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399" y="441789"/>
            <a:ext cx="6808992" cy="132536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Slack hacker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48" y="2554073"/>
            <a:ext cx="2948684" cy="331247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Vuong </a:t>
            </a:r>
            <a:r>
              <a:rPr lang="en-US" dirty="0" smtClean="0"/>
              <a:t>Nguyen </a:t>
            </a:r>
            <a:r>
              <a:rPr lang="en-US" dirty="0"/>
              <a:t>Luke </a:t>
            </a:r>
            <a:r>
              <a:rPr lang="en-US" dirty="0" err="1" smtClean="0"/>
              <a:t>Dercher</a:t>
            </a:r>
            <a:endParaRPr lang="en-US" dirty="0" smtClean="0"/>
          </a:p>
          <a:p>
            <a:pPr algn="r"/>
            <a:r>
              <a:rPr lang="en-US" dirty="0" smtClean="0"/>
              <a:t>Luke </a:t>
            </a:r>
            <a:r>
              <a:rPr lang="en-US" dirty="0"/>
              <a:t>Weber </a:t>
            </a:r>
          </a:p>
          <a:p>
            <a:pPr algn="r"/>
            <a:r>
              <a:rPr lang="en-US" dirty="0"/>
              <a:t>Dylan </a:t>
            </a:r>
            <a:r>
              <a:rPr lang="en-US" dirty="0" err="1" smtClean="0"/>
              <a:t>Egnoske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Sri </a:t>
            </a:r>
            <a:r>
              <a:rPr lang="en-US" dirty="0" err="1"/>
              <a:t>Gayatri</a:t>
            </a:r>
            <a:r>
              <a:rPr lang="en-US" dirty="0"/>
              <a:t> </a:t>
            </a:r>
            <a:r>
              <a:rPr lang="en-US" dirty="0" err="1"/>
              <a:t>Sundar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99" y="2554073"/>
            <a:ext cx="6259381" cy="3768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9" y="2167847"/>
            <a:ext cx="1879501" cy="13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99326"/>
            <a:ext cx="10353761" cy="1326321"/>
          </a:xfrm>
        </p:spPr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Track your productivity and stay on top of your goals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Constantly reminded to self-care and to avoid Internet distractions.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Those are the vision of the developers of Slacker Hacker. Slacker Hacker is a productivity tracking application for Chrome. When embedded in your web browser as an Chrome extension, it turns the new tab into a web application with various functionalities.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are inspired by the idea that while working productively, ones should be reminded constantly to self-care. This leads to a healthier and even more effective work routine.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4076012" cy="1198652"/>
          </a:xfrm>
        </p:spPr>
        <p:txBody>
          <a:bodyPr/>
          <a:lstStyle/>
          <a:p>
            <a:r>
              <a:rPr lang="en-US" dirty="0" smtClean="0"/>
              <a:t>Health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47" y="1639398"/>
            <a:ext cx="6572481" cy="38470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260315"/>
            <a:ext cx="4076012" cy="3880206"/>
          </a:xfrm>
        </p:spPr>
        <p:txBody>
          <a:bodyPr/>
          <a:lstStyle/>
          <a:p>
            <a:pPr algn="l"/>
            <a:r>
              <a:rPr lang="en-US" dirty="0"/>
              <a:t>The reminder messages are updated with pictures throughout the day to make sure the users take study breakers, exercise, self-care and eat healthily.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</a:t>
            </a:r>
            <a:r>
              <a:rPr lang="en-US" dirty="0"/>
              <a:t>page is also filled with random inspirational quotes to kick off your productivity. (Screen shots below)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Track your productivity 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stay </a:t>
            </a:r>
            <a:r>
              <a:rPr lang="en-US" sz="2800" dirty="0">
                <a:effectLst/>
              </a:rPr>
              <a:t>on top of your goals</a:t>
            </a:r>
            <a:r>
              <a:rPr lang="en-US" sz="2800" b="0" dirty="0" smtClean="0">
                <a:effectLst/>
              </a:rPr>
              <a:t>.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922008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>
                <a:effectLst/>
              </a:rPr>
              <a:t>Slacker </a:t>
            </a:r>
            <a:r>
              <a:rPr lang="en-US" b="0" dirty="0">
                <a:effectLst/>
              </a:rPr>
              <a:t>Hacker offers productivity charts to with detailed analysis </a:t>
            </a:r>
            <a:r>
              <a:rPr lang="en-US" b="0" dirty="0" smtClean="0">
                <a:effectLst/>
              </a:rPr>
              <a:t>the </a:t>
            </a:r>
            <a:r>
              <a:rPr lang="en-US" b="0" dirty="0">
                <a:effectLst/>
              </a:rPr>
              <a:t>exact amount of time you have spent on each website.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04" y="3188679"/>
            <a:ext cx="4879199" cy="28797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ffectLst/>
              </a:rPr>
              <a:t>Slacker Hacker includes web-block feature: It sends friendly reminds when you visit the websites you’ve chosen to be blocked.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54" y="3375351"/>
            <a:ext cx="4643780" cy="2059679"/>
          </a:xfrm>
        </p:spPr>
      </p:pic>
    </p:spTree>
    <p:extLst>
      <p:ext uri="{BB962C8B-B14F-4D97-AF65-F5344CB8AC3E}">
        <p14:creationId xmlns:p14="http://schemas.microsoft.com/office/powerpoint/2010/main" val="18461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1320751"/>
            <a:ext cx="3767788" cy="865598"/>
          </a:xfrm>
        </p:spPr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77" y="1537793"/>
            <a:ext cx="6377272" cy="32602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4137657" cy="1291975"/>
          </a:xfrm>
        </p:spPr>
        <p:txBody>
          <a:bodyPr/>
          <a:lstStyle/>
          <a:p>
            <a:pPr algn="l"/>
            <a:r>
              <a:rPr lang="en-US" sz="2000" dirty="0">
                <a:effectLst/>
              </a:rPr>
              <a:t>Users can easily create goals and cross them off the list when done.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321942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95" y="1931543"/>
            <a:ext cx="10353761" cy="3865463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dirty="0" smtClean="0"/>
              <a:t>Vuong: Front-end design (new tab), TO-DO list.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Luke </a:t>
            </a:r>
            <a:r>
              <a:rPr lang="en-US" dirty="0" err="1" smtClean="0"/>
              <a:t>Dercher</a:t>
            </a:r>
            <a:r>
              <a:rPr lang="en-US" dirty="0" smtClean="0"/>
              <a:t>: Blocking Pop-up, Test suite, Timer.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Luke Weber: Data </a:t>
            </a:r>
            <a:r>
              <a:rPr lang="en-US" dirty="0"/>
              <a:t>analysis (graphs</a:t>
            </a:r>
            <a:r>
              <a:rPr lang="en-US" dirty="0" smtClean="0"/>
              <a:t>), Timer.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Dylan </a:t>
            </a:r>
            <a:r>
              <a:rPr lang="en-US" dirty="0" err="1" smtClean="0"/>
              <a:t>Egnoske</a:t>
            </a:r>
            <a:r>
              <a:rPr lang="en-US" dirty="0" smtClean="0"/>
              <a:t>: </a:t>
            </a:r>
            <a:r>
              <a:rPr lang="en-US" dirty="0"/>
              <a:t>Initial Chrome extension </a:t>
            </a:r>
            <a:r>
              <a:rPr lang="en-US" dirty="0" smtClean="0"/>
              <a:t>setups and front-end design, Bad timer.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/>
              <a:t>Sri </a:t>
            </a:r>
            <a:r>
              <a:rPr lang="en-US" dirty="0" err="1"/>
              <a:t>Gayatri</a:t>
            </a:r>
            <a:r>
              <a:rPr lang="en-US" dirty="0"/>
              <a:t> </a:t>
            </a:r>
            <a:r>
              <a:rPr lang="en-US" dirty="0" err="1" smtClean="0"/>
              <a:t>Sundar</a:t>
            </a:r>
            <a:r>
              <a:rPr lang="en-US" dirty="0" smtClean="0"/>
              <a:t>: Block websites (database &amp; </a:t>
            </a:r>
            <a:r>
              <a:rPr lang="en-US" dirty="0" err="1" smtClean="0"/>
              <a:t>php</a:t>
            </a:r>
            <a:r>
              <a:rPr lang="en-US" dirty="0" smtClean="0"/>
              <a:t> work), share on social media.</a:t>
            </a:r>
          </a:p>
          <a:p>
            <a:pPr algn="l"/>
            <a:r>
              <a:rPr lang="en-US" dirty="0" smtClean="0"/>
              <a:t>ALL: User Manual, Documentation, Bug list, Diagrams,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178</TotalTime>
  <Words>224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Slack hacker</vt:lpstr>
      <vt:lpstr>Product vision</vt:lpstr>
      <vt:lpstr>Health reminder</vt:lpstr>
      <vt:lpstr>Track your productivity  stay on top of your goals.</vt:lpstr>
      <vt:lpstr>TO-DO List</vt:lpstr>
      <vt:lpstr>Work division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hacker</dc:title>
  <dc:creator>Vuong Nguyen</dc:creator>
  <cp:lastModifiedBy>Vuong Nguyen</cp:lastModifiedBy>
  <cp:revision>8</cp:revision>
  <dcterms:created xsi:type="dcterms:W3CDTF">2016-05-09T19:28:07Z</dcterms:created>
  <dcterms:modified xsi:type="dcterms:W3CDTF">2016-05-09T22:27:03Z</dcterms:modified>
</cp:coreProperties>
</file>