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4"/>
  </p:notesMasterIdLst>
  <p:handoutMasterIdLst>
    <p:handoutMasterId r:id="rId15"/>
  </p:handoutMasterIdLst>
  <p:sldIdLst>
    <p:sldId id="256" r:id="rId5"/>
    <p:sldId id="281" r:id="rId6"/>
    <p:sldId id="279" r:id="rId7"/>
    <p:sldId id="280" r:id="rId8"/>
    <p:sldId id="271" r:id="rId9"/>
    <p:sldId id="257" r:id="rId10"/>
    <p:sldId id="275" r:id="rId11"/>
    <p:sldId id="276"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81"/>
            <p14:sldId id="279"/>
            <p14:sldId id="280"/>
            <p14:sldId id="271"/>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0" autoAdjust="0"/>
    <p:restoredTop sz="94241" autoAdjust="0"/>
  </p:normalViewPr>
  <p:slideViewPr>
    <p:cSldViewPr snapToGrid="0">
      <p:cViewPr varScale="1">
        <p:scale>
          <a:sx n="116" d="100"/>
          <a:sy n="116" d="100"/>
        </p:scale>
        <p:origin x="144" y="112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3/19/2020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3/19/2020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3/19/2020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microsoft.com/office/2017/04/relationships/track" Target="../media/track1.vtt"/></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go.microsoft.com/fwlink/?LinkId=617172"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hyperlink" Target="https://go.microsoft.com/fwlink/?linkid=854609" TargetMode="External"/><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Blockchain Brigade</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Bootcamp vs. Traditional Computer Science Degrees</a:t>
            </a:r>
          </a:p>
        </p:txBody>
      </p:sp>
      <p:pic>
        <p:nvPicPr>
          <p:cNvPr id="4" name="Picture 3"/>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Overview</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Project Team / Organization</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Workflow</a:t>
            </a:r>
            <a:endParaRPr lang="en-US" dirty="0">
              <a:latin typeface="Segoe UI Light" panose="020B0502040204020203" pitchFamily="34" charset="0"/>
              <a:cs typeface="Segoe UI Light" panose="020B0502040204020203" pitchFamily="34" charset="0"/>
            </a:endParaRP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Project Structure</a:t>
            </a:r>
          </a:p>
        </p:txBody>
      </p:sp>
      <p:pic>
        <p:nvPicPr>
          <p:cNvPr id="5" name="Picture 4" descr="Design ideas pane showing different design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333" y="1385113"/>
            <a:ext cx="8525933" cy="4577621"/>
          </a:xfrm>
          <a:prstGeom prst="rect">
            <a:avLst/>
          </a:prstGeom>
        </p:spPr>
      </p:pic>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Project Goals</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Lets Go to the Analysis!</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Q &amp; A</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Give feedback about this tour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5"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F25A0713-A64B-439B-91E9-551CE2BAEA8D}" vid="{FD9CE0B8-0910-4446-AF74-F335AEE71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{B6F6A34D-0628-4B99-BA70-ACC0BB0C7E8C}tf10001108</Template>
  <TotalTime>0</TotalTime>
  <Words>607</Words>
  <Application>Microsoft Office PowerPoint</Application>
  <PresentationFormat>Widescreen</PresentationFormat>
  <Paragraphs>62</Paragraphs>
  <Slides>9</Slides>
  <Notes>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Segoe UI Light</vt:lpstr>
      <vt:lpstr>Segoe UI Semibold</vt:lpstr>
      <vt:lpstr>WelcomeDoc</vt:lpstr>
      <vt:lpstr>Blockchain Brigade</vt:lpstr>
      <vt:lpstr>Overview</vt:lpstr>
      <vt:lpstr>Project Team / Organization</vt:lpstr>
      <vt:lpstr>Workflow</vt:lpstr>
      <vt:lpstr>Project Structure</vt:lpstr>
      <vt:lpstr>Project Goals</vt:lpstr>
      <vt:lpstr>Lets Go to the Analysis!</vt:lpstr>
      <vt:lpstr>Q &amp; A</vt:lpstr>
      <vt:lpstr>More questions about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2020-03-19T18:15:16Z</dcterms:created>
  <dcterms:modified xsi:type="dcterms:W3CDTF">2020-03-19T18:38:56Z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