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_rels/slideLayout12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5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media/image1.png" ContentType="image/png"/>
  <Override PartName="/ppt/media/image2.png" ContentType="image/png"/>
  <Override PartName="/ppt/media/image7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png" ContentType="image/png"/>
  <Override PartName="/ppt/media/image9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6BC79B1-0415-4BF2-BE0B-2608AFCC4653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B380BE1-3B79-4CFF-8C51-70DB4B396DC8}" type="slidenum">
              <a:t>&lt;#&gt;</a:t>
            </a:fld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ubTitle"/>
          </p:nvPr>
        </p:nvSpPr>
        <p:spPr>
          <a:xfrm>
            <a:off x="4730400" y="2037960"/>
            <a:ext cx="350352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5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6"/>
          <p:cNvSpPr>
            <a:spLocks noGrp="1"/>
          </p:cNvSpPr>
          <p:nvPr>
            <p:ph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7"/>
          <p:cNvSpPr>
            <a:spLocks noGrp="1"/>
          </p:cNvSpPr>
          <p:nvPr>
            <p:ph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65A2165-19EB-4698-ACB5-A6FA824ABD7D}" type="slidenum">
              <a:t>&lt;#&gt;</a:t>
            </a:fld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ubTitle"/>
          </p:nvPr>
        </p:nvSpPr>
        <p:spPr>
          <a:xfrm>
            <a:off x="4730400" y="2037960"/>
            <a:ext cx="350352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4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5CCBF7E-9C89-496A-8AC4-1E6D2FC2E95A}" type="slidenum">
              <a:t>&lt;#&gt;</a:t>
            </a:fld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6"/>
          <p:cNvSpPr>
            <a:spLocks noGrp="1"/>
          </p:cNvSpPr>
          <p:nvPr>
            <p:ph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7"/>
          <p:cNvSpPr>
            <a:spLocks noGrp="1"/>
          </p:cNvSpPr>
          <p:nvPr>
            <p:ph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subTitle"/>
          </p:nvPr>
        </p:nvSpPr>
        <p:spPr>
          <a:xfrm>
            <a:off x="4730400" y="2037960"/>
            <a:ext cx="350352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4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5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PlaceHolder 6"/>
          <p:cNvSpPr>
            <a:spLocks noGrp="1"/>
          </p:cNvSpPr>
          <p:nvPr>
            <p:ph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7"/>
          <p:cNvSpPr>
            <a:spLocks noGrp="1"/>
          </p:cNvSpPr>
          <p:nvPr>
            <p:ph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subTitle"/>
          </p:nvPr>
        </p:nvSpPr>
        <p:spPr>
          <a:xfrm>
            <a:off x="4730400" y="2037960"/>
            <a:ext cx="350352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PlaceHolder 4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5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6"/>
          <p:cNvSpPr>
            <a:spLocks noGrp="1"/>
          </p:cNvSpPr>
          <p:nvPr>
            <p:ph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7"/>
          <p:cNvSpPr>
            <a:spLocks noGrp="1"/>
          </p:cNvSpPr>
          <p:nvPr>
            <p:ph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F42844-1738-4BAF-B995-4D89289C68CF}" type="slidenum">
              <a:t>&lt;#&gt;</a:t>
            </a:fld>
          </a:p>
        </p:txBody>
      </p:sp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8BBEA4-90F2-41D4-81F1-450D22ACF044}" type="slidenum">
              <a:t>&lt;#&gt;</a:t>
            </a:fld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BDEC41-295C-4147-917A-C6E1253EB23C}" type="slidenum">
              <a:t>&lt;#&gt;</a:t>
            </a:fld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740A37-DD48-49F9-83E6-AE47473902FA}" type="slidenum">
              <a:t>&lt;#&gt;</a:t>
            </a:fld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B005B9-53A1-4E91-B001-5969A7D30093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subTitle"/>
          </p:nvPr>
        </p:nvSpPr>
        <p:spPr>
          <a:xfrm>
            <a:off x="4730400" y="2037960"/>
            <a:ext cx="350352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3F3E88-26AB-46C2-B54A-246E4AC33676}" type="slidenum">
              <a:t>&lt;#&gt;</a:t>
            </a:fld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0D000F-579D-4107-897C-8754449A2FAE}" type="slidenum">
              <a:t>&lt;#&gt;</a:t>
            </a:fld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PlaceHolder 4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587711-6CDA-43EF-A0CB-05522D304842}" type="slidenum">
              <a:t>&lt;#&gt;</a:t>
            </a:fld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5A7174-8268-44A7-A827-F44C4180E7A5}" type="slidenum">
              <a:t>&lt;#&gt;</a:t>
            </a:fld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BFA0F3-D443-4410-8832-E7D7AEFB2BA5}" type="slidenum">
              <a:t>&lt;#&gt;</a:t>
            </a:fld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2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PlaceHolder 5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98E25B-7E87-4B1C-A823-43F5F263859A}" type="slidenum">
              <a:t>&lt;#&gt;</a:t>
            </a:fld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6"/>
          <p:cNvSpPr>
            <a:spLocks noGrp="1"/>
          </p:cNvSpPr>
          <p:nvPr>
            <p:ph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7"/>
          <p:cNvSpPr>
            <a:spLocks noGrp="1"/>
          </p:cNvSpPr>
          <p:nvPr>
            <p:ph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EEDB0C-3129-4EE0-93D4-0A60AF64DCFC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4730400" y="2037960"/>
            <a:ext cx="350352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6D27250-A438-4206-BEF9-C325A72BCA37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6"/>
          <p:cNvSpPr>
            <a:spLocks noGrp="1"/>
          </p:cNvSpPr>
          <p:nvPr>
            <p:ph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7"/>
          <p:cNvSpPr>
            <a:spLocks noGrp="1"/>
          </p:cNvSpPr>
          <p:nvPr>
            <p:ph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073D774-3A1E-485A-9CFE-FBF769979994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4730400" y="2037960"/>
            <a:ext cx="350352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7"/>
          <p:cNvSpPr>
            <a:spLocks noGrp="1"/>
          </p:cNvSpPr>
          <p:nvPr>
            <p:ph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3C82D49-D077-49B3-9758-A374F1703411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4730400" y="2037960"/>
            <a:ext cx="350352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08671A7-CCA4-4E9D-9B65-5142B5042D6D}" type="slidenum">
              <a:t>&lt;#&gt;</a:t>
            </a:fld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4730400" y="2037960"/>
            <a:ext cx="350352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730400" y="2037960"/>
            <a:ext cx="350352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591DE15-26F2-4303-B4FE-7DA3950069FF}" type="slidenum">
              <a:t>&lt;#&gt;</a:t>
            </a:fld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ubTitle"/>
          </p:nvPr>
        </p:nvSpPr>
        <p:spPr>
          <a:xfrm>
            <a:off x="4730400" y="2037960"/>
            <a:ext cx="350352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DCF2EE6-28D2-457D-BFBF-E4CD20DB6495}" type="slidenum">
              <a:t>&lt;#&gt;</a:t>
            </a:fld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6"/>
          <p:cNvSpPr>
            <a:spLocks noGrp="1"/>
          </p:cNvSpPr>
          <p:nvPr>
            <p:ph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7"/>
          <p:cNvSpPr>
            <a:spLocks noGrp="1"/>
          </p:cNvSpPr>
          <p:nvPr>
            <p:ph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ubTitle"/>
          </p:nvPr>
        </p:nvSpPr>
        <p:spPr>
          <a:xfrm>
            <a:off x="4730400" y="2037960"/>
            <a:ext cx="350352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E2896EB-0D88-4467-9FBE-7B933824FC9A}" type="slidenum">
              <a:t>&lt;#&gt;</a:t>
            </a:fld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6"/>
          <p:cNvSpPr>
            <a:spLocks noGrp="1"/>
          </p:cNvSpPr>
          <p:nvPr>
            <p:ph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7"/>
          <p:cNvSpPr>
            <a:spLocks noGrp="1"/>
          </p:cNvSpPr>
          <p:nvPr>
            <p:ph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F5DF696-16A3-4452-83A3-356EF2AD4921}" type="slidenum">
              <a:t>&lt;#&gt;</a:t>
            </a:fld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ubTitle"/>
          </p:nvPr>
        </p:nvSpPr>
        <p:spPr>
          <a:xfrm>
            <a:off x="4730400" y="2037960"/>
            <a:ext cx="350352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6"/>
          <p:cNvSpPr>
            <a:spLocks noGrp="1"/>
          </p:cNvSpPr>
          <p:nvPr>
            <p:ph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7"/>
          <p:cNvSpPr>
            <a:spLocks noGrp="1"/>
          </p:cNvSpPr>
          <p:nvPr>
            <p:ph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 flipH="1" rot="10800000">
            <a:off x="263880" y="284400"/>
            <a:ext cx="8614440" cy="45756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>
            <a:solidFill>
              <a:srgbClr val="99afd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361FEF5-9AEE-47BB-9E9D-9F9FC6965D86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168;p11"/>
          <p:cNvSpPr/>
          <p:nvPr/>
        </p:nvSpPr>
        <p:spPr>
          <a:xfrm flipH="1" rot="10800000">
            <a:off x="263880" y="284400"/>
            <a:ext cx="8614440" cy="45756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>
            <a:solidFill>
              <a:srgbClr val="99afd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34;p23"/>
          <p:cNvGrpSpPr/>
          <p:nvPr/>
        </p:nvGrpSpPr>
        <p:grpSpPr>
          <a:xfrm>
            <a:off x="-795240" y="-180720"/>
            <a:ext cx="1953000" cy="1953000"/>
            <a:chOff x="-795240" y="-180720"/>
            <a:chExt cx="1953000" cy="1953000"/>
          </a:xfrm>
        </p:grpSpPr>
        <p:sp>
          <p:nvSpPr>
            <p:cNvPr id="466" name="Google Shape;435;p23"/>
            <p:cNvSpPr/>
            <p:nvPr/>
          </p:nvSpPr>
          <p:spPr>
            <a:xfrm>
              <a:off x="-600480" y="71280"/>
              <a:ext cx="1506960" cy="1449360"/>
            </a:xfrm>
            <a:custGeom>
              <a:avLst/>
              <a:gdLst>
                <a:gd name="textAreaLeft" fmla="*/ 0 w 1506960"/>
                <a:gd name="textAreaRight" fmla="*/ 1508040 w 1506960"/>
                <a:gd name="textAreaTop" fmla="*/ 0 h 1449360"/>
                <a:gd name="textAreaBottom" fmla="*/ 1450440 h 1449360"/>
              </a:gdLst>
              <a:ahLst/>
              <a:rect l="textAreaLeft" t="textAreaTop" r="textAreaRight" b="textAreaBottom"/>
              <a:pathLst>
                <a:path w="41579" h="39994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67" name="Google Shape;436;p23"/>
            <p:cNvSpPr/>
            <p:nvPr/>
          </p:nvSpPr>
          <p:spPr>
            <a:xfrm>
              <a:off x="25920" y="-180720"/>
              <a:ext cx="311040" cy="302400"/>
            </a:xfrm>
            <a:custGeom>
              <a:avLst/>
              <a:gdLst>
                <a:gd name="textAreaLeft" fmla="*/ 0 w 311040"/>
                <a:gd name="textAreaRight" fmla="*/ 312120 w 311040"/>
                <a:gd name="textAreaTop" fmla="*/ 0 h 302400"/>
                <a:gd name="textAreaBottom" fmla="*/ 303480 h 302400"/>
              </a:gdLst>
              <a:ahLst/>
              <a:rect l="textAreaLeft" t="textAreaTop" r="textAreaRight" b="textAreaBottom"/>
              <a:pathLst>
                <a:path w="8605" h="8363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68" name="Google Shape;437;p23"/>
            <p:cNvSpPr/>
            <p:nvPr/>
          </p:nvSpPr>
          <p:spPr>
            <a:xfrm>
              <a:off x="-614880" y="1080"/>
              <a:ext cx="424800" cy="422280"/>
            </a:xfrm>
            <a:custGeom>
              <a:avLst/>
              <a:gdLst>
                <a:gd name="textAreaLeft" fmla="*/ 0 w 424800"/>
                <a:gd name="textAreaRight" fmla="*/ 425880 w 424800"/>
                <a:gd name="textAreaTop" fmla="*/ 0 h 422280"/>
                <a:gd name="textAreaBottom" fmla="*/ 423360 h 422280"/>
              </a:gdLst>
              <a:ahLst/>
              <a:rect l="textAreaLeft" t="textAreaTop" r="textAreaRight" b="textAreaBottom"/>
              <a:pathLst>
                <a:path w="11740" h="1167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69" name="Google Shape;438;p23"/>
            <p:cNvSpPr/>
            <p:nvPr/>
          </p:nvSpPr>
          <p:spPr>
            <a:xfrm>
              <a:off x="-795240" y="640440"/>
              <a:ext cx="302400" cy="311400"/>
            </a:xfrm>
            <a:custGeom>
              <a:avLst/>
              <a:gdLst>
                <a:gd name="textAreaLeft" fmla="*/ 0 w 302400"/>
                <a:gd name="textAreaRight" fmla="*/ 303480 w 302400"/>
                <a:gd name="textAreaTop" fmla="*/ 0 h 311400"/>
                <a:gd name="textAreaBottom" fmla="*/ 312480 h 311400"/>
              </a:gdLst>
              <a:ahLst/>
              <a:rect l="textAreaLeft" t="textAreaTop" r="textAreaRight" b="textAreaBottom"/>
              <a:pathLst>
                <a:path w="8363" h="8617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0" name="Google Shape;439;p23"/>
            <p:cNvSpPr/>
            <p:nvPr/>
          </p:nvSpPr>
          <p:spPr>
            <a:xfrm>
              <a:off x="-614880" y="1168920"/>
              <a:ext cx="424800" cy="421920"/>
            </a:xfrm>
            <a:custGeom>
              <a:avLst/>
              <a:gdLst>
                <a:gd name="textAreaLeft" fmla="*/ 0 w 424800"/>
                <a:gd name="textAreaRight" fmla="*/ 425880 w 424800"/>
                <a:gd name="textAreaTop" fmla="*/ 0 h 421920"/>
                <a:gd name="textAreaBottom" fmla="*/ 423000 h 421920"/>
              </a:gdLst>
              <a:ahLst/>
              <a:rect l="textAreaLeft" t="textAreaTop" r="textAreaRight" b="textAreaBottom"/>
              <a:pathLst>
                <a:path w="11740" h="11664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1" name="Google Shape;440;p23"/>
            <p:cNvSpPr/>
            <p:nvPr/>
          </p:nvSpPr>
          <p:spPr>
            <a:xfrm>
              <a:off x="25920" y="1470600"/>
              <a:ext cx="311040" cy="301680"/>
            </a:xfrm>
            <a:custGeom>
              <a:avLst/>
              <a:gdLst>
                <a:gd name="textAreaLeft" fmla="*/ 0 w 311040"/>
                <a:gd name="textAreaRight" fmla="*/ 312120 w 311040"/>
                <a:gd name="textAreaTop" fmla="*/ 0 h 301680"/>
                <a:gd name="textAreaBottom" fmla="*/ 302760 h 301680"/>
              </a:gdLst>
              <a:ahLst/>
              <a:rect l="textAreaLeft" t="textAreaTop" r="textAreaRight" b="textAreaBottom"/>
              <a:pathLst>
                <a:path w="8605" h="835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2" name="Google Shape;441;p23"/>
            <p:cNvSpPr/>
            <p:nvPr/>
          </p:nvSpPr>
          <p:spPr>
            <a:xfrm>
              <a:off x="552600" y="1168920"/>
              <a:ext cx="425160" cy="421920"/>
            </a:xfrm>
            <a:custGeom>
              <a:avLst/>
              <a:gdLst>
                <a:gd name="textAreaLeft" fmla="*/ 0 w 425160"/>
                <a:gd name="textAreaRight" fmla="*/ 426240 w 425160"/>
                <a:gd name="textAreaTop" fmla="*/ 0 h 421920"/>
                <a:gd name="textAreaBottom" fmla="*/ 423000 h 421920"/>
              </a:gdLst>
              <a:ahLst/>
              <a:rect l="textAreaLeft" t="textAreaTop" r="textAreaRight" b="textAreaBottom"/>
              <a:pathLst>
                <a:path w="11753" h="11664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3" name="Google Shape;442;p23"/>
            <p:cNvSpPr/>
            <p:nvPr/>
          </p:nvSpPr>
          <p:spPr>
            <a:xfrm>
              <a:off x="855720" y="640440"/>
              <a:ext cx="302040" cy="311400"/>
            </a:xfrm>
            <a:custGeom>
              <a:avLst/>
              <a:gdLst>
                <a:gd name="textAreaLeft" fmla="*/ 0 w 302040"/>
                <a:gd name="textAreaRight" fmla="*/ 303120 w 302040"/>
                <a:gd name="textAreaTop" fmla="*/ 0 h 311400"/>
                <a:gd name="textAreaBottom" fmla="*/ 312480 h 311400"/>
              </a:gdLst>
              <a:ahLst/>
              <a:rect l="textAreaLeft" t="textAreaTop" r="textAreaRight" b="textAreaBottom"/>
              <a:pathLst>
                <a:path w="8362" h="8617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4" name="Google Shape;443;p23"/>
            <p:cNvSpPr/>
            <p:nvPr/>
          </p:nvSpPr>
          <p:spPr>
            <a:xfrm>
              <a:off x="552600" y="1440"/>
              <a:ext cx="425160" cy="421920"/>
            </a:xfrm>
            <a:custGeom>
              <a:avLst/>
              <a:gdLst>
                <a:gd name="textAreaLeft" fmla="*/ 0 w 425160"/>
                <a:gd name="textAreaRight" fmla="*/ 426240 w 425160"/>
                <a:gd name="textAreaTop" fmla="*/ 0 h 421920"/>
                <a:gd name="textAreaBottom" fmla="*/ 423000 h 421920"/>
              </a:gdLst>
              <a:ahLst/>
              <a:rect l="textAreaLeft" t="textAreaTop" r="textAreaRight" b="textAreaBottom"/>
              <a:pathLst>
                <a:path w="11753" h="11661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475" name="Google Shape;444;p23"/>
          <p:cNvGrpSpPr/>
          <p:nvPr/>
        </p:nvGrpSpPr>
        <p:grpSpPr>
          <a:xfrm>
            <a:off x="8186760" y="405720"/>
            <a:ext cx="780120" cy="780480"/>
            <a:chOff x="8186760" y="405720"/>
            <a:chExt cx="780120" cy="780480"/>
          </a:xfrm>
        </p:grpSpPr>
        <p:sp>
          <p:nvSpPr>
            <p:cNvPr id="476" name="Google Shape;445;p23"/>
            <p:cNvSpPr/>
            <p:nvPr/>
          </p:nvSpPr>
          <p:spPr>
            <a:xfrm>
              <a:off x="8264520" y="506520"/>
              <a:ext cx="601920" cy="578880"/>
            </a:xfrm>
            <a:custGeom>
              <a:avLst/>
              <a:gdLst>
                <a:gd name="textAreaLeft" fmla="*/ 0 w 601920"/>
                <a:gd name="textAreaRight" fmla="*/ 603000 w 601920"/>
                <a:gd name="textAreaTop" fmla="*/ 0 h 578880"/>
                <a:gd name="textAreaBottom" fmla="*/ 579960 h 578880"/>
              </a:gdLst>
              <a:ahLst/>
              <a:rect l="textAreaLeft" t="textAreaTop" r="textAreaRight" b="textAreaBottom"/>
              <a:pathLst>
                <a:path w="20791" h="19994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7" name="Google Shape;446;p23"/>
            <p:cNvSpPr/>
            <p:nvPr/>
          </p:nvSpPr>
          <p:spPr>
            <a:xfrm>
              <a:off x="8514720" y="405720"/>
              <a:ext cx="123840" cy="120240"/>
            </a:xfrm>
            <a:custGeom>
              <a:avLst/>
              <a:gdLst>
                <a:gd name="textAreaLeft" fmla="*/ 0 w 123840"/>
                <a:gd name="textAreaRight" fmla="*/ 124920 w 123840"/>
                <a:gd name="textAreaTop" fmla="*/ 0 h 120240"/>
                <a:gd name="textAreaBottom" fmla="*/ 121320 h 120240"/>
              </a:gdLst>
              <a:ahLst/>
              <a:rect l="textAreaLeft" t="textAreaTop" r="textAreaRight" b="textAreaBottom"/>
              <a:pathLst>
                <a:path w="4309" h="4181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0480" bIns="604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8" name="Google Shape;447;p23"/>
            <p:cNvSpPr/>
            <p:nvPr/>
          </p:nvSpPr>
          <p:spPr>
            <a:xfrm>
              <a:off x="8260920" y="481320"/>
              <a:ext cx="165240" cy="163080"/>
            </a:xfrm>
            <a:custGeom>
              <a:avLst/>
              <a:gdLst>
                <a:gd name="textAreaLeft" fmla="*/ 0 w 165240"/>
                <a:gd name="textAreaRight" fmla="*/ 166320 w 165240"/>
                <a:gd name="textAreaTop" fmla="*/ 0 h 163080"/>
                <a:gd name="textAreaBottom" fmla="*/ 164160 h 163080"/>
              </a:gdLst>
              <a:ahLst/>
              <a:rect l="textAreaLeft" t="textAreaTop" r="textAreaRight" b="textAreaBottom"/>
              <a:pathLst>
                <a:path w="5737" h="566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080" bIns="82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9" name="Google Shape;448;p23"/>
            <p:cNvSpPr/>
            <p:nvPr/>
          </p:nvSpPr>
          <p:spPr>
            <a:xfrm>
              <a:off x="8186760" y="734040"/>
              <a:ext cx="119880" cy="123840"/>
            </a:xfrm>
            <a:custGeom>
              <a:avLst/>
              <a:gdLst>
                <a:gd name="textAreaLeft" fmla="*/ 0 w 119880"/>
                <a:gd name="textAreaRight" fmla="*/ 120960 w 119880"/>
                <a:gd name="textAreaTop" fmla="*/ 0 h 123840"/>
                <a:gd name="textAreaBottom" fmla="*/ 124920 h 123840"/>
              </a:gdLst>
              <a:ahLst/>
              <a:rect l="textAreaLeft" t="textAreaTop" r="textAreaRight" b="textAreaBottom"/>
              <a:pathLst>
                <a:path w="4169" h="431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2280" bIns="622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0" name="Google Shape;449;p23"/>
            <p:cNvSpPr/>
            <p:nvPr/>
          </p:nvSpPr>
          <p:spPr>
            <a:xfrm>
              <a:off x="8260920" y="947880"/>
              <a:ext cx="165240" cy="163080"/>
            </a:xfrm>
            <a:custGeom>
              <a:avLst/>
              <a:gdLst>
                <a:gd name="textAreaLeft" fmla="*/ 0 w 165240"/>
                <a:gd name="textAreaRight" fmla="*/ 166320 w 165240"/>
                <a:gd name="textAreaTop" fmla="*/ 0 h 163080"/>
                <a:gd name="textAreaBottom" fmla="*/ 164160 h 163080"/>
              </a:gdLst>
              <a:ahLst/>
              <a:rect l="textAreaLeft" t="textAreaTop" r="textAreaRight" b="textAreaBottom"/>
              <a:pathLst>
                <a:path w="5737" h="566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080" bIns="82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1" name="Google Shape;450;p23"/>
            <p:cNvSpPr/>
            <p:nvPr/>
          </p:nvSpPr>
          <p:spPr>
            <a:xfrm>
              <a:off x="8515080" y="1065960"/>
              <a:ext cx="123480" cy="120240"/>
            </a:xfrm>
            <a:custGeom>
              <a:avLst/>
              <a:gdLst>
                <a:gd name="textAreaLeft" fmla="*/ 0 w 123480"/>
                <a:gd name="textAreaRight" fmla="*/ 124560 w 123480"/>
                <a:gd name="textAreaTop" fmla="*/ 0 h 120240"/>
                <a:gd name="textAreaBottom" fmla="*/ 121320 h 120240"/>
              </a:gdLst>
              <a:ahLst/>
              <a:rect l="textAreaLeft" t="textAreaTop" r="textAreaRight" b="textAreaBottom"/>
              <a:pathLst>
                <a:path w="4297" h="4181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0480" bIns="604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2" name="Google Shape;451;p23"/>
            <p:cNvSpPr/>
            <p:nvPr/>
          </p:nvSpPr>
          <p:spPr>
            <a:xfrm>
              <a:off x="8727120" y="947880"/>
              <a:ext cx="165600" cy="163080"/>
            </a:xfrm>
            <a:custGeom>
              <a:avLst/>
              <a:gdLst>
                <a:gd name="textAreaLeft" fmla="*/ 0 w 165600"/>
                <a:gd name="textAreaRight" fmla="*/ 166680 w 165600"/>
                <a:gd name="textAreaTop" fmla="*/ 0 h 163080"/>
                <a:gd name="textAreaBottom" fmla="*/ 164160 h 163080"/>
              </a:gdLst>
              <a:ahLst/>
              <a:rect l="textAreaLeft" t="textAreaTop" r="textAreaRight" b="textAreaBottom"/>
              <a:pathLst>
                <a:path w="5749" h="5667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080" bIns="82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3" name="Google Shape;452;p23"/>
            <p:cNvSpPr/>
            <p:nvPr/>
          </p:nvSpPr>
          <p:spPr>
            <a:xfrm>
              <a:off x="8846640" y="734040"/>
              <a:ext cx="120240" cy="123840"/>
            </a:xfrm>
            <a:custGeom>
              <a:avLst/>
              <a:gdLst>
                <a:gd name="textAreaLeft" fmla="*/ 0 w 120240"/>
                <a:gd name="textAreaRight" fmla="*/ 121320 w 120240"/>
                <a:gd name="textAreaTop" fmla="*/ 0 h 123840"/>
                <a:gd name="textAreaBottom" fmla="*/ 124920 h 123840"/>
              </a:gdLst>
              <a:ahLst/>
              <a:rect l="textAreaLeft" t="textAreaTop" r="textAreaRight" b="textAreaBottom"/>
              <a:pathLst>
                <a:path w="4182" h="431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2280" bIns="622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4" name="Google Shape;453;p23"/>
            <p:cNvSpPr/>
            <p:nvPr/>
          </p:nvSpPr>
          <p:spPr>
            <a:xfrm>
              <a:off x="8727120" y="481320"/>
              <a:ext cx="165600" cy="163080"/>
            </a:xfrm>
            <a:custGeom>
              <a:avLst/>
              <a:gdLst>
                <a:gd name="textAreaLeft" fmla="*/ 0 w 165600"/>
                <a:gd name="textAreaRight" fmla="*/ 166680 w 165600"/>
                <a:gd name="textAreaTop" fmla="*/ 0 h 163080"/>
                <a:gd name="textAreaBottom" fmla="*/ 164160 h 163080"/>
              </a:gdLst>
              <a:ahLst/>
              <a:rect l="textAreaLeft" t="textAreaTop" r="textAreaRight" b="textAreaBottom"/>
              <a:pathLst>
                <a:path w="5749" h="566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080" bIns="82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321;p18"/>
          <p:cNvGrpSpPr/>
          <p:nvPr/>
        </p:nvGrpSpPr>
        <p:grpSpPr>
          <a:xfrm>
            <a:off x="8094240" y="3814560"/>
            <a:ext cx="1953000" cy="1953000"/>
            <a:chOff x="8094240" y="3814560"/>
            <a:chExt cx="1953000" cy="1953000"/>
          </a:xfrm>
        </p:grpSpPr>
        <p:sp>
          <p:nvSpPr>
            <p:cNvPr id="524" name="Google Shape;322;p18"/>
            <p:cNvSpPr/>
            <p:nvPr/>
          </p:nvSpPr>
          <p:spPr>
            <a:xfrm rot="10800000">
              <a:off x="8345520" y="4066200"/>
              <a:ext cx="1506960" cy="1449360"/>
            </a:xfrm>
            <a:custGeom>
              <a:avLst/>
              <a:gdLst>
                <a:gd name="textAreaLeft" fmla="*/ 0 w 1506960"/>
                <a:gd name="textAreaRight" fmla="*/ 1508040 w 1506960"/>
                <a:gd name="textAreaTop" fmla="*/ 0 h 1449360"/>
                <a:gd name="textAreaBottom" fmla="*/ 1450440 h 1449360"/>
              </a:gdLst>
              <a:ahLst/>
              <a:rect l="textAreaLeft" t="textAreaTop" r="textAreaRight" b="textAreaBottom"/>
              <a:pathLst>
                <a:path w="41579" h="39994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5" name="Google Shape;323;p18"/>
            <p:cNvSpPr/>
            <p:nvPr/>
          </p:nvSpPr>
          <p:spPr>
            <a:xfrm rot="10800000">
              <a:off x="8915040" y="5465160"/>
              <a:ext cx="311040" cy="302400"/>
            </a:xfrm>
            <a:custGeom>
              <a:avLst/>
              <a:gdLst>
                <a:gd name="textAreaLeft" fmla="*/ 0 w 311040"/>
                <a:gd name="textAreaRight" fmla="*/ 312120 w 311040"/>
                <a:gd name="textAreaTop" fmla="*/ 0 h 302400"/>
                <a:gd name="textAreaBottom" fmla="*/ 303480 h 302400"/>
              </a:gdLst>
              <a:ahLst/>
              <a:rect l="textAreaLeft" t="textAreaTop" r="textAreaRight" b="textAreaBottom"/>
              <a:pathLst>
                <a:path w="8605" h="8363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6" name="Google Shape;324;p18"/>
            <p:cNvSpPr/>
            <p:nvPr/>
          </p:nvSpPr>
          <p:spPr>
            <a:xfrm rot="10800000">
              <a:off x="9442080" y="5163480"/>
              <a:ext cx="424800" cy="422280"/>
            </a:xfrm>
            <a:custGeom>
              <a:avLst/>
              <a:gdLst>
                <a:gd name="textAreaLeft" fmla="*/ 0 w 424800"/>
                <a:gd name="textAreaRight" fmla="*/ 425880 w 424800"/>
                <a:gd name="textAreaTop" fmla="*/ 0 h 422280"/>
                <a:gd name="textAreaBottom" fmla="*/ 423360 h 422280"/>
              </a:gdLst>
              <a:ahLst/>
              <a:rect l="textAreaLeft" t="textAreaTop" r="textAreaRight" b="textAreaBottom"/>
              <a:pathLst>
                <a:path w="11740" h="1167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7" name="Google Shape;325;p18"/>
            <p:cNvSpPr/>
            <p:nvPr/>
          </p:nvSpPr>
          <p:spPr>
            <a:xfrm rot="10800000">
              <a:off x="9744840" y="4635000"/>
              <a:ext cx="302400" cy="311400"/>
            </a:xfrm>
            <a:custGeom>
              <a:avLst/>
              <a:gdLst>
                <a:gd name="textAreaLeft" fmla="*/ 0 w 302400"/>
                <a:gd name="textAreaRight" fmla="*/ 303480 w 302400"/>
                <a:gd name="textAreaTop" fmla="*/ 0 h 311400"/>
                <a:gd name="textAreaBottom" fmla="*/ 312480 h 311400"/>
              </a:gdLst>
              <a:ahLst/>
              <a:rect l="textAreaLeft" t="textAreaTop" r="textAreaRight" b="textAreaBottom"/>
              <a:pathLst>
                <a:path w="8363" h="8617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8" name="Google Shape;326;p18"/>
            <p:cNvSpPr/>
            <p:nvPr/>
          </p:nvSpPr>
          <p:spPr>
            <a:xfrm rot="10800000">
              <a:off x="9442080" y="3996360"/>
              <a:ext cx="424800" cy="421920"/>
            </a:xfrm>
            <a:custGeom>
              <a:avLst/>
              <a:gdLst>
                <a:gd name="textAreaLeft" fmla="*/ 0 w 424800"/>
                <a:gd name="textAreaRight" fmla="*/ 425880 w 424800"/>
                <a:gd name="textAreaTop" fmla="*/ 0 h 421920"/>
                <a:gd name="textAreaBottom" fmla="*/ 423000 h 421920"/>
              </a:gdLst>
              <a:ahLst/>
              <a:rect l="textAreaLeft" t="textAreaTop" r="textAreaRight" b="textAreaBottom"/>
              <a:pathLst>
                <a:path w="11740" h="11664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9" name="Google Shape;327;p18"/>
            <p:cNvSpPr/>
            <p:nvPr/>
          </p:nvSpPr>
          <p:spPr>
            <a:xfrm rot="10800000">
              <a:off x="8915040" y="3814560"/>
              <a:ext cx="311040" cy="301680"/>
            </a:xfrm>
            <a:custGeom>
              <a:avLst/>
              <a:gdLst>
                <a:gd name="textAreaLeft" fmla="*/ 0 w 311040"/>
                <a:gd name="textAreaRight" fmla="*/ 312120 w 311040"/>
                <a:gd name="textAreaTop" fmla="*/ 0 h 301680"/>
                <a:gd name="textAreaBottom" fmla="*/ 302760 h 301680"/>
              </a:gdLst>
              <a:ahLst/>
              <a:rect l="textAreaLeft" t="textAreaTop" r="textAreaRight" b="textAreaBottom"/>
              <a:pathLst>
                <a:path w="8605" h="835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0" name="Google Shape;328;p18"/>
            <p:cNvSpPr/>
            <p:nvPr/>
          </p:nvSpPr>
          <p:spPr>
            <a:xfrm rot="10800000">
              <a:off x="8274600" y="3996360"/>
              <a:ext cx="425160" cy="421920"/>
            </a:xfrm>
            <a:custGeom>
              <a:avLst/>
              <a:gdLst>
                <a:gd name="textAreaLeft" fmla="*/ 0 w 425160"/>
                <a:gd name="textAreaRight" fmla="*/ 426240 w 425160"/>
                <a:gd name="textAreaTop" fmla="*/ 0 h 421920"/>
                <a:gd name="textAreaBottom" fmla="*/ 423000 h 421920"/>
              </a:gdLst>
              <a:ahLst/>
              <a:rect l="textAreaLeft" t="textAreaTop" r="textAreaRight" b="textAreaBottom"/>
              <a:pathLst>
                <a:path w="11753" h="11664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1" name="Google Shape;329;p18"/>
            <p:cNvSpPr/>
            <p:nvPr/>
          </p:nvSpPr>
          <p:spPr>
            <a:xfrm rot="10800000">
              <a:off x="8094240" y="4635000"/>
              <a:ext cx="302040" cy="311400"/>
            </a:xfrm>
            <a:custGeom>
              <a:avLst/>
              <a:gdLst>
                <a:gd name="textAreaLeft" fmla="*/ 0 w 302040"/>
                <a:gd name="textAreaRight" fmla="*/ 303120 w 302040"/>
                <a:gd name="textAreaTop" fmla="*/ 0 h 311400"/>
                <a:gd name="textAreaBottom" fmla="*/ 312480 h 311400"/>
              </a:gdLst>
              <a:ahLst/>
              <a:rect l="textAreaLeft" t="textAreaTop" r="textAreaRight" b="textAreaBottom"/>
              <a:pathLst>
                <a:path w="8362" h="8617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2" name="Google Shape;330;p18"/>
            <p:cNvSpPr/>
            <p:nvPr/>
          </p:nvSpPr>
          <p:spPr>
            <a:xfrm rot="10800000">
              <a:off x="8274600" y="5163480"/>
              <a:ext cx="425160" cy="421920"/>
            </a:xfrm>
            <a:custGeom>
              <a:avLst/>
              <a:gdLst>
                <a:gd name="textAreaLeft" fmla="*/ 0 w 425160"/>
                <a:gd name="textAreaRight" fmla="*/ 426240 w 425160"/>
                <a:gd name="textAreaTop" fmla="*/ 0 h 421920"/>
                <a:gd name="textAreaBottom" fmla="*/ 423000 h 421920"/>
              </a:gdLst>
              <a:ahLst/>
              <a:rect l="textAreaLeft" t="textAreaTop" r="textAreaRight" b="textAreaBottom"/>
              <a:pathLst>
                <a:path w="11753" h="11661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533" name="Google Shape;331;p18"/>
          <p:cNvGrpSpPr/>
          <p:nvPr/>
        </p:nvGrpSpPr>
        <p:grpSpPr>
          <a:xfrm>
            <a:off x="139680" y="463320"/>
            <a:ext cx="497880" cy="497160"/>
            <a:chOff x="139680" y="463320"/>
            <a:chExt cx="497880" cy="497160"/>
          </a:xfrm>
        </p:grpSpPr>
        <p:sp>
          <p:nvSpPr>
            <p:cNvPr id="534" name="Google Shape;332;p18"/>
            <p:cNvSpPr/>
            <p:nvPr/>
          </p:nvSpPr>
          <p:spPr>
            <a:xfrm rot="15300000">
              <a:off x="199440" y="535320"/>
              <a:ext cx="381240" cy="366840"/>
            </a:xfrm>
            <a:custGeom>
              <a:avLst/>
              <a:gdLst>
                <a:gd name="textAreaLeft" fmla="*/ 0 w 381240"/>
                <a:gd name="textAreaRight" fmla="*/ 382320 w 381240"/>
                <a:gd name="textAreaTop" fmla="*/ 0 h 366840"/>
                <a:gd name="textAreaBottom" fmla="*/ 367920 h 366840"/>
              </a:gdLst>
              <a:ahLst/>
              <a:rect l="textAreaLeft" t="textAreaTop" r="textAreaRight" b="textAreaBottom"/>
              <a:pathLst>
                <a:path w="20791" h="19994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5" name="Google Shape;333;p18"/>
            <p:cNvSpPr/>
            <p:nvPr/>
          </p:nvSpPr>
          <p:spPr>
            <a:xfrm rot="15300000">
              <a:off x="147240" y="728280"/>
              <a:ext cx="78120" cy="75960"/>
            </a:xfrm>
            <a:custGeom>
              <a:avLst/>
              <a:gdLst>
                <a:gd name="textAreaLeft" fmla="*/ 0 w 78120"/>
                <a:gd name="textAreaRight" fmla="*/ 79200 w 78120"/>
                <a:gd name="textAreaTop" fmla="*/ 0 h 75960"/>
                <a:gd name="textAreaBottom" fmla="*/ 77040 h 75960"/>
              </a:gdLst>
              <a:ahLst/>
              <a:rect l="textAreaLeft" t="textAreaTop" r="textAreaRight" b="textAreaBottom"/>
              <a:pathLst>
                <a:path w="4309" h="4181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8520" bIns="385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6" name="Google Shape;334;p18"/>
            <p:cNvSpPr/>
            <p:nvPr/>
          </p:nvSpPr>
          <p:spPr>
            <a:xfrm rot="15300000">
              <a:off x="231480" y="840960"/>
              <a:ext cx="104400" cy="102960"/>
            </a:xfrm>
            <a:custGeom>
              <a:avLst/>
              <a:gdLst>
                <a:gd name="textAreaLeft" fmla="*/ 0 w 104400"/>
                <a:gd name="textAreaRight" fmla="*/ 105480 w 104400"/>
                <a:gd name="textAreaTop" fmla="*/ 0 h 102960"/>
                <a:gd name="textAreaBottom" fmla="*/ 104040 h 102960"/>
              </a:gdLst>
              <a:ahLst/>
              <a:rect l="textAreaLeft" t="textAreaTop" r="textAreaRight" b="textAreaBottom"/>
              <a:pathLst>
                <a:path w="5737" h="566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1840" bIns="518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7" name="Google Shape;335;p18"/>
            <p:cNvSpPr/>
            <p:nvPr/>
          </p:nvSpPr>
          <p:spPr>
            <a:xfrm rot="15300000">
              <a:off x="404640" y="874440"/>
              <a:ext cx="75600" cy="78120"/>
            </a:xfrm>
            <a:custGeom>
              <a:avLst/>
              <a:gdLst>
                <a:gd name="textAreaLeft" fmla="*/ 0 w 75600"/>
                <a:gd name="textAreaRight" fmla="*/ 76680 w 75600"/>
                <a:gd name="textAreaTop" fmla="*/ 0 h 78120"/>
                <a:gd name="textAreaBottom" fmla="*/ 79200 h 78120"/>
              </a:gdLst>
              <a:ahLst/>
              <a:rect l="textAreaLeft" t="textAreaTop" r="textAreaRight" b="textAreaBottom"/>
              <a:pathLst>
                <a:path w="4169" h="431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0" bIns="396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8" name="Google Shape;336;p18"/>
            <p:cNvSpPr/>
            <p:nvPr/>
          </p:nvSpPr>
          <p:spPr>
            <a:xfrm rot="15300000">
              <a:off x="516960" y="765000"/>
              <a:ext cx="104400" cy="103320"/>
            </a:xfrm>
            <a:custGeom>
              <a:avLst/>
              <a:gdLst>
                <a:gd name="textAreaLeft" fmla="*/ 0 w 104400"/>
                <a:gd name="textAreaRight" fmla="*/ 105480 w 104400"/>
                <a:gd name="textAreaTop" fmla="*/ 0 h 103320"/>
                <a:gd name="textAreaBottom" fmla="*/ 104400 h 103320"/>
              </a:gdLst>
              <a:ahLst/>
              <a:rect l="textAreaLeft" t="textAreaTop" r="textAreaRight" b="textAreaBottom"/>
              <a:pathLst>
                <a:path w="5737" h="566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2200" bIns="52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9" name="Google Shape;337;p18"/>
            <p:cNvSpPr/>
            <p:nvPr/>
          </p:nvSpPr>
          <p:spPr>
            <a:xfrm rot="15300000">
              <a:off x="551520" y="619560"/>
              <a:ext cx="78120" cy="75960"/>
            </a:xfrm>
            <a:custGeom>
              <a:avLst/>
              <a:gdLst>
                <a:gd name="textAreaLeft" fmla="*/ 0 w 78120"/>
                <a:gd name="textAreaRight" fmla="*/ 79200 w 78120"/>
                <a:gd name="textAreaTop" fmla="*/ 0 h 75960"/>
                <a:gd name="textAreaBottom" fmla="*/ 77040 h 75960"/>
              </a:gdLst>
              <a:ahLst/>
              <a:rect l="textAreaLeft" t="textAreaTop" r="textAreaRight" b="textAreaBottom"/>
              <a:pathLst>
                <a:path w="4297" h="4181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8520" bIns="385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0" name="Google Shape;338;p18"/>
            <p:cNvSpPr/>
            <p:nvPr/>
          </p:nvSpPr>
          <p:spPr>
            <a:xfrm rot="15300000">
              <a:off x="440640" y="478080"/>
              <a:ext cx="104760" cy="103320"/>
            </a:xfrm>
            <a:custGeom>
              <a:avLst/>
              <a:gdLst>
                <a:gd name="textAreaLeft" fmla="*/ 0 w 104760"/>
                <a:gd name="textAreaRight" fmla="*/ 105840 w 104760"/>
                <a:gd name="textAreaTop" fmla="*/ 0 h 103320"/>
                <a:gd name="textAreaBottom" fmla="*/ 104400 h 103320"/>
              </a:gdLst>
              <a:ahLst/>
              <a:rect l="textAreaLeft" t="textAreaTop" r="textAreaRight" b="textAreaBottom"/>
              <a:pathLst>
                <a:path w="5749" h="5667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2200" bIns="52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1" name="Google Shape;339;p18"/>
            <p:cNvSpPr/>
            <p:nvPr/>
          </p:nvSpPr>
          <p:spPr>
            <a:xfrm rot="15300000">
              <a:off x="295200" y="470880"/>
              <a:ext cx="75960" cy="78120"/>
            </a:xfrm>
            <a:custGeom>
              <a:avLst/>
              <a:gdLst>
                <a:gd name="textAreaLeft" fmla="*/ 0 w 75960"/>
                <a:gd name="textAreaRight" fmla="*/ 77040 w 75960"/>
                <a:gd name="textAreaTop" fmla="*/ 0 h 78120"/>
                <a:gd name="textAreaBottom" fmla="*/ 79200 h 78120"/>
              </a:gdLst>
              <a:ahLst/>
              <a:rect l="textAreaLeft" t="textAreaTop" r="textAreaRight" b="textAreaBottom"/>
              <a:pathLst>
                <a:path w="4182" h="431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0" bIns="396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2" name="Google Shape;340;p18"/>
            <p:cNvSpPr/>
            <p:nvPr/>
          </p:nvSpPr>
          <p:spPr>
            <a:xfrm rot="15300000">
              <a:off x="153720" y="555840"/>
              <a:ext cx="104760" cy="102960"/>
            </a:xfrm>
            <a:custGeom>
              <a:avLst/>
              <a:gdLst>
                <a:gd name="textAreaLeft" fmla="*/ 0 w 104760"/>
                <a:gd name="textAreaRight" fmla="*/ 105840 w 104760"/>
                <a:gd name="textAreaTop" fmla="*/ 0 h 102960"/>
                <a:gd name="textAreaBottom" fmla="*/ 104040 h 102960"/>
              </a:gdLst>
              <a:ahLst/>
              <a:rect l="textAreaLeft" t="textAreaTop" r="textAreaRight" b="textAreaBottom"/>
              <a:pathLst>
                <a:path w="5749" h="566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1840" bIns="518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543" name="Google Shape;341;p18"/>
          <p:cNvGrpSpPr/>
          <p:nvPr/>
        </p:nvGrpSpPr>
        <p:grpSpPr>
          <a:xfrm>
            <a:off x="545040" y="60480"/>
            <a:ext cx="497880" cy="497520"/>
            <a:chOff x="545040" y="60480"/>
            <a:chExt cx="497880" cy="497520"/>
          </a:xfrm>
        </p:grpSpPr>
        <p:sp>
          <p:nvSpPr>
            <p:cNvPr id="544" name="Google Shape;342;p18"/>
            <p:cNvSpPr/>
            <p:nvPr/>
          </p:nvSpPr>
          <p:spPr>
            <a:xfrm rot="15300000">
              <a:off x="604800" y="132840"/>
              <a:ext cx="381240" cy="366840"/>
            </a:xfrm>
            <a:custGeom>
              <a:avLst/>
              <a:gdLst>
                <a:gd name="textAreaLeft" fmla="*/ 0 w 381240"/>
                <a:gd name="textAreaRight" fmla="*/ 382320 w 381240"/>
                <a:gd name="textAreaTop" fmla="*/ 0 h 366840"/>
                <a:gd name="textAreaBottom" fmla="*/ 367920 h 366840"/>
              </a:gdLst>
              <a:ahLst/>
              <a:rect l="textAreaLeft" t="textAreaTop" r="textAreaRight" b="textAreaBottom"/>
              <a:pathLst>
                <a:path w="20791" h="19994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5" name="Google Shape;343;p18"/>
            <p:cNvSpPr/>
            <p:nvPr/>
          </p:nvSpPr>
          <p:spPr>
            <a:xfrm rot="15300000">
              <a:off x="552600" y="325800"/>
              <a:ext cx="78120" cy="75960"/>
            </a:xfrm>
            <a:custGeom>
              <a:avLst/>
              <a:gdLst>
                <a:gd name="textAreaLeft" fmla="*/ 0 w 78120"/>
                <a:gd name="textAreaRight" fmla="*/ 79200 w 78120"/>
                <a:gd name="textAreaTop" fmla="*/ 0 h 75960"/>
                <a:gd name="textAreaBottom" fmla="*/ 77040 h 75960"/>
              </a:gdLst>
              <a:ahLst/>
              <a:rect l="textAreaLeft" t="textAreaTop" r="textAreaRight" b="textAreaBottom"/>
              <a:pathLst>
                <a:path w="4309" h="4181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8520" bIns="385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6" name="Google Shape;344;p18"/>
            <p:cNvSpPr/>
            <p:nvPr/>
          </p:nvSpPr>
          <p:spPr>
            <a:xfrm rot="15300000">
              <a:off x="636840" y="438480"/>
              <a:ext cx="104400" cy="102960"/>
            </a:xfrm>
            <a:custGeom>
              <a:avLst/>
              <a:gdLst>
                <a:gd name="textAreaLeft" fmla="*/ 0 w 104400"/>
                <a:gd name="textAreaRight" fmla="*/ 105480 w 104400"/>
                <a:gd name="textAreaTop" fmla="*/ 0 h 102960"/>
                <a:gd name="textAreaBottom" fmla="*/ 104040 h 102960"/>
              </a:gdLst>
              <a:ahLst/>
              <a:rect l="textAreaLeft" t="textAreaTop" r="textAreaRight" b="textAreaBottom"/>
              <a:pathLst>
                <a:path w="5737" h="566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1840" bIns="518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7" name="Google Shape;345;p18"/>
            <p:cNvSpPr/>
            <p:nvPr/>
          </p:nvSpPr>
          <p:spPr>
            <a:xfrm rot="15300000">
              <a:off x="810000" y="471960"/>
              <a:ext cx="75600" cy="78120"/>
            </a:xfrm>
            <a:custGeom>
              <a:avLst/>
              <a:gdLst>
                <a:gd name="textAreaLeft" fmla="*/ 0 w 75600"/>
                <a:gd name="textAreaRight" fmla="*/ 76680 w 75600"/>
                <a:gd name="textAreaTop" fmla="*/ 0 h 78120"/>
                <a:gd name="textAreaBottom" fmla="*/ 79200 h 78120"/>
              </a:gdLst>
              <a:ahLst/>
              <a:rect l="textAreaLeft" t="textAreaTop" r="textAreaRight" b="textAreaBottom"/>
              <a:pathLst>
                <a:path w="4169" h="431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0" bIns="396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8" name="Google Shape;346;p18"/>
            <p:cNvSpPr/>
            <p:nvPr/>
          </p:nvSpPr>
          <p:spPr>
            <a:xfrm rot="15300000">
              <a:off x="922320" y="362520"/>
              <a:ext cx="104400" cy="103320"/>
            </a:xfrm>
            <a:custGeom>
              <a:avLst/>
              <a:gdLst>
                <a:gd name="textAreaLeft" fmla="*/ 0 w 104400"/>
                <a:gd name="textAreaRight" fmla="*/ 105480 w 104400"/>
                <a:gd name="textAreaTop" fmla="*/ 0 h 103320"/>
                <a:gd name="textAreaBottom" fmla="*/ 104400 h 103320"/>
              </a:gdLst>
              <a:ahLst/>
              <a:rect l="textAreaLeft" t="textAreaTop" r="textAreaRight" b="textAreaBottom"/>
              <a:pathLst>
                <a:path w="5737" h="566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2200" bIns="52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9" name="Google Shape;347;p18"/>
            <p:cNvSpPr/>
            <p:nvPr/>
          </p:nvSpPr>
          <p:spPr>
            <a:xfrm rot="15300000">
              <a:off x="956880" y="217080"/>
              <a:ext cx="78120" cy="75960"/>
            </a:xfrm>
            <a:custGeom>
              <a:avLst/>
              <a:gdLst>
                <a:gd name="textAreaLeft" fmla="*/ 0 w 78120"/>
                <a:gd name="textAreaRight" fmla="*/ 79200 w 78120"/>
                <a:gd name="textAreaTop" fmla="*/ 0 h 75960"/>
                <a:gd name="textAreaBottom" fmla="*/ 77040 h 75960"/>
              </a:gdLst>
              <a:ahLst/>
              <a:rect l="textAreaLeft" t="textAreaTop" r="textAreaRight" b="textAreaBottom"/>
              <a:pathLst>
                <a:path w="4297" h="4181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8520" bIns="385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0" name="Google Shape;348;p18"/>
            <p:cNvSpPr/>
            <p:nvPr/>
          </p:nvSpPr>
          <p:spPr>
            <a:xfrm rot="15300000">
              <a:off x="846000" y="75600"/>
              <a:ext cx="104760" cy="103320"/>
            </a:xfrm>
            <a:custGeom>
              <a:avLst/>
              <a:gdLst>
                <a:gd name="textAreaLeft" fmla="*/ 0 w 104760"/>
                <a:gd name="textAreaRight" fmla="*/ 105840 w 104760"/>
                <a:gd name="textAreaTop" fmla="*/ 0 h 103320"/>
                <a:gd name="textAreaBottom" fmla="*/ 104400 h 103320"/>
              </a:gdLst>
              <a:ahLst/>
              <a:rect l="textAreaLeft" t="textAreaTop" r="textAreaRight" b="textAreaBottom"/>
              <a:pathLst>
                <a:path w="5749" h="5667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2200" bIns="52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1" name="Google Shape;349;p18"/>
            <p:cNvSpPr/>
            <p:nvPr/>
          </p:nvSpPr>
          <p:spPr>
            <a:xfrm rot="15300000">
              <a:off x="700560" y="68040"/>
              <a:ext cx="75960" cy="78120"/>
            </a:xfrm>
            <a:custGeom>
              <a:avLst/>
              <a:gdLst>
                <a:gd name="textAreaLeft" fmla="*/ 0 w 75960"/>
                <a:gd name="textAreaRight" fmla="*/ 77040 w 75960"/>
                <a:gd name="textAreaTop" fmla="*/ 0 h 78120"/>
                <a:gd name="textAreaBottom" fmla="*/ 79200 h 78120"/>
              </a:gdLst>
              <a:ahLst/>
              <a:rect l="textAreaLeft" t="textAreaTop" r="textAreaRight" b="textAreaBottom"/>
              <a:pathLst>
                <a:path w="4182" h="431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0" bIns="396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2" name="Google Shape;350;p18"/>
            <p:cNvSpPr/>
            <p:nvPr/>
          </p:nvSpPr>
          <p:spPr>
            <a:xfrm rot="15300000">
              <a:off x="559080" y="153360"/>
              <a:ext cx="104760" cy="102960"/>
            </a:xfrm>
            <a:custGeom>
              <a:avLst/>
              <a:gdLst>
                <a:gd name="textAreaLeft" fmla="*/ 0 w 104760"/>
                <a:gd name="textAreaRight" fmla="*/ 105840 w 104760"/>
                <a:gd name="textAreaTop" fmla="*/ 0 h 102960"/>
                <a:gd name="textAreaBottom" fmla="*/ 104040 h 102960"/>
              </a:gdLst>
              <a:ahLst/>
              <a:rect l="textAreaLeft" t="textAreaTop" r="textAreaRight" b="textAreaBottom"/>
              <a:pathLst>
                <a:path w="5749" h="566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1840" bIns="518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10;p2"/>
          <p:cNvSpPr/>
          <p:nvPr/>
        </p:nvSpPr>
        <p:spPr>
          <a:xfrm flipH="1" rot="10800000">
            <a:off x="263880" y="284400"/>
            <a:ext cx="8614440" cy="45756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>
            <a:solidFill>
              <a:srgbClr val="99afd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2" name="PlaceHolder 1"/>
          <p:cNvSpPr>
            <a:spLocks noGrp="1"/>
          </p:cNvSpPr>
          <p:nvPr>
            <p:ph type="title"/>
          </p:nvPr>
        </p:nvSpPr>
        <p:spPr>
          <a:xfrm>
            <a:off x="4730400" y="74124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794BF92-CE24-4370-A095-98116F5405FD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187;p13"/>
          <p:cNvGrpSpPr/>
          <p:nvPr/>
        </p:nvGrpSpPr>
        <p:grpSpPr>
          <a:xfrm>
            <a:off x="8345520" y="744120"/>
            <a:ext cx="1067400" cy="1067760"/>
            <a:chOff x="8345520" y="744120"/>
            <a:chExt cx="1067400" cy="1067760"/>
          </a:xfrm>
        </p:grpSpPr>
        <p:sp>
          <p:nvSpPr>
            <p:cNvPr id="41" name="Google Shape;188;p13"/>
            <p:cNvSpPr/>
            <p:nvPr/>
          </p:nvSpPr>
          <p:spPr>
            <a:xfrm>
              <a:off x="8451720" y="882000"/>
              <a:ext cx="823680" cy="792000"/>
            </a:xfrm>
            <a:custGeom>
              <a:avLst/>
              <a:gdLst>
                <a:gd name="textAreaLeft" fmla="*/ 0 w 823680"/>
                <a:gd name="textAreaRight" fmla="*/ 824760 w 823680"/>
                <a:gd name="textAreaTop" fmla="*/ 0 h 792000"/>
                <a:gd name="textAreaBottom" fmla="*/ 793080 h 792000"/>
              </a:gdLst>
              <a:ahLst/>
              <a:rect l="textAreaLeft" t="textAreaTop" r="textAreaRight" b="textAreaBottom"/>
              <a:pathLst>
                <a:path w="20791" h="19994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2" name="Google Shape;189;p13"/>
            <p:cNvSpPr/>
            <p:nvPr/>
          </p:nvSpPr>
          <p:spPr>
            <a:xfrm>
              <a:off x="8794080" y="744120"/>
              <a:ext cx="169920" cy="164880"/>
            </a:xfrm>
            <a:custGeom>
              <a:avLst/>
              <a:gdLst>
                <a:gd name="textAreaLeft" fmla="*/ 0 w 169920"/>
                <a:gd name="textAreaRight" fmla="*/ 171000 w 169920"/>
                <a:gd name="textAreaTop" fmla="*/ 0 h 164880"/>
                <a:gd name="textAreaBottom" fmla="*/ 165960 h 164880"/>
              </a:gdLst>
              <a:ahLst/>
              <a:rect l="textAreaLeft" t="textAreaTop" r="textAreaRight" b="textAreaBottom"/>
              <a:pathLst>
                <a:path w="4309" h="4181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0" bIns="82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3" name="Google Shape;190;p13"/>
            <p:cNvSpPr/>
            <p:nvPr/>
          </p:nvSpPr>
          <p:spPr>
            <a:xfrm>
              <a:off x="8446680" y="847080"/>
              <a:ext cx="226440" cy="223560"/>
            </a:xfrm>
            <a:custGeom>
              <a:avLst/>
              <a:gdLst>
                <a:gd name="textAreaLeft" fmla="*/ 0 w 226440"/>
                <a:gd name="textAreaRight" fmla="*/ 227520 w 226440"/>
                <a:gd name="textAreaTop" fmla="*/ 0 h 223560"/>
                <a:gd name="textAreaBottom" fmla="*/ 224640 h 223560"/>
              </a:gdLst>
              <a:ahLst/>
              <a:rect l="textAreaLeft" t="textAreaTop" r="textAreaRight" b="textAreaBottom"/>
              <a:pathLst>
                <a:path w="5737" h="566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" name="Google Shape;191;p13"/>
            <p:cNvSpPr/>
            <p:nvPr/>
          </p:nvSpPr>
          <p:spPr>
            <a:xfrm>
              <a:off x="8345520" y="1193040"/>
              <a:ext cx="164160" cy="169920"/>
            </a:xfrm>
            <a:custGeom>
              <a:avLst/>
              <a:gdLst>
                <a:gd name="textAreaLeft" fmla="*/ 0 w 164160"/>
                <a:gd name="textAreaRight" fmla="*/ 165240 w 164160"/>
                <a:gd name="textAreaTop" fmla="*/ 0 h 169920"/>
                <a:gd name="textAreaBottom" fmla="*/ 171000 h 169920"/>
              </a:gdLst>
              <a:ahLst/>
              <a:rect l="textAreaLeft" t="textAreaTop" r="textAreaRight" b="textAreaBottom"/>
              <a:pathLst>
                <a:path w="4169" h="431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5320" bIns="85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5" name="Google Shape;192;p13"/>
            <p:cNvSpPr/>
            <p:nvPr/>
          </p:nvSpPr>
          <p:spPr>
            <a:xfrm>
              <a:off x="8446680" y="1485360"/>
              <a:ext cx="226440" cy="223560"/>
            </a:xfrm>
            <a:custGeom>
              <a:avLst/>
              <a:gdLst>
                <a:gd name="textAreaLeft" fmla="*/ 0 w 226440"/>
                <a:gd name="textAreaRight" fmla="*/ 227520 w 226440"/>
                <a:gd name="textAreaTop" fmla="*/ 0 h 223560"/>
                <a:gd name="textAreaBottom" fmla="*/ 224640 h 223560"/>
              </a:gdLst>
              <a:ahLst/>
              <a:rect l="textAreaLeft" t="textAreaTop" r="textAreaRight" b="textAreaBottom"/>
              <a:pathLst>
                <a:path w="5737" h="566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6" name="Google Shape;193;p13"/>
            <p:cNvSpPr/>
            <p:nvPr/>
          </p:nvSpPr>
          <p:spPr>
            <a:xfrm>
              <a:off x="8794440" y="1647000"/>
              <a:ext cx="169200" cy="164880"/>
            </a:xfrm>
            <a:custGeom>
              <a:avLst/>
              <a:gdLst>
                <a:gd name="textAreaLeft" fmla="*/ 0 w 169200"/>
                <a:gd name="textAreaRight" fmla="*/ 170280 w 169200"/>
                <a:gd name="textAreaTop" fmla="*/ 0 h 164880"/>
                <a:gd name="textAreaBottom" fmla="*/ 165960 h 164880"/>
              </a:gdLst>
              <a:ahLst/>
              <a:rect l="textAreaLeft" t="textAreaTop" r="textAreaRight" b="textAreaBottom"/>
              <a:pathLst>
                <a:path w="4297" h="4181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0" bIns="82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" name="Google Shape;194;p13"/>
            <p:cNvSpPr/>
            <p:nvPr/>
          </p:nvSpPr>
          <p:spPr>
            <a:xfrm>
              <a:off x="9084600" y="1485360"/>
              <a:ext cx="226800" cy="223560"/>
            </a:xfrm>
            <a:custGeom>
              <a:avLst/>
              <a:gdLst>
                <a:gd name="textAreaLeft" fmla="*/ 0 w 226800"/>
                <a:gd name="textAreaRight" fmla="*/ 227880 w 226800"/>
                <a:gd name="textAreaTop" fmla="*/ 0 h 223560"/>
                <a:gd name="textAreaBottom" fmla="*/ 224640 h 223560"/>
              </a:gdLst>
              <a:ahLst/>
              <a:rect l="textAreaLeft" t="textAreaTop" r="textAreaRight" b="textAreaBottom"/>
              <a:pathLst>
                <a:path w="5749" h="5667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" name="Google Shape;195;p13"/>
            <p:cNvSpPr/>
            <p:nvPr/>
          </p:nvSpPr>
          <p:spPr>
            <a:xfrm>
              <a:off x="9248040" y="1193040"/>
              <a:ext cx="164880" cy="169920"/>
            </a:xfrm>
            <a:custGeom>
              <a:avLst/>
              <a:gdLst>
                <a:gd name="textAreaLeft" fmla="*/ 0 w 164880"/>
                <a:gd name="textAreaRight" fmla="*/ 165960 w 164880"/>
                <a:gd name="textAreaTop" fmla="*/ 0 h 169920"/>
                <a:gd name="textAreaBottom" fmla="*/ 171000 h 169920"/>
              </a:gdLst>
              <a:ahLst/>
              <a:rect l="textAreaLeft" t="textAreaTop" r="textAreaRight" b="textAreaBottom"/>
              <a:pathLst>
                <a:path w="4182" h="431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5320" bIns="85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" name="Google Shape;196;p13"/>
            <p:cNvSpPr/>
            <p:nvPr/>
          </p:nvSpPr>
          <p:spPr>
            <a:xfrm>
              <a:off x="9084600" y="847080"/>
              <a:ext cx="226800" cy="223560"/>
            </a:xfrm>
            <a:custGeom>
              <a:avLst/>
              <a:gdLst>
                <a:gd name="textAreaLeft" fmla="*/ 0 w 226800"/>
                <a:gd name="textAreaRight" fmla="*/ 227880 w 226800"/>
                <a:gd name="textAreaTop" fmla="*/ 0 h 223560"/>
                <a:gd name="textAreaBottom" fmla="*/ 224640 h 223560"/>
              </a:gdLst>
              <a:ahLst/>
              <a:rect l="textAreaLeft" t="textAreaTop" r="textAreaRight" b="textAreaBottom"/>
              <a:pathLst>
                <a:path w="5749" h="566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50" name="Google Shape;197;p13"/>
          <p:cNvGrpSpPr/>
          <p:nvPr/>
        </p:nvGrpSpPr>
        <p:grpSpPr>
          <a:xfrm>
            <a:off x="3542760" y="4452840"/>
            <a:ext cx="1752480" cy="1752480"/>
            <a:chOff x="3542760" y="4452840"/>
            <a:chExt cx="1752480" cy="1752480"/>
          </a:xfrm>
        </p:grpSpPr>
        <p:sp>
          <p:nvSpPr>
            <p:cNvPr id="51" name="Google Shape;198;p13"/>
            <p:cNvSpPr/>
            <p:nvPr/>
          </p:nvSpPr>
          <p:spPr>
            <a:xfrm>
              <a:off x="3717360" y="4678920"/>
              <a:ext cx="1352160" cy="1300680"/>
            </a:xfrm>
            <a:custGeom>
              <a:avLst/>
              <a:gdLst>
                <a:gd name="textAreaLeft" fmla="*/ 0 w 1352160"/>
                <a:gd name="textAreaRight" fmla="*/ 1353240 w 1352160"/>
                <a:gd name="textAreaTop" fmla="*/ 0 h 1300680"/>
                <a:gd name="textAreaBottom" fmla="*/ 1301760 h 1300680"/>
              </a:gdLst>
              <a:ahLst/>
              <a:rect l="textAreaLeft" t="textAreaTop" r="textAreaRight" b="textAreaBottom"/>
              <a:pathLst>
                <a:path w="41579" h="39994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" name="Google Shape;199;p13"/>
            <p:cNvSpPr/>
            <p:nvPr/>
          </p:nvSpPr>
          <p:spPr>
            <a:xfrm>
              <a:off x="4279680" y="4452840"/>
              <a:ext cx="279000" cy="271080"/>
            </a:xfrm>
            <a:custGeom>
              <a:avLst/>
              <a:gdLst>
                <a:gd name="textAreaLeft" fmla="*/ 0 w 279000"/>
                <a:gd name="textAreaRight" fmla="*/ 280080 w 279000"/>
                <a:gd name="textAreaTop" fmla="*/ 0 h 271080"/>
                <a:gd name="textAreaBottom" fmla="*/ 272160 h 271080"/>
              </a:gdLst>
              <a:ahLst/>
              <a:rect l="textAreaLeft" t="textAreaTop" r="textAreaRight" b="textAreaBottom"/>
              <a:pathLst>
                <a:path w="8605" h="8363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" name="Google Shape;200;p13"/>
            <p:cNvSpPr/>
            <p:nvPr/>
          </p:nvSpPr>
          <p:spPr>
            <a:xfrm>
              <a:off x="3704400" y="4615920"/>
              <a:ext cx="380880" cy="378720"/>
            </a:xfrm>
            <a:custGeom>
              <a:avLst/>
              <a:gdLst>
                <a:gd name="textAreaLeft" fmla="*/ 0 w 380880"/>
                <a:gd name="textAreaRight" fmla="*/ 381960 w 380880"/>
                <a:gd name="textAreaTop" fmla="*/ 0 h 378720"/>
                <a:gd name="textAreaBottom" fmla="*/ 379800 h 378720"/>
              </a:gdLst>
              <a:ahLst/>
              <a:rect l="textAreaLeft" t="textAreaTop" r="textAreaRight" b="textAreaBottom"/>
              <a:pathLst>
                <a:path w="11740" h="1167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" name="Google Shape;201;p13"/>
            <p:cNvSpPr/>
            <p:nvPr/>
          </p:nvSpPr>
          <p:spPr>
            <a:xfrm>
              <a:off x="3542760" y="5189400"/>
              <a:ext cx="271080" cy="279360"/>
            </a:xfrm>
            <a:custGeom>
              <a:avLst/>
              <a:gdLst>
                <a:gd name="textAreaLeft" fmla="*/ 0 w 271080"/>
                <a:gd name="textAreaRight" fmla="*/ 272160 w 271080"/>
                <a:gd name="textAreaTop" fmla="*/ 0 h 279360"/>
                <a:gd name="textAreaBottom" fmla="*/ 280440 h 279360"/>
              </a:gdLst>
              <a:ahLst/>
              <a:rect l="textAreaLeft" t="textAreaTop" r="textAreaRight" b="textAreaBottom"/>
              <a:pathLst>
                <a:path w="8363" h="8617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" name="Google Shape;202;p13"/>
            <p:cNvSpPr/>
            <p:nvPr/>
          </p:nvSpPr>
          <p:spPr>
            <a:xfrm>
              <a:off x="3704400" y="5663880"/>
              <a:ext cx="380880" cy="378720"/>
            </a:xfrm>
            <a:custGeom>
              <a:avLst/>
              <a:gdLst>
                <a:gd name="textAreaLeft" fmla="*/ 0 w 380880"/>
                <a:gd name="textAreaRight" fmla="*/ 381960 w 380880"/>
                <a:gd name="textAreaTop" fmla="*/ 0 h 378720"/>
                <a:gd name="textAreaBottom" fmla="*/ 379800 h 378720"/>
              </a:gdLst>
              <a:ahLst/>
              <a:rect l="textAreaLeft" t="textAreaTop" r="textAreaRight" b="textAreaBottom"/>
              <a:pathLst>
                <a:path w="11740" h="11664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" name="Google Shape;203;p13"/>
            <p:cNvSpPr/>
            <p:nvPr/>
          </p:nvSpPr>
          <p:spPr>
            <a:xfrm>
              <a:off x="4279680" y="5934600"/>
              <a:ext cx="279000" cy="270720"/>
            </a:xfrm>
            <a:custGeom>
              <a:avLst/>
              <a:gdLst>
                <a:gd name="textAreaLeft" fmla="*/ 0 w 279000"/>
                <a:gd name="textAreaRight" fmla="*/ 280080 w 279000"/>
                <a:gd name="textAreaTop" fmla="*/ 0 h 270720"/>
                <a:gd name="textAreaBottom" fmla="*/ 271800 h 270720"/>
              </a:gdLst>
              <a:ahLst/>
              <a:rect l="textAreaLeft" t="textAreaTop" r="textAreaRight" b="textAreaBottom"/>
              <a:pathLst>
                <a:path w="8605" h="835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" name="Google Shape;204;p13"/>
            <p:cNvSpPr/>
            <p:nvPr/>
          </p:nvSpPr>
          <p:spPr>
            <a:xfrm>
              <a:off x="4752000" y="5663880"/>
              <a:ext cx="381600" cy="378720"/>
            </a:xfrm>
            <a:custGeom>
              <a:avLst/>
              <a:gdLst>
                <a:gd name="textAreaLeft" fmla="*/ 0 w 381600"/>
                <a:gd name="textAreaRight" fmla="*/ 382680 w 381600"/>
                <a:gd name="textAreaTop" fmla="*/ 0 h 378720"/>
                <a:gd name="textAreaBottom" fmla="*/ 379800 h 378720"/>
              </a:gdLst>
              <a:ahLst/>
              <a:rect l="textAreaLeft" t="textAreaTop" r="textAreaRight" b="textAreaBottom"/>
              <a:pathLst>
                <a:path w="11753" h="11664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" name="Google Shape;205;p13"/>
            <p:cNvSpPr/>
            <p:nvPr/>
          </p:nvSpPr>
          <p:spPr>
            <a:xfrm>
              <a:off x="5024160" y="5189400"/>
              <a:ext cx="271080" cy="279360"/>
            </a:xfrm>
            <a:custGeom>
              <a:avLst/>
              <a:gdLst>
                <a:gd name="textAreaLeft" fmla="*/ 0 w 271080"/>
                <a:gd name="textAreaRight" fmla="*/ 272160 w 271080"/>
                <a:gd name="textAreaTop" fmla="*/ 0 h 279360"/>
                <a:gd name="textAreaBottom" fmla="*/ 280440 h 279360"/>
              </a:gdLst>
              <a:ahLst/>
              <a:rect l="textAreaLeft" t="textAreaTop" r="textAreaRight" b="textAreaBottom"/>
              <a:pathLst>
                <a:path w="8362" h="8617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9" name="Google Shape;206;p13"/>
            <p:cNvSpPr/>
            <p:nvPr/>
          </p:nvSpPr>
          <p:spPr>
            <a:xfrm>
              <a:off x="4752000" y="4616280"/>
              <a:ext cx="381600" cy="378360"/>
            </a:xfrm>
            <a:custGeom>
              <a:avLst/>
              <a:gdLst>
                <a:gd name="textAreaLeft" fmla="*/ 0 w 381600"/>
                <a:gd name="textAreaRight" fmla="*/ 382680 w 381600"/>
                <a:gd name="textAreaTop" fmla="*/ 0 h 378360"/>
                <a:gd name="textAreaBottom" fmla="*/ 379440 h 378360"/>
              </a:gdLst>
              <a:ahLst/>
              <a:rect l="textAreaLeft" t="textAreaTop" r="textAreaRight" b="textAreaBottom"/>
              <a:pathLst>
                <a:path w="11753" h="11661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60" name="Google Shape;207;p13"/>
          <p:cNvGrpSpPr/>
          <p:nvPr/>
        </p:nvGrpSpPr>
        <p:grpSpPr>
          <a:xfrm>
            <a:off x="362880" y="189000"/>
            <a:ext cx="699480" cy="699840"/>
            <a:chOff x="362880" y="189000"/>
            <a:chExt cx="699480" cy="699840"/>
          </a:xfrm>
        </p:grpSpPr>
        <p:sp>
          <p:nvSpPr>
            <p:cNvPr id="61" name="Google Shape;208;p13"/>
            <p:cNvSpPr/>
            <p:nvPr/>
          </p:nvSpPr>
          <p:spPr>
            <a:xfrm>
              <a:off x="432360" y="279360"/>
              <a:ext cx="540000" cy="519120"/>
            </a:xfrm>
            <a:custGeom>
              <a:avLst/>
              <a:gdLst>
                <a:gd name="textAreaLeft" fmla="*/ 0 w 540000"/>
                <a:gd name="textAreaRight" fmla="*/ 541080 w 540000"/>
                <a:gd name="textAreaTop" fmla="*/ 0 h 519120"/>
                <a:gd name="textAreaBottom" fmla="*/ 520200 h 519120"/>
              </a:gdLst>
              <a:ahLst/>
              <a:rect l="textAreaLeft" t="textAreaTop" r="textAreaRight" b="textAreaBottom"/>
              <a:pathLst>
                <a:path w="20791" h="19994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" name="Google Shape;209;p13"/>
            <p:cNvSpPr/>
            <p:nvPr/>
          </p:nvSpPr>
          <p:spPr>
            <a:xfrm>
              <a:off x="657000" y="189000"/>
              <a:ext cx="110880" cy="107640"/>
            </a:xfrm>
            <a:custGeom>
              <a:avLst/>
              <a:gdLst>
                <a:gd name="textAreaLeft" fmla="*/ 0 w 110880"/>
                <a:gd name="textAreaRight" fmla="*/ 111960 w 110880"/>
                <a:gd name="textAreaTop" fmla="*/ 0 h 107640"/>
                <a:gd name="textAreaBottom" fmla="*/ 108720 h 107640"/>
              </a:gdLst>
              <a:ahLst/>
              <a:rect l="textAreaLeft" t="textAreaTop" r="textAreaRight" b="textAreaBottom"/>
              <a:pathLst>
                <a:path w="4309" h="4181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4360" bIns="54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" name="Google Shape;210;p13"/>
            <p:cNvSpPr/>
            <p:nvPr/>
          </p:nvSpPr>
          <p:spPr>
            <a:xfrm>
              <a:off x="429120" y="256680"/>
              <a:ext cx="148320" cy="146160"/>
            </a:xfrm>
            <a:custGeom>
              <a:avLst/>
              <a:gdLst>
                <a:gd name="textAreaLeft" fmla="*/ 0 w 148320"/>
                <a:gd name="textAreaRight" fmla="*/ 149400 w 148320"/>
                <a:gd name="textAreaTop" fmla="*/ 0 h 146160"/>
                <a:gd name="textAreaBottom" fmla="*/ 147240 h 146160"/>
              </a:gdLst>
              <a:ahLst/>
              <a:rect l="textAreaLeft" t="textAreaTop" r="textAreaRight" b="textAreaBottom"/>
              <a:pathLst>
                <a:path w="5737" h="566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3440" bIns="73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" name="Google Shape;211;p13"/>
            <p:cNvSpPr/>
            <p:nvPr/>
          </p:nvSpPr>
          <p:spPr>
            <a:xfrm>
              <a:off x="362880" y="483480"/>
              <a:ext cx="107280" cy="111240"/>
            </a:xfrm>
            <a:custGeom>
              <a:avLst/>
              <a:gdLst>
                <a:gd name="textAreaLeft" fmla="*/ 0 w 107280"/>
                <a:gd name="textAreaRight" fmla="*/ 108360 w 107280"/>
                <a:gd name="textAreaTop" fmla="*/ 0 h 111240"/>
                <a:gd name="textAreaBottom" fmla="*/ 112320 h 111240"/>
              </a:gdLst>
              <a:ahLst/>
              <a:rect l="textAreaLeft" t="textAreaTop" r="textAreaRight" b="textAreaBottom"/>
              <a:pathLst>
                <a:path w="4169" h="431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6160" bIns="56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5" name="Google Shape;212;p13"/>
            <p:cNvSpPr/>
            <p:nvPr/>
          </p:nvSpPr>
          <p:spPr>
            <a:xfrm>
              <a:off x="429120" y="675360"/>
              <a:ext cx="148320" cy="146520"/>
            </a:xfrm>
            <a:custGeom>
              <a:avLst/>
              <a:gdLst>
                <a:gd name="textAreaLeft" fmla="*/ 0 w 148320"/>
                <a:gd name="textAreaRight" fmla="*/ 149400 w 148320"/>
                <a:gd name="textAreaTop" fmla="*/ 0 h 146520"/>
                <a:gd name="textAreaBottom" fmla="*/ 147600 h 146520"/>
              </a:gdLst>
              <a:ahLst/>
              <a:rect l="textAreaLeft" t="textAreaTop" r="textAreaRight" b="textAreaBottom"/>
              <a:pathLst>
                <a:path w="5737" h="566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3800" bIns="73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" name="Google Shape;213;p13"/>
            <p:cNvSpPr/>
            <p:nvPr/>
          </p:nvSpPr>
          <p:spPr>
            <a:xfrm>
              <a:off x="657360" y="781200"/>
              <a:ext cx="110880" cy="107640"/>
            </a:xfrm>
            <a:custGeom>
              <a:avLst/>
              <a:gdLst>
                <a:gd name="textAreaLeft" fmla="*/ 0 w 110880"/>
                <a:gd name="textAreaRight" fmla="*/ 111960 w 110880"/>
                <a:gd name="textAreaTop" fmla="*/ 0 h 107640"/>
                <a:gd name="textAreaBottom" fmla="*/ 108720 h 107640"/>
              </a:gdLst>
              <a:ahLst/>
              <a:rect l="textAreaLeft" t="textAreaTop" r="textAreaRight" b="textAreaBottom"/>
              <a:pathLst>
                <a:path w="4297" h="4181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4360" bIns="54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7" name="Google Shape;214;p13"/>
            <p:cNvSpPr/>
            <p:nvPr/>
          </p:nvSpPr>
          <p:spPr>
            <a:xfrm>
              <a:off x="847800" y="675360"/>
              <a:ext cx="148680" cy="146520"/>
            </a:xfrm>
            <a:custGeom>
              <a:avLst/>
              <a:gdLst>
                <a:gd name="textAreaLeft" fmla="*/ 0 w 148680"/>
                <a:gd name="textAreaRight" fmla="*/ 149760 w 148680"/>
                <a:gd name="textAreaTop" fmla="*/ 0 h 146520"/>
                <a:gd name="textAreaBottom" fmla="*/ 147600 h 146520"/>
              </a:gdLst>
              <a:ahLst/>
              <a:rect l="textAreaLeft" t="textAreaTop" r="textAreaRight" b="textAreaBottom"/>
              <a:pathLst>
                <a:path w="5749" h="5667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3800" bIns="73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8" name="Google Shape;215;p13"/>
            <p:cNvSpPr/>
            <p:nvPr/>
          </p:nvSpPr>
          <p:spPr>
            <a:xfrm>
              <a:off x="954720" y="483480"/>
              <a:ext cx="107640" cy="111240"/>
            </a:xfrm>
            <a:custGeom>
              <a:avLst/>
              <a:gdLst>
                <a:gd name="textAreaLeft" fmla="*/ 0 w 107640"/>
                <a:gd name="textAreaRight" fmla="*/ 108720 w 107640"/>
                <a:gd name="textAreaTop" fmla="*/ 0 h 111240"/>
                <a:gd name="textAreaBottom" fmla="*/ 112320 h 111240"/>
              </a:gdLst>
              <a:ahLst/>
              <a:rect l="textAreaLeft" t="textAreaTop" r="textAreaRight" b="textAreaBottom"/>
              <a:pathLst>
                <a:path w="4182" h="431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6160" bIns="56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" name="Google Shape;216;p13"/>
            <p:cNvSpPr/>
            <p:nvPr/>
          </p:nvSpPr>
          <p:spPr>
            <a:xfrm>
              <a:off x="847800" y="256680"/>
              <a:ext cx="148680" cy="146160"/>
            </a:xfrm>
            <a:custGeom>
              <a:avLst/>
              <a:gdLst>
                <a:gd name="textAreaLeft" fmla="*/ 0 w 148680"/>
                <a:gd name="textAreaRight" fmla="*/ 149760 w 148680"/>
                <a:gd name="textAreaTop" fmla="*/ 0 h 146160"/>
                <a:gd name="textAreaBottom" fmla="*/ 147240 h 146160"/>
              </a:gdLst>
              <a:ahLst/>
              <a:rect l="textAreaLeft" t="textAreaTop" r="textAreaRight" b="textAreaBottom"/>
              <a:pathLst>
                <a:path w="5749" h="566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3440" bIns="73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5;p3"/>
          <p:cNvSpPr/>
          <p:nvPr/>
        </p:nvSpPr>
        <p:spPr>
          <a:xfrm flipH="1" rot="10800000">
            <a:off x="263880" y="284400"/>
            <a:ext cx="8614440" cy="45756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>
            <a:solidFill>
              <a:srgbClr val="99afd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1;p7"/>
          <p:cNvGrpSpPr/>
          <p:nvPr/>
        </p:nvGrpSpPr>
        <p:grpSpPr>
          <a:xfrm>
            <a:off x="8000280" y="-145440"/>
            <a:ext cx="1752840" cy="1752480"/>
            <a:chOff x="8000280" y="-145440"/>
            <a:chExt cx="1752840" cy="1752480"/>
          </a:xfrm>
        </p:grpSpPr>
        <p:sp>
          <p:nvSpPr>
            <p:cNvPr id="148" name="Google Shape;142;p7"/>
            <p:cNvSpPr/>
            <p:nvPr/>
          </p:nvSpPr>
          <p:spPr>
            <a:xfrm>
              <a:off x="8175240" y="80640"/>
              <a:ext cx="1352160" cy="1300680"/>
            </a:xfrm>
            <a:custGeom>
              <a:avLst/>
              <a:gdLst>
                <a:gd name="textAreaLeft" fmla="*/ 0 w 1352160"/>
                <a:gd name="textAreaRight" fmla="*/ 1353240 w 1352160"/>
                <a:gd name="textAreaTop" fmla="*/ 0 h 1300680"/>
                <a:gd name="textAreaBottom" fmla="*/ 1301760 h 1300680"/>
              </a:gdLst>
              <a:ahLst/>
              <a:rect l="textAreaLeft" t="textAreaTop" r="textAreaRight" b="textAreaBottom"/>
              <a:pathLst>
                <a:path w="41579" h="39994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9" name="Google Shape;143;p7"/>
            <p:cNvSpPr/>
            <p:nvPr/>
          </p:nvSpPr>
          <p:spPr>
            <a:xfrm>
              <a:off x="8737200" y="-145440"/>
              <a:ext cx="279000" cy="271080"/>
            </a:xfrm>
            <a:custGeom>
              <a:avLst/>
              <a:gdLst>
                <a:gd name="textAreaLeft" fmla="*/ 0 w 279000"/>
                <a:gd name="textAreaRight" fmla="*/ 280080 w 279000"/>
                <a:gd name="textAreaTop" fmla="*/ 0 h 271080"/>
                <a:gd name="textAreaBottom" fmla="*/ 272160 h 271080"/>
              </a:gdLst>
              <a:ahLst/>
              <a:rect l="textAreaLeft" t="textAreaTop" r="textAreaRight" b="textAreaBottom"/>
              <a:pathLst>
                <a:path w="8605" h="8363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0" name="Google Shape;144;p7"/>
            <p:cNvSpPr/>
            <p:nvPr/>
          </p:nvSpPr>
          <p:spPr>
            <a:xfrm>
              <a:off x="8162280" y="17640"/>
              <a:ext cx="380880" cy="378720"/>
            </a:xfrm>
            <a:custGeom>
              <a:avLst/>
              <a:gdLst>
                <a:gd name="textAreaLeft" fmla="*/ 0 w 380880"/>
                <a:gd name="textAreaRight" fmla="*/ 381960 w 380880"/>
                <a:gd name="textAreaTop" fmla="*/ 0 h 378720"/>
                <a:gd name="textAreaBottom" fmla="*/ 379800 h 378720"/>
              </a:gdLst>
              <a:ahLst/>
              <a:rect l="textAreaLeft" t="textAreaTop" r="textAreaRight" b="textAreaBottom"/>
              <a:pathLst>
                <a:path w="11740" h="1167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1" name="Google Shape;145;p7"/>
            <p:cNvSpPr/>
            <p:nvPr/>
          </p:nvSpPr>
          <p:spPr>
            <a:xfrm>
              <a:off x="8000280" y="591480"/>
              <a:ext cx="271080" cy="279360"/>
            </a:xfrm>
            <a:custGeom>
              <a:avLst/>
              <a:gdLst>
                <a:gd name="textAreaLeft" fmla="*/ 0 w 271080"/>
                <a:gd name="textAreaRight" fmla="*/ 272160 w 271080"/>
                <a:gd name="textAreaTop" fmla="*/ 0 h 279360"/>
                <a:gd name="textAreaBottom" fmla="*/ 280440 h 279360"/>
              </a:gdLst>
              <a:ahLst/>
              <a:rect l="textAreaLeft" t="textAreaTop" r="textAreaRight" b="textAreaBottom"/>
              <a:pathLst>
                <a:path w="8363" h="8617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2" name="Google Shape;146;p7"/>
            <p:cNvSpPr/>
            <p:nvPr/>
          </p:nvSpPr>
          <p:spPr>
            <a:xfrm>
              <a:off x="8162280" y="1065600"/>
              <a:ext cx="380880" cy="378720"/>
            </a:xfrm>
            <a:custGeom>
              <a:avLst/>
              <a:gdLst>
                <a:gd name="textAreaLeft" fmla="*/ 0 w 380880"/>
                <a:gd name="textAreaRight" fmla="*/ 381960 w 380880"/>
                <a:gd name="textAreaTop" fmla="*/ 0 h 378720"/>
                <a:gd name="textAreaBottom" fmla="*/ 379800 h 378720"/>
              </a:gdLst>
              <a:ahLst/>
              <a:rect l="textAreaLeft" t="textAreaTop" r="textAreaRight" b="textAreaBottom"/>
              <a:pathLst>
                <a:path w="11740" h="11664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3" name="Google Shape;147;p7"/>
            <p:cNvSpPr/>
            <p:nvPr/>
          </p:nvSpPr>
          <p:spPr>
            <a:xfrm>
              <a:off x="8737200" y="1336320"/>
              <a:ext cx="279000" cy="270720"/>
            </a:xfrm>
            <a:custGeom>
              <a:avLst/>
              <a:gdLst>
                <a:gd name="textAreaLeft" fmla="*/ 0 w 279000"/>
                <a:gd name="textAreaRight" fmla="*/ 280080 w 279000"/>
                <a:gd name="textAreaTop" fmla="*/ 0 h 270720"/>
                <a:gd name="textAreaBottom" fmla="*/ 271800 h 270720"/>
              </a:gdLst>
              <a:ahLst/>
              <a:rect l="textAreaLeft" t="textAreaTop" r="textAreaRight" b="textAreaBottom"/>
              <a:pathLst>
                <a:path w="8605" h="835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4" name="Google Shape;148;p7"/>
            <p:cNvSpPr/>
            <p:nvPr/>
          </p:nvSpPr>
          <p:spPr>
            <a:xfrm>
              <a:off x="9209880" y="1065600"/>
              <a:ext cx="381600" cy="378720"/>
            </a:xfrm>
            <a:custGeom>
              <a:avLst/>
              <a:gdLst>
                <a:gd name="textAreaLeft" fmla="*/ 0 w 381600"/>
                <a:gd name="textAreaRight" fmla="*/ 382680 w 381600"/>
                <a:gd name="textAreaTop" fmla="*/ 0 h 378720"/>
                <a:gd name="textAreaBottom" fmla="*/ 379800 h 378720"/>
              </a:gdLst>
              <a:ahLst/>
              <a:rect l="textAreaLeft" t="textAreaTop" r="textAreaRight" b="textAreaBottom"/>
              <a:pathLst>
                <a:path w="11753" h="11664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5" name="Google Shape;149;p7"/>
            <p:cNvSpPr/>
            <p:nvPr/>
          </p:nvSpPr>
          <p:spPr>
            <a:xfrm>
              <a:off x="9482040" y="591480"/>
              <a:ext cx="271080" cy="279360"/>
            </a:xfrm>
            <a:custGeom>
              <a:avLst/>
              <a:gdLst>
                <a:gd name="textAreaLeft" fmla="*/ 0 w 271080"/>
                <a:gd name="textAreaRight" fmla="*/ 272160 w 271080"/>
                <a:gd name="textAreaTop" fmla="*/ 0 h 279360"/>
                <a:gd name="textAreaBottom" fmla="*/ 280440 h 279360"/>
              </a:gdLst>
              <a:ahLst/>
              <a:rect l="textAreaLeft" t="textAreaTop" r="textAreaRight" b="textAreaBottom"/>
              <a:pathLst>
                <a:path w="8362" h="8617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6" name="Google Shape;150;p7"/>
            <p:cNvSpPr/>
            <p:nvPr/>
          </p:nvSpPr>
          <p:spPr>
            <a:xfrm>
              <a:off x="9209880" y="18000"/>
              <a:ext cx="381600" cy="378360"/>
            </a:xfrm>
            <a:custGeom>
              <a:avLst/>
              <a:gdLst>
                <a:gd name="textAreaLeft" fmla="*/ 0 w 381600"/>
                <a:gd name="textAreaRight" fmla="*/ 382680 w 381600"/>
                <a:gd name="textAreaTop" fmla="*/ 0 h 378360"/>
                <a:gd name="textAreaBottom" fmla="*/ 379440 h 378360"/>
              </a:gdLst>
              <a:ahLst/>
              <a:rect l="textAreaLeft" t="textAreaTop" r="textAreaRight" b="textAreaBottom"/>
              <a:pathLst>
                <a:path w="11753" h="11661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401;p20"/>
          <p:cNvSpPr/>
          <p:nvPr/>
        </p:nvSpPr>
        <p:spPr>
          <a:xfrm flipH="1" rot="10800000">
            <a:off x="263880" y="284400"/>
            <a:ext cx="8614440" cy="45756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>
            <a:solidFill>
              <a:srgbClr val="99afd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141;p7"/>
          <p:cNvGrpSpPr/>
          <p:nvPr/>
        </p:nvGrpSpPr>
        <p:grpSpPr>
          <a:xfrm>
            <a:off x="8000280" y="-145440"/>
            <a:ext cx="1752840" cy="1752480"/>
            <a:chOff x="8000280" y="-145440"/>
            <a:chExt cx="1752840" cy="1752480"/>
          </a:xfrm>
        </p:grpSpPr>
        <p:sp>
          <p:nvSpPr>
            <p:cNvPr id="235" name="Google Shape;142;p7"/>
            <p:cNvSpPr/>
            <p:nvPr/>
          </p:nvSpPr>
          <p:spPr>
            <a:xfrm>
              <a:off x="8175240" y="80640"/>
              <a:ext cx="1352160" cy="1300680"/>
            </a:xfrm>
            <a:custGeom>
              <a:avLst/>
              <a:gdLst>
                <a:gd name="textAreaLeft" fmla="*/ 0 w 1352160"/>
                <a:gd name="textAreaRight" fmla="*/ 1353240 w 1352160"/>
                <a:gd name="textAreaTop" fmla="*/ 0 h 1300680"/>
                <a:gd name="textAreaBottom" fmla="*/ 1301760 h 1300680"/>
              </a:gdLst>
              <a:ahLst/>
              <a:rect l="textAreaLeft" t="textAreaTop" r="textAreaRight" b="textAreaBottom"/>
              <a:pathLst>
                <a:path w="41579" h="39994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6" name="Google Shape;143;p7"/>
            <p:cNvSpPr/>
            <p:nvPr/>
          </p:nvSpPr>
          <p:spPr>
            <a:xfrm>
              <a:off x="8737200" y="-145440"/>
              <a:ext cx="279000" cy="271080"/>
            </a:xfrm>
            <a:custGeom>
              <a:avLst/>
              <a:gdLst>
                <a:gd name="textAreaLeft" fmla="*/ 0 w 279000"/>
                <a:gd name="textAreaRight" fmla="*/ 280080 w 279000"/>
                <a:gd name="textAreaTop" fmla="*/ 0 h 271080"/>
                <a:gd name="textAreaBottom" fmla="*/ 272160 h 271080"/>
              </a:gdLst>
              <a:ahLst/>
              <a:rect l="textAreaLeft" t="textAreaTop" r="textAreaRight" b="textAreaBottom"/>
              <a:pathLst>
                <a:path w="8605" h="8363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7" name="Google Shape;144;p7"/>
            <p:cNvSpPr/>
            <p:nvPr/>
          </p:nvSpPr>
          <p:spPr>
            <a:xfrm>
              <a:off x="8162280" y="17640"/>
              <a:ext cx="380880" cy="378720"/>
            </a:xfrm>
            <a:custGeom>
              <a:avLst/>
              <a:gdLst>
                <a:gd name="textAreaLeft" fmla="*/ 0 w 380880"/>
                <a:gd name="textAreaRight" fmla="*/ 381960 w 380880"/>
                <a:gd name="textAreaTop" fmla="*/ 0 h 378720"/>
                <a:gd name="textAreaBottom" fmla="*/ 379800 h 378720"/>
              </a:gdLst>
              <a:ahLst/>
              <a:rect l="textAreaLeft" t="textAreaTop" r="textAreaRight" b="textAreaBottom"/>
              <a:pathLst>
                <a:path w="11740" h="1167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8" name="Google Shape;145;p7"/>
            <p:cNvSpPr/>
            <p:nvPr/>
          </p:nvSpPr>
          <p:spPr>
            <a:xfrm>
              <a:off x="8000280" y="591480"/>
              <a:ext cx="271080" cy="279360"/>
            </a:xfrm>
            <a:custGeom>
              <a:avLst/>
              <a:gdLst>
                <a:gd name="textAreaLeft" fmla="*/ 0 w 271080"/>
                <a:gd name="textAreaRight" fmla="*/ 272160 w 271080"/>
                <a:gd name="textAreaTop" fmla="*/ 0 h 279360"/>
                <a:gd name="textAreaBottom" fmla="*/ 280440 h 279360"/>
              </a:gdLst>
              <a:ahLst/>
              <a:rect l="textAreaLeft" t="textAreaTop" r="textAreaRight" b="textAreaBottom"/>
              <a:pathLst>
                <a:path w="8363" h="8617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9" name="Google Shape;146;p7"/>
            <p:cNvSpPr/>
            <p:nvPr/>
          </p:nvSpPr>
          <p:spPr>
            <a:xfrm>
              <a:off x="8162280" y="1065600"/>
              <a:ext cx="380880" cy="378720"/>
            </a:xfrm>
            <a:custGeom>
              <a:avLst/>
              <a:gdLst>
                <a:gd name="textAreaLeft" fmla="*/ 0 w 380880"/>
                <a:gd name="textAreaRight" fmla="*/ 381960 w 380880"/>
                <a:gd name="textAreaTop" fmla="*/ 0 h 378720"/>
                <a:gd name="textAreaBottom" fmla="*/ 379800 h 378720"/>
              </a:gdLst>
              <a:ahLst/>
              <a:rect l="textAreaLeft" t="textAreaTop" r="textAreaRight" b="textAreaBottom"/>
              <a:pathLst>
                <a:path w="11740" h="11664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0" name="Google Shape;147;p7"/>
            <p:cNvSpPr/>
            <p:nvPr/>
          </p:nvSpPr>
          <p:spPr>
            <a:xfrm>
              <a:off x="8737200" y="1336320"/>
              <a:ext cx="279000" cy="270720"/>
            </a:xfrm>
            <a:custGeom>
              <a:avLst/>
              <a:gdLst>
                <a:gd name="textAreaLeft" fmla="*/ 0 w 279000"/>
                <a:gd name="textAreaRight" fmla="*/ 280080 w 279000"/>
                <a:gd name="textAreaTop" fmla="*/ 0 h 270720"/>
                <a:gd name="textAreaBottom" fmla="*/ 271800 h 270720"/>
              </a:gdLst>
              <a:ahLst/>
              <a:rect l="textAreaLeft" t="textAreaTop" r="textAreaRight" b="textAreaBottom"/>
              <a:pathLst>
                <a:path w="8605" h="835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1" name="Google Shape;148;p7"/>
            <p:cNvSpPr/>
            <p:nvPr/>
          </p:nvSpPr>
          <p:spPr>
            <a:xfrm>
              <a:off x="9209880" y="1065600"/>
              <a:ext cx="381600" cy="378720"/>
            </a:xfrm>
            <a:custGeom>
              <a:avLst/>
              <a:gdLst>
                <a:gd name="textAreaLeft" fmla="*/ 0 w 381600"/>
                <a:gd name="textAreaRight" fmla="*/ 382680 w 381600"/>
                <a:gd name="textAreaTop" fmla="*/ 0 h 378720"/>
                <a:gd name="textAreaBottom" fmla="*/ 379800 h 378720"/>
              </a:gdLst>
              <a:ahLst/>
              <a:rect l="textAreaLeft" t="textAreaTop" r="textAreaRight" b="textAreaBottom"/>
              <a:pathLst>
                <a:path w="11753" h="11664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2" name="Google Shape;149;p7"/>
            <p:cNvSpPr/>
            <p:nvPr/>
          </p:nvSpPr>
          <p:spPr>
            <a:xfrm>
              <a:off x="9482040" y="591480"/>
              <a:ext cx="271080" cy="279360"/>
            </a:xfrm>
            <a:custGeom>
              <a:avLst/>
              <a:gdLst>
                <a:gd name="textAreaLeft" fmla="*/ 0 w 271080"/>
                <a:gd name="textAreaRight" fmla="*/ 272160 w 271080"/>
                <a:gd name="textAreaTop" fmla="*/ 0 h 279360"/>
                <a:gd name="textAreaBottom" fmla="*/ 280440 h 279360"/>
              </a:gdLst>
              <a:ahLst/>
              <a:rect l="textAreaLeft" t="textAreaTop" r="textAreaRight" b="textAreaBottom"/>
              <a:pathLst>
                <a:path w="8362" h="8617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3" name="Google Shape;150;p7"/>
            <p:cNvSpPr/>
            <p:nvPr/>
          </p:nvSpPr>
          <p:spPr>
            <a:xfrm>
              <a:off x="9209880" y="18000"/>
              <a:ext cx="381600" cy="378360"/>
            </a:xfrm>
            <a:custGeom>
              <a:avLst/>
              <a:gdLst>
                <a:gd name="textAreaLeft" fmla="*/ 0 w 381600"/>
                <a:gd name="textAreaRight" fmla="*/ 382680 w 381600"/>
                <a:gd name="textAreaTop" fmla="*/ 0 h 378360"/>
                <a:gd name="textAreaBottom" fmla="*/ 379440 h 378360"/>
              </a:gdLst>
              <a:ahLst/>
              <a:rect l="textAreaLeft" t="textAreaTop" r="textAreaRight" b="textAreaBottom"/>
              <a:pathLst>
                <a:path w="11753" h="11661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421;p22"/>
          <p:cNvGrpSpPr/>
          <p:nvPr/>
        </p:nvGrpSpPr>
        <p:grpSpPr>
          <a:xfrm>
            <a:off x="7981920" y="148680"/>
            <a:ext cx="780120" cy="780480"/>
            <a:chOff x="7981920" y="148680"/>
            <a:chExt cx="780120" cy="780480"/>
          </a:xfrm>
        </p:grpSpPr>
        <p:sp>
          <p:nvSpPr>
            <p:cNvPr id="283" name="Google Shape;422;p22"/>
            <p:cNvSpPr/>
            <p:nvPr/>
          </p:nvSpPr>
          <p:spPr>
            <a:xfrm>
              <a:off x="8059680" y="249840"/>
              <a:ext cx="601920" cy="578880"/>
            </a:xfrm>
            <a:custGeom>
              <a:avLst/>
              <a:gdLst>
                <a:gd name="textAreaLeft" fmla="*/ 0 w 601920"/>
                <a:gd name="textAreaRight" fmla="*/ 603000 w 601920"/>
                <a:gd name="textAreaTop" fmla="*/ 0 h 578880"/>
                <a:gd name="textAreaBottom" fmla="*/ 579960 h 578880"/>
              </a:gdLst>
              <a:ahLst/>
              <a:rect l="textAreaLeft" t="textAreaTop" r="textAreaRight" b="textAreaBottom"/>
              <a:pathLst>
                <a:path w="20791" h="19994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4" name="Google Shape;423;p22"/>
            <p:cNvSpPr/>
            <p:nvPr/>
          </p:nvSpPr>
          <p:spPr>
            <a:xfrm>
              <a:off x="8309880" y="148680"/>
              <a:ext cx="123840" cy="120240"/>
            </a:xfrm>
            <a:custGeom>
              <a:avLst/>
              <a:gdLst>
                <a:gd name="textAreaLeft" fmla="*/ 0 w 123840"/>
                <a:gd name="textAreaRight" fmla="*/ 124920 w 123840"/>
                <a:gd name="textAreaTop" fmla="*/ 0 h 120240"/>
                <a:gd name="textAreaBottom" fmla="*/ 121320 h 120240"/>
              </a:gdLst>
              <a:ahLst/>
              <a:rect l="textAreaLeft" t="textAreaTop" r="textAreaRight" b="textAreaBottom"/>
              <a:pathLst>
                <a:path w="4309" h="4181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0480" bIns="604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5" name="Google Shape;424;p22"/>
            <p:cNvSpPr/>
            <p:nvPr/>
          </p:nvSpPr>
          <p:spPr>
            <a:xfrm>
              <a:off x="8056080" y="224280"/>
              <a:ext cx="165240" cy="163080"/>
            </a:xfrm>
            <a:custGeom>
              <a:avLst/>
              <a:gdLst>
                <a:gd name="textAreaLeft" fmla="*/ 0 w 165240"/>
                <a:gd name="textAreaRight" fmla="*/ 166320 w 165240"/>
                <a:gd name="textAreaTop" fmla="*/ 0 h 163080"/>
                <a:gd name="textAreaBottom" fmla="*/ 164160 h 163080"/>
              </a:gdLst>
              <a:ahLst/>
              <a:rect l="textAreaLeft" t="textAreaTop" r="textAreaRight" b="textAreaBottom"/>
              <a:pathLst>
                <a:path w="5737" h="566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080" bIns="82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6" name="Google Shape;425;p22"/>
            <p:cNvSpPr/>
            <p:nvPr/>
          </p:nvSpPr>
          <p:spPr>
            <a:xfrm>
              <a:off x="7981920" y="477000"/>
              <a:ext cx="119880" cy="123840"/>
            </a:xfrm>
            <a:custGeom>
              <a:avLst/>
              <a:gdLst>
                <a:gd name="textAreaLeft" fmla="*/ 0 w 119880"/>
                <a:gd name="textAreaRight" fmla="*/ 120960 w 119880"/>
                <a:gd name="textAreaTop" fmla="*/ 0 h 123840"/>
                <a:gd name="textAreaBottom" fmla="*/ 124920 h 123840"/>
              </a:gdLst>
              <a:ahLst/>
              <a:rect l="textAreaLeft" t="textAreaTop" r="textAreaRight" b="textAreaBottom"/>
              <a:pathLst>
                <a:path w="4169" h="431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2280" bIns="622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7" name="Google Shape;426;p22"/>
            <p:cNvSpPr/>
            <p:nvPr/>
          </p:nvSpPr>
          <p:spPr>
            <a:xfrm>
              <a:off x="8056080" y="690840"/>
              <a:ext cx="165240" cy="163080"/>
            </a:xfrm>
            <a:custGeom>
              <a:avLst/>
              <a:gdLst>
                <a:gd name="textAreaLeft" fmla="*/ 0 w 165240"/>
                <a:gd name="textAreaRight" fmla="*/ 166320 w 165240"/>
                <a:gd name="textAreaTop" fmla="*/ 0 h 163080"/>
                <a:gd name="textAreaBottom" fmla="*/ 164160 h 163080"/>
              </a:gdLst>
              <a:ahLst/>
              <a:rect l="textAreaLeft" t="textAreaTop" r="textAreaRight" b="textAreaBottom"/>
              <a:pathLst>
                <a:path w="5737" h="566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080" bIns="82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8" name="Google Shape;427;p22"/>
            <p:cNvSpPr/>
            <p:nvPr/>
          </p:nvSpPr>
          <p:spPr>
            <a:xfrm>
              <a:off x="8310240" y="808920"/>
              <a:ext cx="123480" cy="120240"/>
            </a:xfrm>
            <a:custGeom>
              <a:avLst/>
              <a:gdLst>
                <a:gd name="textAreaLeft" fmla="*/ 0 w 123480"/>
                <a:gd name="textAreaRight" fmla="*/ 124560 w 123480"/>
                <a:gd name="textAreaTop" fmla="*/ 0 h 120240"/>
                <a:gd name="textAreaBottom" fmla="*/ 121320 h 120240"/>
              </a:gdLst>
              <a:ahLst/>
              <a:rect l="textAreaLeft" t="textAreaTop" r="textAreaRight" b="textAreaBottom"/>
              <a:pathLst>
                <a:path w="4297" h="4181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0480" bIns="604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9" name="Google Shape;428;p22"/>
            <p:cNvSpPr/>
            <p:nvPr/>
          </p:nvSpPr>
          <p:spPr>
            <a:xfrm>
              <a:off x="8522280" y="690840"/>
              <a:ext cx="165600" cy="163080"/>
            </a:xfrm>
            <a:custGeom>
              <a:avLst/>
              <a:gdLst>
                <a:gd name="textAreaLeft" fmla="*/ 0 w 165600"/>
                <a:gd name="textAreaRight" fmla="*/ 166680 w 165600"/>
                <a:gd name="textAreaTop" fmla="*/ 0 h 163080"/>
                <a:gd name="textAreaBottom" fmla="*/ 164160 h 163080"/>
              </a:gdLst>
              <a:ahLst/>
              <a:rect l="textAreaLeft" t="textAreaTop" r="textAreaRight" b="textAreaBottom"/>
              <a:pathLst>
                <a:path w="5749" h="5667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080" bIns="82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0" name="Google Shape;429;p22"/>
            <p:cNvSpPr/>
            <p:nvPr/>
          </p:nvSpPr>
          <p:spPr>
            <a:xfrm>
              <a:off x="8641800" y="477000"/>
              <a:ext cx="120240" cy="123840"/>
            </a:xfrm>
            <a:custGeom>
              <a:avLst/>
              <a:gdLst>
                <a:gd name="textAreaLeft" fmla="*/ 0 w 120240"/>
                <a:gd name="textAreaRight" fmla="*/ 121320 w 120240"/>
                <a:gd name="textAreaTop" fmla="*/ 0 h 123840"/>
                <a:gd name="textAreaBottom" fmla="*/ 124920 h 123840"/>
              </a:gdLst>
              <a:ahLst/>
              <a:rect l="textAreaLeft" t="textAreaTop" r="textAreaRight" b="textAreaBottom"/>
              <a:pathLst>
                <a:path w="4182" h="431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2280" bIns="622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1" name="Google Shape;430;p22"/>
            <p:cNvSpPr/>
            <p:nvPr/>
          </p:nvSpPr>
          <p:spPr>
            <a:xfrm>
              <a:off x="8522280" y="224280"/>
              <a:ext cx="165600" cy="163080"/>
            </a:xfrm>
            <a:custGeom>
              <a:avLst/>
              <a:gdLst>
                <a:gd name="textAreaLeft" fmla="*/ 0 w 165600"/>
                <a:gd name="textAreaRight" fmla="*/ 166680 w 165600"/>
                <a:gd name="textAreaTop" fmla="*/ 0 h 163080"/>
                <a:gd name="textAreaBottom" fmla="*/ 164160 h 163080"/>
              </a:gdLst>
              <a:ahLst/>
              <a:rect l="textAreaLeft" t="textAreaTop" r="textAreaRight" b="textAreaBottom"/>
              <a:pathLst>
                <a:path w="5749" h="566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080" bIns="82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141;p7"/>
          <p:cNvGrpSpPr/>
          <p:nvPr/>
        </p:nvGrpSpPr>
        <p:grpSpPr>
          <a:xfrm>
            <a:off x="8000280" y="-145440"/>
            <a:ext cx="1752840" cy="1752480"/>
            <a:chOff x="8000280" y="-145440"/>
            <a:chExt cx="1752840" cy="1752480"/>
          </a:xfrm>
        </p:grpSpPr>
        <p:sp>
          <p:nvSpPr>
            <p:cNvPr id="331" name="Google Shape;142;p7"/>
            <p:cNvSpPr/>
            <p:nvPr/>
          </p:nvSpPr>
          <p:spPr>
            <a:xfrm>
              <a:off x="8175240" y="80640"/>
              <a:ext cx="1352160" cy="1300680"/>
            </a:xfrm>
            <a:custGeom>
              <a:avLst/>
              <a:gdLst>
                <a:gd name="textAreaLeft" fmla="*/ 0 w 1352160"/>
                <a:gd name="textAreaRight" fmla="*/ 1353240 w 1352160"/>
                <a:gd name="textAreaTop" fmla="*/ 0 h 1300680"/>
                <a:gd name="textAreaBottom" fmla="*/ 1301760 h 1300680"/>
              </a:gdLst>
              <a:ahLst/>
              <a:rect l="textAreaLeft" t="textAreaTop" r="textAreaRight" b="textAreaBottom"/>
              <a:pathLst>
                <a:path w="41579" h="39994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2" name="Google Shape;143;p7"/>
            <p:cNvSpPr/>
            <p:nvPr/>
          </p:nvSpPr>
          <p:spPr>
            <a:xfrm>
              <a:off x="8737200" y="-145440"/>
              <a:ext cx="279000" cy="271080"/>
            </a:xfrm>
            <a:custGeom>
              <a:avLst/>
              <a:gdLst>
                <a:gd name="textAreaLeft" fmla="*/ 0 w 279000"/>
                <a:gd name="textAreaRight" fmla="*/ 280080 w 279000"/>
                <a:gd name="textAreaTop" fmla="*/ 0 h 271080"/>
                <a:gd name="textAreaBottom" fmla="*/ 272160 h 271080"/>
              </a:gdLst>
              <a:ahLst/>
              <a:rect l="textAreaLeft" t="textAreaTop" r="textAreaRight" b="textAreaBottom"/>
              <a:pathLst>
                <a:path w="8605" h="8363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3" name="Google Shape;144;p7"/>
            <p:cNvSpPr/>
            <p:nvPr/>
          </p:nvSpPr>
          <p:spPr>
            <a:xfrm>
              <a:off x="8162280" y="17640"/>
              <a:ext cx="380880" cy="378720"/>
            </a:xfrm>
            <a:custGeom>
              <a:avLst/>
              <a:gdLst>
                <a:gd name="textAreaLeft" fmla="*/ 0 w 380880"/>
                <a:gd name="textAreaRight" fmla="*/ 381960 w 380880"/>
                <a:gd name="textAreaTop" fmla="*/ 0 h 378720"/>
                <a:gd name="textAreaBottom" fmla="*/ 379800 h 378720"/>
              </a:gdLst>
              <a:ahLst/>
              <a:rect l="textAreaLeft" t="textAreaTop" r="textAreaRight" b="textAreaBottom"/>
              <a:pathLst>
                <a:path w="11740" h="1167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4" name="Google Shape;145;p7"/>
            <p:cNvSpPr/>
            <p:nvPr/>
          </p:nvSpPr>
          <p:spPr>
            <a:xfrm>
              <a:off x="8000280" y="591480"/>
              <a:ext cx="271080" cy="279360"/>
            </a:xfrm>
            <a:custGeom>
              <a:avLst/>
              <a:gdLst>
                <a:gd name="textAreaLeft" fmla="*/ 0 w 271080"/>
                <a:gd name="textAreaRight" fmla="*/ 272160 w 271080"/>
                <a:gd name="textAreaTop" fmla="*/ 0 h 279360"/>
                <a:gd name="textAreaBottom" fmla="*/ 280440 h 279360"/>
              </a:gdLst>
              <a:ahLst/>
              <a:rect l="textAreaLeft" t="textAreaTop" r="textAreaRight" b="textAreaBottom"/>
              <a:pathLst>
                <a:path w="8363" h="8617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5" name="Google Shape;146;p7"/>
            <p:cNvSpPr/>
            <p:nvPr/>
          </p:nvSpPr>
          <p:spPr>
            <a:xfrm>
              <a:off x="8162280" y="1065600"/>
              <a:ext cx="380880" cy="378720"/>
            </a:xfrm>
            <a:custGeom>
              <a:avLst/>
              <a:gdLst>
                <a:gd name="textAreaLeft" fmla="*/ 0 w 380880"/>
                <a:gd name="textAreaRight" fmla="*/ 381960 w 380880"/>
                <a:gd name="textAreaTop" fmla="*/ 0 h 378720"/>
                <a:gd name="textAreaBottom" fmla="*/ 379800 h 378720"/>
              </a:gdLst>
              <a:ahLst/>
              <a:rect l="textAreaLeft" t="textAreaTop" r="textAreaRight" b="textAreaBottom"/>
              <a:pathLst>
                <a:path w="11740" h="11664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6" name="Google Shape;147;p7"/>
            <p:cNvSpPr/>
            <p:nvPr/>
          </p:nvSpPr>
          <p:spPr>
            <a:xfrm>
              <a:off x="8737200" y="1336320"/>
              <a:ext cx="279000" cy="270720"/>
            </a:xfrm>
            <a:custGeom>
              <a:avLst/>
              <a:gdLst>
                <a:gd name="textAreaLeft" fmla="*/ 0 w 279000"/>
                <a:gd name="textAreaRight" fmla="*/ 280080 w 279000"/>
                <a:gd name="textAreaTop" fmla="*/ 0 h 270720"/>
                <a:gd name="textAreaBottom" fmla="*/ 271800 h 270720"/>
              </a:gdLst>
              <a:ahLst/>
              <a:rect l="textAreaLeft" t="textAreaTop" r="textAreaRight" b="textAreaBottom"/>
              <a:pathLst>
                <a:path w="8605" h="835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7" name="Google Shape;148;p7"/>
            <p:cNvSpPr/>
            <p:nvPr/>
          </p:nvSpPr>
          <p:spPr>
            <a:xfrm>
              <a:off x="9209880" y="1065600"/>
              <a:ext cx="381600" cy="378720"/>
            </a:xfrm>
            <a:custGeom>
              <a:avLst/>
              <a:gdLst>
                <a:gd name="textAreaLeft" fmla="*/ 0 w 381600"/>
                <a:gd name="textAreaRight" fmla="*/ 382680 w 381600"/>
                <a:gd name="textAreaTop" fmla="*/ 0 h 378720"/>
                <a:gd name="textAreaBottom" fmla="*/ 379800 h 378720"/>
              </a:gdLst>
              <a:ahLst/>
              <a:rect l="textAreaLeft" t="textAreaTop" r="textAreaRight" b="textAreaBottom"/>
              <a:pathLst>
                <a:path w="11753" h="11664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8" name="Google Shape;149;p7"/>
            <p:cNvSpPr/>
            <p:nvPr/>
          </p:nvSpPr>
          <p:spPr>
            <a:xfrm>
              <a:off x="9482040" y="591480"/>
              <a:ext cx="271080" cy="279360"/>
            </a:xfrm>
            <a:custGeom>
              <a:avLst/>
              <a:gdLst>
                <a:gd name="textAreaLeft" fmla="*/ 0 w 271080"/>
                <a:gd name="textAreaRight" fmla="*/ 272160 w 271080"/>
                <a:gd name="textAreaTop" fmla="*/ 0 h 279360"/>
                <a:gd name="textAreaBottom" fmla="*/ 280440 h 279360"/>
              </a:gdLst>
              <a:ahLst/>
              <a:rect l="textAreaLeft" t="textAreaTop" r="textAreaRight" b="textAreaBottom"/>
              <a:pathLst>
                <a:path w="8362" h="8617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9" name="Google Shape;150;p7"/>
            <p:cNvSpPr/>
            <p:nvPr/>
          </p:nvSpPr>
          <p:spPr>
            <a:xfrm>
              <a:off x="9209880" y="18000"/>
              <a:ext cx="381600" cy="378360"/>
            </a:xfrm>
            <a:custGeom>
              <a:avLst/>
              <a:gdLst>
                <a:gd name="textAreaLeft" fmla="*/ 0 w 381600"/>
                <a:gd name="textAreaRight" fmla="*/ 382680 w 381600"/>
                <a:gd name="textAreaTop" fmla="*/ 0 h 378360"/>
                <a:gd name="textAreaBottom" fmla="*/ 379440 h 378360"/>
              </a:gdLst>
              <a:ahLst/>
              <a:rect l="textAreaLeft" t="textAreaTop" r="textAreaRight" b="textAreaBottom"/>
              <a:pathLst>
                <a:path w="11753" h="11661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457;p24"/>
          <p:cNvGrpSpPr/>
          <p:nvPr/>
        </p:nvGrpSpPr>
        <p:grpSpPr>
          <a:xfrm>
            <a:off x="-436320" y="3758760"/>
            <a:ext cx="1953360" cy="1953000"/>
            <a:chOff x="-436320" y="3758760"/>
            <a:chExt cx="1953360" cy="1953000"/>
          </a:xfrm>
        </p:grpSpPr>
        <p:sp>
          <p:nvSpPr>
            <p:cNvPr id="379" name="Google Shape;458;p24"/>
            <p:cNvSpPr/>
            <p:nvPr/>
          </p:nvSpPr>
          <p:spPr>
            <a:xfrm flipH="1">
              <a:off x="-184680" y="4010760"/>
              <a:ext cx="1506960" cy="1449360"/>
            </a:xfrm>
            <a:custGeom>
              <a:avLst/>
              <a:gdLst>
                <a:gd name="textAreaLeft" fmla="*/ 720 w 1506960"/>
                <a:gd name="textAreaRight" fmla="*/ 1508760 w 1506960"/>
                <a:gd name="textAreaTop" fmla="*/ 0 h 1449360"/>
                <a:gd name="textAreaBottom" fmla="*/ 1450440 h 1449360"/>
              </a:gdLst>
              <a:ahLst/>
              <a:rect l="textAreaLeft" t="textAreaTop" r="textAreaRight" b="textAreaBottom"/>
              <a:pathLst>
                <a:path w="41579" h="39994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0" name="Google Shape;459;p24"/>
            <p:cNvSpPr/>
            <p:nvPr/>
          </p:nvSpPr>
          <p:spPr>
            <a:xfrm flipH="1">
              <a:off x="384840" y="3758760"/>
              <a:ext cx="311040" cy="302400"/>
            </a:xfrm>
            <a:custGeom>
              <a:avLst/>
              <a:gdLst>
                <a:gd name="textAreaLeft" fmla="*/ 720 w 311040"/>
                <a:gd name="textAreaRight" fmla="*/ 312840 w 311040"/>
                <a:gd name="textAreaTop" fmla="*/ 0 h 302400"/>
                <a:gd name="textAreaBottom" fmla="*/ 303480 h 302400"/>
              </a:gdLst>
              <a:ahLst/>
              <a:rect l="textAreaLeft" t="textAreaTop" r="textAreaRight" b="textAreaBottom"/>
              <a:pathLst>
                <a:path w="8605" h="8363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1" name="Google Shape;460;p24"/>
            <p:cNvSpPr/>
            <p:nvPr/>
          </p:nvSpPr>
          <p:spPr>
            <a:xfrm flipH="1">
              <a:off x="911880" y="3940560"/>
              <a:ext cx="424800" cy="422280"/>
            </a:xfrm>
            <a:custGeom>
              <a:avLst/>
              <a:gdLst>
                <a:gd name="textAreaLeft" fmla="*/ 720 w 424800"/>
                <a:gd name="textAreaRight" fmla="*/ 426600 w 424800"/>
                <a:gd name="textAreaTop" fmla="*/ 0 h 422280"/>
                <a:gd name="textAreaBottom" fmla="*/ 423360 h 422280"/>
              </a:gdLst>
              <a:ahLst/>
              <a:rect l="textAreaLeft" t="textAreaTop" r="textAreaRight" b="textAreaBottom"/>
              <a:pathLst>
                <a:path w="11740" h="1167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2" name="Google Shape;461;p24"/>
            <p:cNvSpPr/>
            <p:nvPr/>
          </p:nvSpPr>
          <p:spPr>
            <a:xfrm flipH="1">
              <a:off x="1214640" y="4579920"/>
              <a:ext cx="302400" cy="311400"/>
            </a:xfrm>
            <a:custGeom>
              <a:avLst/>
              <a:gdLst>
                <a:gd name="textAreaLeft" fmla="*/ 720 w 302400"/>
                <a:gd name="textAreaRight" fmla="*/ 304200 w 302400"/>
                <a:gd name="textAreaTop" fmla="*/ 0 h 311400"/>
                <a:gd name="textAreaBottom" fmla="*/ 312480 h 311400"/>
              </a:gdLst>
              <a:ahLst/>
              <a:rect l="textAreaLeft" t="textAreaTop" r="textAreaRight" b="textAreaBottom"/>
              <a:pathLst>
                <a:path w="8363" h="8617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3" name="Google Shape;462;p24"/>
            <p:cNvSpPr/>
            <p:nvPr/>
          </p:nvSpPr>
          <p:spPr>
            <a:xfrm flipH="1">
              <a:off x="911880" y="5108400"/>
              <a:ext cx="424800" cy="421920"/>
            </a:xfrm>
            <a:custGeom>
              <a:avLst/>
              <a:gdLst>
                <a:gd name="textAreaLeft" fmla="*/ 720 w 424800"/>
                <a:gd name="textAreaRight" fmla="*/ 426600 w 424800"/>
                <a:gd name="textAreaTop" fmla="*/ 0 h 421920"/>
                <a:gd name="textAreaBottom" fmla="*/ 423000 h 421920"/>
              </a:gdLst>
              <a:ahLst/>
              <a:rect l="textAreaLeft" t="textAreaTop" r="textAreaRight" b="textAreaBottom"/>
              <a:pathLst>
                <a:path w="11740" h="11664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4" name="Google Shape;463;p24"/>
            <p:cNvSpPr/>
            <p:nvPr/>
          </p:nvSpPr>
          <p:spPr>
            <a:xfrm flipH="1">
              <a:off x="384840" y="5410080"/>
              <a:ext cx="311040" cy="301680"/>
            </a:xfrm>
            <a:custGeom>
              <a:avLst/>
              <a:gdLst>
                <a:gd name="textAreaLeft" fmla="*/ 720 w 311040"/>
                <a:gd name="textAreaRight" fmla="*/ 312840 w 311040"/>
                <a:gd name="textAreaTop" fmla="*/ 0 h 301680"/>
                <a:gd name="textAreaBottom" fmla="*/ 302760 h 301680"/>
              </a:gdLst>
              <a:ahLst/>
              <a:rect l="textAreaLeft" t="textAreaTop" r="textAreaRight" b="textAreaBottom"/>
              <a:pathLst>
                <a:path w="8605" h="835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5" name="Google Shape;464;p24"/>
            <p:cNvSpPr/>
            <p:nvPr/>
          </p:nvSpPr>
          <p:spPr>
            <a:xfrm flipH="1">
              <a:off x="-256320" y="5108400"/>
              <a:ext cx="425160" cy="421920"/>
            </a:xfrm>
            <a:custGeom>
              <a:avLst/>
              <a:gdLst>
                <a:gd name="textAreaLeft" fmla="*/ 720 w 425160"/>
                <a:gd name="textAreaRight" fmla="*/ 426960 w 425160"/>
                <a:gd name="textAreaTop" fmla="*/ 0 h 421920"/>
                <a:gd name="textAreaBottom" fmla="*/ 423000 h 421920"/>
              </a:gdLst>
              <a:ahLst/>
              <a:rect l="textAreaLeft" t="textAreaTop" r="textAreaRight" b="textAreaBottom"/>
              <a:pathLst>
                <a:path w="11753" h="11664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6" name="Google Shape;465;p24"/>
            <p:cNvSpPr/>
            <p:nvPr/>
          </p:nvSpPr>
          <p:spPr>
            <a:xfrm flipH="1">
              <a:off x="-436680" y="4579920"/>
              <a:ext cx="302040" cy="311400"/>
            </a:xfrm>
            <a:custGeom>
              <a:avLst/>
              <a:gdLst>
                <a:gd name="textAreaLeft" fmla="*/ 720 w 302040"/>
                <a:gd name="textAreaRight" fmla="*/ 303840 w 302040"/>
                <a:gd name="textAreaTop" fmla="*/ 0 h 311400"/>
                <a:gd name="textAreaBottom" fmla="*/ 312480 h 311400"/>
              </a:gdLst>
              <a:ahLst/>
              <a:rect l="textAreaLeft" t="textAreaTop" r="textAreaRight" b="textAreaBottom"/>
              <a:pathLst>
                <a:path w="8362" h="8617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7" name="Google Shape;466;p24"/>
            <p:cNvSpPr/>
            <p:nvPr/>
          </p:nvSpPr>
          <p:spPr>
            <a:xfrm flipH="1">
              <a:off x="-256320" y="3940920"/>
              <a:ext cx="425160" cy="421920"/>
            </a:xfrm>
            <a:custGeom>
              <a:avLst/>
              <a:gdLst>
                <a:gd name="textAreaLeft" fmla="*/ 720 w 425160"/>
                <a:gd name="textAreaRight" fmla="*/ 426960 w 425160"/>
                <a:gd name="textAreaTop" fmla="*/ 0 h 421920"/>
                <a:gd name="textAreaBottom" fmla="*/ 423000 h 421920"/>
              </a:gdLst>
              <a:ahLst/>
              <a:rect l="textAreaLeft" t="textAreaTop" r="textAreaRight" b="textAreaBottom"/>
              <a:pathLst>
                <a:path w="11753" h="11661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9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8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2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8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Google Shape;894;p40"/>
          <p:cNvGrpSpPr/>
          <p:nvPr/>
        </p:nvGrpSpPr>
        <p:grpSpPr>
          <a:xfrm>
            <a:off x="7979040" y="-12960"/>
            <a:ext cx="1189800" cy="1190160"/>
            <a:chOff x="7979040" y="-12960"/>
            <a:chExt cx="1189800" cy="1190160"/>
          </a:xfrm>
        </p:grpSpPr>
        <p:sp>
          <p:nvSpPr>
            <p:cNvPr id="632" name="Google Shape;895;p40"/>
            <p:cNvSpPr/>
            <p:nvPr/>
          </p:nvSpPr>
          <p:spPr>
            <a:xfrm>
              <a:off x="8097480" y="140760"/>
              <a:ext cx="918000" cy="882720"/>
            </a:xfrm>
            <a:custGeom>
              <a:avLst/>
              <a:gdLst>
                <a:gd name="textAreaLeft" fmla="*/ 0 w 918000"/>
                <a:gd name="textAreaRight" fmla="*/ 919080 w 918000"/>
                <a:gd name="textAreaTop" fmla="*/ 0 h 882720"/>
                <a:gd name="textAreaBottom" fmla="*/ 883800 h 882720"/>
              </a:gdLst>
              <a:ahLst/>
              <a:rect l="textAreaLeft" t="textAreaTop" r="textAreaRight" b="textAreaBottom"/>
              <a:pathLst>
                <a:path w="20791" h="19994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3" name="Google Shape;896;p40"/>
            <p:cNvSpPr/>
            <p:nvPr/>
          </p:nvSpPr>
          <p:spPr>
            <a:xfrm>
              <a:off x="8478720" y="-12960"/>
              <a:ext cx="189360" cy="183600"/>
            </a:xfrm>
            <a:custGeom>
              <a:avLst/>
              <a:gdLst>
                <a:gd name="textAreaLeft" fmla="*/ 0 w 189360"/>
                <a:gd name="textAreaRight" fmla="*/ 190440 w 189360"/>
                <a:gd name="textAreaTop" fmla="*/ 0 h 183600"/>
                <a:gd name="textAreaBottom" fmla="*/ 184680 h 183600"/>
              </a:gdLst>
              <a:ahLst/>
              <a:rect l="textAreaLeft" t="textAreaTop" r="textAreaRight" b="textAreaBottom"/>
              <a:pathLst>
                <a:path w="4309" h="4181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4" name="Google Shape;897;p40"/>
            <p:cNvSpPr/>
            <p:nvPr/>
          </p:nvSpPr>
          <p:spPr>
            <a:xfrm>
              <a:off x="8091720" y="101880"/>
              <a:ext cx="252360" cy="249120"/>
            </a:xfrm>
            <a:custGeom>
              <a:avLst/>
              <a:gdLst>
                <a:gd name="textAreaLeft" fmla="*/ 0 w 252360"/>
                <a:gd name="textAreaRight" fmla="*/ 253440 w 252360"/>
                <a:gd name="textAreaTop" fmla="*/ 0 h 249120"/>
                <a:gd name="textAreaBottom" fmla="*/ 250200 h 249120"/>
              </a:gdLst>
              <a:ahLst/>
              <a:rect l="textAreaLeft" t="textAreaTop" r="textAreaRight" b="textAreaBottom"/>
              <a:pathLst>
                <a:path w="5737" h="566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5" name="Google Shape;898;p40"/>
            <p:cNvSpPr/>
            <p:nvPr/>
          </p:nvSpPr>
          <p:spPr>
            <a:xfrm>
              <a:off x="7979040" y="487440"/>
              <a:ext cx="183240" cy="189360"/>
            </a:xfrm>
            <a:custGeom>
              <a:avLst/>
              <a:gdLst>
                <a:gd name="textAreaLeft" fmla="*/ 0 w 183240"/>
                <a:gd name="textAreaRight" fmla="*/ 184320 w 183240"/>
                <a:gd name="textAreaTop" fmla="*/ 0 h 189360"/>
                <a:gd name="textAreaBottom" fmla="*/ 190440 h 189360"/>
              </a:gdLst>
              <a:ahLst/>
              <a:rect l="textAreaLeft" t="textAreaTop" r="textAreaRight" b="textAreaBottom"/>
              <a:pathLst>
                <a:path w="4169" h="431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6" name="Google Shape;899;p40"/>
            <p:cNvSpPr/>
            <p:nvPr/>
          </p:nvSpPr>
          <p:spPr>
            <a:xfrm>
              <a:off x="8091720" y="813240"/>
              <a:ext cx="252360" cy="249480"/>
            </a:xfrm>
            <a:custGeom>
              <a:avLst/>
              <a:gdLst>
                <a:gd name="textAreaLeft" fmla="*/ 0 w 252360"/>
                <a:gd name="textAreaRight" fmla="*/ 253440 w 252360"/>
                <a:gd name="textAreaTop" fmla="*/ 0 h 249480"/>
                <a:gd name="textAreaBottom" fmla="*/ 250560 h 249480"/>
              </a:gdLst>
              <a:ahLst/>
              <a:rect l="textAreaLeft" t="textAreaTop" r="textAreaRight" b="textAreaBottom"/>
              <a:pathLst>
                <a:path w="5737" h="566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7" name="Google Shape;900;p40"/>
            <p:cNvSpPr/>
            <p:nvPr/>
          </p:nvSpPr>
          <p:spPr>
            <a:xfrm>
              <a:off x="8479440" y="993600"/>
              <a:ext cx="189000" cy="183600"/>
            </a:xfrm>
            <a:custGeom>
              <a:avLst/>
              <a:gdLst>
                <a:gd name="textAreaLeft" fmla="*/ 0 w 189000"/>
                <a:gd name="textAreaRight" fmla="*/ 190080 w 189000"/>
                <a:gd name="textAreaTop" fmla="*/ 0 h 183600"/>
                <a:gd name="textAreaBottom" fmla="*/ 184680 h 183600"/>
              </a:gdLst>
              <a:ahLst/>
              <a:rect l="textAreaLeft" t="textAreaTop" r="textAreaRight" b="textAreaBottom"/>
              <a:pathLst>
                <a:path w="4297" h="4181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8" name="Google Shape;901;p40"/>
            <p:cNvSpPr/>
            <p:nvPr/>
          </p:nvSpPr>
          <p:spPr>
            <a:xfrm>
              <a:off x="8802720" y="813240"/>
              <a:ext cx="253080" cy="249480"/>
            </a:xfrm>
            <a:custGeom>
              <a:avLst/>
              <a:gdLst>
                <a:gd name="textAreaLeft" fmla="*/ 0 w 253080"/>
                <a:gd name="textAreaRight" fmla="*/ 254160 w 253080"/>
                <a:gd name="textAreaTop" fmla="*/ 0 h 249480"/>
                <a:gd name="textAreaBottom" fmla="*/ 250560 h 249480"/>
              </a:gdLst>
              <a:ahLst/>
              <a:rect l="textAreaLeft" t="textAreaTop" r="textAreaRight" b="textAreaBottom"/>
              <a:pathLst>
                <a:path w="5749" h="5667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9" name="Google Shape;902;p40"/>
            <p:cNvSpPr/>
            <p:nvPr/>
          </p:nvSpPr>
          <p:spPr>
            <a:xfrm>
              <a:off x="8984880" y="487440"/>
              <a:ext cx="183960" cy="189360"/>
            </a:xfrm>
            <a:custGeom>
              <a:avLst/>
              <a:gdLst>
                <a:gd name="textAreaLeft" fmla="*/ 0 w 183960"/>
                <a:gd name="textAreaRight" fmla="*/ 185040 w 183960"/>
                <a:gd name="textAreaTop" fmla="*/ 0 h 189360"/>
                <a:gd name="textAreaBottom" fmla="*/ 190440 h 189360"/>
              </a:gdLst>
              <a:ahLst/>
              <a:rect l="textAreaLeft" t="textAreaTop" r="textAreaRight" b="textAreaBottom"/>
              <a:pathLst>
                <a:path w="4182" h="431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0" name="Google Shape;903;p40"/>
            <p:cNvSpPr/>
            <p:nvPr/>
          </p:nvSpPr>
          <p:spPr>
            <a:xfrm>
              <a:off x="8802720" y="101880"/>
              <a:ext cx="253080" cy="249120"/>
            </a:xfrm>
            <a:custGeom>
              <a:avLst/>
              <a:gdLst>
                <a:gd name="textAreaLeft" fmla="*/ 0 w 253080"/>
                <a:gd name="textAreaRight" fmla="*/ 254160 w 253080"/>
                <a:gd name="textAreaTop" fmla="*/ 0 h 249120"/>
                <a:gd name="textAreaBottom" fmla="*/ 250200 h 249120"/>
              </a:gdLst>
              <a:ahLst/>
              <a:rect l="textAreaLeft" t="textAreaTop" r="textAreaRight" b="textAreaBottom"/>
              <a:pathLst>
                <a:path w="5749" h="566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641" name="Google Shape;904;p40"/>
          <p:cNvGrpSpPr/>
          <p:nvPr/>
        </p:nvGrpSpPr>
        <p:grpSpPr>
          <a:xfrm>
            <a:off x="7395480" y="3343680"/>
            <a:ext cx="1953000" cy="1953000"/>
            <a:chOff x="7395480" y="3343680"/>
            <a:chExt cx="1953000" cy="1953000"/>
          </a:xfrm>
        </p:grpSpPr>
        <p:sp>
          <p:nvSpPr>
            <p:cNvPr id="642" name="Google Shape;905;p40"/>
            <p:cNvSpPr/>
            <p:nvPr/>
          </p:nvSpPr>
          <p:spPr>
            <a:xfrm>
              <a:off x="7590240" y="3595680"/>
              <a:ext cx="1506960" cy="1449360"/>
            </a:xfrm>
            <a:custGeom>
              <a:avLst/>
              <a:gdLst>
                <a:gd name="textAreaLeft" fmla="*/ 0 w 1506960"/>
                <a:gd name="textAreaRight" fmla="*/ 1508040 w 1506960"/>
                <a:gd name="textAreaTop" fmla="*/ 0 h 1449360"/>
                <a:gd name="textAreaBottom" fmla="*/ 1450440 h 1449360"/>
              </a:gdLst>
              <a:ahLst/>
              <a:rect l="textAreaLeft" t="textAreaTop" r="textAreaRight" b="textAreaBottom"/>
              <a:pathLst>
                <a:path w="41579" h="39994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3" name="Google Shape;906;p40"/>
            <p:cNvSpPr/>
            <p:nvPr/>
          </p:nvSpPr>
          <p:spPr>
            <a:xfrm>
              <a:off x="8216640" y="3343680"/>
              <a:ext cx="311040" cy="302400"/>
            </a:xfrm>
            <a:custGeom>
              <a:avLst/>
              <a:gdLst>
                <a:gd name="textAreaLeft" fmla="*/ 0 w 311040"/>
                <a:gd name="textAreaRight" fmla="*/ 312120 w 311040"/>
                <a:gd name="textAreaTop" fmla="*/ 0 h 302400"/>
                <a:gd name="textAreaBottom" fmla="*/ 303480 h 302400"/>
              </a:gdLst>
              <a:ahLst/>
              <a:rect l="textAreaLeft" t="textAreaTop" r="textAreaRight" b="textAreaBottom"/>
              <a:pathLst>
                <a:path w="8605" h="8363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4" name="Google Shape;907;p40"/>
            <p:cNvSpPr/>
            <p:nvPr/>
          </p:nvSpPr>
          <p:spPr>
            <a:xfrm>
              <a:off x="7575840" y="3525480"/>
              <a:ext cx="424800" cy="422280"/>
            </a:xfrm>
            <a:custGeom>
              <a:avLst/>
              <a:gdLst>
                <a:gd name="textAreaLeft" fmla="*/ 0 w 424800"/>
                <a:gd name="textAreaRight" fmla="*/ 425880 w 424800"/>
                <a:gd name="textAreaTop" fmla="*/ 0 h 422280"/>
                <a:gd name="textAreaBottom" fmla="*/ 423360 h 422280"/>
              </a:gdLst>
              <a:ahLst/>
              <a:rect l="textAreaLeft" t="textAreaTop" r="textAreaRight" b="textAreaBottom"/>
              <a:pathLst>
                <a:path w="11740" h="1167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5" name="Google Shape;908;p40"/>
            <p:cNvSpPr/>
            <p:nvPr/>
          </p:nvSpPr>
          <p:spPr>
            <a:xfrm>
              <a:off x="7395480" y="4164840"/>
              <a:ext cx="302400" cy="311400"/>
            </a:xfrm>
            <a:custGeom>
              <a:avLst/>
              <a:gdLst>
                <a:gd name="textAreaLeft" fmla="*/ 0 w 302400"/>
                <a:gd name="textAreaRight" fmla="*/ 303480 w 302400"/>
                <a:gd name="textAreaTop" fmla="*/ 0 h 311400"/>
                <a:gd name="textAreaBottom" fmla="*/ 312480 h 311400"/>
              </a:gdLst>
              <a:ahLst/>
              <a:rect l="textAreaLeft" t="textAreaTop" r="textAreaRight" b="textAreaBottom"/>
              <a:pathLst>
                <a:path w="8363" h="8617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6" name="Google Shape;909;p40"/>
            <p:cNvSpPr/>
            <p:nvPr/>
          </p:nvSpPr>
          <p:spPr>
            <a:xfrm>
              <a:off x="7575840" y="4692960"/>
              <a:ext cx="424800" cy="421920"/>
            </a:xfrm>
            <a:custGeom>
              <a:avLst/>
              <a:gdLst>
                <a:gd name="textAreaLeft" fmla="*/ 0 w 424800"/>
                <a:gd name="textAreaRight" fmla="*/ 425880 w 424800"/>
                <a:gd name="textAreaTop" fmla="*/ 0 h 421920"/>
                <a:gd name="textAreaBottom" fmla="*/ 423000 h 421920"/>
              </a:gdLst>
              <a:ahLst/>
              <a:rect l="textAreaLeft" t="textAreaTop" r="textAreaRight" b="textAreaBottom"/>
              <a:pathLst>
                <a:path w="11740" h="11664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7" name="Google Shape;910;p40"/>
            <p:cNvSpPr/>
            <p:nvPr/>
          </p:nvSpPr>
          <p:spPr>
            <a:xfrm>
              <a:off x="8216640" y="4995000"/>
              <a:ext cx="311040" cy="301680"/>
            </a:xfrm>
            <a:custGeom>
              <a:avLst/>
              <a:gdLst>
                <a:gd name="textAreaLeft" fmla="*/ 0 w 311040"/>
                <a:gd name="textAreaRight" fmla="*/ 312120 w 311040"/>
                <a:gd name="textAreaTop" fmla="*/ 0 h 301680"/>
                <a:gd name="textAreaBottom" fmla="*/ 302760 h 301680"/>
              </a:gdLst>
              <a:ahLst/>
              <a:rect l="textAreaLeft" t="textAreaTop" r="textAreaRight" b="textAreaBottom"/>
              <a:pathLst>
                <a:path w="8605" h="835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8" name="Google Shape;911;p40"/>
            <p:cNvSpPr/>
            <p:nvPr/>
          </p:nvSpPr>
          <p:spPr>
            <a:xfrm>
              <a:off x="8742960" y="4692960"/>
              <a:ext cx="425160" cy="421920"/>
            </a:xfrm>
            <a:custGeom>
              <a:avLst/>
              <a:gdLst>
                <a:gd name="textAreaLeft" fmla="*/ 0 w 425160"/>
                <a:gd name="textAreaRight" fmla="*/ 426240 w 425160"/>
                <a:gd name="textAreaTop" fmla="*/ 0 h 421920"/>
                <a:gd name="textAreaBottom" fmla="*/ 423000 h 421920"/>
              </a:gdLst>
              <a:ahLst/>
              <a:rect l="textAreaLeft" t="textAreaTop" r="textAreaRight" b="textAreaBottom"/>
              <a:pathLst>
                <a:path w="11753" h="11664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9" name="Google Shape;912;p40"/>
            <p:cNvSpPr/>
            <p:nvPr/>
          </p:nvSpPr>
          <p:spPr>
            <a:xfrm>
              <a:off x="9046440" y="4164840"/>
              <a:ext cx="302040" cy="311400"/>
            </a:xfrm>
            <a:custGeom>
              <a:avLst/>
              <a:gdLst>
                <a:gd name="textAreaLeft" fmla="*/ 0 w 302040"/>
                <a:gd name="textAreaRight" fmla="*/ 303120 w 302040"/>
                <a:gd name="textAreaTop" fmla="*/ 0 h 311400"/>
                <a:gd name="textAreaBottom" fmla="*/ 312480 h 311400"/>
              </a:gdLst>
              <a:ahLst/>
              <a:rect l="textAreaLeft" t="textAreaTop" r="textAreaRight" b="textAreaBottom"/>
              <a:pathLst>
                <a:path w="8362" h="8617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50" name="Google Shape;913;p40"/>
            <p:cNvSpPr/>
            <p:nvPr/>
          </p:nvSpPr>
          <p:spPr>
            <a:xfrm>
              <a:off x="8742960" y="3525840"/>
              <a:ext cx="425160" cy="421920"/>
            </a:xfrm>
            <a:custGeom>
              <a:avLst/>
              <a:gdLst>
                <a:gd name="textAreaLeft" fmla="*/ 0 w 425160"/>
                <a:gd name="textAreaRight" fmla="*/ 426240 w 425160"/>
                <a:gd name="textAreaTop" fmla="*/ 0 h 421920"/>
                <a:gd name="textAreaBottom" fmla="*/ 423000 h 421920"/>
              </a:gdLst>
              <a:ahLst/>
              <a:rect l="textAreaLeft" t="textAreaTop" r="textAreaRight" b="textAreaBottom"/>
              <a:pathLst>
                <a:path w="11753" h="11661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651" name="Google Shape;914;p40"/>
          <p:cNvGrpSpPr/>
          <p:nvPr/>
        </p:nvGrpSpPr>
        <p:grpSpPr>
          <a:xfrm>
            <a:off x="444240" y="463320"/>
            <a:ext cx="780120" cy="780480"/>
            <a:chOff x="444240" y="463320"/>
            <a:chExt cx="780120" cy="780480"/>
          </a:xfrm>
        </p:grpSpPr>
        <p:sp>
          <p:nvSpPr>
            <p:cNvPr id="652" name="Google Shape;915;p40"/>
            <p:cNvSpPr/>
            <p:nvPr/>
          </p:nvSpPr>
          <p:spPr>
            <a:xfrm>
              <a:off x="521640" y="564120"/>
              <a:ext cx="601920" cy="578880"/>
            </a:xfrm>
            <a:custGeom>
              <a:avLst/>
              <a:gdLst>
                <a:gd name="textAreaLeft" fmla="*/ 0 w 601920"/>
                <a:gd name="textAreaRight" fmla="*/ 603000 w 601920"/>
                <a:gd name="textAreaTop" fmla="*/ 0 h 578880"/>
                <a:gd name="textAreaBottom" fmla="*/ 579960 h 578880"/>
              </a:gdLst>
              <a:ahLst/>
              <a:rect l="textAreaLeft" t="textAreaTop" r="textAreaRight" b="textAreaBottom"/>
              <a:pathLst>
                <a:path w="20791" h="19994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53" name="Google Shape;916;p40"/>
            <p:cNvSpPr/>
            <p:nvPr/>
          </p:nvSpPr>
          <p:spPr>
            <a:xfrm>
              <a:off x="772200" y="463320"/>
              <a:ext cx="123840" cy="120240"/>
            </a:xfrm>
            <a:custGeom>
              <a:avLst/>
              <a:gdLst>
                <a:gd name="textAreaLeft" fmla="*/ 0 w 123840"/>
                <a:gd name="textAreaRight" fmla="*/ 124920 w 123840"/>
                <a:gd name="textAreaTop" fmla="*/ 0 h 120240"/>
                <a:gd name="textAreaBottom" fmla="*/ 121320 h 120240"/>
              </a:gdLst>
              <a:ahLst/>
              <a:rect l="textAreaLeft" t="textAreaTop" r="textAreaRight" b="textAreaBottom"/>
              <a:pathLst>
                <a:path w="4309" h="4181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0480" bIns="60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54" name="Google Shape;917;p40"/>
            <p:cNvSpPr/>
            <p:nvPr/>
          </p:nvSpPr>
          <p:spPr>
            <a:xfrm>
              <a:off x="518040" y="538560"/>
              <a:ext cx="165240" cy="163080"/>
            </a:xfrm>
            <a:custGeom>
              <a:avLst/>
              <a:gdLst>
                <a:gd name="textAreaLeft" fmla="*/ 0 w 165240"/>
                <a:gd name="textAreaRight" fmla="*/ 166320 w 165240"/>
                <a:gd name="textAreaTop" fmla="*/ 0 h 163080"/>
                <a:gd name="textAreaBottom" fmla="*/ 164160 h 163080"/>
              </a:gdLst>
              <a:ahLst/>
              <a:rect l="textAreaLeft" t="textAreaTop" r="textAreaRight" b="textAreaBottom"/>
              <a:pathLst>
                <a:path w="5737" h="566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080" bIns="82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55" name="Google Shape;918;p40"/>
            <p:cNvSpPr/>
            <p:nvPr/>
          </p:nvSpPr>
          <p:spPr>
            <a:xfrm>
              <a:off x="444240" y="791640"/>
              <a:ext cx="119880" cy="123840"/>
            </a:xfrm>
            <a:custGeom>
              <a:avLst/>
              <a:gdLst>
                <a:gd name="textAreaLeft" fmla="*/ 0 w 119880"/>
                <a:gd name="textAreaRight" fmla="*/ 120960 w 119880"/>
                <a:gd name="textAreaTop" fmla="*/ 0 h 123840"/>
                <a:gd name="textAreaBottom" fmla="*/ 124920 h 123840"/>
              </a:gdLst>
              <a:ahLst/>
              <a:rect l="textAreaLeft" t="textAreaTop" r="textAreaRight" b="textAreaBottom"/>
              <a:pathLst>
                <a:path w="4169" h="431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2280" bIns="62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56" name="Google Shape;919;p40"/>
            <p:cNvSpPr/>
            <p:nvPr/>
          </p:nvSpPr>
          <p:spPr>
            <a:xfrm>
              <a:off x="518040" y="1005120"/>
              <a:ext cx="165240" cy="163080"/>
            </a:xfrm>
            <a:custGeom>
              <a:avLst/>
              <a:gdLst>
                <a:gd name="textAreaLeft" fmla="*/ 0 w 165240"/>
                <a:gd name="textAreaRight" fmla="*/ 166320 w 165240"/>
                <a:gd name="textAreaTop" fmla="*/ 0 h 163080"/>
                <a:gd name="textAreaBottom" fmla="*/ 164160 h 163080"/>
              </a:gdLst>
              <a:ahLst/>
              <a:rect l="textAreaLeft" t="textAreaTop" r="textAreaRight" b="textAreaBottom"/>
              <a:pathLst>
                <a:path w="5737" h="566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080" bIns="82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57" name="Google Shape;920;p40"/>
            <p:cNvSpPr/>
            <p:nvPr/>
          </p:nvSpPr>
          <p:spPr>
            <a:xfrm>
              <a:off x="772560" y="1123560"/>
              <a:ext cx="123480" cy="120240"/>
            </a:xfrm>
            <a:custGeom>
              <a:avLst/>
              <a:gdLst>
                <a:gd name="textAreaLeft" fmla="*/ 0 w 123480"/>
                <a:gd name="textAreaRight" fmla="*/ 124560 w 123480"/>
                <a:gd name="textAreaTop" fmla="*/ 0 h 120240"/>
                <a:gd name="textAreaBottom" fmla="*/ 121320 h 120240"/>
              </a:gdLst>
              <a:ahLst/>
              <a:rect l="textAreaLeft" t="textAreaTop" r="textAreaRight" b="textAreaBottom"/>
              <a:pathLst>
                <a:path w="4297" h="4181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0480" bIns="60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58" name="Google Shape;921;p40"/>
            <p:cNvSpPr/>
            <p:nvPr/>
          </p:nvSpPr>
          <p:spPr>
            <a:xfrm>
              <a:off x="984600" y="1005120"/>
              <a:ext cx="165600" cy="163080"/>
            </a:xfrm>
            <a:custGeom>
              <a:avLst/>
              <a:gdLst>
                <a:gd name="textAreaLeft" fmla="*/ 0 w 165600"/>
                <a:gd name="textAreaRight" fmla="*/ 166680 w 165600"/>
                <a:gd name="textAreaTop" fmla="*/ 0 h 163080"/>
                <a:gd name="textAreaBottom" fmla="*/ 164160 h 163080"/>
              </a:gdLst>
              <a:ahLst/>
              <a:rect l="textAreaLeft" t="textAreaTop" r="textAreaRight" b="textAreaBottom"/>
              <a:pathLst>
                <a:path w="5749" h="5667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080" bIns="82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59" name="Google Shape;922;p40"/>
            <p:cNvSpPr/>
            <p:nvPr/>
          </p:nvSpPr>
          <p:spPr>
            <a:xfrm>
              <a:off x="1104120" y="791640"/>
              <a:ext cx="120240" cy="123840"/>
            </a:xfrm>
            <a:custGeom>
              <a:avLst/>
              <a:gdLst>
                <a:gd name="textAreaLeft" fmla="*/ 0 w 120240"/>
                <a:gd name="textAreaRight" fmla="*/ 121320 w 120240"/>
                <a:gd name="textAreaTop" fmla="*/ 0 h 123840"/>
                <a:gd name="textAreaBottom" fmla="*/ 124920 h 123840"/>
              </a:gdLst>
              <a:ahLst/>
              <a:rect l="textAreaLeft" t="textAreaTop" r="textAreaRight" b="textAreaBottom"/>
              <a:pathLst>
                <a:path w="4182" h="431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2280" bIns="62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0" name="Google Shape;923;p40"/>
            <p:cNvSpPr/>
            <p:nvPr/>
          </p:nvSpPr>
          <p:spPr>
            <a:xfrm>
              <a:off x="984600" y="538560"/>
              <a:ext cx="165600" cy="163080"/>
            </a:xfrm>
            <a:custGeom>
              <a:avLst/>
              <a:gdLst>
                <a:gd name="textAreaLeft" fmla="*/ 0 w 165600"/>
                <a:gd name="textAreaRight" fmla="*/ 166680 w 165600"/>
                <a:gd name="textAreaTop" fmla="*/ 0 h 163080"/>
                <a:gd name="textAreaBottom" fmla="*/ 164160 h 163080"/>
              </a:gdLst>
              <a:ahLst/>
              <a:rect l="textAreaLeft" t="textAreaTop" r="textAreaRight" b="textAreaBottom"/>
              <a:pathLst>
                <a:path w="5749" h="566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080" bIns="82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661" name="Google Shape;924;p40"/>
          <p:cNvGrpSpPr/>
          <p:nvPr/>
        </p:nvGrpSpPr>
        <p:grpSpPr>
          <a:xfrm>
            <a:off x="757440" y="666000"/>
            <a:ext cx="3793320" cy="3619800"/>
            <a:chOff x="757440" y="666000"/>
            <a:chExt cx="3793320" cy="3619800"/>
          </a:xfrm>
        </p:grpSpPr>
        <p:grpSp>
          <p:nvGrpSpPr>
            <p:cNvPr id="662" name="Google Shape;925;p40"/>
            <p:cNvGrpSpPr/>
            <p:nvPr/>
          </p:nvGrpSpPr>
          <p:grpSpPr>
            <a:xfrm>
              <a:off x="3333600" y="2878560"/>
              <a:ext cx="1217160" cy="1216800"/>
              <a:chOff x="3333600" y="2878560"/>
              <a:chExt cx="1217160" cy="1216800"/>
            </a:xfrm>
          </p:grpSpPr>
          <p:sp>
            <p:nvSpPr>
              <p:cNvPr id="663" name="Google Shape;926;p40"/>
              <p:cNvSpPr/>
              <p:nvPr/>
            </p:nvSpPr>
            <p:spPr>
              <a:xfrm>
                <a:off x="3614760" y="2882160"/>
                <a:ext cx="654480" cy="1209960"/>
              </a:xfrm>
              <a:custGeom>
                <a:avLst/>
                <a:gdLst>
                  <a:gd name="textAreaLeft" fmla="*/ 0 w 654480"/>
                  <a:gd name="textAreaRight" fmla="*/ 655560 w 654480"/>
                  <a:gd name="textAreaTop" fmla="*/ 0 h 1209960"/>
                  <a:gd name="textAreaBottom" fmla="*/ 1211040 h 1209960"/>
                </a:gdLst>
                <a:ahLst/>
                <a:rect l="textAreaLeft" t="textAreaTop" r="textAreaRight" b="textAreaBottom"/>
                <a:pathLst>
                  <a:path w="43747" h="80825">
                    <a:moveTo>
                      <a:pt x="21874" y="0"/>
                    </a:moveTo>
                    <a:cubicBezTo>
                      <a:pt x="9803" y="0"/>
                      <a:pt x="1" y="18087"/>
                      <a:pt x="1" y="40406"/>
                    </a:cubicBezTo>
                    <a:cubicBezTo>
                      <a:pt x="1" y="62725"/>
                      <a:pt x="9803" y="80825"/>
                      <a:pt x="21874" y="80825"/>
                    </a:cubicBezTo>
                    <a:cubicBezTo>
                      <a:pt x="33957" y="80825"/>
                      <a:pt x="43746" y="62725"/>
                      <a:pt x="43746" y="40406"/>
                    </a:cubicBezTo>
                    <a:cubicBezTo>
                      <a:pt x="43746" y="18087"/>
                      <a:pt x="33957" y="0"/>
                      <a:pt x="21874" y="0"/>
                    </a:cubicBezTo>
                    <a:close/>
                  </a:path>
                </a:pathLst>
              </a:custGeom>
              <a:solidFill>
                <a:srgbClr val="d2dfe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grpSp>
            <p:nvGrpSpPr>
              <p:cNvPr id="664" name="Google Shape;927;p40"/>
              <p:cNvGrpSpPr/>
              <p:nvPr/>
            </p:nvGrpSpPr>
            <p:grpSpPr>
              <a:xfrm>
                <a:off x="3333600" y="2878560"/>
                <a:ext cx="1217160" cy="1216800"/>
                <a:chOff x="3333600" y="2878560"/>
                <a:chExt cx="1217160" cy="1216800"/>
              </a:xfrm>
            </p:grpSpPr>
            <p:sp>
              <p:nvSpPr>
                <p:cNvPr id="665" name="Google Shape;928;p40"/>
                <p:cNvSpPr/>
                <p:nvPr/>
              </p:nvSpPr>
              <p:spPr>
                <a:xfrm>
                  <a:off x="3338280" y="2883240"/>
                  <a:ext cx="1207800" cy="1207800"/>
                </a:xfrm>
                <a:custGeom>
                  <a:avLst/>
                  <a:gdLst>
                    <a:gd name="textAreaLeft" fmla="*/ 0 w 1207800"/>
                    <a:gd name="textAreaRight" fmla="*/ 1208880 w 1207800"/>
                    <a:gd name="textAreaTop" fmla="*/ 0 h 1207800"/>
                    <a:gd name="textAreaBottom" fmla="*/ 1208880 h 1207800"/>
                  </a:gdLst>
                  <a:ahLst/>
                  <a:rect l="textAreaLeft" t="textAreaTop" r="textAreaRight" b="textAreaBottom"/>
                  <a:pathLst>
                    <a:path w="80685" h="80685">
                      <a:moveTo>
                        <a:pt x="40343" y="0"/>
                      </a:moveTo>
                      <a:cubicBezTo>
                        <a:pt x="18062" y="0"/>
                        <a:pt x="0" y="18062"/>
                        <a:pt x="0" y="40342"/>
                      </a:cubicBezTo>
                      <a:cubicBezTo>
                        <a:pt x="0" y="62623"/>
                        <a:pt x="18062" y="80684"/>
                        <a:pt x="40343" y="80684"/>
                      </a:cubicBezTo>
                      <a:cubicBezTo>
                        <a:pt x="62623" y="80684"/>
                        <a:pt x="80685" y="62623"/>
                        <a:pt x="80685" y="40342"/>
                      </a:cubicBezTo>
                      <a:cubicBezTo>
                        <a:pt x="80685" y="18062"/>
                        <a:pt x="62623" y="0"/>
                        <a:pt x="403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666" name="Google Shape;929;p40"/>
                <p:cNvSpPr/>
                <p:nvPr/>
              </p:nvSpPr>
              <p:spPr>
                <a:xfrm>
                  <a:off x="3335040" y="2880000"/>
                  <a:ext cx="1214280" cy="1214280"/>
                </a:xfrm>
                <a:custGeom>
                  <a:avLst/>
                  <a:gdLst>
                    <a:gd name="textAreaLeft" fmla="*/ 0 w 1214280"/>
                    <a:gd name="textAreaRight" fmla="*/ 1215360 w 1214280"/>
                    <a:gd name="textAreaTop" fmla="*/ 0 h 1214280"/>
                    <a:gd name="textAreaBottom" fmla="*/ 1215360 h 1214280"/>
                  </a:gdLst>
                  <a:ahLst/>
                  <a:rect l="textAreaLeft" t="textAreaTop" r="textAreaRight" b="textAreaBottom"/>
                  <a:pathLst>
                    <a:path w="81106" h="81119">
                      <a:moveTo>
                        <a:pt x="40547" y="421"/>
                      </a:moveTo>
                      <a:cubicBezTo>
                        <a:pt x="62687" y="421"/>
                        <a:pt x="80685" y="18432"/>
                        <a:pt x="80685" y="40559"/>
                      </a:cubicBezTo>
                      <a:cubicBezTo>
                        <a:pt x="80685" y="62687"/>
                        <a:pt x="62674" y="80698"/>
                        <a:pt x="40547" y="80698"/>
                      </a:cubicBezTo>
                      <a:cubicBezTo>
                        <a:pt x="18419" y="80698"/>
                        <a:pt x="421" y="62687"/>
                        <a:pt x="421" y="40559"/>
                      </a:cubicBezTo>
                      <a:cubicBezTo>
                        <a:pt x="421" y="18432"/>
                        <a:pt x="18419" y="421"/>
                        <a:pt x="40547" y="421"/>
                      </a:cubicBezTo>
                      <a:close/>
                      <a:moveTo>
                        <a:pt x="40547" y="0"/>
                      </a:moveTo>
                      <a:cubicBezTo>
                        <a:pt x="18189" y="0"/>
                        <a:pt x="0" y="18202"/>
                        <a:pt x="0" y="40559"/>
                      </a:cubicBezTo>
                      <a:cubicBezTo>
                        <a:pt x="0" y="62916"/>
                        <a:pt x="18189" y="81118"/>
                        <a:pt x="40547" y="81118"/>
                      </a:cubicBezTo>
                      <a:cubicBezTo>
                        <a:pt x="62916" y="81118"/>
                        <a:pt x="81105" y="62929"/>
                        <a:pt x="81105" y="40559"/>
                      </a:cubicBezTo>
                      <a:cubicBezTo>
                        <a:pt x="81105" y="18202"/>
                        <a:pt x="62916" y="0"/>
                        <a:pt x="4054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ffff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667" name="Google Shape;930;p40"/>
                <p:cNvSpPr/>
                <p:nvPr/>
              </p:nvSpPr>
              <p:spPr>
                <a:xfrm>
                  <a:off x="3611880" y="2878560"/>
                  <a:ext cx="660600" cy="1216440"/>
                </a:xfrm>
                <a:custGeom>
                  <a:avLst/>
                  <a:gdLst>
                    <a:gd name="textAreaLeft" fmla="*/ 0 w 660600"/>
                    <a:gd name="textAreaRight" fmla="*/ 661680 w 660600"/>
                    <a:gd name="textAreaTop" fmla="*/ 0 h 1216440"/>
                    <a:gd name="textAreaBottom" fmla="*/ 1217520 h 1216440"/>
                  </a:gdLst>
                  <a:ahLst/>
                  <a:rect l="textAreaLeft" t="textAreaTop" r="textAreaRight" b="textAreaBottom"/>
                  <a:pathLst>
                    <a:path w="44167" h="81259">
                      <a:moveTo>
                        <a:pt x="22078" y="434"/>
                      </a:moveTo>
                      <a:cubicBezTo>
                        <a:pt x="34021" y="434"/>
                        <a:pt x="43746" y="18470"/>
                        <a:pt x="43746" y="40636"/>
                      </a:cubicBezTo>
                      <a:cubicBezTo>
                        <a:pt x="43746" y="62802"/>
                        <a:pt x="34034" y="80838"/>
                        <a:pt x="22078" y="80838"/>
                      </a:cubicBezTo>
                      <a:cubicBezTo>
                        <a:pt x="10134" y="80838"/>
                        <a:pt x="409" y="62802"/>
                        <a:pt x="409" y="40636"/>
                      </a:cubicBezTo>
                      <a:cubicBezTo>
                        <a:pt x="409" y="18470"/>
                        <a:pt x="10134" y="434"/>
                        <a:pt x="22078" y="434"/>
                      </a:cubicBezTo>
                      <a:close/>
                      <a:moveTo>
                        <a:pt x="22078" y="1"/>
                      </a:moveTo>
                      <a:cubicBezTo>
                        <a:pt x="9905" y="1"/>
                        <a:pt x="1" y="18228"/>
                        <a:pt x="1" y="40636"/>
                      </a:cubicBezTo>
                      <a:cubicBezTo>
                        <a:pt x="1" y="63032"/>
                        <a:pt x="9905" y="81259"/>
                        <a:pt x="22078" y="81259"/>
                      </a:cubicBezTo>
                      <a:cubicBezTo>
                        <a:pt x="34263" y="81259"/>
                        <a:pt x="44167" y="63032"/>
                        <a:pt x="44167" y="40636"/>
                      </a:cubicBezTo>
                      <a:cubicBezTo>
                        <a:pt x="44167" y="18228"/>
                        <a:pt x="34263" y="1"/>
                        <a:pt x="2207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668" name="Google Shape;931;p40"/>
                <p:cNvSpPr/>
                <p:nvPr/>
              </p:nvSpPr>
              <p:spPr>
                <a:xfrm>
                  <a:off x="3939480" y="2880360"/>
                  <a:ext cx="5400" cy="1215000"/>
                </a:xfrm>
                <a:custGeom>
                  <a:avLst/>
                  <a:gdLst>
                    <a:gd name="textAreaLeft" fmla="*/ 0 w 5400"/>
                    <a:gd name="textAreaRight" fmla="*/ 6480 w 5400"/>
                    <a:gd name="textAreaTop" fmla="*/ 0 h 1215000"/>
                    <a:gd name="textAreaBottom" fmla="*/ 1216080 h 1215000"/>
                  </a:gdLst>
                  <a:ahLst/>
                  <a:rect l="textAreaLeft" t="textAreaTop" r="textAreaRight" b="textAreaBottom"/>
                  <a:pathLst>
                    <a:path w="422" h="81157">
                      <a:moveTo>
                        <a:pt x="211" y="1"/>
                      </a:moveTo>
                      <a:cubicBezTo>
                        <a:pt x="112" y="1"/>
                        <a:pt x="13" y="65"/>
                        <a:pt x="1" y="192"/>
                      </a:cubicBezTo>
                      <a:lnTo>
                        <a:pt x="1" y="80953"/>
                      </a:lnTo>
                      <a:cubicBezTo>
                        <a:pt x="1" y="81068"/>
                        <a:pt x="90" y="81157"/>
                        <a:pt x="205" y="81157"/>
                      </a:cubicBezTo>
                      <a:cubicBezTo>
                        <a:pt x="319" y="81157"/>
                        <a:pt x="421" y="81068"/>
                        <a:pt x="421" y="80953"/>
                      </a:cubicBezTo>
                      <a:lnTo>
                        <a:pt x="421" y="192"/>
                      </a:lnTo>
                      <a:cubicBezTo>
                        <a:pt x="408" y="65"/>
                        <a:pt x="310" y="1"/>
                        <a:pt x="2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669" name="Google Shape;932;p40"/>
                <p:cNvSpPr/>
                <p:nvPr/>
              </p:nvSpPr>
              <p:spPr>
                <a:xfrm>
                  <a:off x="3333600" y="3484800"/>
                  <a:ext cx="1217160" cy="5400"/>
                </a:xfrm>
                <a:custGeom>
                  <a:avLst/>
                  <a:gdLst>
                    <a:gd name="textAreaLeft" fmla="*/ 0 w 1217160"/>
                    <a:gd name="textAreaRight" fmla="*/ 1218240 w 1217160"/>
                    <a:gd name="textAreaTop" fmla="*/ 0 h 5400"/>
                    <a:gd name="textAreaBottom" fmla="*/ 6480 h 5400"/>
                  </a:gdLst>
                  <a:ahLst/>
                  <a:rect l="textAreaLeft" t="textAreaTop" r="textAreaRight" b="textAreaBottom"/>
                  <a:pathLst>
                    <a:path w="81310" h="422">
                      <a:moveTo>
                        <a:pt x="281" y="1"/>
                      </a:moveTo>
                      <a:cubicBezTo>
                        <a:pt x="0" y="1"/>
                        <a:pt x="0" y="421"/>
                        <a:pt x="281" y="421"/>
                      </a:cubicBezTo>
                      <a:lnTo>
                        <a:pt x="81029" y="421"/>
                      </a:lnTo>
                      <a:cubicBezTo>
                        <a:pt x="81309" y="421"/>
                        <a:pt x="81309" y="1"/>
                        <a:pt x="810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3240" bIns="32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670" name="Google Shape;933;p40"/>
                <p:cNvSpPr/>
                <p:nvPr/>
              </p:nvSpPr>
              <p:spPr>
                <a:xfrm>
                  <a:off x="3480120" y="2880000"/>
                  <a:ext cx="924840" cy="1214280"/>
                </a:xfrm>
                <a:custGeom>
                  <a:avLst/>
                  <a:gdLst>
                    <a:gd name="textAreaLeft" fmla="*/ 0 w 924840"/>
                    <a:gd name="textAreaRight" fmla="*/ 925920 w 924840"/>
                    <a:gd name="textAreaTop" fmla="*/ 0 h 1214280"/>
                    <a:gd name="textAreaBottom" fmla="*/ 1215360 h 1214280"/>
                  </a:gdLst>
                  <a:ahLst/>
                  <a:rect l="textAreaLeft" t="textAreaTop" r="textAreaRight" b="textAreaBottom"/>
                  <a:pathLst>
                    <a:path w="61795" h="81106">
                      <a:moveTo>
                        <a:pt x="30911" y="408"/>
                      </a:moveTo>
                      <a:cubicBezTo>
                        <a:pt x="42573" y="421"/>
                        <a:pt x="53650" y="5519"/>
                        <a:pt x="61260" y="14365"/>
                      </a:cubicBezTo>
                      <a:cubicBezTo>
                        <a:pt x="53612" y="19132"/>
                        <a:pt x="42548" y="21873"/>
                        <a:pt x="30860" y="21873"/>
                      </a:cubicBezTo>
                      <a:cubicBezTo>
                        <a:pt x="19171" y="21847"/>
                        <a:pt x="8146" y="19094"/>
                        <a:pt x="536" y="14314"/>
                      </a:cubicBezTo>
                      <a:cubicBezTo>
                        <a:pt x="8158" y="5481"/>
                        <a:pt x="19248" y="408"/>
                        <a:pt x="30911" y="408"/>
                      </a:cubicBezTo>
                      <a:close/>
                      <a:moveTo>
                        <a:pt x="30860" y="0"/>
                      </a:moveTo>
                      <a:cubicBezTo>
                        <a:pt x="19005" y="0"/>
                        <a:pt x="7750" y="5201"/>
                        <a:pt x="52" y="14225"/>
                      </a:cubicBezTo>
                      <a:cubicBezTo>
                        <a:pt x="13" y="14276"/>
                        <a:pt x="1" y="14327"/>
                        <a:pt x="13" y="14391"/>
                      </a:cubicBezTo>
                      <a:cubicBezTo>
                        <a:pt x="13" y="14442"/>
                        <a:pt x="52" y="14505"/>
                        <a:pt x="103" y="14531"/>
                      </a:cubicBezTo>
                      <a:cubicBezTo>
                        <a:pt x="7789" y="19438"/>
                        <a:pt x="19005" y="22255"/>
                        <a:pt x="30860" y="22281"/>
                      </a:cubicBezTo>
                      <a:cubicBezTo>
                        <a:pt x="42739" y="22281"/>
                        <a:pt x="53969" y="19477"/>
                        <a:pt x="61693" y="14595"/>
                      </a:cubicBezTo>
                      <a:cubicBezTo>
                        <a:pt x="61744" y="14556"/>
                        <a:pt x="61769" y="14505"/>
                        <a:pt x="61782" y="14442"/>
                      </a:cubicBezTo>
                      <a:cubicBezTo>
                        <a:pt x="61795" y="14391"/>
                        <a:pt x="61769" y="14327"/>
                        <a:pt x="61731" y="14276"/>
                      </a:cubicBezTo>
                      <a:cubicBezTo>
                        <a:pt x="54032" y="5213"/>
                        <a:pt x="42752" y="0"/>
                        <a:pt x="30860" y="0"/>
                      </a:cubicBezTo>
                      <a:close/>
                      <a:moveTo>
                        <a:pt x="30860" y="59232"/>
                      </a:moveTo>
                      <a:cubicBezTo>
                        <a:pt x="42548" y="59232"/>
                        <a:pt x="53612" y="61973"/>
                        <a:pt x="61260" y="66740"/>
                      </a:cubicBezTo>
                      <a:cubicBezTo>
                        <a:pt x="53650" y="75586"/>
                        <a:pt x="42573" y="80672"/>
                        <a:pt x="30911" y="80685"/>
                      </a:cubicBezTo>
                      <a:cubicBezTo>
                        <a:pt x="30896" y="80685"/>
                        <a:pt x="30881" y="80685"/>
                        <a:pt x="30867" y="80685"/>
                      </a:cubicBezTo>
                      <a:cubicBezTo>
                        <a:pt x="19220" y="80685"/>
                        <a:pt x="8149" y="75613"/>
                        <a:pt x="536" y="66791"/>
                      </a:cubicBezTo>
                      <a:cubicBezTo>
                        <a:pt x="8146" y="62011"/>
                        <a:pt x="19184" y="59258"/>
                        <a:pt x="30860" y="59232"/>
                      </a:cubicBezTo>
                      <a:close/>
                      <a:moveTo>
                        <a:pt x="30860" y="58812"/>
                      </a:moveTo>
                      <a:cubicBezTo>
                        <a:pt x="19005" y="58837"/>
                        <a:pt x="7789" y="61667"/>
                        <a:pt x="103" y="66562"/>
                      </a:cubicBezTo>
                      <a:cubicBezTo>
                        <a:pt x="52" y="66600"/>
                        <a:pt x="13" y="66651"/>
                        <a:pt x="13" y="66702"/>
                      </a:cubicBezTo>
                      <a:cubicBezTo>
                        <a:pt x="1" y="66766"/>
                        <a:pt x="13" y="66829"/>
                        <a:pt x="52" y="66880"/>
                      </a:cubicBezTo>
                      <a:cubicBezTo>
                        <a:pt x="7750" y="75892"/>
                        <a:pt x="19005" y="81092"/>
                        <a:pt x="30860" y="81105"/>
                      </a:cubicBezTo>
                      <a:cubicBezTo>
                        <a:pt x="42752" y="81105"/>
                        <a:pt x="54045" y="75879"/>
                        <a:pt x="61731" y="66816"/>
                      </a:cubicBezTo>
                      <a:cubicBezTo>
                        <a:pt x="61769" y="66778"/>
                        <a:pt x="61782" y="66715"/>
                        <a:pt x="61782" y="66664"/>
                      </a:cubicBezTo>
                      <a:cubicBezTo>
                        <a:pt x="61769" y="66600"/>
                        <a:pt x="61744" y="66549"/>
                        <a:pt x="61693" y="66511"/>
                      </a:cubicBezTo>
                      <a:cubicBezTo>
                        <a:pt x="53969" y="61616"/>
                        <a:pt x="42739" y="58812"/>
                        <a:pt x="30860" y="5881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</p:grpSp>
        <p:grpSp>
          <p:nvGrpSpPr>
            <p:cNvPr id="671" name="Google Shape;934;p40"/>
            <p:cNvGrpSpPr/>
            <p:nvPr/>
          </p:nvGrpSpPr>
          <p:grpSpPr>
            <a:xfrm>
              <a:off x="1197000" y="666000"/>
              <a:ext cx="1791000" cy="2231640"/>
              <a:chOff x="1197000" y="666000"/>
              <a:chExt cx="1791000" cy="2231640"/>
            </a:xfrm>
          </p:grpSpPr>
          <p:sp>
            <p:nvSpPr>
              <p:cNvPr id="672" name="Google Shape;935;p40"/>
              <p:cNvSpPr/>
              <p:nvPr/>
            </p:nvSpPr>
            <p:spPr>
              <a:xfrm rot="205200">
                <a:off x="1242000" y="1308600"/>
                <a:ext cx="1317600" cy="1550880"/>
              </a:xfrm>
              <a:custGeom>
                <a:avLst/>
                <a:gdLst>
                  <a:gd name="textAreaLeft" fmla="*/ 0 w 1317600"/>
                  <a:gd name="textAreaRight" fmla="*/ 1318680 w 1317600"/>
                  <a:gd name="textAreaTop" fmla="*/ 0 h 1550880"/>
                  <a:gd name="textAreaBottom" fmla="*/ 1551960 h 1550880"/>
                </a:gdLst>
                <a:ahLst/>
                <a:rect l="textAreaLeft" t="textAreaTop" r="textAreaRight" b="textAreaBottom"/>
                <a:pathLst>
                  <a:path w="60036" h="70661">
                    <a:moveTo>
                      <a:pt x="28148" y="1"/>
                    </a:moveTo>
                    <a:cubicBezTo>
                      <a:pt x="27836" y="1"/>
                      <a:pt x="27553" y="20"/>
                      <a:pt x="27303" y="60"/>
                    </a:cubicBezTo>
                    <a:cubicBezTo>
                      <a:pt x="24027" y="608"/>
                      <a:pt x="14557" y="9480"/>
                      <a:pt x="11039" y="19027"/>
                    </a:cubicBezTo>
                    <a:cubicBezTo>
                      <a:pt x="7534" y="28561"/>
                      <a:pt x="1" y="50625"/>
                      <a:pt x="64" y="53136"/>
                    </a:cubicBezTo>
                    <a:cubicBezTo>
                      <a:pt x="115" y="54640"/>
                      <a:pt x="778" y="56081"/>
                      <a:pt x="1900" y="57100"/>
                    </a:cubicBezTo>
                    <a:lnTo>
                      <a:pt x="345" y="61077"/>
                    </a:lnTo>
                    <a:cubicBezTo>
                      <a:pt x="345" y="61077"/>
                      <a:pt x="23151" y="70661"/>
                      <a:pt x="37158" y="70661"/>
                    </a:cubicBezTo>
                    <a:cubicBezTo>
                      <a:pt x="38946" y="70661"/>
                      <a:pt x="40590" y="70504"/>
                      <a:pt x="42025" y="70152"/>
                    </a:cubicBezTo>
                    <a:cubicBezTo>
                      <a:pt x="41082" y="67692"/>
                      <a:pt x="41375" y="67144"/>
                      <a:pt x="41375" y="67144"/>
                    </a:cubicBezTo>
                    <a:cubicBezTo>
                      <a:pt x="41375" y="67144"/>
                      <a:pt x="45951" y="65513"/>
                      <a:pt x="47340" y="63601"/>
                    </a:cubicBezTo>
                    <a:cubicBezTo>
                      <a:pt x="48730" y="61689"/>
                      <a:pt x="58876" y="22341"/>
                      <a:pt x="59462" y="19358"/>
                    </a:cubicBezTo>
                    <a:cubicBezTo>
                      <a:pt x="60036" y="16363"/>
                      <a:pt x="59360" y="13814"/>
                      <a:pt x="56174" y="12055"/>
                    </a:cubicBezTo>
                    <a:cubicBezTo>
                      <a:pt x="54020" y="10869"/>
                      <a:pt x="51317" y="9225"/>
                      <a:pt x="51317" y="9225"/>
                    </a:cubicBezTo>
                    <a:lnTo>
                      <a:pt x="52146" y="8078"/>
                    </a:lnTo>
                    <a:lnTo>
                      <a:pt x="45084" y="3744"/>
                    </a:lnTo>
                    <a:lnTo>
                      <a:pt x="41949" y="1067"/>
                    </a:lnTo>
                    <a:lnTo>
                      <a:pt x="39897" y="2788"/>
                    </a:lnTo>
                    <a:cubicBezTo>
                      <a:pt x="39897" y="2788"/>
                      <a:pt x="31949" y="1"/>
                      <a:pt x="281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73" name="Google Shape;936;p40"/>
              <p:cNvSpPr/>
              <p:nvPr/>
            </p:nvSpPr>
            <p:spPr>
              <a:xfrm rot="205200">
                <a:off x="2167200" y="689040"/>
                <a:ext cx="802800" cy="618480"/>
              </a:xfrm>
              <a:custGeom>
                <a:avLst/>
                <a:gdLst>
                  <a:gd name="textAreaLeft" fmla="*/ 0 w 802800"/>
                  <a:gd name="textAreaRight" fmla="*/ 803880 w 802800"/>
                  <a:gd name="textAreaTop" fmla="*/ 0 h 618480"/>
                  <a:gd name="textAreaBottom" fmla="*/ 619560 h 618480"/>
                </a:gdLst>
                <a:ahLst/>
                <a:rect l="textAreaLeft" t="textAreaTop" r="textAreaRight" b="textAreaBottom"/>
                <a:pathLst>
                  <a:path w="36606" h="28214">
                    <a:moveTo>
                      <a:pt x="21465" y="1"/>
                    </a:moveTo>
                    <a:cubicBezTo>
                      <a:pt x="18877" y="1"/>
                      <a:pt x="15290" y="962"/>
                      <a:pt x="15665" y="3165"/>
                    </a:cubicBezTo>
                    <a:cubicBezTo>
                      <a:pt x="14422" y="2393"/>
                      <a:pt x="12814" y="1673"/>
                      <a:pt x="11247" y="1673"/>
                    </a:cubicBezTo>
                    <a:cubicBezTo>
                      <a:pt x="10486" y="1673"/>
                      <a:pt x="9733" y="1843"/>
                      <a:pt x="9037" y="2260"/>
                    </a:cubicBezTo>
                    <a:cubicBezTo>
                      <a:pt x="6972" y="3483"/>
                      <a:pt x="6144" y="6976"/>
                      <a:pt x="7342" y="8939"/>
                    </a:cubicBezTo>
                    <a:cubicBezTo>
                      <a:pt x="3378" y="9704"/>
                      <a:pt x="0" y="16192"/>
                      <a:pt x="4257" y="18703"/>
                    </a:cubicBezTo>
                    <a:cubicBezTo>
                      <a:pt x="3161" y="20360"/>
                      <a:pt x="4474" y="22475"/>
                      <a:pt x="5443" y="23941"/>
                    </a:cubicBezTo>
                    <a:cubicBezTo>
                      <a:pt x="7506" y="27041"/>
                      <a:pt x="10537" y="28213"/>
                      <a:pt x="13783" y="28213"/>
                    </a:cubicBezTo>
                    <a:cubicBezTo>
                      <a:pt x="17918" y="28213"/>
                      <a:pt x="22401" y="26311"/>
                      <a:pt x="25671" y="24069"/>
                    </a:cubicBezTo>
                    <a:cubicBezTo>
                      <a:pt x="26207" y="23699"/>
                      <a:pt x="26971" y="23202"/>
                      <a:pt x="27392" y="22692"/>
                    </a:cubicBezTo>
                    <a:cubicBezTo>
                      <a:pt x="27846" y="22136"/>
                      <a:pt x="28674" y="20336"/>
                      <a:pt x="29471" y="20336"/>
                    </a:cubicBezTo>
                    <a:cubicBezTo>
                      <a:pt x="29569" y="20336"/>
                      <a:pt x="29667" y="20363"/>
                      <a:pt x="29763" y="20423"/>
                    </a:cubicBezTo>
                    <a:lnTo>
                      <a:pt x="29776" y="20423"/>
                    </a:lnTo>
                    <a:cubicBezTo>
                      <a:pt x="29941" y="20464"/>
                      <a:pt x="30112" y="20483"/>
                      <a:pt x="30286" y="20483"/>
                    </a:cubicBezTo>
                    <a:cubicBezTo>
                      <a:pt x="33061" y="20483"/>
                      <a:pt x="36606" y="15559"/>
                      <a:pt x="33727" y="13808"/>
                    </a:cubicBezTo>
                    <a:cubicBezTo>
                      <a:pt x="35578" y="10607"/>
                      <a:pt x="32733" y="5669"/>
                      <a:pt x="29259" y="5669"/>
                    </a:cubicBezTo>
                    <a:cubicBezTo>
                      <a:pt x="28665" y="5669"/>
                      <a:pt x="28053" y="5813"/>
                      <a:pt x="27443" y="6135"/>
                    </a:cubicBezTo>
                    <a:cubicBezTo>
                      <a:pt x="27277" y="5357"/>
                      <a:pt x="27150" y="4580"/>
                      <a:pt x="26857" y="3840"/>
                    </a:cubicBezTo>
                    <a:cubicBezTo>
                      <a:pt x="26296" y="2438"/>
                      <a:pt x="24894" y="883"/>
                      <a:pt x="23504" y="297"/>
                    </a:cubicBezTo>
                    <a:cubicBezTo>
                      <a:pt x="23044" y="103"/>
                      <a:pt x="22308" y="1"/>
                      <a:pt x="21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74" name="Google Shape;937;p40"/>
              <p:cNvSpPr/>
              <p:nvPr/>
            </p:nvSpPr>
            <p:spPr>
              <a:xfrm rot="205200">
                <a:off x="2209320" y="944640"/>
                <a:ext cx="620280" cy="588600"/>
              </a:xfrm>
              <a:custGeom>
                <a:avLst/>
                <a:gdLst>
                  <a:gd name="textAreaLeft" fmla="*/ 0 w 620280"/>
                  <a:gd name="textAreaRight" fmla="*/ 621360 w 620280"/>
                  <a:gd name="textAreaTop" fmla="*/ 0 h 588600"/>
                  <a:gd name="textAreaBottom" fmla="*/ 589680 h 588600"/>
                </a:gdLst>
                <a:ahLst/>
                <a:rect l="textAreaLeft" t="textAreaTop" r="textAreaRight" b="textAreaBottom"/>
                <a:pathLst>
                  <a:path w="28298" h="26845">
                    <a:moveTo>
                      <a:pt x="16877" y="0"/>
                    </a:moveTo>
                    <a:cubicBezTo>
                      <a:pt x="16877" y="0"/>
                      <a:pt x="14935" y="4958"/>
                      <a:pt x="12606" y="4958"/>
                    </a:cubicBezTo>
                    <a:cubicBezTo>
                      <a:pt x="12396" y="4958"/>
                      <a:pt x="12184" y="4918"/>
                      <a:pt x="11970" y="4831"/>
                    </a:cubicBezTo>
                    <a:cubicBezTo>
                      <a:pt x="10948" y="4413"/>
                      <a:pt x="10508" y="3738"/>
                      <a:pt x="10014" y="3738"/>
                    </a:cubicBezTo>
                    <a:cubicBezTo>
                      <a:pt x="9831" y="3738"/>
                      <a:pt x="9639" y="3831"/>
                      <a:pt x="9408" y="4066"/>
                    </a:cubicBezTo>
                    <a:cubicBezTo>
                      <a:pt x="8860" y="4614"/>
                      <a:pt x="8860" y="9713"/>
                      <a:pt x="8375" y="10656"/>
                    </a:cubicBezTo>
                    <a:cubicBezTo>
                      <a:pt x="8264" y="10874"/>
                      <a:pt x="8140" y="10964"/>
                      <a:pt x="8011" y="10964"/>
                    </a:cubicBezTo>
                    <a:cubicBezTo>
                      <a:pt x="7401" y="10964"/>
                      <a:pt x="6680" y="8948"/>
                      <a:pt x="6680" y="8948"/>
                    </a:cubicBezTo>
                    <a:cubicBezTo>
                      <a:pt x="7254" y="7788"/>
                      <a:pt x="7661" y="6565"/>
                      <a:pt x="7929" y="5303"/>
                    </a:cubicBezTo>
                    <a:cubicBezTo>
                      <a:pt x="8484" y="2664"/>
                      <a:pt x="7037" y="1176"/>
                      <a:pt x="5341" y="1176"/>
                    </a:cubicBezTo>
                    <a:cubicBezTo>
                      <a:pt x="4153" y="1176"/>
                      <a:pt x="2844" y="1905"/>
                      <a:pt x="2015" y="3480"/>
                    </a:cubicBezTo>
                    <a:cubicBezTo>
                      <a:pt x="1" y="7317"/>
                      <a:pt x="281" y="11396"/>
                      <a:pt x="3697" y="11689"/>
                    </a:cubicBezTo>
                    <a:cubicBezTo>
                      <a:pt x="2614" y="14786"/>
                      <a:pt x="4003" y="17590"/>
                      <a:pt x="3748" y="19069"/>
                    </a:cubicBezTo>
                    <a:cubicBezTo>
                      <a:pt x="3493" y="20547"/>
                      <a:pt x="549" y="22179"/>
                      <a:pt x="549" y="22179"/>
                    </a:cubicBezTo>
                    <a:cubicBezTo>
                      <a:pt x="549" y="22179"/>
                      <a:pt x="3315" y="25659"/>
                      <a:pt x="6833" y="26844"/>
                    </a:cubicBezTo>
                    <a:cubicBezTo>
                      <a:pt x="8106" y="24467"/>
                      <a:pt x="8669" y="23743"/>
                      <a:pt x="9333" y="23743"/>
                    </a:cubicBezTo>
                    <a:cubicBezTo>
                      <a:pt x="9873" y="23743"/>
                      <a:pt x="10479" y="24220"/>
                      <a:pt x="11587" y="24677"/>
                    </a:cubicBezTo>
                    <a:cubicBezTo>
                      <a:pt x="12481" y="25050"/>
                      <a:pt x="13468" y="25280"/>
                      <a:pt x="14495" y="25280"/>
                    </a:cubicBezTo>
                    <a:cubicBezTo>
                      <a:pt x="16309" y="25280"/>
                      <a:pt x="18247" y="24563"/>
                      <a:pt x="20013" y="22651"/>
                    </a:cubicBezTo>
                    <a:cubicBezTo>
                      <a:pt x="24843" y="17437"/>
                      <a:pt x="28298" y="6973"/>
                      <a:pt x="28298" y="6973"/>
                    </a:cubicBezTo>
                    <a:lnTo>
                      <a:pt x="28285" y="6973"/>
                    </a:lnTo>
                    <a:cubicBezTo>
                      <a:pt x="22613" y="5303"/>
                      <a:pt x="16877" y="0"/>
                      <a:pt x="16877" y="0"/>
                    </a:cubicBezTo>
                    <a:close/>
                  </a:path>
                </a:pathLst>
              </a:custGeom>
              <a:solidFill>
                <a:srgbClr val="fca69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75" name="Google Shape;938;p40"/>
              <p:cNvSpPr/>
              <p:nvPr/>
            </p:nvSpPr>
            <p:spPr>
              <a:xfrm rot="205200">
                <a:off x="2288520" y="996480"/>
                <a:ext cx="77760" cy="147240"/>
              </a:xfrm>
              <a:custGeom>
                <a:avLst/>
                <a:gdLst>
                  <a:gd name="textAreaLeft" fmla="*/ 0 w 77760"/>
                  <a:gd name="textAreaRight" fmla="*/ 78840 w 77760"/>
                  <a:gd name="textAreaTop" fmla="*/ 0 h 147240"/>
                  <a:gd name="textAreaBottom" fmla="*/ 148320 h 147240"/>
                </a:gdLst>
                <a:ahLst/>
                <a:rect l="textAreaLeft" t="textAreaTop" r="textAreaRight" b="textAreaBottom"/>
                <a:pathLst>
                  <a:path w="3587" h="6754">
                    <a:moveTo>
                      <a:pt x="1623" y="0"/>
                    </a:moveTo>
                    <a:cubicBezTo>
                      <a:pt x="1244" y="0"/>
                      <a:pt x="951" y="104"/>
                      <a:pt x="935" y="111"/>
                    </a:cubicBezTo>
                    <a:cubicBezTo>
                      <a:pt x="573" y="247"/>
                      <a:pt x="714" y="735"/>
                      <a:pt x="1027" y="735"/>
                    </a:cubicBezTo>
                    <a:cubicBezTo>
                      <a:pt x="1066" y="735"/>
                      <a:pt x="1108" y="728"/>
                      <a:pt x="1152" y="711"/>
                    </a:cubicBezTo>
                    <a:cubicBezTo>
                      <a:pt x="1152" y="711"/>
                      <a:pt x="1359" y="641"/>
                      <a:pt x="1617" y="641"/>
                    </a:cubicBezTo>
                    <a:cubicBezTo>
                      <a:pt x="1774" y="641"/>
                      <a:pt x="1949" y="667"/>
                      <a:pt x="2108" y="749"/>
                    </a:cubicBezTo>
                    <a:cubicBezTo>
                      <a:pt x="2363" y="876"/>
                      <a:pt x="2541" y="1131"/>
                      <a:pt x="2643" y="1514"/>
                    </a:cubicBezTo>
                    <a:cubicBezTo>
                      <a:pt x="2873" y="2342"/>
                      <a:pt x="2465" y="3884"/>
                      <a:pt x="1713" y="5019"/>
                    </a:cubicBezTo>
                    <a:cubicBezTo>
                      <a:pt x="1292" y="5656"/>
                      <a:pt x="821" y="6064"/>
                      <a:pt x="426" y="6115"/>
                    </a:cubicBezTo>
                    <a:cubicBezTo>
                      <a:pt x="1" y="6140"/>
                      <a:pt x="41" y="6753"/>
                      <a:pt x="440" y="6753"/>
                    </a:cubicBezTo>
                    <a:cubicBezTo>
                      <a:pt x="447" y="6753"/>
                      <a:pt x="456" y="6753"/>
                      <a:pt x="464" y="6752"/>
                    </a:cubicBezTo>
                    <a:lnTo>
                      <a:pt x="515" y="6752"/>
                    </a:lnTo>
                    <a:cubicBezTo>
                      <a:pt x="1267" y="6638"/>
                      <a:pt x="1879" y="5937"/>
                      <a:pt x="2248" y="5363"/>
                    </a:cubicBezTo>
                    <a:cubicBezTo>
                      <a:pt x="3000" y="4241"/>
                      <a:pt x="3587" y="2495"/>
                      <a:pt x="3268" y="1335"/>
                    </a:cubicBezTo>
                    <a:cubicBezTo>
                      <a:pt x="3115" y="787"/>
                      <a:pt x="2822" y="392"/>
                      <a:pt x="2401" y="175"/>
                    </a:cubicBezTo>
                    <a:cubicBezTo>
                      <a:pt x="2139" y="42"/>
                      <a:pt x="1864" y="0"/>
                      <a:pt x="16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4160" bIns="74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76" name="Google Shape;939;p40"/>
              <p:cNvSpPr/>
              <p:nvPr/>
            </p:nvSpPr>
            <p:spPr>
              <a:xfrm rot="205200">
                <a:off x="2589840" y="1208880"/>
                <a:ext cx="97200" cy="140760"/>
              </a:xfrm>
              <a:custGeom>
                <a:avLst/>
                <a:gdLst>
                  <a:gd name="textAreaLeft" fmla="*/ 0 w 97200"/>
                  <a:gd name="textAreaRight" fmla="*/ 98280 w 97200"/>
                  <a:gd name="textAreaTop" fmla="*/ 0 h 140760"/>
                  <a:gd name="textAreaBottom" fmla="*/ 141840 h 140760"/>
                </a:gdLst>
                <a:ahLst/>
                <a:rect l="textAreaLeft" t="textAreaTop" r="textAreaRight" b="textAreaBottom"/>
                <a:pathLst>
                  <a:path w="4480" h="6463">
                    <a:moveTo>
                      <a:pt x="4072" y="0"/>
                    </a:moveTo>
                    <a:cubicBezTo>
                      <a:pt x="3893" y="0"/>
                      <a:pt x="3740" y="153"/>
                      <a:pt x="3753" y="332"/>
                    </a:cubicBezTo>
                    <a:cubicBezTo>
                      <a:pt x="3791" y="2142"/>
                      <a:pt x="3549" y="5188"/>
                      <a:pt x="2708" y="5660"/>
                    </a:cubicBezTo>
                    <a:cubicBezTo>
                      <a:pt x="2514" y="5770"/>
                      <a:pt x="2324" y="5815"/>
                      <a:pt x="2144" y="5815"/>
                    </a:cubicBezTo>
                    <a:cubicBezTo>
                      <a:pt x="1342" y="5815"/>
                      <a:pt x="725" y="4924"/>
                      <a:pt x="694" y="4882"/>
                    </a:cubicBezTo>
                    <a:cubicBezTo>
                      <a:pt x="623" y="4778"/>
                      <a:pt x="528" y="4734"/>
                      <a:pt x="435" y="4734"/>
                    </a:cubicBezTo>
                    <a:cubicBezTo>
                      <a:pt x="211" y="4734"/>
                      <a:pt x="0" y="4987"/>
                      <a:pt x="171" y="5239"/>
                    </a:cubicBezTo>
                    <a:cubicBezTo>
                      <a:pt x="503" y="5736"/>
                      <a:pt x="1255" y="6463"/>
                      <a:pt x="2147" y="6463"/>
                    </a:cubicBezTo>
                    <a:cubicBezTo>
                      <a:pt x="2453" y="6463"/>
                      <a:pt x="2746" y="6374"/>
                      <a:pt x="3014" y="6233"/>
                    </a:cubicBezTo>
                    <a:cubicBezTo>
                      <a:pt x="4480" y="5418"/>
                      <a:pt x="4403" y="842"/>
                      <a:pt x="4390" y="319"/>
                    </a:cubicBezTo>
                    <a:cubicBezTo>
                      <a:pt x="4390" y="141"/>
                      <a:pt x="4250" y="0"/>
                      <a:pt x="40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0920" bIns="70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77" name="Google Shape;940;p40"/>
              <p:cNvSpPr/>
              <p:nvPr/>
            </p:nvSpPr>
            <p:spPr>
              <a:xfrm rot="205200">
                <a:off x="2595600" y="1049040"/>
                <a:ext cx="96120" cy="47160"/>
              </a:xfrm>
              <a:custGeom>
                <a:avLst/>
                <a:gdLst>
                  <a:gd name="textAreaLeft" fmla="*/ 0 w 96120"/>
                  <a:gd name="textAreaRight" fmla="*/ 97200 w 96120"/>
                  <a:gd name="textAreaTop" fmla="*/ 0 h 47160"/>
                  <a:gd name="textAreaBottom" fmla="*/ 48240 h 47160"/>
                </a:gdLst>
                <a:ahLst/>
                <a:rect l="textAreaLeft" t="textAreaTop" r="textAreaRight" b="textAreaBottom"/>
                <a:pathLst>
                  <a:path w="4428" h="2190">
                    <a:moveTo>
                      <a:pt x="1781" y="0"/>
                    </a:moveTo>
                    <a:cubicBezTo>
                      <a:pt x="576" y="0"/>
                      <a:pt x="0" y="653"/>
                      <a:pt x="489" y="1165"/>
                    </a:cubicBezTo>
                    <a:cubicBezTo>
                      <a:pt x="850" y="1542"/>
                      <a:pt x="2280" y="2190"/>
                      <a:pt x="3322" y="2190"/>
                    </a:cubicBezTo>
                    <a:cubicBezTo>
                      <a:pt x="3864" y="2190"/>
                      <a:pt x="4301" y="2014"/>
                      <a:pt x="4428" y="1535"/>
                    </a:cubicBezTo>
                    <a:cubicBezTo>
                      <a:pt x="4275" y="859"/>
                      <a:pt x="3752" y="222"/>
                      <a:pt x="2248" y="30"/>
                    </a:cubicBezTo>
                    <a:cubicBezTo>
                      <a:pt x="2084" y="10"/>
                      <a:pt x="1928" y="0"/>
                      <a:pt x="17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120" bIns="241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78" name="Google Shape;941;p40"/>
              <p:cNvSpPr/>
              <p:nvPr/>
            </p:nvSpPr>
            <p:spPr>
              <a:xfrm rot="205200">
                <a:off x="2731320" y="1121040"/>
                <a:ext cx="70560" cy="61920"/>
              </a:xfrm>
              <a:custGeom>
                <a:avLst/>
                <a:gdLst>
                  <a:gd name="textAreaLeft" fmla="*/ 0 w 70560"/>
                  <a:gd name="textAreaRight" fmla="*/ 71640 w 70560"/>
                  <a:gd name="textAreaTop" fmla="*/ 0 h 61920"/>
                  <a:gd name="textAreaBottom" fmla="*/ 63000 h 61920"/>
                </a:gdLst>
                <a:ahLst/>
                <a:rect l="textAreaLeft" t="textAreaTop" r="textAreaRight" b="textAreaBottom"/>
                <a:pathLst>
                  <a:path w="3264" h="2876">
                    <a:moveTo>
                      <a:pt x="1394" y="1"/>
                    </a:moveTo>
                    <a:cubicBezTo>
                      <a:pt x="1240" y="1"/>
                      <a:pt x="1089" y="32"/>
                      <a:pt x="944" y="83"/>
                    </a:cubicBezTo>
                    <a:cubicBezTo>
                      <a:pt x="1" y="1026"/>
                      <a:pt x="1785" y="2722"/>
                      <a:pt x="2384" y="2862"/>
                    </a:cubicBezTo>
                    <a:cubicBezTo>
                      <a:pt x="2424" y="2871"/>
                      <a:pt x="2463" y="2876"/>
                      <a:pt x="2500" y="2876"/>
                    </a:cubicBezTo>
                    <a:cubicBezTo>
                      <a:pt x="3022" y="2876"/>
                      <a:pt x="3263" y="1989"/>
                      <a:pt x="2716" y="1014"/>
                    </a:cubicBezTo>
                    <a:cubicBezTo>
                      <a:pt x="2276" y="246"/>
                      <a:pt x="1822" y="1"/>
                      <a:pt x="13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1320" bIns="313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79" name="Google Shape;942;p40"/>
              <p:cNvSpPr/>
              <p:nvPr/>
            </p:nvSpPr>
            <p:spPr>
              <a:xfrm rot="205200">
                <a:off x="2592720" y="1144080"/>
                <a:ext cx="41040" cy="41760"/>
              </a:xfrm>
              <a:custGeom>
                <a:avLst/>
                <a:gdLst>
                  <a:gd name="textAreaLeft" fmla="*/ 0 w 41040"/>
                  <a:gd name="textAreaRight" fmla="*/ 42120 w 41040"/>
                  <a:gd name="textAreaTop" fmla="*/ 0 h 41760"/>
                  <a:gd name="textAreaBottom" fmla="*/ 42840 h 41760"/>
                </a:gdLst>
                <a:ahLst/>
                <a:rect l="textAreaLeft" t="textAreaTop" r="textAreaRight" b="textAreaBottom"/>
                <a:pathLst>
                  <a:path w="1913" h="1952">
                    <a:moveTo>
                      <a:pt x="1190" y="1"/>
                    </a:moveTo>
                    <a:cubicBezTo>
                      <a:pt x="879" y="1"/>
                      <a:pt x="531" y="219"/>
                      <a:pt x="306" y="575"/>
                    </a:cubicBezTo>
                    <a:cubicBezTo>
                      <a:pt x="0" y="1072"/>
                      <a:pt x="51" y="1646"/>
                      <a:pt x="421" y="1862"/>
                    </a:cubicBezTo>
                    <a:cubicBezTo>
                      <a:pt x="516" y="1923"/>
                      <a:pt x="623" y="1952"/>
                      <a:pt x="735" y="1952"/>
                    </a:cubicBezTo>
                    <a:cubicBezTo>
                      <a:pt x="1046" y="1952"/>
                      <a:pt x="1394" y="1734"/>
                      <a:pt x="1619" y="1378"/>
                    </a:cubicBezTo>
                    <a:cubicBezTo>
                      <a:pt x="1912" y="881"/>
                      <a:pt x="1861" y="307"/>
                      <a:pt x="1504" y="90"/>
                    </a:cubicBezTo>
                    <a:cubicBezTo>
                      <a:pt x="1409" y="30"/>
                      <a:pt x="1302" y="1"/>
                      <a:pt x="11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80" name="Google Shape;943;p40"/>
              <p:cNvSpPr/>
              <p:nvPr/>
            </p:nvSpPr>
            <p:spPr>
              <a:xfrm rot="205200">
                <a:off x="2701440" y="1216080"/>
                <a:ext cx="41040" cy="42120"/>
              </a:xfrm>
              <a:custGeom>
                <a:avLst/>
                <a:gdLst>
                  <a:gd name="textAreaLeft" fmla="*/ 0 w 41040"/>
                  <a:gd name="textAreaRight" fmla="*/ 42120 w 41040"/>
                  <a:gd name="textAreaTop" fmla="*/ 0 h 42120"/>
                  <a:gd name="textAreaBottom" fmla="*/ 43200 h 42120"/>
                </a:gdLst>
                <a:ahLst/>
                <a:rect l="textAreaLeft" t="textAreaTop" r="textAreaRight" b="textAreaBottom"/>
                <a:pathLst>
                  <a:path w="1913" h="1959">
                    <a:moveTo>
                      <a:pt x="1192" y="1"/>
                    </a:moveTo>
                    <a:cubicBezTo>
                      <a:pt x="878" y="1"/>
                      <a:pt x="522" y="215"/>
                      <a:pt x="306" y="582"/>
                    </a:cubicBezTo>
                    <a:cubicBezTo>
                      <a:pt x="0" y="1079"/>
                      <a:pt x="51" y="1652"/>
                      <a:pt x="408" y="1869"/>
                    </a:cubicBezTo>
                    <a:cubicBezTo>
                      <a:pt x="506" y="1930"/>
                      <a:pt x="616" y="1959"/>
                      <a:pt x="730" y="1959"/>
                    </a:cubicBezTo>
                    <a:cubicBezTo>
                      <a:pt x="1045" y="1959"/>
                      <a:pt x="1391" y="1740"/>
                      <a:pt x="1606" y="1385"/>
                    </a:cubicBezTo>
                    <a:cubicBezTo>
                      <a:pt x="1912" y="888"/>
                      <a:pt x="1861" y="314"/>
                      <a:pt x="1504" y="85"/>
                    </a:cubicBezTo>
                    <a:cubicBezTo>
                      <a:pt x="1411" y="28"/>
                      <a:pt x="1304" y="1"/>
                      <a:pt x="11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600" bIns="21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81" name="Google Shape;944;p40"/>
              <p:cNvSpPr/>
              <p:nvPr/>
            </p:nvSpPr>
            <p:spPr>
              <a:xfrm rot="205200">
                <a:off x="2490840" y="1300680"/>
                <a:ext cx="89280" cy="92880"/>
              </a:xfrm>
              <a:custGeom>
                <a:avLst/>
                <a:gdLst>
                  <a:gd name="textAreaLeft" fmla="*/ 0 w 89280"/>
                  <a:gd name="textAreaRight" fmla="*/ 90360 w 89280"/>
                  <a:gd name="textAreaTop" fmla="*/ 0 h 92880"/>
                  <a:gd name="textAreaBottom" fmla="*/ 93960 h 92880"/>
                </a:gdLst>
                <a:ahLst/>
                <a:rect l="textAreaLeft" t="textAreaTop" r="textAreaRight" b="textAreaBottom"/>
                <a:pathLst>
                  <a:path w="4111" h="4270">
                    <a:moveTo>
                      <a:pt x="642" y="0"/>
                    </a:moveTo>
                    <a:cubicBezTo>
                      <a:pt x="317" y="0"/>
                      <a:pt x="55" y="478"/>
                      <a:pt x="39" y="1169"/>
                    </a:cubicBezTo>
                    <a:cubicBezTo>
                      <a:pt x="1" y="2291"/>
                      <a:pt x="1301" y="3910"/>
                      <a:pt x="1964" y="4152"/>
                    </a:cubicBezTo>
                    <a:cubicBezTo>
                      <a:pt x="2172" y="4227"/>
                      <a:pt x="2468" y="4270"/>
                      <a:pt x="2766" y="4270"/>
                    </a:cubicBezTo>
                    <a:cubicBezTo>
                      <a:pt x="3433" y="4270"/>
                      <a:pt x="4111" y="4053"/>
                      <a:pt x="3838" y="3489"/>
                    </a:cubicBezTo>
                    <a:cubicBezTo>
                      <a:pt x="3838" y="3489"/>
                      <a:pt x="1798" y="1756"/>
                      <a:pt x="1275" y="621"/>
                    </a:cubicBezTo>
                    <a:cubicBezTo>
                      <a:pt x="1070" y="186"/>
                      <a:pt x="844" y="0"/>
                      <a:pt x="6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82" name="Google Shape;945;p40"/>
              <p:cNvSpPr/>
              <p:nvPr/>
            </p:nvSpPr>
            <p:spPr>
              <a:xfrm rot="205200">
                <a:off x="2287080" y="1048320"/>
                <a:ext cx="69480" cy="24480"/>
              </a:xfrm>
              <a:custGeom>
                <a:avLst/>
                <a:gdLst>
                  <a:gd name="textAreaLeft" fmla="*/ 0 w 69480"/>
                  <a:gd name="textAreaRight" fmla="*/ 70560 w 69480"/>
                  <a:gd name="textAreaTop" fmla="*/ 0 h 24480"/>
                  <a:gd name="textAreaBottom" fmla="*/ 25560 h 24480"/>
                </a:gdLst>
                <a:ahLst/>
                <a:rect l="textAreaLeft" t="textAreaTop" r="textAreaRight" b="textAreaBottom"/>
                <a:pathLst>
                  <a:path w="3216" h="1160">
                    <a:moveTo>
                      <a:pt x="1691" y="1"/>
                    </a:moveTo>
                    <a:cubicBezTo>
                      <a:pt x="1243" y="1"/>
                      <a:pt x="735" y="155"/>
                      <a:pt x="230" y="599"/>
                    </a:cubicBezTo>
                    <a:cubicBezTo>
                      <a:pt x="0" y="790"/>
                      <a:pt x="141" y="1159"/>
                      <a:pt x="434" y="1159"/>
                    </a:cubicBezTo>
                    <a:cubicBezTo>
                      <a:pt x="510" y="1159"/>
                      <a:pt x="587" y="1134"/>
                      <a:pt x="651" y="1083"/>
                    </a:cubicBezTo>
                    <a:cubicBezTo>
                      <a:pt x="1038" y="740"/>
                      <a:pt x="1401" y="631"/>
                      <a:pt x="1705" y="631"/>
                    </a:cubicBezTo>
                    <a:cubicBezTo>
                      <a:pt x="2179" y="631"/>
                      <a:pt x="2508" y="896"/>
                      <a:pt x="2562" y="943"/>
                    </a:cubicBezTo>
                    <a:cubicBezTo>
                      <a:pt x="2629" y="996"/>
                      <a:pt x="2699" y="1019"/>
                      <a:pt x="2765" y="1019"/>
                    </a:cubicBezTo>
                    <a:cubicBezTo>
                      <a:pt x="3016" y="1019"/>
                      <a:pt x="3215" y="693"/>
                      <a:pt x="2983" y="471"/>
                    </a:cubicBezTo>
                    <a:cubicBezTo>
                      <a:pt x="2733" y="250"/>
                      <a:pt x="2260" y="1"/>
                      <a:pt x="16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600" bIns="12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83" name="Google Shape;946;p40"/>
              <p:cNvSpPr/>
              <p:nvPr/>
            </p:nvSpPr>
            <p:spPr>
              <a:xfrm rot="205200">
                <a:off x="2297880" y="1325160"/>
                <a:ext cx="118440" cy="152640"/>
              </a:xfrm>
              <a:custGeom>
                <a:avLst/>
                <a:gdLst>
                  <a:gd name="textAreaLeft" fmla="*/ 0 w 118440"/>
                  <a:gd name="textAreaRight" fmla="*/ 119520 w 118440"/>
                  <a:gd name="textAreaTop" fmla="*/ 0 h 152640"/>
                  <a:gd name="textAreaBottom" fmla="*/ 153720 h 152640"/>
                </a:gdLst>
                <a:ahLst/>
                <a:rect l="textAreaLeft" t="textAreaTop" r="textAreaRight" b="textAreaBottom"/>
                <a:pathLst>
                  <a:path w="5443" h="6999">
                    <a:moveTo>
                      <a:pt x="0" y="1"/>
                    </a:moveTo>
                    <a:cubicBezTo>
                      <a:pt x="0" y="1"/>
                      <a:pt x="0" y="3111"/>
                      <a:pt x="1479" y="4832"/>
                    </a:cubicBezTo>
                    <a:cubicBezTo>
                      <a:pt x="2154" y="5597"/>
                      <a:pt x="2881" y="6323"/>
                      <a:pt x="3646" y="6999"/>
                    </a:cubicBezTo>
                    <a:cubicBezTo>
                      <a:pt x="4131" y="6302"/>
                      <a:pt x="4488" y="6051"/>
                      <a:pt x="4881" y="6051"/>
                    </a:cubicBezTo>
                    <a:cubicBezTo>
                      <a:pt x="5056" y="6051"/>
                      <a:pt x="5239" y="6100"/>
                      <a:pt x="5443" y="6183"/>
                    </a:cubicBezTo>
                    <a:cubicBezTo>
                      <a:pt x="4703" y="5788"/>
                      <a:pt x="4002" y="5316"/>
                      <a:pt x="3365" y="4781"/>
                    </a:cubicBezTo>
                    <a:cubicBezTo>
                      <a:pt x="791" y="2563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a88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6680" bIns="76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84" name="Google Shape;947;p40"/>
              <p:cNvSpPr/>
              <p:nvPr/>
            </p:nvSpPr>
            <p:spPr>
              <a:xfrm rot="205200">
                <a:off x="2397600" y="880560"/>
                <a:ext cx="476640" cy="276480"/>
              </a:xfrm>
              <a:custGeom>
                <a:avLst/>
                <a:gdLst>
                  <a:gd name="textAreaLeft" fmla="*/ 0 w 476640"/>
                  <a:gd name="textAreaRight" fmla="*/ 477720 w 476640"/>
                  <a:gd name="textAreaTop" fmla="*/ 0 h 276480"/>
                  <a:gd name="textAreaBottom" fmla="*/ 277560 h 276480"/>
                </a:gdLst>
                <a:ahLst/>
                <a:rect l="textAreaLeft" t="textAreaTop" r="textAreaRight" b="textAreaBottom"/>
                <a:pathLst>
                  <a:path w="21759" h="12638">
                    <a:moveTo>
                      <a:pt x="8958" y="0"/>
                    </a:moveTo>
                    <a:cubicBezTo>
                      <a:pt x="7170" y="0"/>
                      <a:pt x="5432" y="425"/>
                      <a:pt x="4181" y="1587"/>
                    </a:cubicBezTo>
                    <a:cubicBezTo>
                      <a:pt x="3646" y="2084"/>
                      <a:pt x="3505" y="2862"/>
                      <a:pt x="3072" y="3422"/>
                    </a:cubicBezTo>
                    <a:cubicBezTo>
                      <a:pt x="2090" y="4710"/>
                      <a:pt x="1211" y="5742"/>
                      <a:pt x="790" y="7361"/>
                    </a:cubicBezTo>
                    <a:cubicBezTo>
                      <a:pt x="548" y="8343"/>
                      <a:pt x="701" y="9388"/>
                      <a:pt x="535" y="10395"/>
                    </a:cubicBezTo>
                    <a:cubicBezTo>
                      <a:pt x="421" y="11109"/>
                      <a:pt x="51" y="11695"/>
                      <a:pt x="0" y="12421"/>
                    </a:cubicBezTo>
                    <a:cubicBezTo>
                      <a:pt x="290" y="12571"/>
                      <a:pt x="568" y="12638"/>
                      <a:pt x="829" y="12638"/>
                    </a:cubicBezTo>
                    <a:cubicBezTo>
                      <a:pt x="2258" y="12638"/>
                      <a:pt x="3161" y="10645"/>
                      <a:pt x="2460" y="9362"/>
                    </a:cubicBezTo>
                    <a:lnTo>
                      <a:pt x="2460" y="9362"/>
                    </a:lnTo>
                    <a:cubicBezTo>
                      <a:pt x="2911" y="9561"/>
                      <a:pt x="3375" y="9650"/>
                      <a:pt x="3837" y="9650"/>
                    </a:cubicBezTo>
                    <a:cubicBezTo>
                      <a:pt x="6313" y="9650"/>
                      <a:pt x="8753" y="7087"/>
                      <a:pt x="9075" y="5003"/>
                    </a:cubicBezTo>
                    <a:cubicBezTo>
                      <a:pt x="9657" y="6196"/>
                      <a:pt x="10423" y="6842"/>
                      <a:pt x="11475" y="6842"/>
                    </a:cubicBezTo>
                    <a:cubicBezTo>
                      <a:pt x="11806" y="6842"/>
                      <a:pt x="12165" y="6778"/>
                      <a:pt x="12555" y="6647"/>
                    </a:cubicBezTo>
                    <a:cubicBezTo>
                      <a:pt x="13842" y="8694"/>
                      <a:pt x="15536" y="9915"/>
                      <a:pt x="17796" y="9915"/>
                    </a:cubicBezTo>
                    <a:cubicBezTo>
                      <a:pt x="17999" y="9915"/>
                      <a:pt x="18206" y="9905"/>
                      <a:pt x="18419" y="9885"/>
                    </a:cubicBezTo>
                    <a:cubicBezTo>
                      <a:pt x="18670" y="10812"/>
                      <a:pt x="19271" y="11225"/>
                      <a:pt x="19891" y="11225"/>
                    </a:cubicBezTo>
                    <a:cubicBezTo>
                      <a:pt x="20686" y="11225"/>
                      <a:pt x="21511" y="10546"/>
                      <a:pt x="21669" y="9401"/>
                    </a:cubicBezTo>
                    <a:cubicBezTo>
                      <a:pt x="21758" y="8725"/>
                      <a:pt x="21299" y="7603"/>
                      <a:pt x="21057" y="7004"/>
                    </a:cubicBezTo>
                    <a:cubicBezTo>
                      <a:pt x="19974" y="4264"/>
                      <a:pt x="16749" y="1957"/>
                      <a:pt x="14072" y="975"/>
                    </a:cubicBezTo>
                    <a:cubicBezTo>
                      <a:pt x="12614" y="431"/>
                      <a:pt x="10760" y="0"/>
                      <a:pt x="89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85" name="Google Shape;948;p40"/>
              <p:cNvSpPr/>
              <p:nvPr/>
            </p:nvSpPr>
            <p:spPr>
              <a:xfrm rot="205200">
                <a:off x="1648080" y="1387800"/>
                <a:ext cx="313200" cy="589680"/>
              </a:xfrm>
              <a:custGeom>
                <a:avLst/>
                <a:gdLst>
                  <a:gd name="textAreaLeft" fmla="*/ 0 w 313200"/>
                  <a:gd name="textAreaRight" fmla="*/ 314280 w 313200"/>
                  <a:gd name="textAreaTop" fmla="*/ 0 h 589680"/>
                  <a:gd name="textAreaBottom" fmla="*/ 590760 h 589680"/>
                </a:gdLst>
                <a:ahLst/>
                <a:rect l="textAreaLeft" t="textAreaTop" r="textAreaRight" b="textAreaBottom"/>
                <a:pathLst>
                  <a:path w="14315" h="26895">
                    <a:moveTo>
                      <a:pt x="11409" y="0"/>
                    </a:moveTo>
                    <a:cubicBezTo>
                      <a:pt x="11274" y="0"/>
                      <a:pt x="11141" y="136"/>
                      <a:pt x="11218" y="306"/>
                    </a:cubicBezTo>
                    <a:cubicBezTo>
                      <a:pt x="11243" y="357"/>
                      <a:pt x="13869" y="5685"/>
                      <a:pt x="12454" y="9496"/>
                    </a:cubicBezTo>
                    <a:cubicBezTo>
                      <a:pt x="11039" y="13358"/>
                      <a:pt x="192" y="26411"/>
                      <a:pt x="77" y="26551"/>
                    </a:cubicBezTo>
                    <a:cubicBezTo>
                      <a:pt x="1" y="26627"/>
                      <a:pt x="14" y="26768"/>
                      <a:pt x="103" y="26844"/>
                    </a:cubicBezTo>
                    <a:cubicBezTo>
                      <a:pt x="141" y="26870"/>
                      <a:pt x="192" y="26895"/>
                      <a:pt x="243" y="26895"/>
                    </a:cubicBezTo>
                    <a:cubicBezTo>
                      <a:pt x="294" y="26895"/>
                      <a:pt x="358" y="26870"/>
                      <a:pt x="396" y="26819"/>
                    </a:cubicBezTo>
                    <a:cubicBezTo>
                      <a:pt x="842" y="26283"/>
                      <a:pt x="11409" y="13575"/>
                      <a:pt x="12849" y="9636"/>
                    </a:cubicBezTo>
                    <a:cubicBezTo>
                      <a:pt x="14315" y="5660"/>
                      <a:pt x="11702" y="332"/>
                      <a:pt x="11587" y="115"/>
                    </a:cubicBezTo>
                    <a:cubicBezTo>
                      <a:pt x="11545" y="34"/>
                      <a:pt x="11477" y="0"/>
                      <a:pt x="114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86" name="Google Shape;949;p40"/>
              <p:cNvSpPr/>
              <p:nvPr/>
            </p:nvSpPr>
            <p:spPr>
              <a:xfrm rot="205200">
                <a:off x="2225880" y="1834920"/>
                <a:ext cx="170280" cy="97200"/>
              </a:xfrm>
              <a:custGeom>
                <a:avLst/>
                <a:gdLst>
                  <a:gd name="textAreaLeft" fmla="*/ 0 w 170280"/>
                  <a:gd name="textAreaRight" fmla="*/ 171360 w 170280"/>
                  <a:gd name="textAreaTop" fmla="*/ 0 h 97200"/>
                  <a:gd name="textAreaBottom" fmla="*/ 98280 h 97200"/>
                </a:gdLst>
                <a:ahLst/>
                <a:rect l="textAreaLeft" t="textAreaTop" r="textAreaRight" b="textAreaBottom"/>
                <a:pathLst>
                  <a:path w="7808" h="4477">
                    <a:moveTo>
                      <a:pt x="309" y="1"/>
                    </a:moveTo>
                    <a:cubicBezTo>
                      <a:pt x="142" y="1"/>
                      <a:pt x="1" y="231"/>
                      <a:pt x="173" y="372"/>
                    </a:cubicBezTo>
                    <a:cubicBezTo>
                      <a:pt x="364" y="538"/>
                      <a:pt x="4838" y="4426"/>
                      <a:pt x="7540" y="4476"/>
                    </a:cubicBezTo>
                    <a:lnTo>
                      <a:pt x="7553" y="4464"/>
                    </a:lnTo>
                    <a:cubicBezTo>
                      <a:pt x="7808" y="4438"/>
                      <a:pt x="7808" y="4069"/>
                      <a:pt x="7553" y="4043"/>
                    </a:cubicBezTo>
                    <a:cubicBezTo>
                      <a:pt x="4991" y="4005"/>
                      <a:pt x="491" y="92"/>
                      <a:pt x="441" y="54"/>
                    </a:cubicBezTo>
                    <a:cubicBezTo>
                      <a:pt x="398" y="17"/>
                      <a:pt x="353" y="1"/>
                      <a:pt x="3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8960" bIns="489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687" name="Google Shape;957;p40"/>
            <p:cNvGrpSpPr/>
            <p:nvPr/>
          </p:nvGrpSpPr>
          <p:grpSpPr>
            <a:xfrm>
              <a:off x="757440" y="2079720"/>
              <a:ext cx="3701160" cy="2206080"/>
              <a:chOff x="757440" y="2079720"/>
              <a:chExt cx="3701160" cy="2206080"/>
            </a:xfrm>
          </p:grpSpPr>
          <p:sp>
            <p:nvSpPr>
              <p:cNvPr id="688" name="Google Shape;958;p40"/>
              <p:cNvSpPr/>
              <p:nvPr/>
            </p:nvSpPr>
            <p:spPr>
              <a:xfrm>
                <a:off x="757440" y="2079720"/>
                <a:ext cx="3153960" cy="2019600"/>
              </a:xfrm>
              <a:custGeom>
                <a:avLst/>
                <a:gdLst>
                  <a:gd name="textAreaLeft" fmla="*/ 0 w 3153960"/>
                  <a:gd name="textAreaRight" fmla="*/ 3155040 w 3153960"/>
                  <a:gd name="textAreaTop" fmla="*/ 0 h 2019600"/>
                  <a:gd name="textAreaBottom" fmla="*/ 2020680 h 2019600"/>
                </a:gdLst>
                <a:ahLst/>
                <a:rect l="textAreaLeft" t="textAreaTop" r="textAreaRight" b="textAreaBottom"/>
                <a:pathLst>
                  <a:path w="125081" h="86128">
                    <a:moveTo>
                      <a:pt x="7317" y="0"/>
                    </a:moveTo>
                    <a:cubicBezTo>
                      <a:pt x="3264" y="0"/>
                      <a:pt x="1" y="3085"/>
                      <a:pt x="13" y="6896"/>
                    </a:cubicBezTo>
                    <a:lnTo>
                      <a:pt x="39" y="79219"/>
                    </a:lnTo>
                    <a:cubicBezTo>
                      <a:pt x="39" y="83030"/>
                      <a:pt x="3315" y="86127"/>
                      <a:pt x="7355" y="86127"/>
                    </a:cubicBezTo>
                    <a:lnTo>
                      <a:pt x="117777" y="86127"/>
                    </a:lnTo>
                    <a:cubicBezTo>
                      <a:pt x="121805" y="86127"/>
                      <a:pt x="125081" y="83030"/>
                      <a:pt x="125081" y="79219"/>
                    </a:cubicBezTo>
                    <a:lnTo>
                      <a:pt x="125055" y="6896"/>
                    </a:lnTo>
                    <a:cubicBezTo>
                      <a:pt x="125055" y="3085"/>
                      <a:pt x="121779" y="0"/>
                      <a:pt x="1177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89" name="Google Shape;959;p40"/>
              <p:cNvSpPr/>
              <p:nvPr/>
            </p:nvSpPr>
            <p:spPr>
              <a:xfrm>
                <a:off x="857520" y="2079720"/>
                <a:ext cx="3153960" cy="2019600"/>
              </a:xfrm>
              <a:custGeom>
                <a:avLst/>
                <a:gdLst>
                  <a:gd name="textAreaLeft" fmla="*/ 0 w 3153960"/>
                  <a:gd name="textAreaRight" fmla="*/ 3155040 w 3153960"/>
                  <a:gd name="textAreaTop" fmla="*/ 0 h 2019600"/>
                  <a:gd name="textAreaBottom" fmla="*/ 2020680 h 2019600"/>
                </a:gdLst>
                <a:ahLst/>
                <a:rect l="textAreaLeft" t="textAreaTop" r="textAreaRight" b="textAreaBottom"/>
                <a:pathLst>
                  <a:path w="125081" h="86128">
                    <a:moveTo>
                      <a:pt x="7317" y="0"/>
                    </a:moveTo>
                    <a:cubicBezTo>
                      <a:pt x="3276" y="0"/>
                      <a:pt x="1" y="3085"/>
                      <a:pt x="1" y="6896"/>
                    </a:cubicBezTo>
                    <a:lnTo>
                      <a:pt x="39" y="79219"/>
                    </a:lnTo>
                    <a:cubicBezTo>
                      <a:pt x="39" y="83030"/>
                      <a:pt x="3315" y="86127"/>
                      <a:pt x="7355" y="86127"/>
                    </a:cubicBezTo>
                    <a:lnTo>
                      <a:pt x="117764" y="86127"/>
                    </a:lnTo>
                    <a:cubicBezTo>
                      <a:pt x="121805" y="86127"/>
                      <a:pt x="125081" y="83030"/>
                      <a:pt x="125081" y="79219"/>
                    </a:cubicBezTo>
                    <a:lnTo>
                      <a:pt x="125042" y="6896"/>
                    </a:lnTo>
                    <a:cubicBezTo>
                      <a:pt x="125042" y="3085"/>
                      <a:pt x="121766" y="0"/>
                      <a:pt x="1177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90" name="Google Shape;960;p40"/>
              <p:cNvSpPr/>
              <p:nvPr/>
            </p:nvSpPr>
            <p:spPr>
              <a:xfrm>
                <a:off x="947520" y="2162880"/>
                <a:ext cx="2974320" cy="1852560"/>
              </a:xfrm>
              <a:custGeom>
                <a:avLst/>
                <a:gdLst>
                  <a:gd name="textAreaLeft" fmla="*/ 0 w 2974320"/>
                  <a:gd name="textAreaRight" fmla="*/ 2975400 w 2974320"/>
                  <a:gd name="textAreaTop" fmla="*/ 0 h 1852560"/>
                  <a:gd name="textAreaBottom" fmla="*/ 1853640 h 1852560"/>
                </a:gdLst>
                <a:ahLst/>
                <a:rect l="textAreaLeft" t="textAreaTop" r="textAreaRight" b="textAreaBottom"/>
                <a:pathLst>
                  <a:path w="117956" h="79003">
                    <a:moveTo>
                      <a:pt x="3646" y="0"/>
                    </a:moveTo>
                    <a:cubicBezTo>
                      <a:pt x="1556" y="0"/>
                      <a:pt x="1" y="1568"/>
                      <a:pt x="1" y="3646"/>
                    </a:cubicBezTo>
                    <a:lnTo>
                      <a:pt x="26" y="75357"/>
                    </a:lnTo>
                    <a:cubicBezTo>
                      <a:pt x="26" y="77434"/>
                      <a:pt x="1594" y="79002"/>
                      <a:pt x="3672" y="79002"/>
                    </a:cubicBezTo>
                    <a:lnTo>
                      <a:pt x="114310" y="79002"/>
                    </a:lnTo>
                    <a:cubicBezTo>
                      <a:pt x="116387" y="79002"/>
                      <a:pt x="117955" y="77434"/>
                      <a:pt x="117955" y="75357"/>
                    </a:cubicBezTo>
                    <a:lnTo>
                      <a:pt x="117917" y="3659"/>
                    </a:lnTo>
                    <a:cubicBezTo>
                      <a:pt x="117917" y="1581"/>
                      <a:pt x="116349" y="13"/>
                      <a:pt x="114272" y="13"/>
                    </a:cubicBezTo>
                    <a:lnTo>
                      <a:pt x="3646" y="0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91" name="Google Shape;961;p40"/>
              <p:cNvSpPr/>
              <p:nvPr/>
            </p:nvSpPr>
            <p:spPr>
              <a:xfrm>
                <a:off x="844560" y="2487600"/>
                <a:ext cx="1033560" cy="1616400"/>
              </a:xfrm>
              <a:custGeom>
                <a:avLst/>
                <a:gdLst>
                  <a:gd name="textAreaLeft" fmla="*/ 0 w 1033560"/>
                  <a:gd name="textAreaRight" fmla="*/ 1034640 w 1033560"/>
                  <a:gd name="textAreaTop" fmla="*/ 0 h 1616400"/>
                  <a:gd name="textAreaBottom" fmla="*/ 1617480 h 1616400"/>
                </a:gdLst>
                <a:ahLst/>
                <a:rect l="textAreaLeft" t="textAreaTop" r="textAreaRight" b="textAreaBottom"/>
                <a:pathLst>
                  <a:path w="41024" h="68947">
                    <a:moveTo>
                      <a:pt x="224" y="0"/>
                    </a:moveTo>
                    <a:cubicBezTo>
                      <a:pt x="113" y="0"/>
                      <a:pt x="1" y="77"/>
                      <a:pt x="14" y="230"/>
                    </a:cubicBezTo>
                    <a:lnTo>
                      <a:pt x="14" y="61272"/>
                    </a:lnTo>
                    <a:cubicBezTo>
                      <a:pt x="14" y="65504"/>
                      <a:pt x="3443" y="68945"/>
                      <a:pt x="7687" y="68945"/>
                    </a:cubicBezTo>
                    <a:lnTo>
                      <a:pt x="40726" y="68945"/>
                    </a:lnTo>
                    <a:cubicBezTo>
                      <a:pt x="40734" y="68946"/>
                      <a:pt x="40741" y="68946"/>
                      <a:pt x="40749" y="68946"/>
                    </a:cubicBezTo>
                    <a:cubicBezTo>
                      <a:pt x="41020" y="68946"/>
                      <a:pt x="41024" y="68535"/>
                      <a:pt x="40760" y="68535"/>
                    </a:cubicBezTo>
                    <a:cubicBezTo>
                      <a:pt x="40749" y="68535"/>
                      <a:pt x="40738" y="68536"/>
                      <a:pt x="40726" y="68537"/>
                    </a:cubicBezTo>
                    <a:lnTo>
                      <a:pt x="7687" y="68537"/>
                    </a:lnTo>
                    <a:cubicBezTo>
                      <a:pt x="3685" y="68525"/>
                      <a:pt x="434" y="65274"/>
                      <a:pt x="434" y="61272"/>
                    </a:cubicBezTo>
                    <a:lnTo>
                      <a:pt x="434" y="230"/>
                    </a:lnTo>
                    <a:cubicBezTo>
                      <a:pt x="447" y="77"/>
                      <a:pt x="336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92" name="Google Shape;962;p40"/>
              <p:cNvSpPr/>
              <p:nvPr/>
            </p:nvSpPr>
            <p:spPr>
              <a:xfrm>
                <a:off x="945000" y="3558600"/>
                <a:ext cx="2408760" cy="459000"/>
              </a:xfrm>
              <a:custGeom>
                <a:avLst/>
                <a:gdLst>
                  <a:gd name="textAreaLeft" fmla="*/ 0 w 2408760"/>
                  <a:gd name="textAreaRight" fmla="*/ 2409840 w 2408760"/>
                  <a:gd name="textAreaTop" fmla="*/ 0 h 459000"/>
                  <a:gd name="textAreaBottom" fmla="*/ 460080 h 459000"/>
                </a:gdLst>
                <a:ahLst/>
                <a:rect l="textAreaLeft" t="textAreaTop" r="textAreaRight" b="textAreaBottom"/>
                <a:pathLst>
                  <a:path w="95535" h="19605">
                    <a:moveTo>
                      <a:pt x="224" y="1"/>
                    </a:moveTo>
                    <a:cubicBezTo>
                      <a:pt x="112" y="1"/>
                      <a:pt x="1" y="77"/>
                      <a:pt x="13" y="230"/>
                    </a:cubicBezTo>
                    <a:lnTo>
                      <a:pt x="13" y="16035"/>
                    </a:lnTo>
                    <a:cubicBezTo>
                      <a:pt x="26" y="18011"/>
                      <a:pt x="1619" y="19604"/>
                      <a:pt x="3595" y="19604"/>
                    </a:cubicBezTo>
                    <a:lnTo>
                      <a:pt x="95280" y="19604"/>
                    </a:lnTo>
                    <a:cubicBezTo>
                      <a:pt x="95534" y="19579"/>
                      <a:pt x="95534" y="19209"/>
                      <a:pt x="95280" y="19184"/>
                    </a:cubicBezTo>
                    <a:lnTo>
                      <a:pt x="3595" y="19184"/>
                    </a:lnTo>
                    <a:cubicBezTo>
                      <a:pt x="1849" y="19184"/>
                      <a:pt x="434" y="17769"/>
                      <a:pt x="434" y="16035"/>
                    </a:cubicBezTo>
                    <a:lnTo>
                      <a:pt x="434" y="230"/>
                    </a:lnTo>
                    <a:cubicBezTo>
                      <a:pt x="447" y="77"/>
                      <a:pt x="335" y="1"/>
                      <a:pt x="2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93" name="Google Shape;963;p40"/>
              <p:cNvSpPr/>
              <p:nvPr/>
            </p:nvSpPr>
            <p:spPr>
              <a:xfrm>
                <a:off x="858600" y="4104720"/>
                <a:ext cx="3426120" cy="181080"/>
              </a:xfrm>
              <a:custGeom>
                <a:avLst/>
                <a:gdLst>
                  <a:gd name="textAreaLeft" fmla="*/ 0 w 3426120"/>
                  <a:gd name="textAreaRight" fmla="*/ 3427200 w 3426120"/>
                  <a:gd name="textAreaTop" fmla="*/ 0 h 181080"/>
                  <a:gd name="textAreaBottom" fmla="*/ 182160 h 181080"/>
                </a:gdLst>
                <a:ahLst/>
                <a:rect l="textAreaLeft" t="textAreaTop" r="textAreaRight" b="textAreaBottom"/>
                <a:pathLst>
                  <a:path w="135865" h="7763">
                    <a:moveTo>
                      <a:pt x="3916" y="0"/>
                    </a:moveTo>
                    <a:cubicBezTo>
                      <a:pt x="1760" y="0"/>
                      <a:pt x="14" y="1729"/>
                      <a:pt x="1" y="3888"/>
                    </a:cubicBezTo>
                    <a:cubicBezTo>
                      <a:pt x="13" y="6026"/>
                      <a:pt x="1747" y="7763"/>
                      <a:pt x="3893" y="7763"/>
                    </a:cubicBezTo>
                    <a:cubicBezTo>
                      <a:pt x="3908" y="7763"/>
                      <a:pt x="3924" y="7763"/>
                      <a:pt x="3939" y="7763"/>
                    </a:cubicBezTo>
                    <a:lnTo>
                      <a:pt x="131913" y="7763"/>
                    </a:lnTo>
                    <a:cubicBezTo>
                      <a:pt x="131928" y="7763"/>
                      <a:pt x="131944" y="7763"/>
                      <a:pt x="131960" y="7763"/>
                    </a:cubicBezTo>
                    <a:cubicBezTo>
                      <a:pt x="134105" y="7763"/>
                      <a:pt x="135839" y="6026"/>
                      <a:pt x="135864" y="3888"/>
                    </a:cubicBezTo>
                    <a:cubicBezTo>
                      <a:pt x="135839" y="1729"/>
                      <a:pt x="134093" y="0"/>
                      <a:pt x="131937" y="0"/>
                    </a:cubicBezTo>
                    <a:cubicBezTo>
                      <a:pt x="131929" y="0"/>
                      <a:pt x="131921" y="0"/>
                      <a:pt x="131913" y="0"/>
                    </a:cubicBezTo>
                    <a:lnTo>
                      <a:pt x="3939" y="0"/>
                    </a:lnTo>
                    <a:cubicBezTo>
                      <a:pt x="3932" y="0"/>
                      <a:pt x="3924" y="0"/>
                      <a:pt x="3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080" bIns="910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94" name="Google Shape;964;p40"/>
              <p:cNvSpPr/>
              <p:nvPr/>
            </p:nvSpPr>
            <p:spPr>
              <a:xfrm>
                <a:off x="1947240" y="4104720"/>
                <a:ext cx="2511360" cy="181080"/>
              </a:xfrm>
              <a:custGeom>
                <a:avLst/>
                <a:gdLst>
                  <a:gd name="textAreaLeft" fmla="*/ 0 w 2511360"/>
                  <a:gd name="textAreaRight" fmla="*/ 2512440 w 2511360"/>
                  <a:gd name="textAreaTop" fmla="*/ 0 h 181080"/>
                  <a:gd name="textAreaBottom" fmla="*/ 182160 h 181080"/>
                </a:gdLst>
                <a:ahLst/>
                <a:rect l="textAreaLeft" t="textAreaTop" r="textAreaRight" b="textAreaBottom"/>
                <a:pathLst>
                  <a:path w="99601" h="7763">
                    <a:moveTo>
                      <a:pt x="2525" y="0"/>
                    </a:moveTo>
                    <a:cubicBezTo>
                      <a:pt x="1135" y="0"/>
                      <a:pt x="1" y="1734"/>
                      <a:pt x="1" y="3888"/>
                    </a:cubicBezTo>
                    <a:cubicBezTo>
                      <a:pt x="14" y="6029"/>
                      <a:pt x="1135" y="7763"/>
                      <a:pt x="2525" y="7763"/>
                    </a:cubicBezTo>
                    <a:lnTo>
                      <a:pt x="97077" y="7763"/>
                    </a:lnTo>
                    <a:cubicBezTo>
                      <a:pt x="98467" y="7763"/>
                      <a:pt x="99601" y="6029"/>
                      <a:pt x="99601" y="3888"/>
                    </a:cubicBezTo>
                    <a:cubicBezTo>
                      <a:pt x="99601" y="1734"/>
                      <a:pt x="98467" y="0"/>
                      <a:pt x="97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080" bIns="910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95" name="Google Shape;965;p40"/>
              <p:cNvSpPr/>
              <p:nvPr/>
            </p:nvSpPr>
            <p:spPr>
              <a:xfrm>
                <a:off x="1049400" y="4166280"/>
                <a:ext cx="217800" cy="49680"/>
              </a:xfrm>
              <a:custGeom>
                <a:avLst/>
                <a:gdLst>
                  <a:gd name="textAreaLeft" fmla="*/ 0 w 217800"/>
                  <a:gd name="textAreaRight" fmla="*/ 218880 w 217800"/>
                  <a:gd name="textAreaTop" fmla="*/ 0 h 49680"/>
                  <a:gd name="textAreaBottom" fmla="*/ 50760 h 49680"/>
                </a:gdLst>
                <a:ahLst/>
                <a:rect l="textAreaLeft" t="textAreaTop" r="textAreaRight" b="textAreaBottom"/>
                <a:pathLst>
                  <a:path w="8681" h="2168">
                    <a:moveTo>
                      <a:pt x="0" y="1"/>
                    </a:moveTo>
                    <a:lnTo>
                      <a:pt x="0" y="2168"/>
                    </a:lnTo>
                    <a:lnTo>
                      <a:pt x="8680" y="2168"/>
                    </a:lnTo>
                    <a:lnTo>
                      <a:pt x="8680" y="1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5200" bIns="25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96" name="Google Shape;966;p40"/>
              <p:cNvSpPr/>
              <p:nvPr/>
            </p:nvSpPr>
            <p:spPr>
              <a:xfrm>
                <a:off x="1347840" y="4166280"/>
                <a:ext cx="218160" cy="49680"/>
              </a:xfrm>
              <a:custGeom>
                <a:avLst/>
                <a:gdLst>
                  <a:gd name="textAreaLeft" fmla="*/ 0 w 218160"/>
                  <a:gd name="textAreaRight" fmla="*/ 219240 w 218160"/>
                  <a:gd name="textAreaTop" fmla="*/ 0 h 49680"/>
                  <a:gd name="textAreaBottom" fmla="*/ 50760 h 49680"/>
                </a:gdLst>
                <a:ahLst/>
                <a:rect l="textAreaLeft" t="textAreaTop" r="textAreaRight" b="textAreaBottom"/>
                <a:pathLst>
                  <a:path w="8694" h="2168">
                    <a:moveTo>
                      <a:pt x="1" y="1"/>
                    </a:moveTo>
                    <a:lnTo>
                      <a:pt x="1" y="2168"/>
                    </a:lnTo>
                    <a:lnTo>
                      <a:pt x="8694" y="2168"/>
                    </a:lnTo>
                    <a:lnTo>
                      <a:pt x="8694" y="1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5200" bIns="25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697" name="Google Shape;967;p40"/>
            <p:cNvGrpSpPr/>
            <p:nvPr/>
          </p:nvGrpSpPr>
          <p:grpSpPr>
            <a:xfrm>
              <a:off x="2414160" y="1609200"/>
              <a:ext cx="877320" cy="1368720"/>
              <a:chOff x="2414160" y="1609200"/>
              <a:chExt cx="877320" cy="1368720"/>
            </a:xfrm>
          </p:grpSpPr>
          <p:sp>
            <p:nvSpPr>
              <p:cNvPr id="698" name="Google Shape;968;p40"/>
              <p:cNvSpPr/>
              <p:nvPr/>
            </p:nvSpPr>
            <p:spPr>
              <a:xfrm rot="205200">
                <a:off x="2712600" y="2484000"/>
                <a:ext cx="346680" cy="483840"/>
              </a:xfrm>
              <a:custGeom>
                <a:avLst/>
                <a:gdLst>
                  <a:gd name="textAreaLeft" fmla="*/ 0 w 346680"/>
                  <a:gd name="textAreaRight" fmla="*/ 347760 w 346680"/>
                  <a:gd name="textAreaTop" fmla="*/ 0 h 483840"/>
                  <a:gd name="textAreaBottom" fmla="*/ 484920 h 483840"/>
                </a:gdLst>
                <a:ahLst/>
                <a:rect l="textAreaLeft" t="textAreaTop" r="textAreaRight" b="textAreaBottom"/>
                <a:pathLst>
                  <a:path w="16048" h="22371">
                    <a:moveTo>
                      <a:pt x="8642" y="1"/>
                    </a:moveTo>
                    <a:cubicBezTo>
                      <a:pt x="8642" y="1"/>
                      <a:pt x="7776" y="3544"/>
                      <a:pt x="7240" y="3773"/>
                    </a:cubicBezTo>
                    <a:cubicBezTo>
                      <a:pt x="6692" y="4003"/>
                      <a:pt x="4882" y="5736"/>
                      <a:pt x="3888" y="6960"/>
                    </a:cubicBezTo>
                    <a:cubicBezTo>
                      <a:pt x="2906" y="8171"/>
                      <a:pt x="0" y="10389"/>
                      <a:pt x="497" y="11753"/>
                    </a:cubicBezTo>
                    <a:cubicBezTo>
                      <a:pt x="666" y="12211"/>
                      <a:pt x="986" y="12421"/>
                      <a:pt x="1395" y="12421"/>
                    </a:cubicBezTo>
                    <a:cubicBezTo>
                      <a:pt x="2191" y="12421"/>
                      <a:pt x="3328" y="11622"/>
                      <a:pt x="4347" y="10300"/>
                    </a:cubicBezTo>
                    <a:lnTo>
                      <a:pt x="4347" y="10300"/>
                    </a:lnTo>
                    <a:cubicBezTo>
                      <a:pt x="2766" y="14187"/>
                      <a:pt x="1135" y="19668"/>
                      <a:pt x="2129" y="20382"/>
                    </a:cubicBezTo>
                    <a:cubicBezTo>
                      <a:pt x="2197" y="20431"/>
                      <a:pt x="2269" y="20453"/>
                      <a:pt x="2346" y="20453"/>
                    </a:cubicBezTo>
                    <a:cubicBezTo>
                      <a:pt x="3401" y="20453"/>
                      <a:pt x="5261" y="16175"/>
                      <a:pt x="5915" y="15118"/>
                    </a:cubicBezTo>
                    <a:cubicBezTo>
                      <a:pt x="5966" y="15034"/>
                      <a:pt x="5998" y="14995"/>
                      <a:pt x="6014" y="14995"/>
                    </a:cubicBezTo>
                    <a:cubicBezTo>
                      <a:pt x="6206" y="14995"/>
                      <a:pt x="3752" y="21148"/>
                      <a:pt x="4283" y="22128"/>
                    </a:cubicBezTo>
                    <a:cubicBezTo>
                      <a:pt x="4372" y="22292"/>
                      <a:pt x="4490" y="22371"/>
                      <a:pt x="4634" y="22371"/>
                    </a:cubicBezTo>
                    <a:cubicBezTo>
                      <a:pt x="5420" y="22371"/>
                      <a:pt x="6959" y="20016"/>
                      <a:pt x="8489" y="16278"/>
                    </a:cubicBezTo>
                    <a:cubicBezTo>
                      <a:pt x="8557" y="16185"/>
                      <a:pt x="8602" y="16143"/>
                      <a:pt x="8628" y="16143"/>
                    </a:cubicBezTo>
                    <a:cubicBezTo>
                      <a:pt x="8914" y="16143"/>
                      <a:pt x="6988" y="21160"/>
                      <a:pt x="7852" y="21720"/>
                    </a:cubicBezTo>
                    <a:cubicBezTo>
                      <a:pt x="7914" y="21759"/>
                      <a:pt x="7978" y="21778"/>
                      <a:pt x="8044" y="21778"/>
                    </a:cubicBezTo>
                    <a:cubicBezTo>
                      <a:pt x="8995" y="21778"/>
                      <a:pt x="10312" y="17958"/>
                      <a:pt x="10860" y="16647"/>
                    </a:cubicBezTo>
                    <a:cubicBezTo>
                      <a:pt x="10938" y="16463"/>
                      <a:pt x="10986" y="16381"/>
                      <a:pt x="11011" y="16381"/>
                    </a:cubicBezTo>
                    <a:cubicBezTo>
                      <a:pt x="11175" y="16381"/>
                      <a:pt x="10374" y="19830"/>
                      <a:pt x="10695" y="20471"/>
                    </a:cubicBezTo>
                    <a:cubicBezTo>
                      <a:pt x="10814" y="20709"/>
                      <a:pt x="10997" y="20834"/>
                      <a:pt x="11218" y="20834"/>
                    </a:cubicBezTo>
                    <a:cubicBezTo>
                      <a:pt x="11684" y="20834"/>
                      <a:pt x="12313" y="20283"/>
                      <a:pt x="12849" y="19082"/>
                    </a:cubicBezTo>
                    <a:cubicBezTo>
                      <a:pt x="13626" y="17297"/>
                      <a:pt x="15615" y="11307"/>
                      <a:pt x="15538" y="9522"/>
                    </a:cubicBezTo>
                    <a:cubicBezTo>
                      <a:pt x="15462" y="7738"/>
                      <a:pt x="14977" y="6641"/>
                      <a:pt x="14977" y="6641"/>
                    </a:cubicBezTo>
                    <a:lnTo>
                      <a:pt x="16048" y="2078"/>
                    </a:lnTo>
                    <a:lnTo>
                      <a:pt x="8642" y="1"/>
                    </a:lnTo>
                    <a:close/>
                  </a:path>
                </a:pathLst>
              </a:custGeom>
              <a:solidFill>
                <a:srgbClr val="fca69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99" name="Google Shape;969;p40"/>
              <p:cNvSpPr/>
              <p:nvPr/>
            </p:nvSpPr>
            <p:spPr>
              <a:xfrm rot="205200">
                <a:off x="2809080" y="2759040"/>
                <a:ext cx="46080" cy="101880"/>
              </a:xfrm>
              <a:custGeom>
                <a:avLst/>
                <a:gdLst>
                  <a:gd name="textAreaLeft" fmla="*/ 0 w 46080"/>
                  <a:gd name="textAreaRight" fmla="*/ 47160 w 46080"/>
                  <a:gd name="textAreaTop" fmla="*/ 0 h 101880"/>
                  <a:gd name="textAreaBottom" fmla="*/ 102960 h 101880"/>
                </a:gdLst>
                <a:ahLst/>
                <a:rect l="textAreaLeft" t="textAreaTop" r="textAreaRight" b="textAreaBottom"/>
                <a:pathLst>
                  <a:path w="2168" h="4757">
                    <a:moveTo>
                      <a:pt x="1817" y="0"/>
                    </a:moveTo>
                    <a:cubicBezTo>
                      <a:pt x="1683" y="0"/>
                      <a:pt x="1556" y="84"/>
                      <a:pt x="1504" y="219"/>
                    </a:cubicBezTo>
                    <a:lnTo>
                      <a:pt x="77" y="4336"/>
                    </a:lnTo>
                    <a:cubicBezTo>
                      <a:pt x="0" y="4540"/>
                      <a:pt x="153" y="4756"/>
                      <a:pt x="370" y="4756"/>
                    </a:cubicBezTo>
                    <a:cubicBezTo>
                      <a:pt x="510" y="4756"/>
                      <a:pt x="625" y="4667"/>
                      <a:pt x="676" y="4540"/>
                    </a:cubicBezTo>
                    <a:lnTo>
                      <a:pt x="2103" y="422"/>
                    </a:lnTo>
                    <a:cubicBezTo>
                      <a:pt x="2167" y="257"/>
                      <a:pt x="2078" y="78"/>
                      <a:pt x="1912" y="15"/>
                    </a:cubicBezTo>
                    <a:cubicBezTo>
                      <a:pt x="1881" y="5"/>
                      <a:pt x="1849" y="0"/>
                      <a:pt x="18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1480" bIns="51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700" name="Google Shape;970;p40"/>
              <p:cNvSpPr/>
              <p:nvPr/>
            </p:nvSpPr>
            <p:spPr>
              <a:xfrm rot="205200">
                <a:off x="2874240" y="2794320"/>
                <a:ext cx="28080" cy="95400"/>
              </a:xfrm>
              <a:custGeom>
                <a:avLst/>
                <a:gdLst>
                  <a:gd name="textAreaLeft" fmla="*/ 0 w 28080"/>
                  <a:gd name="textAreaRight" fmla="*/ 29160 w 28080"/>
                  <a:gd name="textAreaTop" fmla="*/ 0 h 95400"/>
                  <a:gd name="textAreaBottom" fmla="*/ 96480 h 95400"/>
                </a:gdLst>
                <a:ahLst/>
                <a:rect l="textAreaLeft" t="textAreaTop" r="textAreaRight" b="textAreaBottom"/>
                <a:pathLst>
                  <a:path w="1344" h="4451">
                    <a:moveTo>
                      <a:pt x="981" y="0"/>
                    </a:moveTo>
                    <a:cubicBezTo>
                      <a:pt x="839" y="0"/>
                      <a:pt x="697" y="84"/>
                      <a:pt x="663" y="269"/>
                    </a:cubicBezTo>
                    <a:lnTo>
                      <a:pt x="26" y="4081"/>
                    </a:lnTo>
                    <a:cubicBezTo>
                      <a:pt x="0" y="4259"/>
                      <a:pt x="115" y="4425"/>
                      <a:pt x="293" y="4450"/>
                    </a:cubicBezTo>
                    <a:lnTo>
                      <a:pt x="344" y="4450"/>
                    </a:lnTo>
                    <a:cubicBezTo>
                      <a:pt x="497" y="4450"/>
                      <a:pt x="637" y="4335"/>
                      <a:pt x="663" y="4183"/>
                    </a:cubicBezTo>
                    <a:lnTo>
                      <a:pt x="1300" y="371"/>
                    </a:lnTo>
                    <a:cubicBezTo>
                      <a:pt x="1343" y="136"/>
                      <a:pt x="1162" y="0"/>
                      <a:pt x="9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8240" bIns="48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701" name="Google Shape;971;p40"/>
              <p:cNvSpPr/>
              <p:nvPr/>
            </p:nvSpPr>
            <p:spPr>
              <a:xfrm rot="205200">
                <a:off x="2925720" y="2797200"/>
                <a:ext cx="30960" cy="95400"/>
              </a:xfrm>
              <a:custGeom>
                <a:avLst/>
                <a:gdLst>
                  <a:gd name="textAreaLeft" fmla="*/ 0 w 30960"/>
                  <a:gd name="textAreaRight" fmla="*/ 32040 w 30960"/>
                  <a:gd name="textAreaTop" fmla="*/ 0 h 95400"/>
                  <a:gd name="textAreaBottom" fmla="*/ 96480 h 95400"/>
                </a:gdLst>
                <a:ahLst/>
                <a:rect l="textAreaLeft" t="textAreaTop" r="textAreaRight" b="textAreaBottom"/>
                <a:pathLst>
                  <a:path w="1480" h="4454">
                    <a:moveTo>
                      <a:pt x="1113" y="1"/>
                    </a:moveTo>
                    <a:cubicBezTo>
                      <a:pt x="977" y="1"/>
                      <a:pt x="842" y="80"/>
                      <a:pt x="804" y="260"/>
                    </a:cubicBezTo>
                    <a:lnTo>
                      <a:pt x="26" y="4071"/>
                    </a:lnTo>
                    <a:cubicBezTo>
                      <a:pt x="1" y="4249"/>
                      <a:pt x="103" y="4415"/>
                      <a:pt x="281" y="4453"/>
                    </a:cubicBezTo>
                    <a:lnTo>
                      <a:pt x="345" y="4453"/>
                    </a:lnTo>
                    <a:cubicBezTo>
                      <a:pt x="498" y="4453"/>
                      <a:pt x="625" y="4351"/>
                      <a:pt x="651" y="4198"/>
                    </a:cubicBezTo>
                    <a:lnTo>
                      <a:pt x="1429" y="387"/>
                    </a:lnTo>
                    <a:cubicBezTo>
                      <a:pt x="1480" y="146"/>
                      <a:pt x="1296" y="1"/>
                      <a:pt x="11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8240" bIns="48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702" name="Google Shape;972;p40"/>
              <p:cNvSpPr/>
              <p:nvPr/>
            </p:nvSpPr>
            <p:spPr>
              <a:xfrm rot="205200">
                <a:off x="2827800" y="2751840"/>
                <a:ext cx="162000" cy="56160"/>
              </a:xfrm>
              <a:custGeom>
                <a:avLst/>
                <a:gdLst>
                  <a:gd name="textAreaLeft" fmla="*/ 0 w 162000"/>
                  <a:gd name="textAreaRight" fmla="*/ 163080 w 162000"/>
                  <a:gd name="textAreaTop" fmla="*/ 0 h 56160"/>
                  <a:gd name="textAreaBottom" fmla="*/ 57240 h 56160"/>
                </a:gdLst>
                <a:ahLst/>
                <a:rect l="textAreaLeft" t="textAreaTop" r="textAreaRight" b="textAreaBottom"/>
                <a:pathLst>
                  <a:path w="7520" h="2645">
                    <a:moveTo>
                      <a:pt x="442" y="0"/>
                    </a:moveTo>
                    <a:cubicBezTo>
                      <a:pt x="216" y="0"/>
                      <a:pt x="0" y="261"/>
                      <a:pt x="173" y="515"/>
                    </a:cubicBezTo>
                    <a:cubicBezTo>
                      <a:pt x="1537" y="2440"/>
                      <a:pt x="5106" y="2644"/>
                      <a:pt x="6520" y="2644"/>
                    </a:cubicBezTo>
                    <a:cubicBezTo>
                      <a:pt x="6852" y="2644"/>
                      <a:pt x="7056" y="2631"/>
                      <a:pt x="7107" y="2631"/>
                    </a:cubicBezTo>
                    <a:cubicBezTo>
                      <a:pt x="7519" y="2606"/>
                      <a:pt x="7490" y="1993"/>
                      <a:pt x="7093" y="1993"/>
                    </a:cubicBezTo>
                    <a:cubicBezTo>
                      <a:pt x="7085" y="1993"/>
                      <a:pt x="7077" y="1993"/>
                      <a:pt x="7068" y="1994"/>
                    </a:cubicBezTo>
                    <a:cubicBezTo>
                      <a:pt x="7059" y="1994"/>
                      <a:pt x="6880" y="2003"/>
                      <a:pt x="6585" y="2003"/>
                    </a:cubicBezTo>
                    <a:cubicBezTo>
                      <a:pt x="5314" y="2003"/>
                      <a:pt x="1896" y="1843"/>
                      <a:pt x="695" y="146"/>
                    </a:cubicBezTo>
                    <a:cubicBezTo>
                      <a:pt x="626" y="43"/>
                      <a:pt x="533" y="0"/>
                      <a:pt x="4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703" name="Google Shape;973;p40"/>
              <p:cNvSpPr/>
              <p:nvPr/>
            </p:nvSpPr>
            <p:spPr>
              <a:xfrm rot="205200">
                <a:off x="2441520" y="1632600"/>
                <a:ext cx="821880" cy="954360"/>
              </a:xfrm>
              <a:custGeom>
                <a:avLst/>
                <a:gdLst>
                  <a:gd name="textAreaLeft" fmla="*/ 0 w 821880"/>
                  <a:gd name="textAreaRight" fmla="*/ 822960 w 821880"/>
                  <a:gd name="textAreaTop" fmla="*/ 0 h 954360"/>
                  <a:gd name="textAreaBottom" fmla="*/ 955440 h 954360"/>
                </a:gdLst>
                <a:ahLst/>
                <a:rect l="textAreaLeft" t="textAreaTop" r="textAreaRight" b="textAreaBottom"/>
                <a:pathLst>
                  <a:path w="37972" h="44090">
                    <a:moveTo>
                      <a:pt x="1950" y="0"/>
                    </a:moveTo>
                    <a:lnTo>
                      <a:pt x="0" y="20535"/>
                    </a:lnTo>
                    <a:lnTo>
                      <a:pt x="12899" y="26283"/>
                    </a:lnTo>
                    <a:cubicBezTo>
                      <a:pt x="12899" y="26283"/>
                      <a:pt x="16430" y="35206"/>
                      <a:pt x="16889" y="36952"/>
                    </a:cubicBezTo>
                    <a:cubicBezTo>
                      <a:pt x="17348" y="38711"/>
                      <a:pt x="21669" y="39667"/>
                      <a:pt x="21669" y="39667"/>
                    </a:cubicBezTo>
                    <a:lnTo>
                      <a:pt x="20853" y="42369"/>
                    </a:lnTo>
                    <a:lnTo>
                      <a:pt x="30579" y="44090"/>
                    </a:lnTo>
                    <a:lnTo>
                      <a:pt x="31713" y="41120"/>
                    </a:lnTo>
                    <a:cubicBezTo>
                      <a:pt x="31713" y="41120"/>
                      <a:pt x="35715" y="39412"/>
                      <a:pt x="36302" y="34798"/>
                    </a:cubicBezTo>
                    <a:cubicBezTo>
                      <a:pt x="36901" y="30196"/>
                      <a:pt x="37972" y="18852"/>
                      <a:pt x="33625" y="15640"/>
                    </a:cubicBezTo>
                    <a:cubicBezTo>
                      <a:pt x="29278" y="12415"/>
                      <a:pt x="17692" y="8579"/>
                      <a:pt x="13103" y="6093"/>
                    </a:cubicBezTo>
                    <a:cubicBezTo>
                      <a:pt x="8515" y="3607"/>
                      <a:pt x="1950" y="0"/>
                      <a:pt x="19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704" name="Google Shape;974;p40"/>
              <p:cNvSpPr/>
              <p:nvPr/>
            </p:nvSpPr>
            <p:spPr>
              <a:xfrm rot="205200">
                <a:off x="2733840" y="2065320"/>
                <a:ext cx="195840" cy="135360"/>
              </a:xfrm>
              <a:custGeom>
                <a:avLst/>
                <a:gdLst>
                  <a:gd name="textAreaLeft" fmla="*/ 0 w 195840"/>
                  <a:gd name="textAreaRight" fmla="*/ 196920 w 195840"/>
                  <a:gd name="textAreaTop" fmla="*/ 0 h 135360"/>
                  <a:gd name="textAreaBottom" fmla="*/ 136440 h 135360"/>
                </a:gdLst>
                <a:ahLst/>
                <a:rect l="textAreaLeft" t="textAreaTop" r="textAreaRight" b="textAreaBottom"/>
                <a:pathLst>
                  <a:path w="9086" h="6294">
                    <a:moveTo>
                      <a:pt x="7572" y="0"/>
                    </a:moveTo>
                    <a:cubicBezTo>
                      <a:pt x="2092" y="0"/>
                      <a:pt x="63" y="5954"/>
                      <a:pt x="39" y="6013"/>
                    </a:cubicBezTo>
                    <a:cubicBezTo>
                      <a:pt x="1" y="6128"/>
                      <a:pt x="64" y="6242"/>
                      <a:pt x="166" y="6281"/>
                    </a:cubicBezTo>
                    <a:cubicBezTo>
                      <a:pt x="192" y="6293"/>
                      <a:pt x="217" y="6293"/>
                      <a:pt x="243" y="6293"/>
                    </a:cubicBezTo>
                    <a:cubicBezTo>
                      <a:pt x="332" y="6293"/>
                      <a:pt x="408" y="6230"/>
                      <a:pt x="434" y="6153"/>
                    </a:cubicBezTo>
                    <a:cubicBezTo>
                      <a:pt x="458" y="6094"/>
                      <a:pt x="2391" y="416"/>
                      <a:pt x="7593" y="416"/>
                    </a:cubicBezTo>
                    <a:cubicBezTo>
                      <a:pt x="7964" y="416"/>
                      <a:pt x="8352" y="445"/>
                      <a:pt x="8757" y="507"/>
                    </a:cubicBezTo>
                    <a:cubicBezTo>
                      <a:pt x="8773" y="510"/>
                      <a:pt x="8789" y="511"/>
                      <a:pt x="8803" y="511"/>
                    </a:cubicBezTo>
                    <a:cubicBezTo>
                      <a:pt x="9044" y="511"/>
                      <a:pt x="9085" y="135"/>
                      <a:pt x="8821" y="99"/>
                    </a:cubicBezTo>
                    <a:cubicBezTo>
                      <a:pt x="8386" y="31"/>
                      <a:pt x="7970" y="0"/>
                      <a:pt x="75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8040" bIns="680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705" name="Google Shape;975;p40"/>
              <p:cNvSpPr/>
              <p:nvPr/>
            </p:nvSpPr>
            <p:spPr>
              <a:xfrm rot="205200">
                <a:off x="2494080" y="1740960"/>
                <a:ext cx="89640" cy="310320"/>
              </a:xfrm>
              <a:custGeom>
                <a:avLst/>
                <a:gdLst>
                  <a:gd name="textAreaLeft" fmla="*/ 0 w 89640"/>
                  <a:gd name="textAreaRight" fmla="*/ 90720 w 89640"/>
                  <a:gd name="textAreaTop" fmla="*/ 0 h 310320"/>
                  <a:gd name="textAreaBottom" fmla="*/ 311400 h 310320"/>
                </a:gdLst>
                <a:ahLst/>
                <a:rect l="textAreaLeft" t="textAreaTop" r="textAreaRight" b="textAreaBottom"/>
                <a:pathLst>
                  <a:path w="4182" h="14375">
                    <a:moveTo>
                      <a:pt x="3961" y="0"/>
                    </a:moveTo>
                    <a:cubicBezTo>
                      <a:pt x="3863" y="0"/>
                      <a:pt x="3766" y="61"/>
                      <a:pt x="3760" y="188"/>
                    </a:cubicBezTo>
                    <a:cubicBezTo>
                      <a:pt x="3748" y="302"/>
                      <a:pt x="2855" y="10512"/>
                      <a:pt x="102" y="14030"/>
                    </a:cubicBezTo>
                    <a:cubicBezTo>
                      <a:pt x="0" y="14170"/>
                      <a:pt x="89" y="14361"/>
                      <a:pt x="268" y="14374"/>
                    </a:cubicBezTo>
                    <a:cubicBezTo>
                      <a:pt x="332" y="14374"/>
                      <a:pt x="395" y="14336"/>
                      <a:pt x="433" y="14285"/>
                    </a:cubicBezTo>
                    <a:cubicBezTo>
                      <a:pt x="3263" y="10678"/>
                      <a:pt x="4143" y="659"/>
                      <a:pt x="4168" y="226"/>
                    </a:cubicBezTo>
                    <a:cubicBezTo>
                      <a:pt x="4182" y="77"/>
                      <a:pt x="4070" y="0"/>
                      <a:pt x="39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706" name="Google Shape;976;p40"/>
              <p:cNvSpPr/>
              <p:nvPr/>
            </p:nvSpPr>
            <p:spPr>
              <a:xfrm rot="205200">
                <a:off x="2904120" y="2492280"/>
                <a:ext cx="183240" cy="47160"/>
              </a:xfrm>
              <a:custGeom>
                <a:avLst/>
                <a:gdLst>
                  <a:gd name="textAreaLeft" fmla="*/ 0 w 183240"/>
                  <a:gd name="textAreaRight" fmla="*/ 184320 w 183240"/>
                  <a:gd name="textAreaTop" fmla="*/ 0 h 47160"/>
                  <a:gd name="textAreaBottom" fmla="*/ 48240 h 47160"/>
                </a:gdLst>
                <a:ahLst/>
                <a:rect l="textAreaLeft" t="textAreaTop" r="textAreaRight" b="textAreaBottom"/>
                <a:pathLst>
                  <a:path w="8509" h="2226">
                    <a:moveTo>
                      <a:pt x="293" y="1"/>
                    </a:moveTo>
                    <a:cubicBezTo>
                      <a:pt x="59" y="1"/>
                      <a:pt x="0" y="356"/>
                      <a:pt x="249" y="415"/>
                    </a:cubicBezTo>
                    <a:lnTo>
                      <a:pt x="8177" y="2225"/>
                    </a:lnTo>
                    <a:lnTo>
                      <a:pt x="8215" y="2225"/>
                    </a:lnTo>
                    <a:cubicBezTo>
                      <a:pt x="8470" y="2225"/>
                      <a:pt x="8508" y="1868"/>
                      <a:pt x="8266" y="1817"/>
                    </a:cubicBezTo>
                    <a:lnTo>
                      <a:pt x="351" y="7"/>
                    </a:lnTo>
                    <a:cubicBezTo>
                      <a:pt x="330" y="3"/>
                      <a:pt x="311" y="1"/>
                      <a:pt x="2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120" bIns="241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707" name="Google Shape;977;p40"/>
            <p:cNvGrpSpPr/>
            <p:nvPr/>
          </p:nvGrpSpPr>
          <p:grpSpPr>
            <a:xfrm>
              <a:off x="1052640" y="1305360"/>
              <a:ext cx="1218240" cy="1503000"/>
              <a:chOff x="1052640" y="1305360"/>
              <a:chExt cx="1218240" cy="1503000"/>
            </a:xfrm>
          </p:grpSpPr>
          <p:grpSp>
            <p:nvGrpSpPr>
              <p:cNvPr id="708" name="Google Shape;978;p40"/>
              <p:cNvGrpSpPr/>
              <p:nvPr/>
            </p:nvGrpSpPr>
            <p:grpSpPr>
              <a:xfrm>
                <a:off x="1052640" y="1305360"/>
                <a:ext cx="1218240" cy="1503000"/>
                <a:chOff x="1052640" y="1305360"/>
                <a:chExt cx="1218240" cy="1503000"/>
              </a:xfrm>
            </p:grpSpPr>
            <p:grpSp>
              <p:nvGrpSpPr>
                <p:cNvPr id="709" name="Google Shape;979;p40"/>
                <p:cNvGrpSpPr/>
                <p:nvPr/>
              </p:nvGrpSpPr>
              <p:grpSpPr>
                <a:xfrm>
                  <a:off x="1749960" y="2445840"/>
                  <a:ext cx="520920" cy="362520"/>
                  <a:chOff x="1749960" y="2445840"/>
                  <a:chExt cx="520920" cy="362520"/>
                </a:xfrm>
              </p:grpSpPr>
              <p:sp>
                <p:nvSpPr>
                  <p:cNvPr id="710" name="Google Shape;980;p40"/>
                  <p:cNvSpPr/>
                  <p:nvPr/>
                </p:nvSpPr>
                <p:spPr>
                  <a:xfrm rot="205200">
                    <a:off x="1759320" y="2460240"/>
                    <a:ext cx="501840" cy="333000"/>
                  </a:xfrm>
                  <a:custGeom>
                    <a:avLst/>
                    <a:gdLst>
                      <a:gd name="textAreaLeft" fmla="*/ 0 w 501840"/>
                      <a:gd name="textAreaRight" fmla="*/ 502920 w 501840"/>
                      <a:gd name="textAreaTop" fmla="*/ 0 h 333000"/>
                      <a:gd name="textAreaBottom" fmla="*/ 334080 h 333000"/>
                    </a:gdLst>
                    <a:ahLst/>
                    <a:rect l="textAreaLeft" t="textAreaTop" r="textAreaRight" b="textAreaBottom"/>
                    <a:pathLst>
                      <a:path w="23207" h="15406">
                        <a:moveTo>
                          <a:pt x="3009" y="1"/>
                        </a:moveTo>
                        <a:lnTo>
                          <a:pt x="1" y="7075"/>
                        </a:lnTo>
                        <a:lnTo>
                          <a:pt x="4233" y="9089"/>
                        </a:lnTo>
                        <a:cubicBezTo>
                          <a:pt x="4233" y="9089"/>
                          <a:pt x="4793" y="10160"/>
                          <a:pt x="6132" y="11332"/>
                        </a:cubicBezTo>
                        <a:cubicBezTo>
                          <a:pt x="7470" y="12505"/>
                          <a:pt x="13384" y="14710"/>
                          <a:pt x="15258" y="15207"/>
                        </a:cubicBezTo>
                        <a:cubicBezTo>
                          <a:pt x="15768" y="15345"/>
                          <a:pt x="16206" y="15406"/>
                          <a:pt x="16566" y="15406"/>
                        </a:cubicBezTo>
                        <a:cubicBezTo>
                          <a:pt x="17537" y="15406"/>
                          <a:pt x="17944" y="14966"/>
                          <a:pt x="17693" y="14417"/>
                        </a:cubicBezTo>
                        <a:cubicBezTo>
                          <a:pt x="17382" y="13738"/>
                          <a:pt x="13930" y="12102"/>
                          <a:pt x="14336" y="12102"/>
                        </a:cubicBezTo>
                        <a:cubicBezTo>
                          <a:pt x="14380" y="12102"/>
                          <a:pt x="14468" y="12120"/>
                          <a:pt x="14608" y="12161"/>
                        </a:cubicBezTo>
                        <a:cubicBezTo>
                          <a:pt x="15692" y="12472"/>
                          <a:pt x="18295" y="13382"/>
                          <a:pt x="19629" y="13382"/>
                        </a:cubicBezTo>
                        <a:cubicBezTo>
                          <a:pt x="20100" y="13382"/>
                          <a:pt x="20413" y="13269"/>
                          <a:pt x="20446" y="12977"/>
                        </a:cubicBezTo>
                        <a:cubicBezTo>
                          <a:pt x="20571" y="11874"/>
                          <a:pt x="14647" y="10069"/>
                          <a:pt x="15744" y="10069"/>
                        </a:cubicBezTo>
                        <a:cubicBezTo>
                          <a:pt x="15762" y="10069"/>
                          <a:pt x="15783" y="10070"/>
                          <a:pt x="15806" y="10071"/>
                        </a:cubicBezTo>
                        <a:cubicBezTo>
                          <a:pt x="18340" y="10817"/>
                          <a:pt x="20411" y="11189"/>
                          <a:pt x="21678" y="11189"/>
                        </a:cubicBezTo>
                        <a:cubicBezTo>
                          <a:pt x="22707" y="11189"/>
                          <a:pt x="23206" y="10944"/>
                          <a:pt x="22995" y="10453"/>
                        </a:cubicBezTo>
                        <a:cubicBezTo>
                          <a:pt x="22541" y="9384"/>
                          <a:pt x="15705" y="7321"/>
                          <a:pt x="16396" y="7321"/>
                        </a:cubicBezTo>
                        <a:cubicBezTo>
                          <a:pt x="16422" y="7321"/>
                          <a:pt x="16459" y="7324"/>
                          <a:pt x="16507" y="7330"/>
                        </a:cubicBezTo>
                        <a:cubicBezTo>
                          <a:pt x="17435" y="7446"/>
                          <a:pt x="20209" y="8161"/>
                          <a:pt x="21814" y="8161"/>
                        </a:cubicBezTo>
                        <a:cubicBezTo>
                          <a:pt x="22503" y="8161"/>
                          <a:pt x="22976" y="8029"/>
                          <a:pt x="22995" y="7662"/>
                        </a:cubicBezTo>
                        <a:cubicBezTo>
                          <a:pt x="23059" y="6438"/>
                          <a:pt x="17769" y="4284"/>
                          <a:pt x="13741" y="3086"/>
                        </a:cubicBezTo>
                        <a:lnTo>
                          <a:pt x="13741" y="3086"/>
                        </a:lnTo>
                        <a:cubicBezTo>
                          <a:pt x="13808" y="3087"/>
                          <a:pt x="13875" y="3088"/>
                          <a:pt x="13941" y="3088"/>
                        </a:cubicBezTo>
                        <a:cubicBezTo>
                          <a:pt x="16357" y="3088"/>
                          <a:pt x="18004" y="2186"/>
                          <a:pt x="17272" y="995"/>
                        </a:cubicBezTo>
                        <a:cubicBezTo>
                          <a:pt x="16965" y="482"/>
                          <a:pt x="16173" y="331"/>
                          <a:pt x="15239" y="331"/>
                        </a:cubicBezTo>
                        <a:cubicBezTo>
                          <a:pt x="13923" y="331"/>
                          <a:pt x="12326" y="631"/>
                          <a:pt x="11409" y="638"/>
                        </a:cubicBezTo>
                        <a:cubicBezTo>
                          <a:pt x="9841" y="651"/>
                          <a:pt x="7355" y="982"/>
                          <a:pt x="6833" y="1263"/>
                        </a:cubicBezTo>
                        <a:cubicBezTo>
                          <a:pt x="6789" y="1286"/>
                          <a:pt x="6726" y="1297"/>
                          <a:pt x="6648" y="1297"/>
                        </a:cubicBezTo>
                        <a:cubicBezTo>
                          <a:pt x="5783" y="1297"/>
                          <a:pt x="3009" y="1"/>
                          <a:pt x="3009" y="1"/>
                        </a:cubicBezTo>
                        <a:close/>
                      </a:path>
                    </a:pathLst>
                  </a:custGeom>
                  <a:solidFill>
                    <a:srgbClr val="fca697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711" name="Google Shape;981;p40"/>
                  <p:cNvSpPr/>
                  <p:nvPr/>
                </p:nvSpPr>
                <p:spPr>
                  <a:xfrm rot="205200">
                    <a:off x="2030760" y="2709720"/>
                    <a:ext cx="89640" cy="41400"/>
                  </a:xfrm>
                  <a:custGeom>
                    <a:avLst/>
                    <a:gdLst>
                      <a:gd name="textAreaLeft" fmla="*/ 0 w 89640"/>
                      <a:gd name="textAreaRight" fmla="*/ 90720 w 89640"/>
                      <a:gd name="textAreaTop" fmla="*/ 0 h 41400"/>
                      <a:gd name="textAreaBottom" fmla="*/ 42480 h 41400"/>
                    </a:gdLst>
                    <a:ahLst/>
                    <a:rect l="textAreaLeft" t="textAreaTop" r="textAreaRight" b="textAreaBottom"/>
                    <a:pathLst>
                      <a:path w="4181" h="1967">
                        <a:moveTo>
                          <a:pt x="456" y="0"/>
                        </a:moveTo>
                        <a:cubicBezTo>
                          <a:pt x="147" y="0"/>
                          <a:pt x="0" y="482"/>
                          <a:pt x="348" y="628"/>
                        </a:cubicBezTo>
                        <a:lnTo>
                          <a:pt x="3611" y="1954"/>
                        </a:lnTo>
                        <a:cubicBezTo>
                          <a:pt x="3650" y="1966"/>
                          <a:pt x="3688" y="1966"/>
                          <a:pt x="3726" y="1966"/>
                        </a:cubicBezTo>
                        <a:cubicBezTo>
                          <a:pt x="3731" y="1967"/>
                          <a:pt x="3735" y="1967"/>
                          <a:pt x="3739" y="1967"/>
                        </a:cubicBezTo>
                        <a:cubicBezTo>
                          <a:pt x="4085" y="1967"/>
                          <a:pt x="4181" y="1480"/>
                          <a:pt x="3853" y="1355"/>
                        </a:cubicBezTo>
                        <a:lnTo>
                          <a:pt x="590" y="29"/>
                        </a:lnTo>
                        <a:cubicBezTo>
                          <a:pt x="543" y="9"/>
                          <a:pt x="498" y="0"/>
                          <a:pt x="456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21240" bIns="212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712" name="Google Shape;982;p40"/>
                  <p:cNvSpPr/>
                  <p:nvPr/>
                </p:nvSpPr>
                <p:spPr>
                  <a:xfrm rot="205200">
                    <a:off x="2066760" y="2663640"/>
                    <a:ext cx="84960" cy="51120"/>
                  </a:xfrm>
                  <a:custGeom>
                    <a:avLst/>
                    <a:gdLst>
                      <a:gd name="textAreaLeft" fmla="*/ 0 w 84960"/>
                      <a:gd name="textAreaRight" fmla="*/ 86040 w 84960"/>
                      <a:gd name="textAreaTop" fmla="*/ 0 h 51120"/>
                      <a:gd name="textAreaBottom" fmla="*/ 52200 h 51120"/>
                    </a:gdLst>
                    <a:ahLst/>
                    <a:rect l="textAreaLeft" t="textAreaTop" r="textAreaRight" b="textAreaBottom"/>
                    <a:pathLst>
                      <a:path w="3972" h="2403">
                        <a:moveTo>
                          <a:pt x="469" y="0"/>
                        </a:moveTo>
                        <a:cubicBezTo>
                          <a:pt x="181" y="0"/>
                          <a:pt x="0" y="422"/>
                          <a:pt x="314" y="606"/>
                        </a:cubicBezTo>
                        <a:lnTo>
                          <a:pt x="3373" y="2352"/>
                        </a:lnTo>
                        <a:cubicBezTo>
                          <a:pt x="3411" y="2377"/>
                          <a:pt x="3475" y="2403"/>
                          <a:pt x="3526" y="2403"/>
                        </a:cubicBezTo>
                        <a:cubicBezTo>
                          <a:pt x="3857" y="2403"/>
                          <a:pt x="3972" y="1970"/>
                          <a:pt x="3691" y="1804"/>
                        </a:cubicBezTo>
                        <a:lnTo>
                          <a:pt x="632" y="45"/>
                        </a:lnTo>
                        <a:cubicBezTo>
                          <a:pt x="576" y="14"/>
                          <a:pt x="521" y="0"/>
                          <a:pt x="46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25920" bIns="2592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713" name="Google Shape;983;p40"/>
                  <p:cNvSpPr/>
                  <p:nvPr/>
                </p:nvSpPr>
                <p:spPr>
                  <a:xfrm rot="205200">
                    <a:off x="2075040" y="2610720"/>
                    <a:ext cx="108000" cy="38160"/>
                  </a:xfrm>
                  <a:custGeom>
                    <a:avLst/>
                    <a:gdLst>
                      <a:gd name="textAreaLeft" fmla="*/ 0 w 108000"/>
                      <a:gd name="textAreaRight" fmla="*/ 109080 w 108000"/>
                      <a:gd name="textAreaTop" fmla="*/ 0 h 38160"/>
                      <a:gd name="textAreaBottom" fmla="*/ 39240 h 38160"/>
                    </a:gdLst>
                    <a:ahLst/>
                    <a:rect l="textAreaLeft" t="textAreaTop" r="textAreaRight" b="textAreaBottom"/>
                    <a:pathLst>
                      <a:path w="5035" h="1812">
                        <a:moveTo>
                          <a:pt x="451" y="0"/>
                        </a:moveTo>
                        <a:cubicBezTo>
                          <a:pt x="108" y="0"/>
                          <a:pt x="1" y="521"/>
                          <a:pt x="374" y="626"/>
                        </a:cubicBezTo>
                        <a:lnTo>
                          <a:pt x="4491" y="1799"/>
                        </a:lnTo>
                        <a:cubicBezTo>
                          <a:pt x="4517" y="1812"/>
                          <a:pt x="4555" y="1812"/>
                          <a:pt x="4580" y="1812"/>
                        </a:cubicBezTo>
                        <a:cubicBezTo>
                          <a:pt x="4585" y="1812"/>
                          <a:pt x="4589" y="1812"/>
                          <a:pt x="4593" y="1812"/>
                        </a:cubicBezTo>
                        <a:cubicBezTo>
                          <a:pt x="4964" y="1812"/>
                          <a:pt x="5035" y="1275"/>
                          <a:pt x="4669" y="1187"/>
                        </a:cubicBezTo>
                        <a:lnTo>
                          <a:pt x="552" y="14"/>
                        </a:lnTo>
                        <a:cubicBezTo>
                          <a:pt x="517" y="5"/>
                          <a:pt x="483" y="0"/>
                          <a:pt x="45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19440" bIns="194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714" name="Google Shape;984;p40"/>
                  <p:cNvSpPr/>
                  <p:nvPr/>
                </p:nvSpPr>
                <p:spPr>
                  <a:xfrm rot="205200">
                    <a:off x="2022120" y="2579400"/>
                    <a:ext cx="69840" cy="153360"/>
                  </a:xfrm>
                  <a:custGeom>
                    <a:avLst/>
                    <a:gdLst>
                      <a:gd name="textAreaLeft" fmla="*/ 0 w 69840"/>
                      <a:gd name="textAreaRight" fmla="*/ 70920 w 69840"/>
                      <a:gd name="textAreaTop" fmla="*/ 0 h 153360"/>
                      <a:gd name="textAreaBottom" fmla="*/ 154440 h 153360"/>
                    </a:gdLst>
                    <a:ahLst/>
                    <a:rect l="textAreaLeft" t="textAreaTop" r="textAreaRight" b="textAreaBottom"/>
                    <a:pathLst>
                      <a:path w="3264" h="7126">
                        <a:moveTo>
                          <a:pt x="2944" y="0"/>
                        </a:moveTo>
                        <a:cubicBezTo>
                          <a:pt x="2766" y="0"/>
                          <a:pt x="2626" y="140"/>
                          <a:pt x="2613" y="319"/>
                        </a:cubicBezTo>
                        <a:cubicBezTo>
                          <a:pt x="2613" y="370"/>
                          <a:pt x="2486" y="5213"/>
                          <a:pt x="280" y="6539"/>
                        </a:cubicBezTo>
                        <a:cubicBezTo>
                          <a:pt x="0" y="6692"/>
                          <a:pt x="115" y="7125"/>
                          <a:pt x="446" y="7125"/>
                        </a:cubicBezTo>
                        <a:cubicBezTo>
                          <a:pt x="497" y="7125"/>
                          <a:pt x="561" y="7100"/>
                          <a:pt x="612" y="7074"/>
                        </a:cubicBezTo>
                        <a:cubicBezTo>
                          <a:pt x="3123" y="5570"/>
                          <a:pt x="3263" y="548"/>
                          <a:pt x="3263" y="332"/>
                        </a:cubicBezTo>
                        <a:cubicBezTo>
                          <a:pt x="3263" y="153"/>
                          <a:pt x="3123" y="0"/>
                          <a:pt x="2944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7040" bIns="7704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  <p:sp>
              <p:nvSpPr>
                <p:cNvPr id="715" name="Google Shape;985;p40"/>
                <p:cNvSpPr/>
                <p:nvPr/>
              </p:nvSpPr>
              <p:spPr>
                <a:xfrm rot="205200">
                  <a:off x="1090440" y="1329840"/>
                  <a:ext cx="861120" cy="1303200"/>
                </a:xfrm>
                <a:custGeom>
                  <a:avLst/>
                  <a:gdLst>
                    <a:gd name="textAreaLeft" fmla="*/ 0 w 861120"/>
                    <a:gd name="textAreaRight" fmla="*/ 862200 w 861120"/>
                    <a:gd name="textAreaTop" fmla="*/ 0 h 1303200"/>
                    <a:gd name="textAreaBottom" fmla="*/ 1304280 h 1303200"/>
                  </a:gdLst>
                  <a:ahLst/>
                  <a:rect l="textAreaLeft" t="textAreaTop" r="textAreaRight" b="textAreaBottom"/>
                  <a:pathLst>
                    <a:path w="39782" h="60185">
                      <a:moveTo>
                        <a:pt x="31661" y="0"/>
                      </a:moveTo>
                      <a:cubicBezTo>
                        <a:pt x="25473" y="0"/>
                        <a:pt x="20397" y="6519"/>
                        <a:pt x="17412" y="10924"/>
                      </a:cubicBezTo>
                      <a:cubicBezTo>
                        <a:pt x="14264" y="15551"/>
                        <a:pt x="459" y="32465"/>
                        <a:pt x="230" y="40126"/>
                      </a:cubicBezTo>
                      <a:cubicBezTo>
                        <a:pt x="1" y="47786"/>
                        <a:pt x="22230" y="59092"/>
                        <a:pt x="25633" y="59997"/>
                      </a:cubicBezTo>
                      <a:cubicBezTo>
                        <a:pt x="26128" y="60129"/>
                        <a:pt x="26592" y="60185"/>
                        <a:pt x="27025" y="60185"/>
                      </a:cubicBezTo>
                      <a:cubicBezTo>
                        <a:pt x="29576" y="60185"/>
                        <a:pt x="31038" y="58238"/>
                        <a:pt x="31038" y="58238"/>
                      </a:cubicBezTo>
                      <a:lnTo>
                        <a:pt x="34683" y="59628"/>
                      </a:lnTo>
                      <a:lnTo>
                        <a:pt x="39782" y="51062"/>
                      </a:lnTo>
                      <a:lnTo>
                        <a:pt x="36557" y="50272"/>
                      </a:lnTo>
                      <a:lnTo>
                        <a:pt x="36557" y="50272"/>
                      </a:lnTo>
                      <a:cubicBezTo>
                        <a:pt x="36557" y="50272"/>
                        <a:pt x="36565" y="50273"/>
                        <a:pt x="36579" y="50273"/>
                      </a:cubicBezTo>
                      <a:cubicBezTo>
                        <a:pt x="36739" y="50273"/>
                        <a:pt x="37716" y="50143"/>
                        <a:pt x="37118" y="46907"/>
                      </a:cubicBezTo>
                      <a:cubicBezTo>
                        <a:pt x="36455" y="43389"/>
                        <a:pt x="21402" y="34071"/>
                        <a:pt x="21402" y="34071"/>
                      </a:cubicBezTo>
                      <a:cubicBezTo>
                        <a:pt x="21402" y="34071"/>
                        <a:pt x="38711" y="9904"/>
                        <a:pt x="32606" y="51"/>
                      </a:cubicBezTo>
                      <a:cubicBezTo>
                        <a:pt x="32288" y="17"/>
                        <a:pt x="31973" y="0"/>
                        <a:pt x="3166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sp>
            <p:nvSpPr>
              <p:cNvPr id="716" name="Google Shape;986;p40"/>
              <p:cNvSpPr/>
              <p:nvPr/>
            </p:nvSpPr>
            <p:spPr>
              <a:xfrm rot="205200">
                <a:off x="1260000" y="2051640"/>
                <a:ext cx="282960" cy="74880"/>
              </a:xfrm>
              <a:custGeom>
                <a:avLst/>
                <a:gdLst>
                  <a:gd name="textAreaLeft" fmla="*/ 0 w 282960"/>
                  <a:gd name="textAreaRight" fmla="*/ 284040 w 282960"/>
                  <a:gd name="textAreaTop" fmla="*/ 0 h 74880"/>
                  <a:gd name="textAreaBottom" fmla="*/ 75960 h 74880"/>
                </a:gdLst>
                <a:ahLst/>
                <a:rect l="textAreaLeft" t="textAreaTop" r="textAreaRight" b="textAreaBottom"/>
                <a:pathLst>
                  <a:path w="13105" h="3511">
                    <a:moveTo>
                      <a:pt x="8516" y="0"/>
                    </a:moveTo>
                    <a:cubicBezTo>
                      <a:pt x="5814" y="0"/>
                      <a:pt x="2434" y="613"/>
                      <a:pt x="77" y="3163"/>
                    </a:cubicBezTo>
                    <a:cubicBezTo>
                      <a:pt x="1" y="3239"/>
                      <a:pt x="1" y="3380"/>
                      <a:pt x="90" y="3456"/>
                    </a:cubicBezTo>
                    <a:cubicBezTo>
                      <a:pt x="128" y="3494"/>
                      <a:pt x="179" y="3507"/>
                      <a:pt x="230" y="3507"/>
                    </a:cubicBezTo>
                    <a:cubicBezTo>
                      <a:pt x="241" y="3509"/>
                      <a:pt x="252" y="3510"/>
                      <a:pt x="262" y="3510"/>
                    </a:cubicBezTo>
                    <a:cubicBezTo>
                      <a:pt x="311" y="3510"/>
                      <a:pt x="354" y="3486"/>
                      <a:pt x="396" y="3443"/>
                    </a:cubicBezTo>
                    <a:cubicBezTo>
                      <a:pt x="2645" y="1002"/>
                      <a:pt x="5895" y="415"/>
                      <a:pt x="8507" y="415"/>
                    </a:cubicBezTo>
                    <a:cubicBezTo>
                      <a:pt x="10915" y="415"/>
                      <a:pt x="12781" y="914"/>
                      <a:pt x="12824" y="920"/>
                    </a:cubicBezTo>
                    <a:cubicBezTo>
                      <a:pt x="12844" y="927"/>
                      <a:pt x="12864" y="931"/>
                      <a:pt x="12885" y="931"/>
                    </a:cubicBezTo>
                    <a:cubicBezTo>
                      <a:pt x="12968" y="931"/>
                      <a:pt x="13048" y="872"/>
                      <a:pt x="13079" y="779"/>
                    </a:cubicBezTo>
                    <a:cubicBezTo>
                      <a:pt x="13104" y="665"/>
                      <a:pt x="13040" y="550"/>
                      <a:pt x="12926" y="525"/>
                    </a:cubicBezTo>
                    <a:cubicBezTo>
                      <a:pt x="12889" y="512"/>
                      <a:pt x="10986" y="0"/>
                      <a:pt x="85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7800" bIns="37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717" name="Google Shape;987;p40"/>
              <p:cNvSpPr/>
              <p:nvPr/>
            </p:nvSpPr>
            <p:spPr>
              <a:xfrm rot="205200">
                <a:off x="1735200" y="2461680"/>
                <a:ext cx="91080" cy="127080"/>
              </a:xfrm>
              <a:custGeom>
                <a:avLst/>
                <a:gdLst>
                  <a:gd name="textAreaLeft" fmla="*/ 0 w 91080"/>
                  <a:gd name="textAreaRight" fmla="*/ 92160 w 91080"/>
                  <a:gd name="textAreaTop" fmla="*/ 0 h 127080"/>
                  <a:gd name="textAreaBottom" fmla="*/ 128160 h 127080"/>
                </a:gdLst>
                <a:ahLst/>
                <a:rect l="textAreaLeft" t="textAreaTop" r="textAreaRight" b="textAreaBottom"/>
                <a:pathLst>
                  <a:path w="4248" h="5908">
                    <a:moveTo>
                      <a:pt x="3971" y="1"/>
                    </a:moveTo>
                    <a:cubicBezTo>
                      <a:pt x="3916" y="1"/>
                      <a:pt x="3858" y="25"/>
                      <a:pt x="3812" y="82"/>
                    </a:cubicBezTo>
                    <a:lnTo>
                      <a:pt x="64" y="5576"/>
                    </a:lnTo>
                    <a:cubicBezTo>
                      <a:pt x="0" y="5678"/>
                      <a:pt x="26" y="5805"/>
                      <a:pt x="115" y="5869"/>
                    </a:cubicBezTo>
                    <a:cubicBezTo>
                      <a:pt x="153" y="5895"/>
                      <a:pt x="192" y="5907"/>
                      <a:pt x="230" y="5907"/>
                    </a:cubicBezTo>
                    <a:cubicBezTo>
                      <a:pt x="306" y="5907"/>
                      <a:pt x="370" y="5869"/>
                      <a:pt x="408" y="5818"/>
                    </a:cubicBezTo>
                    <a:lnTo>
                      <a:pt x="4156" y="324"/>
                    </a:lnTo>
                    <a:cubicBezTo>
                      <a:pt x="4247" y="159"/>
                      <a:pt x="4115" y="1"/>
                      <a:pt x="397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4080" bIns="640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718" name="Google Shape;988;p40"/>
            <p:cNvGrpSpPr/>
            <p:nvPr/>
          </p:nvGrpSpPr>
          <p:grpSpPr>
            <a:xfrm>
              <a:off x="3712320" y="3451320"/>
              <a:ext cx="645840" cy="598320"/>
              <a:chOff x="3712320" y="3451320"/>
              <a:chExt cx="645840" cy="598320"/>
            </a:xfrm>
          </p:grpSpPr>
          <p:sp>
            <p:nvSpPr>
              <p:cNvPr id="719" name="Google Shape;989;p40"/>
              <p:cNvSpPr/>
              <p:nvPr/>
            </p:nvSpPr>
            <p:spPr>
              <a:xfrm>
                <a:off x="4032720" y="3746160"/>
                <a:ext cx="213120" cy="199440"/>
              </a:xfrm>
              <a:custGeom>
                <a:avLst/>
                <a:gdLst>
                  <a:gd name="textAreaLeft" fmla="*/ 0 w 213120"/>
                  <a:gd name="textAreaRight" fmla="*/ 214200 w 213120"/>
                  <a:gd name="textAreaTop" fmla="*/ 0 h 199440"/>
                  <a:gd name="textAreaBottom" fmla="*/ 200520 h 199440"/>
                </a:gdLst>
                <a:ahLst/>
                <a:rect l="textAreaLeft" t="textAreaTop" r="textAreaRight" b="textAreaBottom"/>
                <a:pathLst>
                  <a:path w="14290" h="13385">
                    <a:moveTo>
                      <a:pt x="1479" y="1"/>
                    </a:moveTo>
                    <a:lnTo>
                      <a:pt x="1" y="1619"/>
                    </a:lnTo>
                    <a:lnTo>
                      <a:pt x="12811" y="13384"/>
                    </a:lnTo>
                    <a:lnTo>
                      <a:pt x="14289" y="11778"/>
                    </a:lnTo>
                    <a:lnTo>
                      <a:pt x="1479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720" name="Google Shape;990;p40"/>
              <p:cNvSpPr/>
              <p:nvPr/>
            </p:nvSpPr>
            <p:spPr>
              <a:xfrm>
                <a:off x="4153320" y="3856680"/>
                <a:ext cx="204840" cy="192960"/>
              </a:xfrm>
              <a:custGeom>
                <a:avLst/>
                <a:gdLst>
                  <a:gd name="textAreaLeft" fmla="*/ 0 w 204840"/>
                  <a:gd name="textAreaRight" fmla="*/ 205920 w 204840"/>
                  <a:gd name="textAreaTop" fmla="*/ 0 h 192960"/>
                  <a:gd name="textAreaBottom" fmla="*/ 194040 h 192960"/>
                </a:gdLst>
                <a:ahLst/>
                <a:rect l="textAreaLeft" t="textAreaTop" r="textAreaRight" b="textAreaBottom"/>
                <a:pathLst>
                  <a:path w="13754" h="12952">
                    <a:moveTo>
                      <a:pt x="2219" y="0"/>
                    </a:moveTo>
                    <a:cubicBezTo>
                      <a:pt x="2134" y="0"/>
                      <a:pt x="2049" y="36"/>
                      <a:pt x="1989" y="103"/>
                    </a:cubicBezTo>
                    <a:lnTo>
                      <a:pt x="128" y="2142"/>
                    </a:lnTo>
                    <a:cubicBezTo>
                      <a:pt x="1" y="2270"/>
                      <a:pt x="13" y="2474"/>
                      <a:pt x="141" y="2588"/>
                    </a:cubicBezTo>
                    <a:lnTo>
                      <a:pt x="11319" y="12862"/>
                    </a:lnTo>
                    <a:cubicBezTo>
                      <a:pt x="11380" y="12922"/>
                      <a:pt x="11458" y="12951"/>
                      <a:pt x="11535" y="12951"/>
                    </a:cubicBezTo>
                    <a:cubicBezTo>
                      <a:pt x="11620" y="12951"/>
                      <a:pt x="11705" y="12916"/>
                      <a:pt x="11766" y="12849"/>
                    </a:cubicBezTo>
                    <a:lnTo>
                      <a:pt x="13639" y="10810"/>
                    </a:lnTo>
                    <a:cubicBezTo>
                      <a:pt x="13754" y="10682"/>
                      <a:pt x="13754" y="10478"/>
                      <a:pt x="13614" y="10364"/>
                    </a:cubicBezTo>
                    <a:lnTo>
                      <a:pt x="2435" y="90"/>
                    </a:lnTo>
                    <a:cubicBezTo>
                      <a:pt x="2375" y="29"/>
                      <a:pt x="2297" y="0"/>
                      <a:pt x="22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721" name="Google Shape;991;p40"/>
              <p:cNvSpPr/>
              <p:nvPr/>
            </p:nvSpPr>
            <p:spPr>
              <a:xfrm>
                <a:off x="4152960" y="3862080"/>
                <a:ext cx="186840" cy="186480"/>
              </a:xfrm>
              <a:custGeom>
                <a:avLst/>
                <a:gdLst>
                  <a:gd name="textAreaLeft" fmla="*/ 0 w 186840"/>
                  <a:gd name="textAreaRight" fmla="*/ 187920 w 186840"/>
                  <a:gd name="textAreaTop" fmla="*/ 0 h 186480"/>
                  <a:gd name="textAreaBottom" fmla="*/ 187560 h 186480"/>
                </a:gdLst>
                <a:ahLst/>
                <a:rect l="textAreaLeft" t="textAreaTop" r="textAreaRight" b="textAreaBottom"/>
                <a:pathLst>
                  <a:path w="12529" h="12510">
                    <a:moveTo>
                      <a:pt x="1576" y="1"/>
                    </a:moveTo>
                    <a:cubicBezTo>
                      <a:pt x="1521" y="1"/>
                      <a:pt x="1468" y="23"/>
                      <a:pt x="1428" y="69"/>
                    </a:cubicBezTo>
                    <a:lnTo>
                      <a:pt x="447" y="1127"/>
                    </a:lnTo>
                    <a:cubicBezTo>
                      <a:pt x="0" y="1611"/>
                      <a:pt x="39" y="2363"/>
                      <a:pt x="523" y="2810"/>
                    </a:cubicBezTo>
                    <a:lnTo>
                      <a:pt x="10733" y="12191"/>
                    </a:lnTo>
                    <a:cubicBezTo>
                      <a:pt x="10949" y="12395"/>
                      <a:pt x="11230" y="12510"/>
                      <a:pt x="11523" y="12510"/>
                    </a:cubicBezTo>
                    <a:lnTo>
                      <a:pt x="11574" y="12510"/>
                    </a:lnTo>
                    <a:cubicBezTo>
                      <a:pt x="11893" y="12497"/>
                      <a:pt x="12186" y="12357"/>
                      <a:pt x="12403" y="12127"/>
                    </a:cubicBezTo>
                    <a:cubicBezTo>
                      <a:pt x="12528" y="11972"/>
                      <a:pt x="12397" y="11781"/>
                      <a:pt x="12243" y="11781"/>
                    </a:cubicBezTo>
                    <a:cubicBezTo>
                      <a:pt x="12194" y="11781"/>
                      <a:pt x="12143" y="11801"/>
                      <a:pt x="12097" y="11847"/>
                    </a:cubicBezTo>
                    <a:cubicBezTo>
                      <a:pt x="11956" y="11987"/>
                      <a:pt x="11765" y="12076"/>
                      <a:pt x="11561" y="12089"/>
                    </a:cubicBezTo>
                    <a:cubicBezTo>
                      <a:pt x="11547" y="12090"/>
                      <a:pt x="11532" y="12090"/>
                      <a:pt x="11517" y="12090"/>
                    </a:cubicBezTo>
                    <a:cubicBezTo>
                      <a:pt x="11328" y="12090"/>
                      <a:pt x="11142" y="12015"/>
                      <a:pt x="11000" y="11885"/>
                    </a:cubicBezTo>
                    <a:lnTo>
                      <a:pt x="803" y="2504"/>
                    </a:lnTo>
                    <a:cubicBezTo>
                      <a:pt x="485" y="2211"/>
                      <a:pt x="472" y="1726"/>
                      <a:pt x="752" y="1420"/>
                    </a:cubicBezTo>
                    <a:lnTo>
                      <a:pt x="1734" y="350"/>
                    </a:lnTo>
                    <a:cubicBezTo>
                      <a:pt x="1810" y="273"/>
                      <a:pt x="1798" y="133"/>
                      <a:pt x="1721" y="56"/>
                    </a:cubicBezTo>
                    <a:cubicBezTo>
                      <a:pt x="1678" y="20"/>
                      <a:pt x="1627" y="1"/>
                      <a:pt x="15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722" name="Google Shape;992;p40"/>
              <p:cNvSpPr/>
              <p:nvPr/>
            </p:nvSpPr>
            <p:spPr>
              <a:xfrm>
                <a:off x="3712320" y="3451320"/>
                <a:ext cx="469080" cy="435240"/>
              </a:xfrm>
              <a:custGeom>
                <a:avLst/>
                <a:gdLst>
                  <a:gd name="textAreaLeft" fmla="*/ 0 w 469080"/>
                  <a:gd name="textAreaRight" fmla="*/ 470160 w 469080"/>
                  <a:gd name="textAreaTop" fmla="*/ 0 h 435240"/>
                  <a:gd name="textAreaBottom" fmla="*/ 436320 h 435240"/>
                </a:gdLst>
                <a:ahLst/>
                <a:rect l="textAreaLeft" t="textAreaTop" r="textAreaRight" b="textAreaBottom"/>
                <a:pathLst>
                  <a:path w="31370" h="29108">
                    <a:moveTo>
                      <a:pt x="15688" y="0"/>
                    </a:moveTo>
                    <a:cubicBezTo>
                      <a:pt x="11759" y="0"/>
                      <a:pt x="7842" y="1584"/>
                      <a:pt x="4971" y="4710"/>
                    </a:cubicBezTo>
                    <a:cubicBezTo>
                      <a:pt x="982" y="9031"/>
                      <a:pt x="0" y="15341"/>
                      <a:pt x="2486" y="20682"/>
                    </a:cubicBezTo>
                    <a:cubicBezTo>
                      <a:pt x="4870" y="25831"/>
                      <a:pt x="10027" y="29108"/>
                      <a:pt x="15660" y="29108"/>
                    </a:cubicBezTo>
                    <a:cubicBezTo>
                      <a:pt x="15869" y="29108"/>
                      <a:pt x="16079" y="29103"/>
                      <a:pt x="16290" y="29094"/>
                    </a:cubicBezTo>
                    <a:cubicBezTo>
                      <a:pt x="22179" y="28852"/>
                      <a:pt x="27328" y="25092"/>
                      <a:pt x="29355" y="19560"/>
                    </a:cubicBezTo>
                    <a:cubicBezTo>
                      <a:pt x="31369" y="14028"/>
                      <a:pt x="29865" y="7820"/>
                      <a:pt x="25531" y="3844"/>
                    </a:cubicBezTo>
                    <a:cubicBezTo>
                      <a:pt x="22736" y="1272"/>
                      <a:pt x="19207" y="0"/>
                      <a:pt x="156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723" name="Google Shape;993;p40"/>
              <p:cNvSpPr/>
              <p:nvPr/>
            </p:nvSpPr>
            <p:spPr>
              <a:xfrm>
                <a:off x="3771000" y="3499920"/>
                <a:ext cx="351720" cy="338040"/>
              </a:xfrm>
              <a:custGeom>
                <a:avLst/>
                <a:gdLst>
                  <a:gd name="textAreaLeft" fmla="*/ 0 w 351720"/>
                  <a:gd name="textAreaRight" fmla="*/ 352800 w 351720"/>
                  <a:gd name="textAreaTop" fmla="*/ 0 h 338040"/>
                  <a:gd name="textAreaBottom" fmla="*/ 339120 h 338040"/>
                </a:gdLst>
                <a:ahLst/>
                <a:rect l="textAreaLeft" t="textAreaTop" r="textAreaRight" b="textAreaBottom"/>
                <a:pathLst>
                  <a:path w="23556" h="22624">
                    <a:moveTo>
                      <a:pt x="11771" y="0"/>
                    </a:moveTo>
                    <a:cubicBezTo>
                      <a:pt x="5938" y="0"/>
                      <a:pt x="982" y="4486"/>
                      <a:pt x="498" y="10400"/>
                    </a:cubicBezTo>
                    <a:cubicBezTo>
                      <a:pt x="0" y="16633"/>
                      <a:pt x="4640" y="22088"/>
                      <a:pt x="10873" y="22585"/>
                    </a:cubicBezTo>
                    <a:cubicBezTo>
                      <a:pt x="11186" y="22611"/>
                      <a:pt x="11498" y="22623"/>
                      <a:pt x="11806" y="22623"/>
                    </a:cubicBezTo>
                    <a:cubicBezTo>
                      <a:pt x="17642" y="22623"/>
                      <a:pt x="22586" y="18130"/>
                      <a:pt x="23059" y="12222"/>
                    </a:cubicBezTo>
                    <a:cubicBezTo>
                      <a:pt x="23556" y="5989"/>
                      <a:pt x="18916" y="534"/>
                      <a:pt x="12683" y="37"/>
                    </a:cubicBezTo>
                    <a:cubicBezTo>
                      <a:pt x="12377" y="12"/>
                      <a:pt x="12073" y="0"/>
                      <a:pt x="117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724" name="Google Shape;994;p40"/>
              <p:cNvSpPr/>
              <p:nvPr/>
            </p:nvSpPr>
            <p:spPr>
              <a:xfrm>
                <a:off x="3761640" y="3551400"/>
                <a:ext cx="313920" cy="289440"/>
              </a:xfrm>
              <a:custGeom>
                <a:avLst/>
                <a:gdLst>
                  <a:gd name="textAreaLeft" fmla="*/ 0 w 313920"/>
                  <a:gd name="textAreaRight" fmla="*/ 315000 w 313920"/>
                  <a:gd name="textAreaTop" fmla="*/ 0 h 289440"/>
                  <a:gd name="textAreaBottom" fmla="*/ 290520 h 289440"/>
                </a:gdLst>
                <a:ahLst/>
                <a:rect l="textAreaLeft" t="textAreaTop" r="textAreaRight" b="textAreaBottom"/>
                <a:pathLst>
                  <a:path w="21026" h="19388">
                    <a:moveTo>
                      <a:pt x="4060" y="0"/>
                    </a:moveTo>
                    <a:cubicBezTo>
                      <a:pt x="4010" y="0"/>
                      <a:pt x="3959" y="19"/>
                      <a:pt x="3914" y="64"/>
                    </a:cubicBezTo>
                    <a:cubicBezTo>
                      <a:pt x="817" y="3429"/>
                      <a:pt x="1" y="8311"/>
                      <a:pt x="1836" y="12491"/>
                    </a:cubicBezTo>
                    <a:cubicBezTo>
                      <a:pt x="3672" y="16685"/>
                      <a:pt x="7814" y="19387"/>
                      <a:pt x="12390" y="19387"/>
                    </a:cubicBezTo>
                    <a:cubicBezTo>
                      <a:pt x="12543" y="19387"/>
                      <a:pt x="12709" y="19387"/>
                      <a:pt x="12887" y="19375"/>
                    </a:cubicBezTo>
                    <a:cubicBezTo>
                      <a:pt x="15947" y="19260"/>
                      <a:pt x="18827" y="17921"/>
                      <a:pt x="20892" y="15665"/>
                    </a:cubicBezTo>
                    <a:cubicBezTo>
                      <a:pt x="21025" y="15504"/>
                      <a:pt x="20882" y="15307"/>
                      <a:pt x="20726" y="15307"/>
                    </a:cubicBezTo>
                    <a:cubicBezTo>
                      <a:pt x="20673" y="15307"/>
                      <a:pt x="20619" y="15330"/>
                      <a:pt x="20573" y="15385"/>
                    </a:cubicBezTo>
                    <a:cubicBezTo>
                      <a:pt x="18389" y="17710"/>
                      <a:pt x="15433" y="18887"/>
                      <a:pt x="12471" y="18887"/>
                    </a:cubicBezTo>
                    <a:cubicBezTo>
                      <a:pt x="9782" y="18887"/>
                      <a:pt x="7088" y="17917"/>
                      <a:pt x="4959" y="15958"/>
                    </a:cubicBezTo>
                    <a:cubicBezTo>
                      <a:pt x="472" y="11841"/>
                      <a:pt x="141" y="4882"/>
                      <a:pt x="4220" y="357"/>
                    </a:cubicBezTo>
                    <a:cubicBezTo>
                      <a:pt x="4366" y="201"/>
                      <a:pt x="4221" y="0"/>
                      <a:pt x="40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725" name="PlaceHolder 1"/>
          <p:cNvSpPr>
            <a:spLocks noGrp="1"/>
          </p:cNvSpPr>
          <p:nvPr>
            <p:ph type="title"/>
          </p:nvPr>
        </p:nvSpPr>
        <p:spPr>
          <a:xfrm>
            <a:off x="4730400" y="228600"/>
            <a:ext cx="350352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5600" spc="-1" strike="noStrike">
                <a:solidFill>
                  <a:schemeClr val="dk1"/>
                </a:solidFill>
                <a:latin typeface="IBM Plex Sans"/>
                <a:ea typeface="IBM Plex Sans"/>
              </a:rPr>
              <a:t>EgoInc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PlaceHolder 2"/>
          <p:cNvSpPr>
            <a:spLocks noGrp="1"/>
          </p:cNvSpPr>
          <p:nvPr>
            <p:ph type="subTitle"/>
          </p:nvPr>
        </p:nvSpPr>
        <p:spPr>
          <a:xfrm>
            <a:off x="4766400" y="2923200"/>
            <a:ext cx="3498480" cy="687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Bai Jamjuree"/>
                <a:ea typeface="Bai Jamjuree"/>
              </a:rPr>
              <a:t>Hugo Bugalho | João Costa [x2]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Bai Jamjuree"/>
                <a:ea typeface="Bai Jamjuree"/>
              </a:rPr>
              <a:t>Enquadramento Operacional de Cibersegurança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Bai Jamjuree"/>
                <a:ea typeface="Bai Jamjuree"/>
              </a:rPr>
              <a:t>CET8493-9195 | Citeforma 2023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7" name="Google Shape;997;p40"/>
          <p:cNvSpPr/>
          <p:nvPr/>
        </p:nvSpPr>
        <p:spPr>
          <a:xfrm>
            <a:off x="2104560" y="2761920"/>
            <a:ext cx="676080" cy="988200"/>
          </a:xfrm>
          <a:custGeom>
            <a:avLst/>
            <a:gdLst>
              <a:gd name="textAreaLeft" fmla="*/ 0 w 676080"/>
              <a:gd name="textAreaRight" fmla="*/ 677160 w 676080"/>
              <a:gd name="textAreaTop" fmla="*/ 0 h 988200"/>
              <a:gd name="textAreaBottom" fmla="*/ 989280 h 988200"/>
            </a:gdLst>
            <a:ahLst/>
            <a:rect l="textAreaLeft" t="textAreaTop" r="textAreaRight" b="textAreaBottom"/>
            <a:pathLst>
              <a:path w="21835" h="31899">
                <a:moveTo>
                  <a:pt x="14501" y="2308"/>
                </a:moveTo>
                <a:cubicBezTo>
                  <a:pt x="16035" y="2308"/>
                  <a:pt x="17284" y="3573"/>
                  <a:pt x="17272" y="5125"/>
                </a:cubicBezTo>
                <a:lnTo>
                  <a:pt x="17272" y="11294"/>
                </a:lnTo>
                <a:cubicBezTo>
                  <a:pt x="15023" y="10861"/>
                  <a:pt x="12793" y="10636"/>
                  <a:pt x="10579" y="10636"/>
                </a:cubicBezTo>
                <a:cubicBezTo>
                  <a:pt x="8564" y="10636"/>
                  <a:pt x="6563" y="10822"/>
                  <a:pt x="4576" y="11205"/>
                </a:cubicBezTo>
                <a:lnTo>
                  <a:pt x="4576" y="5125"/>
                </a:lnTo>
                <a:cubicBezTo>
                  <a:pt x="4551" y="3573"/>
                  <a:pt x="5800" y="2308"/>
                  <a:pt x="7347" y="2308"/>
                </a:cubicBezTo>
                <a:cubicBezTo>
                  <a:pt x="7362" y="2308"/>
                  <a:pt x="7378" y="2308"/>
                  <a:pt x="7393" y="2308"/>
                </a:cubicBezTo>
                <a:lnTo>
                  <a:pt x="14455" y="2308"/>
                </a:lnTo>
                <a:cubicBezTo>
                  <a:pt x="14470" y="2308"/>
                  <a:pt x="14485" y="2308"/>
                  <a:pt x="14501" y="2308"/>
                </a:cubicBezTo>
                <a:close/>
                <a:moveTo>
                  <a:pt x="10924" y="16495"/>
                </a:moveTo>
                <a:cubicBezTo>
                  <a:pt x="11982" y="16495"/>
                  <a:pt x="12912" y="17234"/>
                  <a:pt x="13142" y="18267"/>
                </a:cubicBezTo>
                <a:cubicBezTo>
                  <a:pt x="13371" y="19312"/>
                  <a:pt x="12861" y="20370"/>
                  <a:pt x="11893" y="20829"/>
                </a:cubicBezTo>
                <a:lnTo>
                  <a:pt x="11893" y="24130"/>
                </a:lnTo>
                <a:lnTo>
                  <a:pt x="9942" y="24130"/>
                </a:lnTo>
                <a:lnTo>
                  <a:pt x="9942" y="20829"/>
                </a:lnTo>
                <a:cubicBezTo>
                  <a:pt x="8974" y="20370"/>
                  <a:pt x="8464" y="19312"/>
                  <a:pt x="8693" y="18267"/>
                </a:cubicBezTo>
                <a:cubicBezTo>
                  <a:pt x="8936" y="17234"/>
                  <a:pt x="9853" y="16495"/>
                  <a:pt x="10924" y="16495"/>
                </a:cubicBezTo>
                <a:close/>
                <a:moveTo>
                  <a:pt x="14455" y="1"/>
                </a:moveTo>
                <a:lnTo>
                  <a:pt x="7393" y="14"/>
                </a:lnTo>
                <a:cubicBezTo>
                  <a:pt x="4564" y="14"/>
                  <a:pt x="2282" y="2295"/>
                  <a:pt x="2269" y="5125"/>
                </a:cubicBezTo>
                <a:lnTo>
                  <a:pt x="2269" y="11740"/>
                </a:lnTo>
                <a:cubicBezTo>
                  <a:pt x="1517" y="11944"/>
                  <a:pt x="752" y="12174"/>
                  <a:pt x="0" y="12441"/>
                </a:cubicBezTo>
                <a:lnTo>
                  <a:pt x="0" y="30388"/>
                </a:lnTo>
                <a:cubicBezTo>
                  <a:pt x="4077" y="31191"/>
                  <a:pt x="8159" y="31899"/>
                  <a:pt x="12286" y="31899"/>
                </a:cubicBezTo>
                <a:cubicBezTo>
                  <a:pt x="15436" y="31899"/>
                  <a:pt x="18613" y="31486"/>
                  <a:pt x="21835" y="30388"/>
                </a:cubicBezTo>
                <a:lnTo>
                  <a:pt x="21835" y="12441"/>
                </a:lnTo>
                <a:cubicBezTo>
                  <a:pt x="21083" y="12212"/>
                  <a:pt x="20318" y="11995"/>
                  <a:pt x="19566" y="11804"/>
                </a:cubicBezTo>
                <a:lnTo>
                  <a:pt x="19566" y="5112"/>
                </a:lnTo>
                <a:cubicBezTo>
                  <a:pt x="19553" y="2295"/>
                  <a:pt x="17272" y="14"/>
                  <a:pt x="14455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1" name="Google Shape;2825;p64"/>
          <p:cNvGrpSpPr/>
          <p:nvPr/>
        </p:nvGrpSpPr>
        <p:grpSpPr>
          <a:xfrm>
            <a:off x="5064480" y="421200"/>
            <a:ext cx="2129400" cy="4414680"/>
            <a:chOff x="5064480" y="421200"/>
            <a:chExt cx="2129400" cy="4414680"/>
          </a:xfrm>
        </p:grpSpPr>
        <p:sp>
          <p:nvSpPr>
            <p:cNvPr id="1172" name="Google Shape;2826;p 2"/>
            <p:cNvSpPr/>
            <p:nvPr/>
          </p:nvSpPr>
          <p:spPr>
            <a:xfrm flipH="1">
              <a:off x="5152680" y="421200"/>
              <a:ext cx="2041200" cy="4414680"/>
            </a:xfrm>
            <a:prstGeom prst="roundRect">
              <a:avLst>
                <a:gd name="adj" fmla="val 5369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1173" name="Google Shape;2827;p 2"/>
            <p:cNvGrpSpPr/>
            <p:nvPr/>
          </p:nvGrpSpPr>
          <p:grpSpPr>
            <a:xfrm>
              <a:off x="5064480" y="421200"/>
              <a:ext cx="2041200" cy="4414680"/>
              <a:chOff x="5064480" y="421200"/>
              <a:chExt cx="2041200" cy="4414680"/>
            </a:xfrm>
          </p:grpSpPr>
          <p:sp>
            <p:nvSpPr>
              <p:cNvPr id="1174" name="Google Shape;2828;p 2"/>
              <p:cNvSpPr/>
              <p:nvPr/>
            </p:nvSpPr>
            <p:spPr>
              <a:xfrm flipH="1">
                <a:off x="5064480" y="421200"/>
                <a:ext cx="2041200" cy="4414680"/>
              </a:xfrm>
              <a:prstGeom prst="roundRect">
                <a:avLst>
                  <a:gd name="adj" fmla="val 5369"/>
                </a:avLst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175" name="Google Shape;2829;p 2"/>
              <p:cNvSpPr/>
              <p:nvPr/>
            </p:nvSpPr>
            <p:spPr>
              <a:xfrm flipH="1">
                <a:off x="6040440" y="498600"/>
                <a:ext cx="88200" cy="101160"/>
              </a:xfrm>
              <a:prstGeom prst="ellipse">
                <a:avLst/>
              </a:prstGeom>
              <a:solidFill>
                <a:schemeClr val="dk2"/>
              </a:solidFill>
              <a:ln w="9525">
                <a:solidFill>
                  <a:srgbClr val="e2ecf7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0600" bIns="306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1176" name="Google Shape;2830;p 2"/>
          <p:cNvSpPr/>
          <p:nvPr/>
        </p:nvSpPr>
        <p:spPr>
          <a:xfrm>
            <a:off x="5189760" y="681840"/>
            <a:ext cx="1846440" cy="4040280"/>
          </a:xfrm>
          <a:prstGeom prst="roundRect">
            <a:avLst>
              <a:gd name="adj" fmla="val 2460"/>
            </a:avLst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177" name="Google Shape;2831;p 2"/>
          <p:cNvGrpSpPr/>
          <p:nvPr/>
        </p:nvGrpSpPr>
        <p:grpSpPr>
          <a:xfrm>
            <a:off x="7761240" y="277200"/>
            <a:ext cx="1189440" cy="1189800"/>
            <a:chOff x="7761240" y="277200"/>
            <a:chExt cx="1189440" cy="1189800"/>
          </a:xfrm>
        </p:grpSpPr>
        <p:sp>
          <p:nvSpPr>
            <p:cNvPr id="1178" name="Google Shape;2832;p 2"/>
            <p:cNvSpPr/>
            <p:nvPr/>
          </p:nvSpPr>
          <p:spPr>
            <a:xfrm flipH="1">
              <a:off x="7914960" y="430920"/>
              <a:ext cx="918000" cy="882720"/>
            </a:xfrm>
            <a:custGeom>
              <a:avLst/>
              <a:gdLst>
                <a:gd name="textAreaLeft" fmla="*/ 720 w 918000"/>
                <a:gd name="textAreaRight" fmla="*/ 919800 w 918000"/>
                <a:gd name="textAreaTop" fmla="*/ 0 h 882720"/>
                <a:gd name="textAreaBottom" fmla="*/ 883800 h 882720"/>
              </a:gdLst>
              <a:ahLst/>
              <a:rect l="textAreaLeft" t="textAreaTop" r="textAreaRight" b="textAreaBottom"/>
              <a:pathLst>
                <a:path w="20791" h="19994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79" name="Google Shape;2833;p 2"/>
            <p:cNvSpPr/>
            <p:nvPr/>
          </p:nvSpPr>
          <p:spPr>
            <a:xfrm flipH="1">
              <a:off x="8262000" y="277200"/>
              <a:ext cx="189360" cy="183600"/>
            </a:xfrm>
            <a:custGeom>
              <a:avLst/>
              <a:gdLst>
                <a:gd name="textAreaLeft" fmla="*/ 720 w 189360"/>
                <a:gd name="textAreaRight" fmla="*/ 191160 w 189360"/>
                <a:gd name="textAreaTop" fmla="*/ 0 h 183600"/>
                <a:gd name="textAreaBottom" fmla="*/ 184680 h 183600"/>
              </a:gdLst>
              <a:ahLst/>
              <a:rect l="textAreaLeft" t="textAreaTop" r="textAreaRight" b="textAreaBottom"/>
              <a:pathLst>
                <a:path w="4309" h="4181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80" name="Google Shape;2834;p 2"/>
            <p:cNvSpPr/>
            <p:nvPr/>
          </p:nvSpPr>
          <p:spPr>
            <a:xfrm flipH="1">
              <a:off x="8585280" y="392040"/>
              <a:ext cx="252360" cy="249120"/>
            </a:xfrm>
            <a:custGeom>
              <a:avLst/>
              <a:gdLst>
                <a:gd name="textAreaLeft" fmla="*/ -720 w 252360"/>
                <a:gd name="textAreaRight" fmla="*/ 252720 w 252360"/>
                <a:gd name="textAreaTop" fmla="*/ 0 h 249120"/>
                <a:gd name="textAreaBottom" fmla="*/ 250200 h 249120"/>
              </a:gdLst>
              <a:ahLst/>
              <a:rect l="textAreaLeft" t="textAreaTop" r="textAreaRight" b="textAreaBottom"/>
              <a:pathLst>
                <a:path w="5737" h="566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81" name="Google Shape;2835;p 2"/>
            <p:cNvSpPr/>
            <p:nvPr/>
          </p:nvSpPr>
          <p:spPr>
            <a:xfrm flipH="1">
              <a:off x="8767080" y="777600"/>
              <a:ext cx="183240" cy="189360"/>
            </a:xfrm>
            <a:custGeom>
              <a:avLst/>
              <a:gdLst>
                <a:gd name="textAreaLeft" fmla="*/ -720 w 183240"/>
                <a:gd name="textAreaRight" fmla="*/ 183600 w 183240"/>
                <a:gd name="textAreaTop" fmla="*/ 0 h 189360"/>
                <a:gd name="textAreaBottom" fmla="*/ 190440 h 189360"/>
              </a:gdLst>
              <a:ahLst/>
              <a:rect l="textAreaLeft" t="textAreaTop" r="textAreaRight" b="textAreaBottom"/>
              <a:pathLst>
                <a:path w="4169" h="431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82" name="Google Shape;2836;p 2"/>
            <p:cNvSpPr/>
            <p:nvPr/>
          </p:nvSpPr>
          <p:spPr>
            <a:xfrm flipH="1">
              <a:off x="8585280" y="1103400"/>
              <a:ext cx="252360" cy="249480"/>
            </a:xfrm>
            <a:custGeom>
              <a:avLst/>
              <a:gdLst>
                <a:gd name="textAreaLeft" fmla="*/ -720 w 252360"/>
                <a:gd name="textAreaRight" fmla="*/ 252720 w 252360"/>
                <a:gd name="textAreaTop" fmla="*/ 0 h 249480"/>
                <a:gd name="textAreaBottom" fmla="*/ 250560 h 249480"/>
              </a:gdLst>
              <a:ahLst/>
              <a:rect l="textAreaLeft" t="textAreaTop" r="textAreaRight" b="textAreaBottom"/>
              <a:pathLst>
                <a:path w="5737" h="566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83" name="Google Shape;2837;p 2"/>
            <p:cNvSpPr/>
            <p:nvPr/>
          </p:nvSpPr>
          <p:spPr>
            <a:xfrm flipH="1">
              <a:off x="8261280" y="1283400"/>
              <a:ext cx="189000" cy="183600"/>
            </a:xfrm>
            <a:custGeom>
              <a:avLst/>
              <a:gdLst>
                <a:gd name="textAreaLeft" fmla="*/ -720 w 189000"/>
                <a:gd name="textAreaRight" fmla="*/ 189360 w 189000"/>
                <a:gd name="textAreaTop" fmla="*/ 0 h 183600"/>
                <a:gd name="textAreaBottom" fmla="*/ 184680 h 183600"/>
              </a:gdLst>
              <a:ahLst/>
              <a:rect l="textAreaLeft" t="textAreaTop" r="textAreaRight" b="textAreaBottom"/>
              <a:pathLst>
                <a:path w="4297" h="4181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84" name="Google Shape;2838;p 2"/>
            <p:cNvSpPr/>
            <p:nvPr/>
          </p:nvSpPr>
          <p:spPr>
            <a:xfrm flipH="1">
              <a:off x="7873560" y="1103400"/>
              <a:ext cx="253080" cy="249480"/>
            </a:xfrm>
            <a:custGeom>
              <a:avLst/>
              <a:gdLst>
                <a:gd name="textAreaLeft" fmla="*/ -720 w 253080"/>
                <a:gd name="textAreaRight" fmla="*/ 253440 w 253080"/>
                <a:gd name="textAreaTop" fmla="*/ 0 h 249480"/>
                <a:gd name="textAreaBottom" fmla="*/ 250560 h 249480"/>
              </a:gdLst>
              <a:ahLst/>
              <a:rect l="textAreaLeft" t="textAreaTop" r="textAreaRight" b="textAreaBottom"/>
              <a:pathLst>
                <a:path w="5749" h="5667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85" name="Google Shape;2839;p 2"/>
            <p:cNvSpPr/>
            <p:nvPr/>
          </p:nvSpPr>
          <p:spPr>
            <a:xfrm flipH="1">
              <a:off x="7760880" y="777600"/>
              <a:ext cx="183960" cy="189360"/>
            </a:xfrm>
            <a:custGeom>
              <a:avLst/>
              <a:gdLst>
                <a:gd name="textAreaLeft" fmla="*/ -720 w 183960"/>
                <a:gd name="textAreaRight" fmla="*/ 184320 w 183960"/>
                <a:gd name="textAreaTop" fmla="*/ 0 h 189360"/>
                <a:gd name="textAreaBottom" fmla="*/ 190440 h 189360"/>
              </a:gdLst>
              <a:ahLst/>
              <a:rect l="textAreaLeft" t="textAreaTop" r="textAreaRight" b="textAreaBottom"/>
              <a:pathLst>
                <a:path w="4182" h="431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86" name="Google Shape;2840;p 2"/>
            <p:cNvSpPr/>
            <p:nvPr/>
          </p:nvSpPr>
          <p:spPr>
            <a:xfrm flipH="1">
              <a:off x="7873560" y="392040"/>
              <a:ext cx="253080" cy="249120"/>
            </a:xfrm>
            <a:custGeom>
              <a:avLst/>
              <a:gdLst>
                <a:gd name="textAreaLeft" fmla="*/ -720 w 253080"/>
                <a:gd name="textAreaRight" fmla="*/ 253440 w 253080"/>
                <a:gd name="textAreaTop" fmla="*/ 0 h 249120"/>
                <a:gd name="textAreaBottom" fmla="*/ 250200 h 249120"/>
              </a:gdLst>
              <a:ahLst/>
              <a:rect l="textAreaLeft" t="textAreaTop" r="textAreaRight" b="textAreaBottom"/>
              <a:pathLst>
                <a:path w="5749" h="566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187" name="Google Shape;2841;p 2"/>
          <p:cNvGrpSpPr/>
          <p:nvPr/>
        </p:nvGrpSpPr>
        <p:grpSpPr>
          <a:xfrm>
            <a:off x="8549640" y="1314360"/>
            <a:ext cx="779760" cy="780480"/>
            <a:chOff x="8549640" y="1314360"/>
            <a:chExt cx="779760" cy="780480"/>
          </a:xfrm>
        </p:grpSpPr>
        <p:sp>
          <p:nvSpPr>
            <p:cNvPr id="1188" name="Google Shape;2842;p 2"/>
            <p:cNvSpPr/>
            <p:nvPr/>
          </p:nvSpPr>
          <p:spPr>
            <a:xfrm flipH="1">
              <a:off x="8650080" y="1415160"/>
              <a:ext cx="601920" cy="578880"/>
            </a:xfrm>
            <a:custGeom>
              <a:avLst/>
              <a:gdLst>
                <a:gd name="textAreaLeft" fmla="*/ 720 w 601920"/>
                <a:gd name="textAreaRight" fmla="*/ 603720 w 601920"/>
                <a:gd name="textAreaTop" fmla="*/ 0 h 578880"/>
                <a:gd name="textAreaBottom" fmla="*/ 579960 h 578880"/>
              </a:gdLst>
              <a:ahLst/>
              <a:rect l="textAreaLeft" t="textAreaTop" r="textAreaRight" b="textAreaBottom"/>
              <a:pathLst>
                <a:path w="20791" h="19994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89" name="Google Shape;2843;p 2"/>
            <p:cNvSpPr/>
            <p:nvPr/>
          </p:nvSpPr>
          <p:spPr>
            <a:xfrm flipH="1">
              <a:off x="8877960" y="1314360"/>
              <a:ext cx="123840" cy="120240"/>
            </a:xfrm>
            <a:custGeom>
              <a:avLst/>
              <a:gdLst>
                <a:gd name="textAreaLeft" fmla="*/ 720 w 123840"/>
                <a:gd name="textAreaRight" fmla="*/ 125640 w 123840"/>
                <a:gd name="textAreaTop" fmla="*/ 0 h 120240"/>
                <a:gd name="textAreaBottom" fmla="*/ 121320 h 120240"/>
              </a:gdLst>
              <a:ahLst/>
              <a:rect l="textAreaLeft" t="textAreaTop" r="textAreaRight" b="textAreaBottom"/>
              <a:pathLst>
                <a:path w="4309" h="4181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0480" bIns="604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90" name="Google Shape;2844;p 2"/>
            <p:cNvSpPr/>
            <p:nvPr/>
          </p:nvSpPr>
          <p:spPr>
            <a:xfrm flipH="1">
              <a:off x="9089640" y="1389600"/>
              <a:ext cx="165240" cy="163080"/>
            </a:xfrm>
            <a:custGeom>
              <a:avLst/>
              <a:gdLst>
                <a:gd name="textAreaLeft" fmla="*/ -720 w 165240"/>
                <a:gd name="textAreaRight" fmla="*/ 165600 w 165240"/>
                <a:gd name="textAreaTop" fmla="*/ 0 h 163080"/>
                <a:gd name="textAreaBottom" fmla="*/ 164160 h 163080"/>
              </a:gdLst>
              <a:ahLst/>
              <a:rect l="textAreaLeft" t="textAreaTop" r="textAreaRight" b="textAreaBottom"/>
              <a:pathLst>
                <a:path w="5737" h="566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080" bIns="82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91" name="Google Shape;2845;p 2"/>
            <p:cNvSpPr/>
            <p:nvPr/>
          </p:nvSpPr>
          <p:spPr>
            <a:xfrm flipH="1">
              <a:off x="9209160" y="1642680"/>
              <a:ext cx="119880" cy="123840"/>
            </a:xfrm>
            <a:custGeom>
              <a:avLst/>
              <a:gdLst>
                <a:gd name="textAreaLeft" fmla="*/ -720 w 119880"/>
                <a:gd name="textAreaRight" fmla="*/ 120240 w 119880"/>
                <a:gd name="textAreaTop" fmla="*/ 0 h 123840"/>
                <a:gd name="textAreaBottom" fmla="*/ 124920 h 123840"/>
              </a:gdLst>
              <a:ahLst/>
              <a:rect l="textAreaLeft" t="textAreaTop" r="textAreaRight" b="textAreaBottom"/>
              <a:pathLst>
                <a:path w="4169" h="431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2280" bIns="622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92" name="Google Shape;2846;p 2"/>
            <p:cNvSpPr/>
            <p:nvPr/>
          </p:nvSpPr>
          <p:spPr>
            <a:xfrm flipH="1">
              <a:off x="9089640" y="1856160"/>
              <a:ext cx="165240" cy="163080"/>
            </a:xfrm>
            <a:custGeom>
              <a:avLst/>
              <a:gdLst>
                <a:gd name="textAreaLeft" fmla="*/ -720 w 165240"/>
                <a:gd name="textAreaRight" fmla="*/ 165600 w 165240"/>
                <a:gd name="textAreaTop" fmla="*/ 0 h 163080"/>
                <a:gd name="textAreaBottom" fmla="*/ 164160 h 163080"/>
              </a:gdLst>
              <a:ahLst/>
              <a:rect l="textAreaLeft" t="textAreaTop" r="textAreaRight" b="textAreaBottom"/>
              <a:pathLst>
                <a:path w="5737" h="566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080" bIns="82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93" name="Google Shape;2847;p 2"/>
            <p:cNvSpPr/>
            <p:nvPr/>
          </p:nvSpPr>
          <p:spPr>
            <a:xfrm flipH="1">
              <a:off x="8877240" y="1974600"/>
              <a:ext cx="123480" cy="120240"/>
            </a:xfrm>
            <a:custGeom>
              <a:avLst/>
              <a:gdLst>
                <a:gd name="textAreaLeft" fmla="*/ -720 w 123480"/>
                <a:gd name="textAreaRight" fmla="*/ 123840 w 123480"/>
                <a:gd name="textAreaTop" fmla="*/ 0 h 120240"/>
                <a:gd name="textAreaBottom" fmla="*/ 121320 h 120240"/>
              </a:gdLst>
              <a:ahLst/>
              <a:rect l="textAreaLeft" t="textAreaTop" r="textAreaRight" b="textAreaBottom"/>
              <a:pathLst>
                <a:path w="4297" h="4181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0480" bIns="604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94" name="Google Shape;2848;p 2"/>
            <p:cNvSpPr/>
            <p:nvPr/>
          </p:nvSpPr>
          <p:spPr>
            <a:xfrm flipH="1">
              <a:off x="8623440" y="1856160"/>
              <a:ext cx="165600" cy="163080"/>
            </a:xfrm>
            <a:custGeom>
              <a:avLst/>
              <a:gdLst>
                <a:gd name="textAreaLeft" fmla="*/ 720 w 165600"/>
                <a:gd name="textAreaRight" fmla="*/ 167400 w 165600"/>
                <a:gd name="textAreaTop" fmla="*/ 0 h 163080"/>
                <a:gd name="textAreaBottom" fmla="*/ 164160 h 163080"/>
              </a:gdLst>
              <a:ahLst/>
              <a:rect l="textAreaLeft" t="textAreaTop" r="textAreaRight" b="textAreaBottom"/>
              <a:pathLst>
                <a:path w="5749" h="5667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080" bIns="82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95" name="Google Shape;2849;p 2"/>
            <p:cNvSpPr/>
            <p:nvPr/>
          </p:nvSpPr>
          <p:spPr>
            <a:xfrm flipH="1">
              <a:off x="8549640" y="1642680"/>
              <a:ext cx="120240" cy="123840"/>
            </a:xfrm>
            <a:custGeom>
              <a:avLst/>
              <a:gdLst>
                <a:gd name="textAreaLeft" fmla="*/ 720 w 120240"/>
                <a:gd name="textAreaRight" fmla="*/ 122040 w 120240"/>
                <a:gd name="textAreaTop" fmla="*/ 0 h 123840"/>
                <a:gd name="textAreaBottom" fmla="*/ 124920 h 123840"/>
              </a:gdLst>
              <a:ahLst/>
              <a:rect l="textAreaLeft" t="textAreaTop" r="textAreaRight" b="textAreaBottom"/>
              <a:pathLst>
                <a:path w="4182" h="431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2280" bIns="622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96" name="Google Shape;2850;p 2"/>
            <p:cNvSpPr/>
            <p:nvPr/>
          </p:nvSpPr>
          <p:spPr>
            <a:xfrm flipH="1">
              <a:off x="8623440" y="1389600"/>
              <a:ext cx="165600" cy="163080"/>
            </a:xfrm>
            <a:custGeom>
              <a:avLst/>
              <a:gdLst>
                <a:gd name="textAreaLeft" fmla="*/ 720 w 165600"/>
                <a:gd name="textAreaRight" fmla="*/ 167400 w 165600"/>
                <a:gd name="textAreaTop" fmla="*/ 0 h 163080"/>
                <a:gd name="textAreaBottom" fmla="*/ 164160 h 163080"/>
              </a:gdLst>
              <a:ahLst/>
              <a:rect l="textAreaLeft" t="textAreaTop" r="textAreaRight" b="textAreaBottom"/>
              <a:pathLst>
                <a:path w="5749" h="566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080" bIns="82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197" name="Google Shape;2407;p 1"/>
          <p:cNvSpPr/>
          <p:nvPr/>
        </p:nvSpPr>
        <p:spPr>
          <a:xfrm>
            <a:off x="1564200" y="829440"/>
            <a:ext cx="3365280" cy="227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5400" spc="-1" strike="noStrike">
                <a:solidFill>
                  <a:schemeClr val="dk1"/>
                </a:solidFill>
                <a:latin typeface="IBM Plex Sans"/>
                <a:ea typeface="IBM Plex Sans"/>
              </a:rPr>
              <a:t>EgoScam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8" name="Google Shape;2408;p 1"/>
          <p:cNvSpPr/>
          <p:nvPr/>
        </p:nvSpPr>
        <p:spPr>
          <a:xfrm>
            <a:off x="1600200" y="3038400"/>
            <a:ext cx="3235680" cy="10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“</a:t>
            </a: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Filho, eu recebi esta mensagem.     Vê lá se isto é a sério.”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- João Rodrigo, Mãe de [2023]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9" name="Google Shape;3580;p 1"/>
          <p:cNvGrpSpPr/>
          <p:nvPr/>
        </p:nvGrpSpPr>
        <p:grpSpPr>
          <a:xfrm>
            <a:off x="7075800" y="1623240"/>
            <a:ext cx="451440" cy="419760"/>
            <a:chOff x="7075800" y="1623240"/>
            <a:chExt cx="451440" cy="419760"/>
          </a:xfrm>
        </p:grpSpPr>
        <p:sp>
          <p:nvSpPr>
            <p:cNvPr id="1200" name="Google Shape;3581;p 1"/>
            <p:cNvSpPr/>
            <p:nvPr/>
          </p:nvSpPr>
          <p:spPr>
            <a:xfrm>
              <a:off x="7075800" y="1623240"/>
              <a:ext cx="451440" cy="419400"/>
            </a:xfrm>
            <a:custGeom>
              <a:avLst/>
              <a:gdLst>
                <a:gd name="textAreaLeft" fmla="*/ 0 w 451440"/>
                <a:gd name="textAreaRight" fmla="*/ 452520 w 451440"/>
                <a:gd name="textAreaTop" fmla="*/ 0 h 419400"/>
                <a:gd name="textAreaBottom" fmla="*/ 420480 h 419400"/>
              </a:gdLst>
              <a:ahLst/>
              <a:rect l="textAreaLeft" t="textAreaTop" r="textAreaRight" b="textAreaBottom"/>
              <a:pathLst>
                <a:path w="18101" h="16826">
                  <a:moveTo>
                    <a:pt x="9027" y="1"/>
                  </a:moveTo>
                  <a:cubicBezTo>
                    <a:pt x="6659" y="1"/>
                    <a:pt x="4385" y="1009"/>
                    <a:pt x="2791" y="2767"/>
                  </a:cubicBezTo>
                  <a:lnTo>
                    <a:pt x="2791" y="3166"/>
                  </a:lnTo>
                  <a:lnTo>
                    <a:pt x="2462" y="3166"/>
                  </a:lnTo>
                  <a:cubicBezTo>
                    <a:pt x="1" y="6214"/>
                    <a:pt x="1" y="10575"/>
                    <a:pt x="2462" y="13646"/>
                  </a:cubicBezTo>
                  <a:cubicBezTo>
                    <a:pt x="4097" y="15705"/>
                    <a:pt x="6542" y="16826"/>
                    <a:pt x="9044" y="16826"/>
                  </a:cubicBezTo>
                  <a:cubicBezTo>
                    <a:pt x="10274" y="16826"/>
                    <a:pt x="11517" y="16555"/>
                    <a:pt x="12685" y="15990"/>
                  </a:cubicBezTo>
                  <a:cubicBezTo>
                    <a:pt x="16225" y="14279"/>
                    <a:pt x="18100" y="10364"/>
                    <a:pt x="17233" y="6542"/>
                  </a:cubicBezTo>
                  <a:cubicBezTo>
                    <a:pt x="16365" y="2720"/>
                    <a:pt x="12966" y="1"/>
                    <a:pt x="9027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01" name="Google Shape;3582;p 1"/>
            <p:cNvSpPr/>
            <p:nvPr/>
          </p:nvSpPr>
          <p:spPr>
            <a:xfrm>
              <a:off x="7406640" y="1707120"/>
              <a:ext cx="50400" cy="59400"/>
            </a:xfrm>
            <a:custGeom>
              <a:avLst/>
              <a:gdLst>
                <a:gd name="textAreaLeft" fmla="*/ 0 w 50400"/>
                <a:gd name="textAreaRight" fmla="*/ 51480 w 50400"/>
                <a:gd name="textAreaTop" fmla="*/ 0 h 59400"/>
                <a:gd name="textAreaBottom" fmla="*/ 60480 h 59400"/>
              </a:gdLst>
              <a:ahLst/>
              <a:rect l="textAreaLeft" t="textAreaTop" r="textAreaRight" b="textAreaBottom"/>
              <a:pathLst>
                <a:path w="2064" h="2416">
                  <a:moveTo>
                    <a:pt x="1067" y="0"/>
                  </a:moveTo>
                  <a:cubicBezTo>
                    <a:pt x="1003" y="0"/>
                    <a:pt x="938" y="24"/>
                    <a:pt x="891" y="71"/>
                  </a:cubicBezTo>
                  <a:lnTo>
                    <a:pt x="539" y="422"/>
                  </a:lnTo>
                  <a:cubicBezTo>
                    <a:pt x="359" y="602"/>
                    <a:pt x="511" y="851"/>
                    <a:pt x="697" y="851"/>
                  </a:cubicBezTo>
                  <a:cubicBezTo>
                    <a:pt x="754" y="851"/>
                    <a:pt x="813" y="829"/>
                    <a:pt x="868" y="774"/>
                  </a:cubicBezTo>
                  <a:lnTo>
                    <a:pt x="1032" y="610"/>
                  </a:lnTo>
                  <a:cubicBezTo>
                    <a:pt x="1126" y="751"/>
                    <a:pt x="1149" y="915"/>
                    <a:pt x="1149" y="1079"/>
                  </a:cubicBezTo>
                  <a:cubicBezTo>
                    <a:pt x="1126" y="1524"/>
                    <a:pt x="774" y="1900"/>
                    <a:pt x="328" y="1923"/>
                  </a:cubicBezTo>
                  <a:cubicBezTo>
                    <a:pt x="0" y="1923"/>
                    <a:pt x="24" y="2415"/>
                    <a:pt x="352" y="2415"/>
                  </a:cubicBezTo>
                  <a:lnTo>
                    <a:pt x="375" y="2415"/>
                  </a:lnTo>
                  <a:cubicBezTo>
                    <a:pt x="1524" y="2322"/>
                    <a:pt x="2063" y="891"/>
                    <a:pt x="1243" y="71"/>
                  </a:cubicBezTo>
                  <a:cubicBezTo>
                    <a:pt x="1196" y="24"/>
                    <a:pt x="1131" y="0"/>
                    <a:pt x="106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202" name="Google Shape;3583;p 1"/>
            <p:cNvSpPr/>
            <p:nvPr/>
          </p:nvSpPr>
          <p:spPr>
            <a:xfrm>
              <a:off x="7107840" y="1739160"/>
              <a:ext cx="386280" cy="303840"/>
            </a:xfrm>
            <a:custGeom>
              <a:avLst/>
              <a:gdLst>
                <a:gd name="textAreaLeft" fmla="*/ 0 w 386280"/>
                <a:gd name="textAreaRight" fmla="*/ 387360 w 386280"/>
                <a:gd name="textAreaTop" fmla="*/ 0 h 303840"/>
                <a:gd name="textAreaBottom" fmla="*/ 304920 h 303840"/>
              </a:gdLst>
              <a:ahLst/>
              <a:rect l="textAreaLeft" t="textAreaTop" r="textAreaRight" b="textAreaBottom"/>
              <a:pathLst>
                <a:path w="15498" h="12190">
                  <a:moveTo>
                    <a:pt x="12261" y="1"/>
                  </a:moveTo>
                  <a:cubicBezTo>
                    <a:pt x="12145" y="1"/>
                    <a:pt x="12028" y="16"/>
                    <a:pt x="11910" y="47"/>
                  </a:cubicBezTo>
                  <a:lnTo>
                    <a:pt x="1102" y="2931"/>
                  </a:lnTo>
                  <a:cubicBezTo>
                    <a:pt x="399" y="3118"/>
                    <a:pt x="0" y="3845"/>
                    <a:pt x="188" y="4548"/>
                  </a:cubicBezTo>
                  <a:lnTo>
                    <a:pt x="1970" y="11207"/>
                  </a:lnTo>
                  <a:cubicBezTo>
                    <a:pt x="2127" y="11797"/>
                    <a:pt x="2664" y="12189"/>
                    <a:pt x="3248" y="12189"/>
                  </a:cubicBezTo>
                  <a:cubicBezTo>
                    <a:pt x="3360" y="12189"/>
                    <a:pt x="3474" y="12175"/>
                    <a:pt x="3587" y="12144"/>
                  </a:cubicBezTo>
                  <a:lnTo>
                    <a:pt x="14372" y="9237"/>
                  </a:lnTo>
                  <a:cubicBezTo>
                    <a:pt x="15075" y="9050"/>
                    <a:pt x="15497" y="8346"/>
                    <a:pt x="15310" y="7643"/>
                  </a:cubicBezTo>
                  <a:lnTo>
                    <a:pt x="13505" y="961"/>
                  </a:lnTo>
                  <a:cubicBezTo>
                    <a:pt x="13368" y="375"/>
                    <a:pt x="12840" y="1"/>
                    <a:pt x="12261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03" name="Google Shape;3584;p 1"/>
            <p:cNvSpPr/>
            <p:nvPr/>
          </p:nvSpPr>
          <p:spPr>
            <a:xfrm>
              <a:off x="7107120" y="1800720"/>
              <a:ext cx="386280" cy="241560"/>
            </a:xfrm>
            <a:custGeom>
              <a:avLst/>
              <a:gdLst>
                <a:gd name="textAreaLeft" fmla="*/ 0 w 386280"/>
                <a:gd name="textAreaRight" fmla="*/ 387360 w 386280"/>
                <a:gd name="textAreaTop" fmla="*/ 0 h 241560"/>
                <a:gd name="textAreaBottom" fmla="*/ 242640 h 241560"/>
              </a:gdLst>
              <a:ahLst/>
              <a:rect l="textAreaLeft" t="textAreaTop" r="textAreaRight" b="textAreaBottom"/>
              <a:pathLst>
                <a:path w="15498" h="9707">
                  <a:moveTo>
                    <a:pt x="2884" y="1"/>
                  </a:moveTo>
                  <a:lnTo>
                    <a:pt x="1126" y="470"/>
                  </a:lnTo>
                  <a:cubicBezTo>
                    <a:pt x="423" y="634"/>
                    <a:pt x="1" y="1360"/>
                    <a:pt x="188" y="2064"/>
                  </a:cubicBezTo>
                  <a:lnTo>
                    <a:pt x="1970" y="8746"/>
                  </a:lnTo>
                  <a:cubicBezTo>
                    <a:pt x="2126" y="9332"/>
                    <a:pt x="2657" y="9706"/>
                    <a:pt x="3237" y="9706"/>
                  </a:cubicBezTo>
                  <a:cubicBezTo>
                    <a:pt x="3353" y="9706"/>
                    <a:pt x="3471" y="9691"/>
                    <a:pt x="3588" y="9660"/>
                  </a:cubicBezTo>
                  <a:lnTo>
                    <a:pt x="14396" y="6776"/>
                  </a:lnTo>
                  <a:cubicBezTo>
                    <a:pt x="15076" y="6589"/>
                    <a:pt x="15498" y="5862"/>
                    <a:pt x="15310" y="5159"/>
                  </a:cubicBezTo>
                  <a:lnTo>
                    <a:pt x="15053" y="4221"/>
                  </a:lnTo>
                  <a:lnTo>
                    <a:pt x="11723" y="5112"/>
                  </a:lnTo>
                  <a:cubicBezTo>
                    <a:pt x="11107" y="5273"/>
                    <a:pt x="10488" y="5351"/>
                    <a:pt x="9878" y="5351"/>
                  </a:cubicBezTo>
                  <a:cubicBezTo>
                    <a:pt x="6684" y="5351"/>
                    <a:pt x="3751" y="3229"/>
                    <a:pt x="2884" y="1"/>
                  </a:cubicBezTo>
                  <a:close/>
                </a:path>
              </a:pathLst>
            </a:custGeom>
            <a:solidFill>
              <a:srgbClr val="0b2140">
                <a:alpha val="1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204" name="Google Shape;3585;p 1"/>
            <p:cNvSpPr/>
            <p:nvPr/>
          </p:nvSpPr>
          <p:spPr>
            <a:xfrm>
              <a:off x="7185600" y="1865160"/>
              <a:ext cx="237600" cy="83880"/>
            </a:xfrm>
            <a:custGeom>
              <a:avLst/>
              <a:gdLst>
                <a:gd name="textAreaLeft" fmla="*/ 0 w 237600"/>
                <a:gd name="textAreaRight" fmla="*/ 238680 w 237600"/>
                <a:gd name="textAreaTop" fmla="*/ 0 h 83880"/>
                <a:gd name="textAreaBottom" fmla="*/ 84960 h 83880"/>
              </a:gdLst>
              <a:ahLst/>
              <a:rect l="textAreaLeft" t="textAreaTop" r="textAreaRight" b="textAreaBottom"/>
              <a:pathLst>
                <a:path w="9551" h="3397">
                  <a:moveTo>
                    <a:pt x="8651" y="0"/>
                  </a:moveTo>
                  <a:cubicBezTo>
                    <a:pt x="8588" y="0"/>
                    <a:pt x="8521" y="9"/>
                    <a:pt x="8450" y="29"/>
                  </a:cubicBezTo>
                  <a:lnTo>
                    <a:pt x="830" y="2092"/>
                  </a:lnTo>
                  <a:cubicBezTo>
                    <a:pt x="1" y="2262"/>
                    <a:pt x="232" y="3396"/>
                    <a:pt x="929" y="3396"/>
                  </a:cubicBezTo>
                  <a:cubicBezTo>
                    <a:pt x="1001" y="3396"/>
                    <a:pt x="1077" y="3384"/>
                    <a:pt x="1158" y="3358"/>
                  </a:cubicBezTo>
                  <a:lnTo>
                    <a:pt x="8778" y="1295"/>
                  </a:lnTo>
                  <a:cubicBezTo>
                    <a:pt x="9551" y="1080"/>
                    <a:pt x="9341" y="0"/>
                    <a:pt x="865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2480" bIns="424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05" name="Google Shape;3586;p 1"/>
            <p:cNvSpPr/>
            <p:nvPr/>
          </p:nvSpPr>
          <p:spPr>
            <a:xfrm>
              <a:off x="7261560" y="1910880"/>
              <a:ext cx="13680" cy="10800"/>
            </a:xfrm>
            <a:custGeom>
              <a:avLst/>
              <a:gdLst>
                <a:gd name="textAreaLeft" fmla="*/ 0 w 13680"/>
                <a:gd name="textAreaRight" fmla="*/ 14760 w 13680"/>
                <a:gd name="textAreaTop" fmla="*/ 0 h 10800"/>
                <a:gd name="textAreaBottom" fmla="*/ 11880 h 10800"/>
              </a:gdLst>
              <a:ahLst/>
              <a:rect l="textAreaLeft" t="textAreaTop" r="textAreaRight" b="textAreaBottom"/>
              <a:pathLst>
                <a:path w="587" h="477">
                  <a:moveTo>
                    <a:pt x="352" y="0"/>
                  </a:moveTo>
                  <a:cubicBezTo>
                    <a:pt x="118" y="0"/>
                    <a:pt x="1" y="258"/>
                    <a:pt x="165" y="399"/>
                  </a:cubicBezTo>
                  <a:cubicBezTo>
                    <a:pt x="219" y="453"/>
                    <a:pt x="282" y="476"/>
                    <a:pt x="344" y="476"/>
                  </a:cubicBezTo>
                  <a:cubicBezTo>
                    <a:pt x="470" y="476"/>
                    <a:pt x="587" y="377"/>
                    <a:pt x="587" y="235"/>
                  </a:cubicBezTo>
                  <a:cubicBezTo>
                    <a:pt x="587" y="94"/>
                    <a:pt x="470" y="0"/>
                    <a:pt x="35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760" bIns="5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206" name="Google Shape;3587;p 1"/>
            <p:cNvSpPr/>
            <p:nvPr/>
          </p:nvSpPr>
          <p:spPr>
            <a:xfrm>
              <a:off x="7287840" y="1904400"/>
              <a:ext cx="11160" cy="11160"/>
            </a:xfrm>
            <a:custGeom>
              <a:avLst/>
              <a:gdLst>
                <a:gd name="textAreaLeft" fmla="*/ 0 w 11160"/>
                <a:gd name="textAreaRight" fmla="*/ 12240 w 11160"/>
                <a:gd name="textAreaTop" fmla="*/ 0 h 11160"/>
                <a:gd name="textAreaBottom" fmla="*/ 12240 h 11160"/>
              </a:gdLst>
              <a:ahLst/>
              <a:rect l="textAreaLeft" t="textAreaTop" r="textAreaRight" b="textAreaBottom"/>
              <a:pathLst>
                <a:path w="494" h="494">
                  <a:moveTo>
                    <a:pt x="247" y="1"/>
                  </a:moveTo>
                  <a:cubicBezTo>
                    <a:pt x="124" y="1"/>
                    <a:pt x="1" y="83"/>
                    <a:pt x="1" y="247"/>
                  </a:cubicBezTo>
                  <a:cubicBezTo>
                    <a:pt x="1" y="411"/>
                    <a:pt x="124" y="493"/>
                    <a:pt x="247" y="493"/>
                  </a:cubicBezTo>
                  <a:cubicBezTo>
                    <a:pt x="370" y="493"/>
                    <a:pt x="493" y="411"/>
                    <a:pt x="493" y="247"/>
                  </a:cubicBezTo>
                  <a:cubicBezTo>
                    <a:pt x="493" y="83"/>
                    <a:pt x="370" y="1"/>
                    <a:pt x="24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207" name="Google Shape;3588;p 1"/>
            <p:cNvSpPr/>
            <p:nvPr/>
          </p:nvSpPr>
          <p:spPr>
            <a:xfrm>
              <a:off x="7311240" y="1897920"/>
              <a:ext cx="11160" cy="11160"/>
            </a:xfrm>
            <a:custGeom>
              <a:avLst/>
              <a:gdLst>
                <a:gd name="textAreaLeft" fmla="*/ 0 w 11160"/>
                <a:gd name="textAreaRight" fmla="*/ 12240 w 11160"/>
                <a:gd name="textAreaTop" fmla="*/ 0 h 11160"/>
                <a:gd name="textAreaBottom" fmla="*/ 12240 h 11160"/>
              </a:gdLst>
              <a:ahLst/>
              <a:rect l="textAreaLeft" t="textAreaTop" r="textAreaRight" b="textAreaBottom"/>
              <a:pathLst>
                <a:path w="493" h="494">
                  <a:moveTo>
                    <a:pt x="247" y="1"/>
                  </a:moveTo>
                  <a:cubicBezTo>
                    <a:pt x="124" y="1"/>
                    <a:pt x="1" y="83"/>
                    <a:pt x="1" y="247"/>
                  </a:cubicBezTo>
                  <a:cubicBezTo>
                    <a:pt x="1" y="411"/>
                    <a:pt x="124" y="493"/>
                    <a:pt x="247" y="493"/>
                  </a:cubicBezTo>
                  <a:cubicBezTo>
                    <a:pt x="370" y="493"/>
                    <a:pt x="493" y="411"/>
                    <a:pt x="493" y="247"/>
                  </a:cubicBezTo>
                  <a:cubicBezTo>
                    <a:pt x="493" y="83"/>
                    <a:pt x="370" y="1"/>
                    <a:pt x="24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208" name="Google Shape;3589;p 1"/>
            <p:cNvSpPr/>
            <p:nvPr/>
          </p:nvSpPr>
          <p:spPr>
            <a:xfrm>
              <a:off x="7335360" y="1891440"/>
              <a:ext cx="11160" cy="11160"/>
            </a:xfrm>
            <a:custGeom>
              <a:avLst/>
              <a:gdLst>
                <a:gd name="textAreaLeft" fmla="*/ 0 w 11160"/>
                <a:gd name="textAreaRight" fmla="*/ 12240 w 11160"/>
                <a:gd name="textAreaTop" fmla="*/ 0 h 11160"/>
                <a:gd name="textAreaBottom" fmla="*/ 12240 h 11160"/>
              </a:gdLst>
              <a:ahLst/>
              <a:rect l="textAreaLeft" t="textAreaTop" r="textAreaRight" b="textAreaBottom"/>
              <a:pathLst>
                <a:path w="494" h="494">
                  <a:moveTo>
                    <a:pt x="247" y="1"/>
                  </a:moveTo>
                  <a:cubicBezTo>
                    <a:pt x="124" y="1"/>
                    <a:pt x="1" y="83"/>
                    <a:pt x="1" y="247"/>
                  </a:cubicBezTo>
                  <a:cubicBezTo>
                    <a:pt x="1" y="411"/>
                    <a:pt x="124" y="493"/>
                    <a:pt x="247" y="493"/>
                  </a:cubicBezTo>
                  <a:cubicBezTo>
                    <a:pt x="370" y="493"/>
                    <a:pt x="493" y="411"/>
                    <a:pt x="493" y="247"/>
                  </a:cubicBezTo>
                  <a:cubicBezTo>
                    <a:pt x="493" y="83"/>
                    <a:pt x="370" y="1"/>
                    <a:pt x="24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209" name="Google Shape;3590;p 1"/>
            <p:cNvSpPr/>
            <p:nvPr/>
          </p:nvSpPr>
          <p:spPr>
            <a:xfrm>
              <a:off x="7356960" y="1885320"/>
              <a:ext cx="13680" cy="11520"/>
            </a:xfrm>
            <a:custGeom>
              <a:avLst/>
              <a:gdLst>
                <a:gd name="textAreaLeft" fmla="*/ 0 w 13680"/>
                <a:gd name="textAreaRight" fmla="*/ 14760 w 13680"/>
                <a:gd name="textAreaTop" fmla="*/ 0 h 11520"/>
                <a:gd name="textAreaBottom" fmla="*/ 12600 h 11520"/>
              </a:gdLst>
              <a:ahLst/>
              <a:rect l="textAreaLeft" t="textAreaTop" r="textAreaRight" b="textAreaBottom"/>
              <a:pathLst>
                <a:path w="587" h="500">
                  <a:moveTo>
                    <a:pt x="329" y="1"/>
                  </a:moveTo>
                  <a:cubicBezTo>
                    <a:pt x="118" y="1"/>
                    <a:pt x="0" y="259"/>
                    <a:pt x="164" y="423"/>
                  </a:cubicBezTo>
                  <a:cubicBezTo>
                    <a:pt x="210" y="476"/>
                    <a:pt x="270" y="499"/>
                    <a:pt x="330" y="499"/>
                  </a:cubicBezTo>
                  <a:cubicBezTo>
                    <a:pt x="457" y="499"/>
                    <a:pt x="587" y="394"/>
                    <a:pt x="587" y="235"/>
                  </a:cubicBezTo>
                  <a:cubicBezTo>
                    <a:pt x="563" y="118"/>
                    <a:pt x="469" y="1"/>
                    <a:pt x="32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210" name="Google Shape;3591;p 1"/>
            <p:cNvSpPr/>
            <p:nvPr/>
          </p:nvSpPr>
          <p:spPr>
            <a:xfrm>
              <a:off x="7381080" y="1878840"/>
              <a:ext cx="12960" cy="11520"/>
            </a:xfrm>
            <a:custGeom>
              <a:avLst/>
              <a:gdLst>
                <a:gd name="textAreaLeft" fmla="*/ 0 w 12960"/>
                <a:gd name="textAreaRight" fmla="*/ 14040 w 12960"/>
                <a:gd name="textAreaTop" fmla="*/ 0 h 11520"/>
                <a:gd name="textAreaBottom" fmla="*/ 12600 h 11520"/>
              </a:gdLst>
              <a:ahLst/>
              <a:rect l="textAreaLeft" t="textAreaTop" r="textAreaRight" b="textAreaBottom"/>
              <a:pathLst>
                <a:path w="564" h="501">
                  <a:moveTo>
                    <a:pt x="329" y="1"/>
                  </a:moveTo>
                  <a:cubicBezTo>
                    <a:pt x="94" y="1"/>
                    <a:pt x="1" y="259"/>
                    <a:pt x="141" y="423"/>
                  </a:cubicBezTo>
                  <a:cubicBezTo>
                    <a:pt x="195" y="477"/>
                    <a:pt x="259" y="500"/>
                    <a:pt x="320" y="500"/>
                  </a:cubicBezTo>
                  <a:cubicBezTo>
                    <a:pt x="447" y="500"/>
                    <a:pt x="563" y="401"/>
                    <a:pt x="563" y="259"/>
                  </a:cubicBezTo>
                  <a:cubicBezTo>
                    <a:pt x="563" y="118"/>
                    <a:pt x="446" y="1"/>
                    <a:pt x="32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211" name="Google Shape;3592;p 1"/>
            <p:cNvSpPr/>
            <p:nvPr/>
          </p:nvSpPr>
          <p:spPr>
            <a:xfrm>
              <a:off x="7238160" y="1917000"/>
              <a:ext cx="12960" cy="11520"/>
            </a:xfrm>
            <a:custGeom>
              <a:avLst/>
              <a:gdLst>
                <a:gd name="textAreaLeft" fmla="*/ 0 w 12960"/>
                <a:gd name="textAreaRight" fmla="*/ 14040 w 12960"/>
                <a:gd name="textAreaTop" fmla="*/ 0 h 11520"/>
                <a:gd name="textAreaBottom" fmla="*/ 12600 h 11520"/>
              </a:gdLst>
              <a:ahLst/>
              <a:rect l="textAreaLeft" t="textAreaTop" r="textAreaRight" b="textAreaBottom"/>
              <a:pathLst>
                <a:path w="563" h="501">
                  <a:moveTo>
                    <a:pt x="328" y="1"/>
                  </a:moveTo>
                  <a:cubicBezTo>
                    <a:pt x="117" y="1"/>
                    <a:pt x="0" y="282"/>
                    <a:pt x="141" y="423"/>
                  </a:cubicBezTo>
                  <a:cubicBezTo>
                    <a:pt x="194" y="477"/>
                    <a:pt x="258" y="500"/>
                    <a:pt x="320" y="500"/>
                  </a:cubicBezTo>
                  <a:cubicBezTo>
                    <a:pt x="446" y="500"/>
                    <a:pt x="563" y="401"/>
                    <a:pt x="563" y="259"/>
                  </a:cubicBezTo>
                  <a:cubicBezTo>
                    <a:pt x="563" y="118"/>
                    <a:pt x="46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212" name="Google Shape;3593;p 1"/>
            <p:cNvSpPr/>
            <p:nvPr/>
          </p:nvSpPr>
          <p:spPr>
            <a:xfrm>
              <a:off x="7216200" y="1923480"/>
              <a:ext cx="11160" cy="11160"/>
            </a:xfrm>
            <a:custGeom>
              <a:avLst/>
              <a:gdLst>
                <a:gd name="textAreaLeft" fmla="*/ 0 w 11160"/>
                <a:gd name="textAreaRight" fmla="*/ 12240 w 11160"/>
                <a:gd name="textAreaTop" fmla="*/ 0 h 11160"/>
                <a:gd name="textAreaBottom" fmla="*/ 12240 h 11160"/>
              </a:gdLst>
              <a:ahLst/>
              <a:rect l="textAreaLeft" t="textAreaTop" r="textAreaRight" b="textAreaBottom"/>
              <a:pathLst>
                <a:path w="493" h="493">
                  <a:moveTo>
                    <a:pt x="247" y="0"/>
                  </a:moveTo>
                  <a:cubicBezTo>
                    <a:pt x="124" y="0"/>
                    <a:pt x="1" y="82"/>
                    <a:pt x="1" y="247"/>
                  </a:cubicBezTo>
                  <a:cubicBezTo>
                    <a:pt x="1" y="411"/>
                    <a:pt x="124" y="493"/>
                    <a:pt x="247" y="493"/>
                  </a:cubicBezTo>
                  <a:cubicBezTo>
                    <a:pt x="370" y="493"/>
                    <a:pt x="493" y="411"/>
                    <a:pt x="493" y="247"/>
                  </a:cubicBezTo>
                  <a:cubicBezTo>
                    <a:pt x="493" y="82"/>
                    <a:pt x="370" y="0"/>
                    <a:pt x="24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213" name="Google Shape;3594;p 1"/>
            <p:cNvSpPr/>
            <p:nvPr/>
          </p:nvSpPr>
          <p:spPr>
            <a:xfrm>
              <a:off x="7199280" y="1913760"/>
              <a:ext cx="200520" cy="77760"/>
            </a:xfrm>
            <a:custGeom>
              <a:avLst/>
              <a:gdLst>
                <a:gd name="textAreaLeft" fmla="*/ 0 w 200520"/>
                <a:gd name="textAreaRight" fmla="*/ 201600 w 200520"/>
                <a:gd name="textAreaTop" fmla="*/ 0 h 77760"/>
                <a:gd name="textAreaBottom" fmla="*/ 78840 h 77760"/>
              </a:gdLst>
              <a:ahLst/>
              <a:rect l="textAreaLeft" t="textAreaTop" r="textAreaRight" b="textAreaBottom"/>
              <a:pathLst>
                <a:path w="8061" h="3158">
                  <a:moveTo>
                    <a:pt x="7733" y="1"/>
                  </a:moveTo>
                  <a:lnTo>
                    <a:pt x="746" y="1876"/>
                  </a:lnTo>
                  <a:cubicBezTo>
                    <a:pt x="1" y="2117"/>
                    <a:pt x="219" y="3158"/>
                    <a:pt x="921" y="3158"/>
                  </a:cubicBezTo>
                  <a:cubicBezTo>
                    <a:pt x="970" y="3158"/>
                    <a:pt x="1021" y="3153"/>
                    <a:pt x="1074" y="3142"/>
                  </a:cubicBezTo>
                  <a:lnTo>
                    <a:pt x="8061" y="1267"/>
                  </a:lnTo>
                  <a:lnTo>
                    <a:pt x="773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240" bIns="39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14" name="Google Shape;3595;p 1"/>
            <p:cNvSpPr/>
            <p:nvPr/>
          </p:nvSpPr>
          <p:spPr>
            <a:xfrm>
              <a:off x="7373520" y="1909080"/>
              <a:ext cx="61560" cy="36000"/>
            </a:xfrm>
            <a:custGeom>
              <a:avLst/>
              <a:gdLst>
                <a:gd name="textAreaLeft" fmla="*/ 0 w 61560"/>
                <a:gd name="textAreaRight" fmla="*/ 62640 w 61560"/>
                <a:gd name="textAreaTop" fmla="*/ 0 h 36000"/>
                <a:gd name="textAreaBottom" fmla="*/ 37080 h 36000"/>
              </a:gdLst>
              <a:ahLst/>
              <a:rect l="textAreaLeft" t="textAreaTop" r="textAreaRight" b="textAreaBottom"/>
              <a:pathLst>
                <a:path w="2508" h="1489">
                  <a:moveTo>
                    <a:pt x="1608" y="1"/>
                  </a:moveTo>
                  <a:cubicBezTo>
                    <a:pt x="1545" y="1"/>
                    <a:pt x="1478" y="10"/>
                    <a:pt x="1407" y="29"/>
                  </a:cubicBezTo>
                  <a:lnTo>
                    <a:pt x="774" y="194"/>
                  </a:lnTo>
                  <a:cubicBezTo>
                    <a:pt x="0" y="408"/>
                    <a:pt x="211" y="1488"/>
                    <a:pt x="900" y="1488"/>
                  </a:cubicBezTo>
                  <a:cubicBezTo>
                    <a:pt x="963" y="1488"/>
                    <a:pt x="1031" y="1479"/>
                    <a:pt x="1102" y="1460"/>
                  </a:cubicBezTo>
                  <a:lnTo>
                    <a:pt x="1735" y="1295"/>
                  </a:lnTo>
                  <a:cubicBezTo>
                    <a:pt x="2508" y="1081"/>
                    <a:pt x="2297" y="1"/>
                    <a:pt x="1608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360" bIns="183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15" name="Google Shape;3596;p 1"/>
            <p:cNvSpPr/>
            <p:nvPr/>
          </p:nvSpPr>
          <p:spPr>
            <a:xfrm>
              <a:off x="7277400" y="1953360"/>
              <a:ext cx="13680" cy="11520"/>
            </a:xfrm>
            <a:custGeom>
              <a:avLst/>
              <a:gdLst>
                <a:gd name="textAreaLeft" fmla="*/ 0 w 13680"/>
                <a:gd name="textAreaRight" fmla="*/ 14760 w 13680"/>
                <a:gd name="textAreaTop" fmla="*/ 0 h 11520"/>
                <a:gd name="textAreaBottom" fmla="*/ 12600 h 11520"/>
              </a:gdLst>
              <a:ahLst/>
              <a:rect l="textAreaLeft" t="textAreaTop" r="textAreaRight" b="textAreaBottom"/>
              <a:pathLst>
                <a:path w="587" h="500">
                  <a:moveTo>
                    <a:pt x="329" y="0"/>
                  </a:moveTo>
                  <a:cubicBezTo>
                    <a:pt x="118" y="0"/>
                    <a:pt x="1" y="258"/>
                    <a:pt x="165" y="422"/>
                  </a:cubicBezTo>
                  <a:cubicBezTo>
                    <a:pt x="211" y="476"/>
                    <a:pt x="272" y="500"/>
                    <a:pt x="334" y="500"/>
                  </a:cubicBezTo>
                  <a:cubicBezTo>
                    <a:pt x="460" y="500"/>
                    <a:pt x="587" y="400"/>
                    <a:pt x="587" y="258"/>
                  </a:cubicBezTo>
                  <a:cubicBezTo>
                    <a:pt x="587" y="118"/>
                    <a:pt x="470" y="0"/>
                    <a:pt x="32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16" name="Google Shape;3597;p 1"/>
            <p:cNvSpPr/>
            <p:nvPr/>
          </p:nvSpPr>
          <p:spPr>
            <a:xfrm>
              <a:off x="7303680" y="1946880"/>
              <a:ext cx="11160" cy="11160"/>
            </a:xfrm>
            <a:custGeom>
              <a:avLst/>
              <a:gdLst>
                <a:gd name="textAreaLeft" fmla="*/ 0 w 11160"/>
                <a:gd name="textAreaRight" fmla="*/ 12240 w 11160"/>
                <a:gd name="textAreaTop" fmla="*/ 0 h 11160"/>
                <a:gd name="textAreaBottom" fmla="*/ 12240 h 11160"/>
              </a:gdLst>
              <a:ahLst/>
              <a:rect l="textAreaLeft" t="textAreaTop" r="textAreaRight" b="textAreaBottom"/>
              <a:pathLst>
                <a:path w="494" h="493">
                  <a:moveTo>
                    <a:pt x="247" y="0"/>
                  </a:moveTo>
                  <a:cubicBezTo>
                    <a:pt x="124" y="0"/>
                    <a:pt x="1" y="82"/>
                    <a:pt x="1" y="246"/>
                  </a:cubicBezTo>
                  <a:cubicBezTo>
                    <a:pt x="1" y="411"/>
                    <a:pt x="124" y="493"/>
                    <a:pt x="247" y="493"/>
                  </a:cubicBezTo>
                  <a:cubicBezTo>
                    <a:pt x="370" y="493"/>
                    <a:pt x="493" y="411"/>
                    <a:pt x="493" y="246"/>
                  </a:cubicBezTo>
                  <a:cubicBezTo>
                    <a:pt x="493" y="82"/>
                    <a:pt x="370" y="0"/>
                    <a:pt x="24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17" name="Google Shape;3598;p 1"/>
            <p:cNvSpPr/>
            <p:nvPr/>
          </p:nvSpPr>
          <p:spPr>
            <a:xfrm>
              <a:off x="7325280" y="1940760"/>
              <a:ext cx="12960" cy="11520"/>
            </a:xfrm>
            <a:custGeom>
              <a:avLst/>
              <a:gdLst>
                <a:gd name="textAreaLeft" fmla="*/ 0 w 12960"/>
                <a:gd name="textAreaRight" fmla="*/ 14040 w 12960"/>
                <a:gd name="textAreaTop" fmla="*/ 0 h 11520"/>
                <a:gd name="textAreaBottom" fmla="*/ 12600 h 11520"/>
              </a:gdLst>
              <a:ahLst/>
              <a:rect l="textAreaLeft" t="textAreaTop" r="textAreaRight" b="textAreaBottom"/>
              <a:pathLst>
                <a:path w="564" h="500">
                  <a:moveTo>
                    <a:pt x="329" y="0"/>
                  </a:moveTo>
                  <a:cubicBezTo>
                    <a:pt x="94" y="0"/>
                    <a:pt x="0" y="258"/>
                    <a:pt x="141" y="422"/>
                  </a:cubicBezTo>
                  <a:cubicBezTo>
                    <a:pt x="195" y="476"/>
                    <a:pt x="259" y="499"/>
                    <a:pt x="320" y="499"/>
                  </a:cubicBezTo>
                  <a:cubicBezTo>
                    <a:pt x="446" y="499"/>
                    <a:pt x="563" y="400"/>
                    <a:pt x="563" y="258"/>
                  </a:cubicBezTo>
                  <a:cubicBezTo>
                    <a:pt x="563" y="117"/>
                    <a:pt x="446" y="0"/>
                    <a:pt x="32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18" name="Google Shape;3599;p 1"/>
            <p:cNvSpPr/>
            <p:nvPr/>
          </p:nvSpPr>
          <p:spPr>
            <a:xfrm>
              <a:off x="7348680" y="1934280"/>
              <a:ext cx="13680" cy="10800"/>
            </a:xfrm>
            <a:custGeom>
              <a:avLst/>
              <a:gdLst>
                <a:gd name="textAreaLeft" fmla="*/ 0 w 13680"/>
                <a:gd name="textAreaRight" fmla="*/ 14760 w 13680"/>
                <a:gd name="textAreaTop" fmla="*/ 0 h 10800"/>
                <a:gd name="textAreaBottom" fmla="*/ 11880 h 10800"/>
              </a:gdLst>
              <a:ahLst/>
              <a:rect l="textAreaLeft" t="textAreaTop" r="textAreaRight" b="textAreaBottom"/>
              <a:pathLst>
                <a:path w="587" h="477">
                  <a:moveTo>
                    <a:pt x="328" y="0"/>
                  </a:moveTo>
                  <a:cubicBezTo>
                    <a:pt x="117" y="0"/>
                    <a:pt x="0" y="258"/>
                    <a:pt x="164" y="399"/>
                  </a:cubicBezTo>
                  <a:cubicBezTo>
                    <a:pt x="210" y="452"/>
                    <a:pt x="271" y="476"/>
                    <a:pt x="333" y="476"/>
                  </a:cubicBezTo>
                  <a:cubicBezTo>
                    <a:pt x="459" y="476"/>
                    <a:pt x="586" y="377"/>
                    <a:pt x="586" y="235"/>
                  </a:cubicBezTo>
                  <a:cubicBezTo>
                    <a:pt x="586" y="94"/>
                    <a:pt x="469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760" bIns="5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19" name="Google Shape;3600;p 1"/>
            <p:cNvSpPr/>
            <p:nvPr/>
          </p:nvSpPr>
          <p:spPr>
            <a:xfrm>
              <a:off x="7255440" y="1959840"/>
              <a:ext cx="11160" cy="11160"/>
            </a:xfrm>
            <a:custGeom>
              <a:avLst/>
              <a:gdLst>
                <a:gd name="textAreaLeft" fmla="*/ 0 w 11160"/>
                <a:gd name="textAreaRight" fmla="*/ 12240 w 11160"/>
                <a:gd name="textAreaTop" fmla="*/ 0 h 11160"/>
                <a:gd name="textAreaBottom" fmla="*/ 12240 h 11160"/>
              </a:gdLst>
              <a:ahLst/>
              <a:rect l="textAreaLeft" t="textAreaTop" r="textAreaRight" b="textAreaBottom"/>
              <a:pathLst>
                <a:path w="493" h="493">
                  <a:moveTo>
                    <a:pt x="247" y="0"/>
                  </a:moveTo>
                  <a:cubicBezTo>
                    <a:pt x="123" y="0"/>
                    <a:pt x="0" y="82"/>
                    <a:pt x="0" y="246"/>
                  </a:cubicBezTo>
                  <a:cubicBezTo>
                    <a:pt x="0" y="410"/>
                    <a:pt x="123" y="492"/>
                    <a:pt x="247" y="492"/>
                  </a:cubicBezTo>
                  <a:cubicBezTo>
                    <a:pt x="370" y="492"/>
                    <a:pt x="493" y="410"/>
                    <a:pt x="493" y="246"/>
                  </a:cubicBezTo>
                  <a:cubicBezTo>
                    <a:pt x="493" y="82"/>
                    <a:pt x="370" y="0"/>
                    <a:pt x="24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20" name="Google Shape;3601;p 1"/>
            <p:cNvSpPr/>
            <p:nvPr/>
          </p:nvSpPr>
          <p:spPr>
            <a:xfrm>
              <a:off x="7232040" y="1966320"/>
              <a:ext cx="11160" cy="10800"/>
            </a:xfrm>
            <a:custGeom>
              <a:avLst/>
              <a:gdLst>
                <a:gd name="textAreaLeft" fmla="*/ 0 w 11160"/>
                <a:gd name="textAreaRight" fmla="*/ 12240 w 11160"/>
                <a:gd name="textAreaTop" fmla="*/ 0 h 10800"/>
                <a:gd name="textAreaBottom" fmla="*/ 11880 h 10800"/>
              </a:gdLst>
              <a:ahLst/>
              <a:rect l="textAreaLeft" t="textAreaTop" r="textAreaRight" b="textAreaBottom"/>
              <a:pathLst>
                <a:path w="493" h="476">
                  <a:moveTo>
                    <a:pt x="247" y="1"/>
                  </a:moveTo>
                  <a:cubicBezTo>
                    <a:pt x="124" y="1"/>
                    <a:pt x="1" y="83"/>
                    <a:pt x="1" y="247"/>
                  </a:cubicBezTo>
                  <a:cubicBezTo>
                    <a:pt x="1" y="399"/>
                    <a:pt x="124" y="476"/>
                    <a:pt x="247" y="476"/>
                  </a:cubicBezTo>
                  <a:cubicBezTo>
                    <a:pt x="370" y="476"/>
                    <a:pt x="493" y="399"/>
                    <a:pt x="493" y="247"/>
                  </a:cubicBezTo>
                  <a:cubicBezTo>
                    <a:pt x="493" y="83"/>
                    <a:pt x="370" y="1"/>
                    <a:pt x="24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760" bIns="5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21" name="Google Shape;3602;p 1"/>
            <p:cNvSpPr/>
            <p:nvPr/>
          </p:nvSpPr>
          <p:spPr>
            <a:xfrm>
              <a:off x="7397280" y="1921680"/>
              <a:ext cx="11880" cy="12600"/>
            </a:xfrm>
            <a:custGeom>
              <a:avLst/>
              <a:gdLst>
                <a:gd name="textAreaLeft" fmla="*/ 0 w 11880"/>
                <a:gd name="textAreaRight" fmla="*/ 12960 w 11880"/>
                <a:gd name="textAreaTop" fmla="*/ 0 h 12600"/>
                <a:gd name="textAreaBottom" fmla="*/ 13680 h 12600"/>
              </a:gdLst>
              <a:ahLst/>
              <a:rect l="textAreaLeft" t="textAreaTop" r="textAreaRight" b="textAreaBottom"/>
              <a:pathLst>
                <a:path w="516" h="542">
                  <a:moveTo>
                    <a:pt x="117" y="0"/>
                  </a:moveTo>
                  <a:cubicBezTo>
                    <a:pt x="47" y="0"/>
                    <a:pt x="0" y="47"/>
                    <a:pt x="24" y="94"/>
                  </a:cubicBezTo>
                  <a:lnTo>
                    <a:pt x="141" y="493"/>
                  </a:lnTo>
                  <a:cubicBezTo>
                    <a:pt x="141" y="522"/>
                    <a:pt x="168" y="542"/>
                    <a:pt x="194" y="542"/>
                  </a:cubicBezTo>
                  <a:cubicBezTo>
                    <a:pt x="210" y="542"/>
                    <a:pt x="226" y="534"/>
                    <a:pt x="235" y="516"/>
                  </a:cubicBezTo>
                  <a:lnTo>
                    <a:pt x="492" y="235"/>
                  </a:lnTo>
                  <a:cubicBezTo>
                    <a:pt x="516" y="188"/>
                    <a:pt x="516" y="141"/>
                    <a:pt x="469" y="118"/>
                  </a:cubicBezTo>
                  <a:lnTo>
                    <a:pt x="117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840" bIns="68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22" name="Google Shape;3603;p 1"/>
            <p:cNvSpPr/>
            <p:nvPr/>
          </p:nvSpPr>
          <p:spPr>
            <a:xfrm>
              <a:off x="7144200" y="1681920"/>
              <a:ext cx="219960" cy="188280"/>
            </a:xfrm>
            <a:custGeom>
              <a:avLst/>
              <a:gdLst>
                <a:gd name="textAreaLeft" fmla="*/ 0 w 219960"/>
                <a:gd name="textAreaRight" fmla="*/ 221040 w 219960"/>
                <a:gd name="textAreaTop" fmla="*/ 0 h 188280"/>
                <a:gd name="textAreaBottom" fmla="*/ 189360 h 188280"/>
              </a:gdLst>
              <a:ahLst/>
              <a:rect l="textAreaLeft" t="textAreaTop" r="textAreaRight" b="textAreaBottom"/>
              <a:pathLst>
                <a:path w="8840" h="7569">
                  <a:moveTo>
                    <a:pt x="5065" y="0"/>
                  </a:moveTo>
                  <a:cubicBezTo>
                    <a:pt x="1689" y="0"/>
                    <a:pt x="1" y="4080"/>
                    <a:pt x="2392" y="6448"/>
                  </a:cubicBezTo>
                  <a:cubicBezTo>
                    <a:pt x="3159" y="7222"/>
                    <a:pt x="4105" y="7569"/>
                    <a:pt x="5035" y="7569"/>
                  </a:cubicBezTo>
                  <a:cubicBezTo>
                    <a:pt x="6975" y="7569"/>
                    <a:pt x="8840" y="6058"/>
                    <a:pt x="8840" y="3775"/>
                  </a:cubicBezTo>
                  <a:cubicBezTo>
                    <a:pt x="8840" y="1688"/>
                    <a:pt x="7152" y="0"/>
                    <a:pt x="506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23" name="Google Shape;3604;p 1"/>
            <p:cNvSpPr/>
            <p:nvPr/>
          </p:nvSpPr>
          <p:spPr>
            <a:xfrm>
              <a:off x="7165800" y="1694160"/>
              <a:ext cx="205920" cy="150120"/>
            </a:xfrm>
            <a:custGeom>
              <a:avLst/>
              <a:gdLst>
                <a:gd name="textAreaLeft" fmla="*/ 0 w 205920"/>
                <a:gd name="textAreaRight" fmla="*/ 207000 w 205920"/>
                <a:gd name="textAreaTop" fmla="*/ 0 h 150120"/>
                <a:gd name="textAreaBottom" fmla="*/ 151200 h 150120"/>
              </a:gdLst>
              <a:ahLst/>
              <a:rect l="textAreaLeft" t="textAreaTop" r="textAreaRight" b="textAreaBottom"/>
              <a:pathLst>
                <a:path w="8275" h="6054">
                  <a:moveTo>
                    <a:pt x="4220" y="0"/>
                  </a:moveTo>
                  <a:cubicBezTo>
                    <a:pt x="3931" y="0"/>
                    <a:pt x="3633" y="39"/>
                    <a:pt x="3329" y="122"/>
                  </a:cubicBezTo>
                  <a:cubicBezTo>
                    <a:pt x="586" y="849"/>
                    <a:pt x="0" y="4483"/>
                    <a:pt x="2392" y="6054"/>
                  </a:cubicBezTo>
                  <a:lnTo>
                    <a:pt x="7128" y="4787"/>
                  </a:lnTo>
                  <a:cubicBezTo>
                    <a:pt x="8275" y="2514"/>
                    <a:pt x="6546" y="0"/>
                    <a:pt x="422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600" bIns="756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24" name="Google Shape;3605;p 1"/>
            <p:cNvSpPr/>
            <p:nvPr/>
          </p:nvSpPr>
          <p:spPr>
            <a:xfrm>
              <a:off x="7225560" y="1760400"/>
              <a:ext cx="117360" cy="97200"/>
            </a:xfrm>
            <a:custGeom>
              <a:avLst/>
              <a:gdLst>
                <a:gd name="textAreaLeft" fmla="*/ 0 w 117360"/>
                <a:gd name="textAreaRight" fmla="*/ 118440 w 117360"/>
                <a:gd name="textAreaTop" fmla="*/ 0 h 97200"/>
                <a:gd name="textAreaBottom" fmla="*/ 98280 h 97200"/>
              </a:gdLst>
              <a:ahLst/>
              <a:rect l="textAreaLeft" t="textAreaTop" r="textAreaRight" b="textAreaBottom"/>
              <a:pathLst>
                <a:path w="4737" h="3938">
                  <a:moveTo>
                    <a:pt x="2205" y="1"/>
                  </a:moveTo>
                  <a:lnTo>
                    <a:pt x="1126" y="306"/>
                  </a:lnTo>
                  <a:lnTo>
                    <a:pt x="1501" y="1689"/>
                  </a:lnTo>
                  <a:cubicBezTo>
                    <a:pt x="1501" y="1689"/>
                    <a:pt x="376" y="2205"/>
                    <a:pt x="165" y="2510"/>
                  </a:cubicBezTo>
                  <a:cubicBezTo>
                    <a:pt x="48" y="2791"/>
                    <a:pt x="1" y="3096"/>
                    <a:pt x="1" y="3401"/>
                  </a:cubicBezTo>
                  <a:cubicBezTo>
                    <a:pt x="556" y="3766"/>
                    <a:pt x="1176" y="3937"/>
                    <a:pt x="1788" y="3937"/>
                  </a:cubicBezTo>
                  <a:cubicBezTo>
                    <a:pt x="2984" y="3937"/>
                    <a:pt x="4147" y="3282"/>
                    <a:pt x="4737" y="2134"/>
                  </a:cubicBezTo>
                  <a:cubicBezTo>
                    <a:pt x="4572" y="1877"/>
                    <a:pt x="4385" y="1642"/>
                    <a:pt x="4150" y="1455"/>
                  </a:cubicBezTo>
                  <a:cubicBezTo>
                    <a:pt x="4019" y="1380"/>
                    <a:pt x="3742" y="1357"/>
                    <a:pt x="3456" y="1357"/>
                  </a:cubicBezTo>
                  <a:cubicBezTo>
                    <a:pt x="3027" y="1357"/>
                    <a:pt x="2580" y="1408"/>
                    <a:pt x="2580" y="1408"/>
                  </a:cubicBezTo>
                  <a:lnTo>
                    <a:pt x="2205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8960" bIns="48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25" name="Google Shape;3606;p 1"/>
            <p:cNvSpPr/>
            <p:nvPr/>
          </p:nvSpPr>
          <p:spPr>
            <a:xfrm>
              <a:off x="7225200" y="1814400"/>
              <a:ext cx="103320" cy="43560"/>
            </a:xfrm>
            <a:custGeom>
              <a:avLst/>
              <a:gdLst>
                <a:gd name="textAreaLeft" fmla="*/ 0 w 103320"/>
                <a:gd name="textAreaRight" fmla="*/ 104400 w 103320"/>
                <a:gd name="textAreaTop" fmla="*/ 0 h 43560"/>
                <a:gd name="textAreaBottom" fmla="*/ 44640 h 43560"/>
              </a:gdLst>
              <a:ahLst/>
              <a:rect l="textAreaLeft" t="textAreaTop" r="textAreaRight" b="textAreaBottom"/>
              <a:pathLst>
                <a:path w="4174" h="1786">
                  <a:moveTo>
                    <a:pt x="633" y="1"/>
                  </a:moveTo>
                  <a:cubicBezTo>
                    <a:pt x="446" y="95"/>
                    <a:pt x="305" y="212"/>
                    <a:pt x="164" y="376"/>
                  </a:cubicBezTo>
                  <a:cubicBezTo>
                    <a:pt x="71" y="634"/>
                    <a:pt x="0" y="939"/>
                    <a:pt x="0" y="1244"/>
                  </a:cubicBezTo>
                  <a:cubicBezTo>
                    <a:pt x="560" y="1607"/>
                    <a:pt x="1190" y="1785"/>
                    <a:pt x="1814" y="1785"/>
                  </a:cubicBezTo>
                  <a:cubicBezTo>
                    <a:pt x="2679" y="1785"/>
                    <a:pt x="3533" y="1442"/>
                    <a:pt x="4173" y="775"/>
                  </a:cubicBezTo>
                  <a:lnTo>
                    <a:pt x="4173" y="775"/>
                  </a:lnTo>
                  <a:cubicBezTo>
                    <a:pt x="4056" y="821"/>
                    <a:pt x="3962" y="845"/>
                    <a:pt x="3845" y="892"/>
                  </a:cubicBezTo>
                  <a:lnTo>
                    <a:pt x="3845" y="868"/>
                  </a:lnTo>
                  <a:cubicBezTo>
                    <a:pt x="3551" y="952"/>
                    <a:pt x="3251" y="993"/>
                    <a:pt x="2954" y="993"/>
                  </a:cubicBezTo>
                  <a:cubicBezTo>
                    <a:pt x="2088" y="993"/>
                    <a:pt x="1244" y="646"/>
                    <a:pt x="63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26" name="Google Shape;3607;p 1"/>
            <p:cNvSpPr/>
            <p:nvPr/>
          </p:nvSpPr>
          <p:spPr>
            <a:xfrm>
              <a:off x="7254000" y="1760400"/>
              <a:ext cx="28080" cy="41040"/>
            </a:xfrm>
            <a:custGeom>
              <a:avLst/>
              <a:gdLst>
                <a:gd name="textAreaLeft" fmla="*/ 0 w 28080"/>
                <a:gd name="textAreaRight" fmla="*/ 29160 w 28080"/>
                <a:gd name="textAreaTop" fmla="*/ 0 h 41040"/>
                <a:gd name="textAreaBottom" fmla="*/ 42120 h 41040"/>
              </a:gdLst>
              <a:ahLst/>
              <a:rect l="textAreaLeft" t="textAreaTop" r="textAreaRight" b="textAreaBottom"/>
              <a:pathLst>
                <a:path w="1173" h="1689">
                  <a:moveTo>
                    <a:pt x="1079" y="1"/>
                  </a:moveTo>
                  <a:lnTo>
                    <a:pt x="0" y="306"/>
                  </a:lnTo>
                  <a:lnTo>
                    <a:pt x="375" y="1689"/>
                  </a:lnTo>
                  <a:cubicBezTo>
                    <a:pt x="727" y="1595"/>
                    <a:pt x="1008" y="1337"/>
                    <a:pt x="1172" y="1009"/>
                  </a:cubicBezTo>
                  <a:lnTo>
                    <a:pt x="1079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880" bIns="208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27" name="Google Shape;3608;p 1"/>
            <p:cNvSpPr/>
            <p:nvPr/>
          </p:nvSpPr>
          <p:spPr>
            <a:xfrm>
              <a:off x="7233480" y="1717920"/>
              <a:ext cx="59400" cy="72360"/>
            </a:xfrm>
            <a:custGeom>
              <a:avLst/>
              <a:gdLst>
                <a:gd name="textAreaLeft" fmla="*/ 0 w 59400"/>
                <a:gd name="textAreaRight" fmla="*/ 60480 w 59400"/>
                <a:gd name="textAreaTop" fmla="*/ 0 h 72360"/>
                <a:gd name="textAreaBottom" fmla="*/ 73440 h 72360"/>
              </a:gdLst>
              <a:ahLst/>
              <a:rect l="textAreaLeft" t="textAreaTop" r="textAreaRight" b="textAreaBottom"/>
              <a:pathLst>
                <a:path w="2416" h="2935">
                  <a:moveTo>
                    <a:pt x="1094" y="0"/>
                  </a:moveTo>
                  <a:cubicBezTo>
                    <a:pt x="1019" y="0"/>
                    <a:pt x="943" y="10"/>
                    <a:pt x="868" y="28"/>
                  </a:cubicBezTo>
                  <a:cubicBezTo>
                    <a:pt x="305" y="169"/>
                    <a:pt x="0" y="826"/>
                    <a:pt x="211" y="1576"/>
                  </a:cubicBezTo>
                  <a:cubicBezTo>
                    <a:pt x="381" y="2255"/>
                    <a:pt x="955" y="2935"/>
                    <a:pt x="1480" y="2935"/>
                  </a:cubicBezTo>
                  <a:cubicBezTo>
                    <a:pt x="1535" y="2935"/>
                    <a:pt x="1589" y="2928"/>
                    <a:pt x="1642" y="2912"/>
                  </a:cubicBezTo>
                  <a:cubicBezTo>
                    <a:pt x="2204" y="2771"/>
                    <a:pt x="2415" y="1787"/>
                    <a:pt x="2228" y="1037"/>
                  </a:cubicBezTo>
                  <a:cubicBezTo>
                    <a:pt x="2045" y="386"/>
                    <a:pt x="1580" y="0"/>
                    <a:pt x="109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720" bIns="367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28" name="Google Shape;3609;p 1"/>
            <p:cNvSpPr/>
            <p:nvPr/>
          </p:nvSpPr>
          <p:spPr>
            <a:xfrm>
              <a:off x="7233480" y="1718280"/>
              <a:ext cx="43920" cy="72360"/>
            </a:xfrm>
            <a:custGeom>
              <a:avLst/>
              <a:gdLst>
                <a:gd name="textAreaLeft" fmla="*/ 0 w 43920"/>
                <a:gd name="textAreaRight" fmla="*/ 45000 w 43920"/>
                <a:gd name="textAreaTop" fmla="*/ 0 h 72360"/>
                <a:gd name="textAreaBottom" fmla="*/ 73440 h 72360"/>
              </a:gdLst>
              <a:ahLst/>
              <a:rect l="textAreaLeft" t="textAreaTop" r="textAreaRight" b="textAreaBottom"/>
              <a:pathLst>
                <a:path w="1806" h="2931">
                  <a:moveTo>
                    <a:pt x="1055" y="1"/>
                  </a:moveTo>
                  <a:cubicBezTo>
                    <a:pt x="985" y="1"/>
                    <a:pt x="938" y="1"/>
                    <a:pt x="868" y="24"/>
                  </a:cubicBezTo>
                  <a:cubicBezTo>
                    <a:pt x="305" y="165"/>
                    <a:pt x="0" y="822"/>
                    <a:pt x="211" y="1572"/>
                  </a:cubicBezTo>
                  <a:cubicBezTo>
                    <a:pt x="403" y="2251"/>
                    <a:pt x="959" y="2931"/>
                    <a:pt x="1481" y="2931"/>
                  </a:cubicBezTo>
                  <a:cubicBezTo>
                    <a:pt x="1535" y="2931"/>
                    <a:pt x="1589" y="2924"/>
                    <a:pt x="1642" y="2908"/>
                  </a:cubicBezTo>
                  <a:cubicBezTo>
                    <a:pt x="1712" y="2908"/>
                    <a:pt x="1759" y="2861"/>
                    <a:pt x="1806" y="2838"/>
                  </a:cubicBezTo>
                  <a:cubicBezTo>
                    <a:pt x="1290" y="2814"/>
                    <a:pt x="727" y="2134"/>
                    <a:pt x="563" y="1478"/>
                  </a:cubicBezTo>
                  <a:cubicBezTo>
                    <a:pt x="376" y="822"/>
                    <a:pt x="610" y="212"/>
                    <a:pt x="105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720" bIns="367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29" name="Google Shape;3610;p 1"/>
            <p:cNvSpPr/>
            <p:nvPr/>
          </p:nvSpPr>
          <p:spPr>
            <a:xfrm>
              <a:off x="7373520" y="1677600"/>
              <a:ext cx="49680" cy="88920"/>
            </a:xfrm>
            <a:custGeom>
              <a:avLst/>
              <a:gdLst>
                <a:gd name="textAreaLeft" fmla="*/ 0 w 49680"/>
                <a:gd name="textAreaRight" fmla="*/ 50760 w 4968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2033" h="3600">
                  <a:moveTo>
                    <a:pt x="1607" y="0"/>
                  </a:moveTo>
                  <a:cubicBezTo>
                    <a:pt x="1484" y="0"/>
                    <a:pt x="1361" y="83"/>
                    <a:pt x="1361" y="247"/>
                  </a:cubicBezTo>
                  <a:cubicBezTo>
                    <a:pt x="1361" y="575"/>
                    <a:pt x="1197" y="880"/>
                    <a:pt x="915" y="1044"/>
                  </a:cubicBezTo>
                  <a:cubicBezTo>
                    <a:pt x="118" y="1513"/>
                    <a:pt x="1" y="2591"/>
                    <a:pt x="657" y="3224"/>
                  </a:cubicBezTo>
                  <a:cubicBezTo>
                    <a:pt x="915" y="3459"/>
                    <a:pt x="1267" y="3599"/>
                    <a:pt x="1595" y="3599"/>
                  </a:cubicBezTo>
                  <a:lnTo>
                    <a:pt x="1712" y="3599"/>
                  </a:lnTo>
                  <a:cubicBezTo>
                    <a:pt x="2033" y="3576"/>
                    <a:pt x="1996" y="3106"/>
                    <a:pt x="1688" y="3106"/>
                  </a:cubicBezTo>
                  <a:cubicBezTo>
                    <a:pt x="1681" y="3106"/>
                    <a:pt x="1673" y="3106"/>
                    <a:pt x="1665" y="3107"/>
                  </a:cubicBezTo>
                  <a:cubicBezTo>
                    <a:pt x="1651" y="3108"/>
                    <a:pt x="1637" y="3108"/>
                    <a:pt x="1622" y="3108"/>
                  </a:cubicBezTo>
                  <a:cubicBezTo>
                    <a:pt x="1126" y="3108"/>
                    <a:pt x="728" y="2717"/>
                    <a:pt x="728" y="2216"/>
                  </a:cubicBezTo>
                  <a:cubicBezTo>
                    <a:pt x="728" y="1911"/>
                    <a:pt x="892" y="1606"/>
                    <a:pt x="1150" y="1466"/>
                  </a:cubicBezTo>
                  <a:cubicBezTo>
                    <a:pt x="1595" y="1208"/>
                    <a:pt x="1853" y="739"/>
                    <a:pt x="1853" y="247"/>
                  </a:cubicBezTo>
                  <a:cubicBezTo>
                    <a:pt x="1853" y="83"/>
                    <a:pt x="1730" y="0"/>
                    <a:pt x="160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230" name="Google Shape;3611;p 1"/>
            <p:cNvSpPr/>
            <p:nvPr/>
          </p:nvSpPr>
          <p:spPr>
            <a:xfrm>
              <a:off x="7137360" y="1628280"/>
              <a:ext cx="277200" cy="91080"/>
            </a:xfrm>
            <a:custGeom>
              <a:avLst/>
              <a:gdLst>
                <a:gd name="textAreaLeft" fmla="*/ 0 w 277200"/>
                <a:gd name="textAreaRight" fmla="*/ 278280 w 277200"/>
                <a:gd name="textAreaTop" fmla="*/ 0 h 91080"/>
                <a:gd name="textAreaBottom" fmla="*/ 92160 h 91080"/>
              </a:gdLst>
              <a:ahLst/>
              <a:rect l="textAreaLeft" t="textAreaTop" r="textAreaRight" b="textAreaBottom"/>
              <a:pathLst>
                <a:path w="11137" h="3685">
                  <a:moveTo>
                    <a:pt x="8605" y="1"/>
                  </a:moveTo>
                  <a:cubicBezTo>
                    <a:pt x="8558" y="1"/>
                    <a:pt x="8511" y="2"/>
                    <a:pt x="8464" y="4"/>
                  </a:cubicBezTo>
                  <a:cubicBezTo>
                    <a:pt x="8136" y="4"/>
                    <a:pt x="7808" y="74"/>
                    <a:pt x="7503" y="191"/>
                  </a:cubicBezTo>
                  <a:cubicBezTo>
                    <a:pt x="6565" y="520"/>
                    <a:pt x="5932" y="1106"/>
                    <a:pt x="5346" y="1692"/>
                  </a:cubicBezTo>
                  <a:cubicBezTo>
                    <a:pt x="4544" y="2494"/>
                    <a:pt x="3832" y="3188"/>
                    <a:pt x="2356" y="3188"/>
                  </a:cubicBezTo>
                  <a:cubicBezTo>
                    <a:pt x="2149" y="3188"/>
                    <a:pt x="1927" y="3174"/>
                    <a:pt x="1688" y="3145"/>
                  </a:cubicBezTo>
                  <a:cubicBezTo>
                    <a:pt x="1196" y="3075"/>
                    <a:pt x="727" y="2864"/>
                    <a:pt x="329" y="2559"/>
                  </a:cubicBezTo>
                  <a:cubicBezTo>
                    <a:pt x="211" y="2700"/>
                    <a:pt x="94" y="2817"/>
                    <a:pt x="0" y="2958"/>
                  </a:cubicBezTo>
                  <a:cubicBezTo>
                    <a:pt x="469" y="3310"/>
                    <a:pt x="1032" y="3544"/>
                    <a:pt x="1618" y="3614"/>
                  </a:cubicBezTo>
                  <a:cubicBezTo>
                    <a:pt x="1876" y="3661"/>
                    <a:pt x="2111" y="3661"/>
                    <a:pt x="2368" y="3685"/>
                  </a:cubicBezTo>
                  <a:cubicBezTo>
                    <a:pt x="4033" y="3685"/>
                    <a:pt x="4877" y="2841"/>
                    <a:pt x="5698" y="2044"/>
                  </a:cubicBezTo>
                  <a:cubicBezTo>
                    <a:pt x="6260" y="1481"/>
                    <a:pt x="6823" y="942"/>
                    <a:pt x="7667" y="660"/>
                  </a:cubicBezTo>
                  <a:cubicBezTo>
                    <a:pt x="7970" y="543"/>
                    <a:pt x="8282" y="487"/>
                    <a:pt x="8591" y="487"/>
                  </a:cubicBezTo>
                  <a:cubicBezTo>
                    <a:pt x="9023" y="487"/>
                    <a:pt x="9451" y="596"/>
                    <a:pt x="9847" y="801"/>
                  </a:cubicBezTo>
                  <a:cubicBezTo>
                    <a:pt x="10058" y="895"/>
                    <a:pt x="10269" y="1035"/>
                    <a:pt x="10457" y="1200"/>
                  </a:cubicBezTo>
                  <a:cubicBezTo>
                    <a:pt x="10551" y="1270"/>
                    <a:pt x="10621" y="1340"/>
                    <a:pt x="10691" y="1411"/>
                  </a:cubicBezTo>
                  <a:cubicBezTo>
                    <a:pt x="10741" y="1472"/>
                    <a:pt x="10804" y="1502"/>
                    <a:pt x="10869" y="1502"/>
                  </a:cubicBezTo>
                  <a:cubicBezTo>
                    <a:pt x="10927" y="1502"/>
                    <a:pt x="10988" y="1478"/>
                    <a:pt x="11043" y="1434"/>
                  </a:cubicBezTo>
                  <a:lnTo>
                    <a:pt x="11020" y="1434"/>
                  </a:lnTo>
                  <a:cubicBezTo>
                    <a:pt x="11137" y="1340"/>
                    <a:pt x="11137" y="1176"/>
                    <a:pt x="11043" y="1082"/>
                  </a:cubicBezTo>
                  <a:cubicBezTo>
                    <a:pt x="10785" y="778"/>
                    <a:pt x="10457" y="543"/>
                    <a:pt x="10082" y="356"/>
                  </a:cubicBezTo>
                  <a:cubicBezTo>
                    <a:pt x="9631" y="119"/>
                    <a:pt x="9120" y="1"/>
                    <a:pt x="860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080" bIns="46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231" name="Google Shape;3612;p 1"/>
            <p:cNvSpPr/>
            <p:nvPr/>
          </p:nvSpPr>
          <p:spPr>
            <a:xfrm>
              <a:off x="7388640" y="1652760"/>
              <a:ext cx="42480" cy="36000"/>
            </a:xfrm>
            <a:custGeom>
              <a:avLst/>
              <a:gdLst>
                <a:gd name="textAreaLeft" fmla="*/ 0 w 42480"/>
                <a:gd name="textAreaRight" fmla="*/ 43560 w 42480"/>
                <a:gd name="textAreaTop" fmla="*/ 0 h 36000"/>
                <a:gd name="textAreaBottom" fmla="*/ 37080 h 36000"/>
              </a:gdLst>
              <a:ahLst/>
              <a:rect l="textAreaLeft" t="textAreaTop" r="textAreaRight" b="textAreaBottom"/>
              <a:pathLst>
                <a:path w="1736" h="1488">
                  <a:moveTo>
                    <a:pt x="985" y="479"/>
                  </a:moveTo>
                  <a:cubicBezTo>
                    <a:pt x="1313" y="479"/>
                    <a:pt x="1313" y="972"/>
                    <a:pt x="985" y="972"/>
                  </a:cubicBezTo>
                  <a:cubicBezTo>
                    <a:pt x="657" y="972"/>
                    <a:pt x="657" y="479"/>
                    <a:pt x="985" y="479"/>
                  </a:cubicBezTo>
                  <a:close/>
                  <a:moveTo>
                    <a:pt x="992" y="1"/>
                  </a:moveTo>
                  <a:cubicBezTo>
                    <a:pt x="809" y="1"/>
                    <a:pt x="622" y="69"/>
                    <a:pt x="469" y="222"/>
                  </a:cubicBezTo>
                  <a:cubicBezTo>
                    <a:pt x="0" y="667"/>
                    <a:pt x="329" y="1488"/>
                    <a:pt x="985" y="1488"/>
                  </a:cubicBezTo>
                  <a:cubicBezTo>
                    <a:pt x="1407" y="1488"/>
                    <a:pt x="1735" y="1136"/>
                    <a:pt x="1735" y="737"/>
                  </a:cubicBezTo>
                  <a:cubicBezTo>
                    <a:pt x="1735" y="294"/>
                    <a:pt x="1372" y="1"/>
                    <a:pt x="992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360" bIns="183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232" name="Google Shape;3369;p 1"/>
          <p:cNvGrpSpPr/>
          <p:nvPr/>
        </p:nvGrpSpPr>
        <p:grpSpPr>
          <a:xfrm>
            <a:off x="6561720" y="1618920"/>
            <a:ext cx="455040" cy="419760"/>
            <a:chOff x="6561720" y="1618920"/>
            <a:chExt cx="455040" cy="419760"/>
          </a:xfrm>
        </p:grpSpPr>
        <p:sp>
          <p:nvSpPr>
            <p:cNvPr id="1233" name="Google Shape;3370;p 1"/>
            <p:cNvSpPr/>
            <p:nvPr/>
          </p:nvSpPr>
          <p:spPr>
            <a:xfrm>
              <a:off x="6561720" y="1618920"/>
              <a:ext cx="455040" cy="419760"/>
            </a:xfrm>
            <a:custGeom>
              <a:avLst/>
              <a:gdLst>
                <a:gd name="textAreaLeft" fmla="*/ 0 w 455040"/>
                <a:gd name="textAreaRight" fmla="*/ 456120 w 455040"/>
                <a:gd name="textAreaTop" fmla="*/ 0 h 419760"/>
                <a:gd name="textAreaBottom" fmla="*/ 420840 h 419760"/>
              </a:gdLst>
              <a:ahLst/>
              <a:rect l="textAreaLeft" t="textAreaTop" r="textAreaRight" b="textAreaBottom"/>
              <a:pathLst>
                <a:path w="18241" h="16829">
                  <a:moveTo>
                    <a:pt x="9144" y="1"/>
                  </a:moveTo>
                  <a:cubicBezTo>
                    <a:pt x="5627" y="1"/>
                    <a:pt x="2509" y="2158"/>
                    <a:pt x="1266" y="5417"/>
                  </a:cubicBezTo>
                  <a:lnTo>
                    <a:pt x="1430" y="5768"/>
                  </a:lnTo>
                  <a:lnTo>
                    <a:pt x="1102" y="5886"/>
                  </a:lnTo>
                  <a:cubicBezTo>
                    <a:pt x="0" y="9355"/>
                    <a:pt x="1266" y="13130"/>
                    <a:pt x="4220" y="15264"/>
                  </a:cubicBezTo>
                  <a:cubicBezTo>
                    <a:pt x="5681" y="16307"/>
                    <a:pt x="7394" y="16829"/>
                    <a:pt x="9107" y="16829"/>
                  </a:cubicBezTo>
                  <a:cubicBezTo>
                    <a:pt x="10858" y="16829"/>
                    <a:pt x="12609" y="16284"/>
                    <a:pt x="14091" y="15193"/>
                  </a:cubicBezTo>
                  <a:cubicBezTo>
                    <a:pt x="17021" y="13036"/>
                    <a:pt x="18241" y="9262"/>
                    <a:pt x="17115" y="5792"/>
                  </a:cubicBezTo>
                  <a:cubicBezTo>
                    <a:pt x="15990" y="2345"/>
                    <a:pt x="12778" y="1"/>
                    <a:pt x="9144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34" name="Google Shape;3371;p 1"/>
            <p:cNvSpPr/>
            <p:nvPr/>
          </p:nvSpPr>
          <p:spPr>
            <a:xfrm>
              <a:off x="6589080" y="1635480"/>
              <a:ext cx="283320" cy="139320"/>
            </a:xfrm>
            <a:custGeom>
              <a:avLst/>
              <a:gdLst>
                <a:gd name="textAreaLeft" fmla="*/ 0 w 283320"/>
                <a:gd name="textAreaRight" fmla="*/ 284400 w 283320"/>
                <a:gd name="textAreaTop" fmla="*/ 0 h 139320"/>
                <a:gd name="textAreaBottom" fmla="*/ 140400 h 139320"/>
              </a:gdLst>
              <a:ahLst/>
              <a:rect l="textAreaLeft" t="textAreaTop" r="textAreaRight" b="textAreaBottom"/>
              <a:pathLst>
                <a:path w="11372" h="5619">
                  <a:moveTo>
                    <a:pt x="9087" y="1"/>
                  </a:moveTo>
                  <a:cubicBezTo>
                    <a:pt x="8700" y="1"/>
                    <a:pt x="8313" y="74"/>
                    <a:pt x="7948" y="226"/>
                  </a:cubicBezTo>
                  <a:cubicBezTo>
                    <a:pt x="6846" y="601"/>
                    <a:pt x="6190" y="1562"/>
                    <a:pt x="5557" y="2500"/>
                  </a:cubicBezTo>
                  <a:cubicBezTo>
                    <a:pt x="4666" y="3766"/>
                    <a:pt x="3751" y="5102"/>
                    <a:pt x="1571" y="5102"/>
                  </a:cubicBezTo>
                  <a:cubicBezTo>
                    <a:pt x="1079" y="5102"/>
                    <a:pt x="586" y="4985"/>
                    <a:pt x="164" y="4751"/>
                  </a:cubicBezTo>
                  <a:cubicBezTo>
                    <a:pt x="94" y="4915"/>
                    <a:pt x="47" y="5079"/>
                    <a:pt x="0" y="5220"/>
                  </a:cubicBezTo>
                  <a:cubicBezTo>
                    <a:pt x="469" y="5478"/>
                    <a:pt x="1008" y="5595"/>
                    <a:pt x="1571" y="5618"/>
                  </a:cubicBezTo>
                  <a:cubicBezTo>
                    <a:pt x="4009" y="5618"/>
                    <a:pt x="5041" y="4094"/>
                    <a:pt x="5955" y="2781"/>
                  </a:cubicBezTo>
                  <a:cubicBezTo>
                    <a:pt x="6588" y="1890"/>
                    <a:pt x="7151" y="1023"/>
                    <a:pt x="8112" y="695"/>
                  </a:cubicBezTo>
                  <a:cubicBezTo>
                    <a:pt x="8496" y="562"/>
                    <a:pt x="8843" y="508"/>
                    <a:pt x="9153" y="508"/>
                  </a:cubicBezTo>
                  <a:cubicBezTo>
                    <a:pt x="10264" y="508"/>
                    <a:pt x="10901" y="1196"/>
                    <a:pt x="11066" y="1398"/>
                  </a:cubicBezTo>
                  <a:lnTo>
                    <a:pt x="11066" y="1375"/>
                  </a:lnTo>
                  <a:lnTo>
                    <a:pt x="11371" y="976"/>
                  </a:lnTo>
                  <a:cubicBezTo>
                    <a:pt x="11137" y="742"/>
                    <a:pt x="10879" y="531"/>
                    <a:pt x="10574" y="366"/>
                  </a:cubicBezTo>
                  <a:cubicBezTo>
                    <a:pt x="10108" y="127"/>
                    <a:pt x="9597" y="1"/>
                    <a:pt x="908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0200" bIns="70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235" name="Google Shape;3372;p 1"/>
            <p:cNvSpPr/>
            <p:nvPr/>
          </p:nvSpPr>
          <p:spPr>
            <a:xfrm>
              <a:off x="6874200" y="1704960"/>
              <a:ext cx="50400" cy="59760"/>
            </a:xfrm>
            <a:custGeom>
              <a:avLst/>
              <a:gdLst>
                <a:gd name="textAreaLeft" fmla="*/ 0 w 50400"/>
                <a:gd name="textAreaRight" fmla="*/ 51480 w 50400"/>
                <a:gd name="textAreaTop" fmla="*/ 0 h 59760"/>
                <a:gd name="textAreaBottom" fmla="*/ 60840 h 59760"/>
              </a:gdLst>
              <a:ahLst/>
              <a:rect l="textAreaLeft" t="textAreaTop" r="textAreaRight" b="textAreaBottom"/>
              <a:pathLst>
                <a:path w="2064" h="2439">
                  <a:moveTo>
                    <a:pt x="1058" y="0"/>
                  </a:moveTo>
                  <a:cubicBezTo>
                    <a:pt x="997" y="0"/>
                    <a:pt x="938" y="24"/>
                    <a:pt x="891" y="71"/>
                  </a:cubicBezTo>
                  <a:lnTo>
                    <a:pt x="516" y="446"/>
                  </a:lnTo>
                  <a:cubicBezTo>
                    <a:pt x="423" y="540"/>
                    <a:pt x="423" y="704"/>
                    <a:pt x="516" y="797"/>
                  </a:cubicBezTo>
                  <a:cubicBezTo>
                    <a:pt x="563" y="844"/>
                    <a:pt x="628" y="868"/>
                    <a:pt x="692" y="868"/>
                  </a:cubicBezTo>
                  <a:cubicBezTo>
                    <a:pt x="757" y="868"/>
                    <a:pt x="821" y="844"/>
                    <a:pt x="868" y="797"/>
                  </a:cubicBezTo>
                  <a:lnTo>
                    <a:pt x="1032" y="633"/>
                  </a:lnTo>
                  <a:lnTo>
                    <a:pt x="1032" y="633"/>
                  </a:lnTo>
                  <a:cubicBezTo>
                    <a:pt x="1360" y="1196"/>
                    <a:pt x="962" y="1899"/>
                    <a:pt x="305" y="1923"/>
                  </a:cubicBezTo>
                  <a:cubicBezTo>
                    <a:pt x="1" y="1946"/>
                    <a:pt x="1" y="2439"/>
                    <a:pt x="329" y="2439"/>
                  </a:cubicBezTo>
                  <a:lnTo>
                    <a:pt x="352" y="2415"/>
                  </a:lnTo>
                  <a:cubicBezTo>
                    <a:pt x="1524" y="2345"/>
                    <a:pt x="2064" y="915"/>
                    <a:pt x="1243" y="71"/>
                  </a:cubicBezTo>
                  <a:cubicBezTo>
                    <a:pt x="1185" y="24"/>
                    <a:pt x="1120" y="0"/>
                    <a:pt x="105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36" name="Google Shape;3373;p 1"/>
            <p:cNvSpPr/>
            <p:nvPr/>
          </p:nvSpPr>
          <p:spPr>
            <a:xfrm>
              <a:off x="6596280" y="1734840"/>
              <a:ext cx="386280" cy="303480"/>
            </a:xfrm>
            <a:custGeom>
              <a:avLst/>
              <a:gdLst>
                <a:gd name="textAreaLeft" fmla="*/ 0 w 386280"/>
                <a:gd name="textAreaRight" fmla="*/ 387360 w 386280"/>
                <a:gd name="textAreaTop" fmla="*/ 0 h 303480"/>
                <a:gd name="textAreaBottom" fmla="*/ 304560 h 303480"/>
              </a:gdLst>
              <a:ahLst/>
              <a:rect l="textAreaLeft" t="textAreaTop" r="textAreaRight" b="textAreaBottom"/>
              <a:pathLst>
                <a:path w="15498" h="12188">
                  <a:moveTo>
                    <a:pt x="12249" y="0"/>
                  </a:moveTo>
                  <a:cubicBezTo>
                    <a:pt x="12137" y="0"/>
                    <a:pt x="12024" y="15"/>
                    <a:pt x="11911" y="45"/>
                  </a:cubicBezTo>
                  <a:lnTo>
                    <a:pt x="1102" y="2929"/>
                  </a:lnTo>
                  <a:cubicBezTo>
                    <a:pt x="399" y="3116"/>
                    <a:pt x="1" y="3843"/>
                    <a:pt x="188" y="4546"/>
                  </a:cubicBezTo>
                  <a:lnTo>
                    <a:pt x="1970" y="11205"/>
                  </a:lnTo>
                  <a:cubicBezTo>
                    <a:pt x="2127" y="11795"/>
                    <a:pt x="2664" y="12187"/>
                    <a:pt x="3249" y="12187"/>
                  </a:cubicBezTo>
                  <a:cubicBezTo>
                    <a:pt x="3361" y="12187"/>
                    <a:pt x="3475" y="12173"/>
                    <a:pt x="3588" y="12143"/>
                  </a:cubicBezTo>
                  <a:lnTo>
                    <a:pt x="14372" y="9259"/>
                  </a:lnTo>
                  <a:cubicBezTo>
                    <a:pt x="15076" y="9071"/>
                    <a:pt x="15498" y="8344"/>
                    <a:pt x="15310" y="7641"/>
                  </a:cubicBezTo>
                  <a:lnTo>
                    <a:pt x="13528" y="983"/>
                  </a:lnTo>
                  <a:cubicBezTo>
                    <a:pt x="13371" y="392"/>
                    <a:pt x="12834" y="0"/>
                    <a:pt x="12249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37" name="Google Shape;3374;p 1"/>
            <p:cNvSpPr/>
            <p:nvPr/>
          </p:nvSpPr>
          <p:spPr>
            <a:xfrm>
              <a:off x="6596280" y="1807200"/>
              <a:ext cx="386280" cy="231480"/>
            </a:xfrm>
            <a:custGeom>
              <a:avLst/>
              <a:gdLst>
                <a:gd name="textAreaLeft" fmla="*/ 0 w 386280"/>
                <a:gd name="textAreaRight" fmla="*/ 387360 w 386280"/>
                <a:gd name="textAreaTop" fmla="*/ 0 h 231480"/>
                <a:gd name="textAreaBottom" fmla="*/ 232560 h 231480"/>
              </a:gdLst>
              <a:ahLst/>
              <a:rect l="textAreaLeft" t="textAreaTop" r="textAreaRight" b="textAreaBottom"/>
              <a:pathLst>
                <a:path w="15498" h="9307">
                  <a:moveTo>
                    <a:pt x="1290" y="1"/>
                  </a:moveTo>
                  <a:lnTo>
                    <a:pt x="1102" y="48"/>
                  </a:lnTo>
                  <a:cubicBezTo>
                    <a:pt x="399" y="235"/>
                    <a:pt x="1" y="962"/>
                    <a:pt x="188" y="1665"/>
                  </a:cubicBezTo>
                  <a:lnTo>
                    <a:pt x="1970" y="8324"/>
                  </a:lnTo>
                  <a:cubicBezTo>
                    <a:pt x="2127" y="8914"/>
                    <a:pt x="2664" y="9306"/>
                    <a:pt x="3249" y="9306"/>
                  </a:cubicBezTo>
                  <a:cubicBezTo>
                    <a:pt x="3361" y="9306"/>
                    <a:pt x="3475" y="9292"/>
                    <a:pt x="3588" y="9262"/>
                  </a:cubicBezTo>
                  <a:lnTo>
                    <a:pt x="14372" y="6378"/>
                  </a:lnTo>
                  <a:cubicBezTo>
                    <a:pt x="15076" y="6190"/>
                    <a:pt x="15498" y="5463"/>
                    <a:pt x="15310" y="4760"/>
                  </a:cubicBezTo>
                  <a:lnTo>
                    <a:pt x="15263" y="4596"/>
                  </a:lnTo>
                  <a:lnTo>
                    <a:pt x="11137" y="5698"/>
                  </a:lnTo>
                  <a:cubicBezTo>
                    <a:pt x="10442" y="5884"/>
                    <a:pt x="9743" y="5973"/>
                    <a:pt x="9056" y="5973"/>
                  </a:cubicBezTo>
                  <a:cubicBezTo>
                    <a:pt x="5504" y="5973"/>
                    <a:pt x="2253" y="3596"/>
                    <a:pt x="129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38" name="Google Shape;3375;p 1"/>
            <p:cNvSpPr/>
            <p:nvPr/>
          </p:nvSpPr>
          <p:spPr>
            <a:xfrm>
              <a:off x="6721560" y="1983600"/>
              <a:ext cx="18360" cy="15480"/>
            </a:xfrm>
            <a:custGeom>
              <a:avLst/>
              <a:gdLst>
                <a:gd name="textAreaLeft" fmla="*/ 0 w 18360"/>
                <a:gd name="textAreaRight" fmla="*/ 19440 w 18360"/>
                <a:gd name="textAreaTop" fmla="*/ 0 h 15480"/>
                <a:gd name="textAreaBottom" fmla="*/ 16560 h 15480"/>
              </a:gdLst>
              <a:ahLst/>
              <a:rect l="textAreaLeft" t="textAreaTop" r="textAreaRight" b="textAreaBottom"/>
              <a:pathLst>
                <a:path w="775" h="665">
                  <a:moveTo>
                    <a:pt x="446" y="1"/>
                  </a:moveTo>
                  <a:cubicBezTo>
                    <a:pt x="141" y="1"/>
                    <a:pt x="1" y="352"/>
                    <a:pt x="212" y="563"/>
                  </a:cubicBezTo>
                  <a:cubicBezTo>
                    <a:pt x="281" y="633"/>
                    <a:pt x="366" y="664"/>
                    <a:pt x="448" y="664"/>
                  </a:cubicBezTo>
                  <a:cubicBezTo>
                    <a:pt x="616" y="664"/>
                    <a:pt x="774" y="534"/>
                    <a:pt x="774" y="329"/>
                  </a:cubicBezTo>
                  <a:cubicBezTo>
                    <a:pt x="774" y="141"/>
                    <a:pt x="634" y="1"/>
                    <a:pt x="446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39" name="Google Shape;3376;p 1"/>
            <p:cNvSpPr/>
            <p:nvPr/>
          </p:nvSpPr>
          <p:spPr>
            <a:xfrm>
              <a:off x="6694200" y="1991160"/>
              <a:ext cx="18360" cy="15480"/>
            </a:xfrm>
            <a:custGeom>
              <a:avLst/>
              <a:gdLst>
                <a:gd name="textAreaLeft" fmla="*/ 0 w 18360"/>
                <a:gd name="textAreaRight" fmla="*/ 19440 w 18360"/>
                <a:gd name="textAreaTop" fmla="*/ 0 h 15480"/>
                <a:gd name="textAreaBottom" fmla="*/ 16560 h 15480"/>
              </a:gdLst>
              <a:ahLst/>
              <a:rect l="textAreaLeft" t="textAreaTop" r="textAreaRight" b="textAreaBottom"/>
              <a:pathLst>
                <a:path w="775" h="659">
                  <a:moveTo>
                    <a:pt x="446" y="1"/>
                  </a:moveTo>
                  <a:cubicBezTo>
                    <a:pt x="142" y="1"/>
                    <a:pt x="1" y="352"/>
                    <a:pt x="212" y="563"/>
                  </a:cubicBezTo>
                  <a:cubicBezTo>
                    <a:pt x="278" y="630"/>
                    <a:pt x="359" y="659"/>
                    <a:pt x="438" y="659"/>
                  </a:cubicBezTo>
                  <a:cubicBezTo>
                    <a:pt x="610" y="659"/>
                    <a:pt x="775" y="521"/>
                    <a:pt x="775" y="329"/>
                  </a:cubicBezTo>
                  <a:cubicBezTo>
                    <a:pt x="775" y="141"/>
                    <a:pt x="610" y="1"/>
                    <a:pt x="446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40" name="Google Shape;3377;p 1"/>
            <p:cNvSpPr/>
            <p:nvPr/>
          </p:nvSpPr>
          <p:spPr>
            <a:xfrm>
              <a:off x="6666120" y="1998720"/>
              <a:ext cx="18360" cy="15120"/>
            </a:xfrm>
            <a:custGeom>
              <a:avLst/>
              <a:gdLst>
                <a:gd name="textAreaLeft" fmla="*/ 0 w 18360"/>
                <a:gd name="textAreaRight" fmla="*/ 19440 w 18360"/>
                <a:gd name="textAreaTop" fmla="*/ 0 h 15120"/>
                <a:gd name="textAreaBottom" fmla="*/ 16200 h 15120"/>
              </a:gdLst>
              <a:ahLst/>
              <a:rect l="textAreaLeft" t="textAreaTop" r="textAreaRight" b="textAreaBottom"/>
              <a:pathLst>
                <a:path w="775" h="649">
                  <a:moveTo>
                    <a:pt x="446" y="0"/>
                  </a:moveTo>
                  <a:cubicBezTo>
                    <a:pt x="165" y="0"/>
                    <a:pt x="0" y="352"/>
                    <a:pt x="211" y="563"/>
                  </a:cubicBezTo>
                  <a:cubicBezTo>
                    <a:pt x="278" y="622"/>
                    <a:pt x="358" y="648"/>
                    <a:pt x="437" y="648"/>
                  </a:cubicBezTo>
                  <a:cubicBezTo>
                    <a:pt x="609" y="648"/>
                    <a:pt x="774" y="522"/>
                    <a:pt x="774" y="329"/>
                  </a:cubicBezTo>
                  <a:cubicBezTo>
                    <a:pt x="774" y="141"/>
                    <a:pt x="634" y="0"/>
                    <a:pt x="446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41" name="Google Shape;3378;p 1"/>
            <p:cNvSpPr/>
            <p:nvPr/>
          </p:nvSpPr>
          <p:spPr>
            <a:xfrm>
              <a:off x="6623640" y="1810440"/>
              <a:ext cx="110880" cy="92520"/>
            </a:xfrm>
            <a:custGeom>
              <a:avLst/>
              <a:gdLst>
                <a:gd name="textAreaLeft" fmla="*/ 0 w 110880"/>
                <a:gd name="textAreaRight" fmla="*/ 111960 w 110880"/>
                <a:gd name="textAreaTop" fmla="*/ 0 h 92520"/>
                <a:gd name="textAreaBottom" fmla="*/ 93600 h 92520"/>
              </a:gdLst>
              <a:ahLst/>
              <a:rect l="textAreaLeft" t="textAreaTop" r="textAreaRight" b="textAreaBottom"/>
              <a:pathLst>
                <a:path w="4479" h="3749">
                  <a:moveTo>
                    <a:pt x="3530" y="0"/>
                  </a:moveTo>
                  <a:cubicBezTo>
                    <a:pt x="3503" y="0"/>
                    <a:pt x="3475" y="3"/>
                    <a:pt x="3447" y="10"/>
                  </a:cubicBezTo>
                  <a:lnTo>
                    <a:pt x="282" y="878"/>
                  </a:lnTo>
                  <a:cubicBezTo>
                    <a:pt x="94" y="925"/>
                    <a:pt x="0" y="1089"/>
                    <a:pt x="47" y="1276"/>
                  </a:cubicBezTo>
                  <a:lnTo>
                    <a:pt x="633" y="3504"/>
                  </a:lnTo>
                  <a:cubicBezTo>
                    <a:pt x="673" y="3643"/>
                    <a:pt x="814" y="3749"/>
                    <a:pt x="957" y="3749"/>
                  </a:cubicBezTo>
                  <a:cubicBezTo>
                    <a:pt x="982" y="3749"/>
                    <a:pt x="1007" y="3745"/>
                    <a:pt x="1032" y="3738"/>
                  </a:cubicBezTo>
                  <a:lnTo>
                    <a:pt x="4197" y="2871"/>
                  </a:lnTo>
                  <a:cubicBezTo>
                    <a:pt x="4385" y="2824"/>
                    <a:pt x="4478" y="2660"/>
                    <a:pt x="4432" y="2472"/>
                  </a:cubicBezTo>
                  <a:lnTo>
                    <a:pt x="3845" y="245"/>
                  </a:lnTo>
                  <a:cubicBezTo>
                    <a:pt x="3806" y="106"/>
                    <a:pt x="3681" y="0"/>
                    <a:pt x="353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42" name="Google Shape;3379;p 1"/>
            <p:cNvSpPr/>
            <p:nvPr/>
          </p:nvSpPr>
          <p:spPr>
            <a:xfrm>
              <a:off x="6623640" y="1819440"/>
              <a:ext cx="72720" cy="83520"/>
            </a:xfrm>
            <a:custGeom>
              <a:avLst/>
              <a:gdLst>
                <a:gd name="textAreaLeft" fmla="*/ 0 w 72720"/>
                <a:gd name="textAreaRight" fmla="*/ 73800 w 72720"/>
                <a:gd name="textAreaTop" fmla="*/ 0 h 83520"/>
                <a:gd name="textAreaBottom" fmla="*/ 84600 h 83520"/>
              </a:gdLst>
              <a:ahLst/>
              <a:rect l="textAreaLeft" t="textAreaTop" r="textAreaRight" b="textAreaBottom"/>
              <a:pathLst>
                <a:path w="2955" h="3387">
                  <a:moveTo>
                    <a:pt x="2204" y="0"/>
                  </a:moveTo>
                  <a:cubicBezTo>
                    <a:pt x="2200" y="1"/>
                    <a:pt x="2197" y="2"/>
                    <a:pt x="2193" y="3"/>
                  </a:cubicBezTo>
                  <a:lnTo>
                    <a:pt x="2193" y="3"/>
                  </a:lnTo>
                  <a:lnTo>
                    <a:pt x="2204" y="0"/>
                  </a:lnTo>
                  <a:close/>
                  <a:moveTo>
                    <a:pt x="2193" y="3"/>
                  </a:moveTo>
                  <a:lnTo>
                    <a:pt x="282" y="516"/>
                  </a:lnTo>
                  <a:cubicBezTo>
                    <a:pt x="118" y="563"/>
                    <a:pt x="0" y="727"/>
                    <a:pt x="47" y="914"/>
                  </a:cubicBezTo>
                  <a:lnTo>
                    <a:pt x="633" y="3142"/>
                  </a:lnTo>
                  <a:cubicBezTo>
                    <a:pt x="673" y="3281"/>
                    <a:pt x="814" y="3387"/>
                    <a:pt x="971" y="3387"/>
                  </a:cubicBezTo>
                  <a:cubicBezTo>
                    <a:pt x="999" y="3387"/>
                    <a:pt x="1027" y="3383"/>
                    <a:pt x="1055" y="3376"/>
                  </a:cubicBezTo>
                  <a:lnTo>
                    <a:pt x="2955" y="2860"/>
                  </a:lnTo>
                  <a:lnTo>
                    <a:pt x="2955" y="2860"/>
                  </a:lnTo>
                  <a:cubicBezTo>
                    <a:pt x="2926" y="2867"/>
                    <a:pt x="2898" y="2871"/>
                    <a:pt x="2871" y="2871"/>
                  </a:cubicBezTo>
                  <a:cubicBezTo>
                    <a:pt x="2720" y="2871"/>
                    <a:pt x="2596" y="2765"/>
                    <a:pt x="2556" y="2626"/>
                  </a:cubicBezTo>
                  <a:lnTo>
                    <a:pt x="1970" y="399"/>
                  </a:lnTo>
                  <a:cubicBezTo>
                    <a:pt x="1924" y="238"/>
                    <a:pt x="2013" y="55"/>
                    <a:pt x="2193" y="3"/>
                  </a:cubicBezTo>
                  <a:close/>
                </a:path>
              </a:pathLst>
            </a:custGeom>
            <a:solidFill>
              <a:srgbClr val="0b2140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2120" bIns="421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243" name="Google Shape;3380;p 1"/>
            <p:cNvSpPr/>
            <p:nvPr/>
          </p:nvSpPr>
          <p:spPr>
            <a:xfrm>
              <a:off x="6666120" y="1832040"/>
              <a:ext cx="26640" cy="48960"/>
            </a:xfrm>
            <a:custGeom>
              <a:avLst/>
              <a:gdLst>
                <a:gd name="textAreaLeft" fmla="*/ 0 w 26640"/>
                <a:gd name="textAreaRight" fmla="*/ 27720 w 26640"/>
                <a:gd name="textAreaTop" fmla="*/ 0 h 48960"/>
                <a:gd name="textAreaBottom" fmla="*/ 50040 h 48960"/>
              </a:gdLst>
              <a:ahLst/>
              <a:rect l="textAreaLeft" t="textAreaTop" r="textAreaRight" b="textAreaBottom"/>
              <a:pathLst>
                <a:path w="1103" h="2006">
                  <a:moveTo>
                    <a:pt x="494" y="1"/>
                  </a:moveTo>
                  <a:cubicBezTo>
                    <a:pt x="478" y="1"/>
                    <a:pt x="462" y="3"/>
                    <a:pt x="446" y="7"/>
                  </a:cubicBezTo>
                  <a:lnTo>
                    <a:pt x="141" y="101"/>
                  </a:lnTo>
                  <a:cubicBezTo>
                    <a:pt x="47" y="124"/>
                    <a:pt x="0" y="194"/>
                    <a:pt x="24" y="288"/>
                  </a:cubicBezTo>
                  <a:lnTo>
                    <a:pt x="446" y="1883"/>
                  </a:lnTo>
                  <a:cubicBezTo>
                    <a:pt x="465" y="1960"/>
                    <a:pt x="533" y="2006"/>
                    <a:pt x="609" y="2006"/>
                  </a:cubicBezTo>
                  <a:cubicBezTo>
                    <a:pt x="625" y="2006"/>
                    <a:pt x="641" y="2004"/>
                    <a:pt x="657" y="2000"/>
                  </a:cubicBezTo>
                  <a:lnTo>
                    <a:pt x="962" y="1906"/>
                  </a:lnTo>
                  <a:cubicBezTo>
                    <a:pt x="1056" y="1883"/>
                    <a:pt x="1102" y="1789"/>
                    <a:pt x="1079" y="1718"/>
                  </a:cubicBezTo>
                  <a:lnTo>
                    <a:pt x="657" y="124"/>
                  </a:lnTo>
                  <a:cubicBezTo>
                    <a:pt x="638" y="46"/>
                    <a:pt x="570" y="1"/>
                    <a:pt x="49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840" bIns="248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44" name="Google Shape;3381;p 1"/>
            <p:cNvSpPr/>
            <p:nvPr/>
          </p:nvSpPr>
          <p:spPr>
            <a:xfrm>
              <a:off x="6637680" y="1839240"/>
              <a:ext cx="18720" cy="19440"/>
            </a:xfrm>
            <a:custGeom>
              <a:avLst/>
              <a:gdLst>
                <a:gd name="textAreaLeft" fmla="*/ 0 w 18720"/>
                <a:gd name="textAreaRight" fmla="*/ 19800 w 18720"/>
                <a:gd name="textAreaTop" fmla="*/ 0 h 19440"/>
                <a:gd name="textAreaBottom" fmla="*/ 20520 h 19440"/>
              </a:gdLst>
              <a:ahLst/>
              <a:rect l="textAreaLeft" t="textAreaTop" r="textAreaRight" b="textAreaBottom"/>
              <a:pathLst>
                <a:path w="798" h="826">
                  <a:moveTo>
                    <a:pt x="505" y="1"/>
                  </a:moveTo>
                  <a:cubicBezTo>
                    <a:pt x="494" y="1"/>
                    <a:pt x="482" y="2"/>
                    <a:pt x="469" y="5"/>
                  </a:cubicBezTo>
                  <a:lnTo>
                    <a:pt x="141" y="99"/>
                  </a:lnTo>
                  <a:cubicBezTo>
                    <a:pt x="70" y="122"/>
                    <a:pt x="0" y="216"/>
                    <a:pt x="24" y="310"/>
                  </a:cubicBezTo>
                  <a:lnTo>
                    <a:pt x="141" y="709"/>
                  </a:lnTo>
                  <a:cubicBezTo>
                    <a:pt x="164" y="779"/>
                    <a:pt x="258" y="826"/>
                    <a:pt x="328" y="826"/>
                  </a:cubicBezTo>
                  <a:lnTo>
                    <a:pt x="657" y="732"/>
                  </a:lnTo>
                  <a:cubicBezTo>
                    <a:pt x="750" y="709"/>
                    <a:pt x="797" y="615"/>
                    <a:pt x="774" y="521"/>
                  </a:cubicBezTo>
                  <a:lnTo>
                    <a:pt x="657" y="122"/>
                  </a:lnTo>
                  <a:cubicBezTo>
                    <a:pt x="636" y="62"/>
                    <a:pt x="581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080" bIns="10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45" name="Google Shape;3382;p 1"/>
            <p:cNvSpPr/>
            <p:nvPr/>
          </p:nvSpPr>
          <p:spPr>
            <a:xfrm>
              <a:off x="6645960" y="1869120"/>
              <a:ext cx="18720" cy="19800"/>
            </a:xfrm>
            <a:custGeom>
              <a:avLst/>
              <a:gdLst>
                <a:gd name="textAreaLeft" fmla="*/ 0 w 18720"/>
                <a:gd name="textAreaRight" fmla="*/ 19800 w 18720"/>
                <a:gd name="textAreaTop" fmla="*/ 0 h 19800"/>
                <a:gd name="textAreaBottom" fmla="*/ 20880 h 19800"/>
              </a:gdLst>
              <a:ahLst/>
              <a:rect l="textAreaLeft" t="textAreaTop" r="textAreaRight" b="textAreaBottom"/>
              <a:pathLst>
                <a:path w="798" h="831">
                  <a:moveTo>
                    <a:pt x="499" y="0"/>
                  </a:moveTo>
                  <a:cubicBezTo>
                    <a:pt x="489" y="0"/>
                    <a:pt x="479" y="2"/>
                    <a:pt x="469" y="5"/>
                  </a:cubicBezTo>
                  <a:lnTo>
                    <a:pt x="141" y="99"/>
                  </a:lnTo>
                  <a:cubicBezTo>
                    <a:pt x="47" y="122"/>
                    <a:pt x="0" y="216"/>
                    <a:pt x="24" y="310"/>
                  </a:cubicBezTo>
                  <a:lnTo>
                    <a:pt x="141" y="708"/>
                  </a:lnTo>
                  <a:cubicBezTo>
                    <a:pt x="161" y="769"/>
                    <a:pt x="217" y="830"/>
                    <a:pt x="292" y="830"/>
                  </a:cubicBezTo>
                  <a:cubicBezTo>
                    <a:pt x="304" y="830"/>
                    <a:pt x="316" y="829"/>
                    <a:pt x="329" y="826"/>
                  </a:cubicBezTo>
                  <a:lnTo>
                    <a:pt x="657" y="732"/>
                  </a:lnTo>
                  <a:cubicBezTo>
                    <a:pt x="727" y="708"/>
                    <a:pt x="797" y="615"/>
                    <a:pt x="774" y="521"/>
                  </a:cubicBezTo>
                  <a:lnTo>
                    <a:pt x="657" y="122"/>
                  </a:lnTo>
                  <a:cubicBezTo>
                    <a:pt x="637" y="61"/>
                    <a:pt x="563" y="0"/>
                    <a:pt x="49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440" bIns="10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46" name="Google Shape;3383;p 1"/>
            <p:cNvSpPr/>
            <p:nvPr/>
          </p:nvSpPr>
          <p:spPr>
            <a:xfrm>
              <a:off x="6693480" y="1824480"/>
              <a:ext cx="18720" cy="19080"/>
            </a:xfrm>
            <a:custGeom>
              <a:avLst/>
              <a:gdLst>
                <a:gd name="textAreaLeft" fmla="*/ 0 w 18720"/>
                <a:gd name="textAreaRight" fmla="*/ 19800 w 18720"/>
                <a:gd name="textAreaTop" fmla="*/ 0 h 19080"/>
                <a:gd name="textAreaBottom" fmla="*/ 20160 h 19080"/>
              </a:gdLst>
              <a:ahLst/>
              <a:rect l="textAreaLeft" t="textAreaTop" r="textAreaRight" b="textAreaBottom"/>
              <a:pathLst>
                <a:path w="798" h="809">
                  <a:moveTo>
                    <a:pt x="499" y="1"/>
                  </a:moveTo>
                  <a:cubicBezTo>
                    <a:pt x="489" y="1"/>
                    <a:pt x="479" y="2"/>
                    <a:pt x="469" y="5"/>
                  </a:cubicBezTo>
                  <a:lnTo>
                    <a:pt x="141" y="99"/>
                  </a:lnTo>
                  <a:cubicBezTo>
                    <a:pt x="47" y="122"/>
                    <a:pt x="0" y="216"/>
                    <a:pt x="24" y="310"/>
                  </a:cubicBezTo>
                  <a:lnTo>
                    <a:pt x="141" y="708"/>
                  </a:lnTo>
                  <a:cubicBezTo>
                    <a:pt x="160" y="766"/>
                    <a:pt x="227" y="808"/>
                    <a:pt x="290" y="808"/>
                  </a:cubicBezTo>
                  <a:cubicBezTo>
                    <a:pt x="303" y="808"/>
                    <a:pt x="316" y="806"/>
                    <a:pt x="329" y="802"/>
                  </a:cubicBezTo>
                  <a:lnTo>
                    <a:pt x="657" y="732"/>
                  </a:lnTo>
                  <a:cubicBezTo>
                    <a:pt x="751" y="708"/>
                    <a:pt x="798" y="615"/>
                    <a:pt x="774" y="521"/>
                  </a:cubicBezTo>
                  <a:lnTo>
                    <a:pt x="657" y="122"/>
                  </a:lnTo>
                  <a:cubicBezTo>
                    <a:pt x="637" y="61"/>
                    <a:pt x="564" y="1"/>
                    <a:pt x="499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080" bIns="10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47" name="Google Shape;3384;p 1"/>
            <p:cNvSpPr/>
            <p:nvPr/>
          </p:nvSpPr>
          <p:spPr>
            <a:xfrm>
              <a:off x="6701760" y="1854360"/>
              <a:ext cx="18360" cy="19080"/>
            </a:xfrm>
            <a:custGeom>
              <a:avLst/>
              <a:gdLst>
                <a:gd name="textAreaLeft" fmla="*/ 0 w 18360"/>
                <a:gd name="textAreaRight" fmla="*/ 19440 w 18360"/>
                <a:gd name="textAreaTop" fmla="*/ 0 h 19080"/>
                <a:gd name="textAreaBottom" fmla="*/ 20160 h 19080"/>
              </a:gdLst>
              <a:ahLst/>
              <a:rect l="textAreaLeft" t="textAreaTop" r="textAreaRight" b="textAreaBottom"/>
              <a:pathLst>
                <a:path w="775" h="810">
                  <a:moveTo>
                    <a:pt x="494" y="1"/>
                  </a:moveTo>
                  <a:cubicBezTo>
                    <a:pt x="478" y="1"/>
                    <a:pt x="462" y="3"/>
                    <a:pt x="446" y="7"/>
                  </a:cubicBezTo>
                  <a:lnTo>
                    <a:pt x="141" y="101"/>
                  </a:lnTo>
                  <a:cubicBezTo>
                    <a:pt x="48" y="124"/>
                    <a:pt x="1" y="218"/>
                    <a:pt x="24" y="288"/>
                  </a:cubicBezTo>
                  <a:lnTo>
                    <a:pt x="118" y="687"/>
                  </a:lnTo>
                  <a:cubicBezTo>
                    <a:pt x="137" y="764"/>
                    <a:pt x="205" y="810"/>
                    <a:pt x="281" y="810"/>
                  </a:cubicBezTo>
                  <a:cubicBezTo>
                    <a:pt x="297" y="810"/>
                    <a:pt x="313" y="808"/>
                    <a:pt x="329" y="804"/>
                  </a:cubicBezTo>
                  <a:lnTo>
                    <a:pt x="634" y="734"/>
                  </a:lnTo>
                  <a:cubicBezTo>
                    <a:pt x="727" y="710"/>
                    <a:pt x="774" y="616"/>
                    <a:pt x="751" y="523"/>
                  </a:cubicBezTo>
                  <a:lnTo>
                    <a:pt x="657" y="124"/>
                  </a:lnTo>
                  <a:cubicBezTo>
                    <a:pt x="638" y="46"/>
                    <a:pt x="570" y="1"/>
                    <a:pt x="49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080" bIns="10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48" name="Google Shape;3385;p 1"/>
            <p:cNvSpPr/>
            <p:nvPr/>
          </p:nvSpPr>
          <p:spPr>
            <a:xfrm>
              <a:off x="6648840" y="1927080"/>
              <a:ext cx="23400" cy="39240"/>
            </a:xfrm>
            <a:custGeom>
              <a:avLst/>
              <a:gdLst>
                <a:gd name="textAreaLeft" fmla="*/ 0 w 23400"/>
                <a:gd name="textAreaRight" fmla="*/ 24480 w 23400"/>
                <a:gd name="textAreaTop" fmla="*/ 0 h 39240"/>
                <a:gd name="textAreaBottom" fmla="*/ 40320 h 39240"/>
              </a:gdLst>
              <a:ahLst/>
              <a:rect l="textAreaLeft" t="textAreaTop" r="textAreaRight" b="textAreaBottom"/>
              <a:pathLst>
                <a:path w="986" h="1618">
                  <a:moveTo>
                    <a:pt x="357" y="1"/>
                  </a:moveTo>
                  <a:cubicBezTo>
                    <a:pt x="332" y="1"/>
                    <a:pt x="307" y="4"/>
                    <a:pt x="282" y="11"/>
                  </a:cubicBezTo>
                  <a:cubicBezTo>
                    <a:pt x="94" y="58"/>
                    <a:pt x="1" y="245"/>
                    <a:pt x="47" y="410"/>
                  </a:cubicBezTo>
                  <a:lnTo>
                    <a:pt x="305" y="1371"/>
                  </a:lnTo>
                  <a:cubicBezTo>
                    <a:pt x="344" y="1526"/>
                    <a:pt x="464" y="1617"/>
                    <a:pt x="610" y="1617"/>
                  </a:cubicBezTo>
                  <a:cubicBezTo>
                    <a:pt x="640" y="1617"/>
                    <a:pt x="672" y="1613"/>
                    <a:pt x="704" y="1605"/>
                  </a:cubicBezTo>
                  <a:cubicBezTo>
                    <a:pt x="868" y="1558"/>
                    <a:pt x="985" y="1371"/>
                    <a:pt x="938" y="1207"/>
                  </a:cubicBezTo>
                  <a:lnTo>
                    <a:pt x="680" y="245"/>
                  </a:lnTo>
                  <a:cubicBezTo>
                    <a:pt x="641" y="106"/>
                    <a:pt x="499" y="1"/>
                    <a:pt x="357" y="1"/>
                  </a:cubicBezTo>
                  <a:close/>
                </a:path>
              </a:pathLst>
            </a:custGeom>
            <a:solidFill>
              <a:srgbClr val="0b2140">
                <a:alpha val="6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160" bIns="20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249" name="Google Shape;3386;p 1"/>
            <p:cNvSpPr/>
            <p:nvPr/>
          </p:nvSpPr>
          <p:spPr>
            <a:xfrm>
              <a:off x="6676560" y="1919880"/>
              <a:ext cx="23760" cy="38880"/>
            </a:xfrm>
            <a:custGeom>
              <a:avLst/>
              <a:gdLst>
                <a:gd name="textAreaLeft" fmla="*/ 0 w 23760"/>
                <a:gd name="textAreaRight" fmla="*/ 24840 w 23760"/>
                <a:gd name="textAreaTop" fmla="*/ 0 h 38880"/>
                <a:gd name="textAreaBottom" fmla="*/ 39960 h 38880"/>
              </a:gdLst>
              <a:ahLst/>
              <a:rect l="textAreaLeft" t="textAreaTop" r="textAreaRight" b="textAreaBottom"/>
              <a:pathLst>
                <a:path w="994" h="1596">
                  <a:moveTo>
                    <a:pt x="369" y="1"/>
                  </a:moveTo>
                  <a:cubicBezTo>
                    <a:pt x="340" y="1"/>
                    <a:pt x="310" y="5"/>
                    <a:pt x="282" y="13"/>
                  </a:cubicBezTo>
                  <a:cubicBezTo>
                    <a:pt x="94" y="60"/>
                    <a:pt x="0" y="224"/>
                    <a:pt x="47" y="411"/>
                  </a:cubicBezTo>
                  <a:lnTo>
                    <a:pt x="305" y="1349"/>
                  </a:lnTo>
                  <a:cubicBezTo>
                    <a:pt x="353" y="1520"/>
                    <a:pt x="482" y="1595"/>
                    <a:pt x="612" y="1595"/>
                  </a:cubicBezTo>
                  <a:cubicBezTo>
                    <a:pt x="802" y="1595"/>
                    <a:pt x="994" y="1436"/>
                    <a:pt x="938" y="1185"/>
                  </a:cubicBezTo>
                  <a:lnTo>
                    <a:pt x="680" y="224"/>
                  </a:lnTo>
                  <a:cubicBezTo>
                    <a:pt x="642" y="88"/>
                    <a:pt x="507" y="1"/>
                    <a:pt x="369" y="1"/>
                  </a:cubicBezTo>
                  <a:close/>
                </a:path>
              </a:pathLst>
            </a:custGeom>
            <a:solidFill>
              <a:srgbClr val="0b2140">
                <a:alpha val="6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800" bIns="198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250" name="Google Shape;3387;p 1"/>
            <p:cNvSpPr/>
            <p:nvPr/>
          </p:nvSpPr>
          <p:spPr>
            <a:xfrm>
              <a:off x="6703920" y="1912320"/>
              <a:ext cx="24480" cy="39960"/>
            </a:xfrm>
            <a:custGeom>
              <a:avLst/>
              <a:gdLst>
                <a:gd name="textAreaLeft" fmla="*/ 0 w 24480"/>
                <a:gd name="textAreaRight" fmla="*/ 25560 w 24480"/>
                <a:gd name="textAreaTop" fmla="*/ 0 h 39960"/>
                <a:gd name="textAreaBottom" fmla="*/ 41040 h 39960"/>
              </a:gdLst>
              <a:ahLst/>
              <a:rect l="textAreaLeft" t="textAreaTop" r="textAreaRight" b="textAreaBottom"/>
              <a:pathLst>
                <a:path w="1022" h="1636">
                  <a:moveTo>
                    <a:pt x="367" y="1"/>
                  </a:moveTo>
                  <a:cubicBezTo>
                    <a:pt x="339" y="1"/>
                    <a:pt x="310" y="5"/>
                    <a:pt x="282" y="13"/>
                  </a:cubicBezTo>
                  <a:cubicBezTo>
                    <a:pt x="94" y="60"/>
                    <a:pt x="0" y="224"/>
                    <a:pt x="47" y="411"/>
                  </a:cubicBezTo>
                  <a:lnTo>
                    <a:pt x="305" y="1373"/>
                  </a:lnTo>
                  <a:cubicBezTo>
                    <a:pt x="344" y="1556"/>
                    <a:pt x="481" y="1636"/>
                    <a:pt x="620" y="1636"/>
                  </a:cubicBezTo>
                  <a:cubicBezTo>
                    <a:pt x="819" y="1636"/>
                    <a:pt x="1021" y="1471"/>
                    <a:pt x="938" y="1209"/>
                  </a:cubicBezTo>
                  <a:lnTo>
                    <a:pt x="680" y="247"/>
                  </a:lnTo>
                  <a:cubicBezTo>
                    <a:pt x="641" y="92"/>
                    <a:pt x="506" y="1"/>
                    <a:pt x="367" y="1"/>
                  </a:cubicBezTo>
                  <a:close/>
                </a:path>
              </a:pathLst>
            </a:custGeom>
            <a:solidFill>
              <a:srgbClr val="0b2140">
                <a:alpha val="6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251" name="Google Shape;3388;p 1"/>
            <p:cNvSpPr/>
            <p:nvPr/>
          </p:nvSpPr>
          <p:spPr>
            <a:xfrm>
              <a:off x="6731640" y="1904760"/>
              <a:ext cx="24480" cy="39960"/>
            </a:xfrm>
            <a:custGeom>
              <a:avLst/>
              <a:gdLst>
                <a:gd name="textAreaLeft" fmla="*/ 0 w 24480"/>
                <a:gd name="textAreaRight" fmla="*/ 25560 w 24480"/>
                <a:gd name="textAreaTop" fmla="*/ 0 h 39960"/>
                <a:gd name="textAreaBottom" fmla="*/ 41040 h 39960"/>
              </a:gdLst>
              <a:ahLst/>
              <a:rect l="textAreaLeft" t="textAreaTop" r="textAreaRight" b="textAreaBottom"/>
              <a:pathLst>
                <a:path w="1022" h="1645">
                  <a:moveTo>
                    <a:pt x="357" y="1"/>
                  </a:moveTo>
                  <a:cubicBezTo>
                    <a:pt x="332" y="1"/>
                    <a:pt x="306" y="4"/>
                    <a:pt x="282" y="11"/>
                  </a:cubicBezTo>
                  <a:cubicBezTo>
                    <a:pt x="94" y="58"/>
                    <a:pt x="0" y="246"/>
                    <a:pt x="47" y="410"/>
                  </a:cubicBezTo>
                  <a:lnTo>
                    <a:pt x="305" y="1371"/>
                  </a:lnTo>
                  <a:cubicBezTo>
                    <a:pt x="343" y="1562"/>
                    <a:pt x="479" y="1644"/>
                    <a:pt x="617" y="1644"/>
                  </a:cubicBezTo>
                  <a:cubicBezTo>
                    <a:pt x="817" y="1644"/>
                    <a:pt x="1021" y="1471"/>
                    <a:pt x="938" y="1207"/>
                  </a:cubicBezTo>
                  <a:lnTo>
                    <a:pt x="680" y="246"/>
                  </a:lnTo>
                  <a:cubicBezTo>
                    <a:pt x="640" y="106"/>
                    <a:pt x="499" y="1"/>
                    <a:pt x="357" y="1"/>
                  </a:cubicBezTo>
                  <a:close/>
                </a:path>
              </a:pathLst>
            </a:custGeom>
            <a:solidFill>
              <a:srgbClr val="0b2140">
                <a:alpha val="6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252" name="Google Shape;3389;p 1"/>
            <p:cNvSpPr/>
            <p:nvPr/>
          </p:nvSpPr>
          <p:spPr>
            <a:xfrm>
              <a:off x="6779160" y="1892160"/>
              <a:ext cx="23400" cy="38520"/>
            </a:xfrm>
            <a:custGeom>
              <a:avLst/>
              <a:gdLst>
                <a:gd name="textAreaLeft" fmla="*/ 0 w 23400"/>
                <a:gd name="textAreaRight" fmla="*/ 24480 w 23400"/>
                <a:gd name="textAreaTop" fmla="*/ 0 h 38520"/>
                <a:gd name="textAreaBottom" fmla="*/ 39600 h 38520"/>
              </a:gdLst>
              <a:ahLst/>
              <a:rect l="textAreaLeft" t="textAreaTop" r="textAreaRight" b="textAreaBottom"/>
              <a:pathLst>
                <a:path w="981" h="1585">
                  <a:moveTo>
                    <a:pt x="367" y="1"/>
                  </a:moveTo>
                  <a:cubicBezTo>
                    <a:pt x="339" y="1"/>
                    <a:pt x="310" y="5"/>
                    <a:pt x="282" y="13"/>
                  </a:cubicBezTo>
                  <a:cubicBezTo>
                    <a:pt x="94" y="60"/>
                    <a:pt x="0" y="224"/>
                    <a:pt x="47" y="411"/>
                  </a:cubicBezTo>
                  <a:lnTo>
                    <a:pt x="305" y="1373"/>
                  </a:lnTo>
                  <a:cubicBezTo>
                    <a:pt x="361" y="1521"/>
                    <a:pt x="482" y="1585"/>
                    <a:pt x="605" y="1585"/>
                  </a:cubicBezTo>
                  <a:cubicBezTo>
                    <a:pt x="792" y="1585"/>
                    <a:pt x="981" y="1435"/>
                    <a:pt x="938" y="1208"/>
                  </a:cubicBezTo>
                  <a:lnTo>
                    <a:pt x="680" y="247"/>
                  </a:lnTo>
                  <a:cubicBezTo>
                    <a:pt x="641" y="92"/>
                    <a:pt x="506" y="1"/>
                    <a:pt x="367" y="1"/>
                  </a:cubicBezTo>
                  <a:close/>
                </a:path>
              </a:pathLst>
            </a:custGeom>
            <a:solidFill>
              <a:srgbClr val="0b2140">
                <a:alpha val="6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800" bIns="198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253" name="Google Shape;3390;p 1"/>
            <p:cNvSpPr/>
            <p:nvPr/>
          </p:nvSpPr>
          <p:spPr>
            <a:xfrm>
              <a:off x="6806520" y="1884600"/>
              <a:ext cx="23400" cy="39240"/>
            </a:xfrm>
            <a:custGeom>
              <a:avLst/>
              <a:gdLst>
                <a:gd name="textAreaLeft" fmla="*/ 0 w 23400"/>
                <a:gd name="textAreaRight" fmla="*/ 24480 w 23400"/>
                <a:gd name="textAreaTop" fmla="*/ 0 h 39240"/>
                <a:gd name="textAreaBottom" fmla="*/ 40320 h 39240"/>
              </a:gdLst>
              <a:ahLst/>
              <a:rect l="textAreaLeft" t="textAreaTop" r="textAreaRight" b="textAreaBottom"/>
              <a:pathLst>
                <a:path w="986" h="1617">
                  <a:moveTo>
                    <a:pt x="367" y="0"/>
                  </a:moveTo>
                  <a:cubicBezTo>
                    <a:pt x="339" y="0"/>
                    <a:pt x="310" y="4"/>
                    <a:pt x="282" y="12"/>
                  </a:cubicBezTo>
                  <a:cubicBezTo>
                    <a:pt x="118" y="59"/>
                    <a:pt x="0" y="246"/>
                    <a:pt x="47" y="411"/>
                  </a:cubicBezTo>
                  <a:lnTo>
                    <a:pt x="305" y="1372"/>
                  </a:lnTo>
                  <a:cubicBezTo>
                    <a:pt x="345" y="1511"/>
                    <a:pt x="486" y="1617"/>
                    <a:pt x="628" y="1617"/>
                  </a:cubicBezTo>
                  <a:cubicBezTo>
                    <a:pt x="654" y="1617"/>
                    <a:pt x="679" y="1613"/>
                    <a:pt x="704" y="1606"/>
                  </a:cubicBezTo>
                  <a:cubicBezTo>
                    <a:pt x="868" y="1559"/>
                    <a:pt x="985" y="1372"/>
                    <a:pt x="938" y="1208"/>
                  </a:cubicBezTo>
                  <a:lnTo>
                    <a:pt x="680" y="246"/>
                  </a:lnTo>
                  <a:cubicBezTo>
                    <a:pt x="641" y="91"/>
                    <a:pt x="506" y="0"/>
                    <a:pt x="367" y="0"/>
                  </a:cubicBezTo>
                  <a:close/>
                </a:path>
              </a:pathLst>
            </a:custGeom>
            <a:solidFill>
              <a:srgbClr val="0b2140">
                <a:alpha val="6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160" bIns="20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254" name="Google Shape;3391;p 1"/>
            <p:cNvSpPr/>
            <p:nvPr/>
          </p:nvSpPr>
          <p:spPr>
            <a:xfrm>
              <a:off x="6834240" y="1877760"/>
              <a:ext cx="24480" cy="39600"/>
            </a:xfrm>
            <a:custGeom>
              <a:avLst/>
              <a:gdLst>
                <a:gd name="textAreaLeft" fmla="*/ 0 w 24480"/>
                <a:gd name="textAreaRight" fmla="*/ 25560 w 24480"/>
                <a:gd name="textAreaTop" fmla="*/ 0 h 39600"/>
                <a:gd name="textAreaBottom" fmla="*/ 40680 h 39600"/>
              </a:gdLst>
              <a:ahLst/>
              <a:rect l="textAreaLeft" t="textAreaTop" r="textAreaRight" b="textAreaBottom"/>
              <a:pathLst>
                <a:path w="1022" h="1623">
                  <a:moveTo>
                    <a:pt x="369" y="1"/>
                  </a:moveTo>
                  <a:cubicBezTo>
                    <a:pt x="340" y="1"/>
                    <a:pt x="310" y="4"/>
                    <a:pt x="282" y="13"/>
                  </a:cubicBezTo>
                  <a:cubicBezTo>
                    <a:pt x="117" y="60"/>
                    <a:pt x="0" y="224"/>
                    <a:pt x="47" y="411"/>
                  </a:cubicBezTo>
                  <a:lnTo>
                    <a:pt x="305" y="1349"/>
                  </a:lnTo>
                  <a:cubicBezTo>
                    <a:pt x="343" y="1540"/>
                    <a:pt x="479" y="1622"/>
                    <a:pt x="617" y="1622"/>
                  </a:cubicBezTo>
                  <a:cubicBezTo>
                    <a:pt x="817" y="1622"/>
                    <a:pt x="1021" y="1449"/>
                    <a:pt x="938" y="1185"/>
                  </a:cubicBezTo>
                  <a:lnTo>
                    <a:pt x="680" y="224"/>
                  </a:lnTo>
                  <a:cubicBezTo>
                    <a:pt x="641" y="88"/>
                    <a:pt x="507" y="1"/>
                    <a:pt x="369" y="1"/>
                  </a:cubicBezTo>
                  <a:close/>
                </a:path>
              </a:pathLst>
            </a:custGeom>
            <a:solidFill>
              <a:srgbClr val="0b2140">
                <a:alpha val="6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160" bIns="20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255" name="Google Shape;3392;p 1"/>
            <p:cNvSpPr/>
            <p:nvPr/>
          </p:nvSpPr>
          <p:spPr>
            <a:xfrm>
              <a:off x="6869520" y="1783080"/>
              <a:ext cx="81000" cy="59040"/>
            </a:xfrm>
            <a:custGeom>
              <a:avLst/>
              <a:gdLst>
                <a:gd name="textAreaLeft" fmla="*/ 0 w 81000"/>
                <a:gd name="textAreaRight" fmla="*/ 82080 w 81000"/>
                <a:gd name="textAreaTop" fmla="*/ 0 h 59040"/>
                <a:gd name="textAreaBottom" fmla="*/ 60120 h 59040"/>
              </a:gdLst>
              <a:ahLst/>
              <a:rect l="textAreaLeft" t="textAreaTop" r="textAreaRight" b="textAreaBottom"/>
              <a:pathLst>
                <a:path w="3276" h="2403">
                  <a:moveTo>
                    <a:pt x="2853" y="1"/>
                  </a:moveTo>
                  <a:lnTo>
                    <a:pt x="720" y="563"/>
                  </a:lnTo>
                  <a:cubicBezTo>
                    <a:pt x="603" y="610"/>
                    <a:pt x="509" y="680"/>
                    <a:pt x="485" y="798"/>
                  </a:cubicBezTo>
                  <a:lnTo>
                    <a:pt x="40" y="2181"/>
                  </a:lnTo>
                  <a:cubicBezTo>
                    <a:pt x="0" y="2300"/>
                    <a:pt x="78" y="2402"/>
                    <a:pt x="188" y="2402"/>
                  </a:cubicBezTo>
                  <a:cubicBezTo>
                    <a:pt x="208" y="2402"/>
                    <a:pt x="229" y="2399"/>
                    <a:pt x="251" y="2392"/>
                  </a:cubicBezTo>
                  <a:lnTo>
                    <a:pt x="3275" y="1595"/>
                  </a:lnTo>
                  <a:lnTo>
                    <a:pt x="2853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880" bIns="298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56" name="Google Shape;3393;p 1"/>
            <p:cNvSpPr/>
            <p:nvPr/>
          </p:nvSpPr>
          <p:spPr>
            <a:xfrm>
              <a:off x="6798600" y="1803240"/>
              <a:ext cx="70200" cy="57960"/>
            </a:xfrm>
            <a:custGeom>
              <a:avLst/>
              <a:gdLst>
                <a:gd name="textAreaLeft" fmla="*/ 0 w 70200"/>
                <a:gd name="textAreaRight" fmla="*/ 71280 w 70200"/>
                <a:gd name="textAreaTop" fmla="*/ 0 h 57960"/>
                <a:gd name="textAreaBottom" fmla="*/ 59040 h 57960"/>
              </a:gdLst>
              <a:ahLst/>
              <a:rect l="textAreaLeft" t="textAreaTop" r="textAreaRight" b="textAreaBottom"/>
              <a:pathLst>
                <a:path w="2852" h="2359">
                  <a:moveTo>
                    <a:pt x="2677" y="1"/>
                  </a:moveTo>
                  <a:cubicBezTo>
                    <a:pt x="2660" y="1"/>
                    <a:pt x="2642" y="4"/>
                    <a:pt x="2624" y="11"/>
                  </a:cubicBezTo>
                  <a:lnTo>
                    <a:pt x="678" y="527"/>
                  </a:lnTo>
                  <a:cubicBezTo>
                    <a:pt x="584" y="550"/>
                    <a:pt x="490" y="621"/>
                    <a:pt x="467" y="738"/>
                  </a:cubicBezTo>
                  <a:lnTo>
                    <a:pt x="22" y="2145"/>
                  </a:lnTo>
                  <a:cubicBezTo>
                    <a:pt x="0" y="2252"/>
                    <a:pt x="76" y="2359"/>
                    <a:pt x="197" y="2359"/>
                  </a:cubicBezTo>
                  <a:cubicBezTo>
                    <a:pt x="208" y="2359"/>
                    <a:pt x="220" y="2358"/>
                    <a:pt x="233" y="2356"/>
                  </a:cubicBezTo>
                  <a:lnTo>
                    <a:pt x="2155" y="1840"/>
                  </a:lnTo>
                  <a:cubicBezTo>
                    <a:pt x="2272" y="1793"/>
                    <a:pt x="2343" y="1723"/>
                    <a:pt x="2390" y="1605"/>
                  </a:cubicBezTo>
                  <a:lnTo>
                    <a:pt x="2812" y="222"/>
                  </a:lnTo>
                  <a:cubicBezTo>
                    <a:pt x="2851" y="103"/>
                    <a:pt x="2773" y="1"/>
                    <a:pt x="2677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520" bIns="295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57" name="Google Shape;3394;p 1"/>
            <p:cNvSpPr/>
            <p:nvPr/>
          </p:nvSpPr>
          <p:spPr>
            <a:xfrm>
              <a:off x="6758640" y="1822680"/>
              <a:ext cx="38160" cy="48960"/>
            </a:xfrm>
            <a:custGeom>
              <a:avLst/>
              <a:gdLst>
                <a:gd name="textAreaLeft" fmla="*/ 0 w 38160"/>
                <a:gd name="textAreaRight" fmla="*/ 39240 w 38160"/>
                <a:gd name="textAreaTop" fmla="*/ 0 h 48960"/>
                <a:gd name="textAreaBottom" fmla="*/ 50040 h 48960"/>
              </a:gdLst>
              <a:ahLst/>
              <a:rect l="textAreaLeft" t="textAreaTop" r="textAreaRight" b="textAreaBottom"/>
              <a:pathLst>
                <a:path w="1565" h="2007">
                  <a:moveTo>
                    <a:pt x="1408" y="0"/>
                  </a:moveTo>
                  <a:cubicBezTo>
                    <a:pt x="1392" y="0"/>
                    <a:pt x="1375" y="4"/>
                    <a:pt x="1357" y="11"/>
                  </a:cubicBezTo>
                  <a:lnTo>
                    <a:pt x="700" y="175"/>
                  </a:lnTo>
                  <a:cubicBezTo>
                    <a:pt x="583" y="198"/>
                    <a:pt x="513" y="292"/>
                    <a:pt x="466" y="409"/>
                  </a:cubicBezTo>
                  <a:lnTo>
                    <a:pt x="44" y="1793"/>
                  </a:lnTo>
                  <a:cubicBezTo>
                    <a:pt x="1" y="1900"/>
                    <a:pt x="95" y="2007"/>
                    <a:pt x="219" y="2007"/>
                  </a:cubicBezTo>
                  <a:cubicBezTo>
                    <a:pt x="230" y="2007"/>
                    <a:pt x="242" y="2006"/>
                    <a:pt x="255" y="2004"/>
                  </a:cubicBezTo>
                  <a:lnTo>
                    <a:pt x="231" y="2004"/>
                  </a:lnTo>
                  <a:lnTo>
                    <a:pt x="888" y="1840"/>
                  </a:lnTo>
                  <a:cubicBezTo>
                    <a:pt x="982" y="1793"/>
                    <a:pt x="1075" y="1722"/>
                    <a:pt x="1122" y="1605"/>
                  </a:cubicBezTo>
                  <a:lnTo>
                    <a:pt x="1544" y="222"/>
                  </a:lnTo>
                  <a:cubicBezTo>
                    <a:pt x="1564" y="103"/>
                    <a:pt x="1500" y="0"/>
                    <a:pt x="1408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840" bIns="248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58" name="Google Shape;3395;p 1"/>
            <p:cNvSpPr/>
            <p:nvPr/>
          </p:nvSpPr>
          <p:spPr>
            <a:xfrm>
              <a:off x="6840000" y="1676160"/>
              <a:ext cx="50400" cy="88920"/>
            </a:xfrm>
            <a:custGeom>
              <a:avLst/>
              <a:gdLst>
                <a:gd name="textAreaLeft" fmla="*/ 0 w 50400"/>
                <a:gd name="textAreaRight" fmla="*/ 51480 w 5040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2064" h="3600">
                  <a:moveTo>
                    <a:pt x="1630" y="1"/>
                  </a:moveTo>
                  <a:cubicBezTo>
                    <a:pt x="1507" y="1"/>
                    <a:pt x="1384" y="83"/>
                    <a:pt x="1384" y="247"/>
                  </a:cubicBezTo>
                  <a:cubicBezTo>
                    <a:pt x="1384" y="552"/>
                    <a:pt x="1196" y="857"/>
                    <a:pt x="939" y="1021"/>
                  </a:cubicBezTo>
                  <a:cubicBezTo>
                    <a:pt x="118" y="1490"/>
                    <a:pt x="1" y="2591"/>
                    <a:pt x="681" y="3224"/>
                  </a:cubicBezTo>
                  <a:cubicBezTo>
                    <a:pt x="939" y="3459"/>
                    <a:pt x="1267" y="3600"/>
                    <a:pt x="1618" y="3600"/>
                  </a:cubicBezTo>
                  <a:lnTo>
                    <a:pt x="1736" y="3600"/>
                  </a:lnTo>
                  <a:cubicBezTo>
                    <a:pt x="2064" y="3576"/>
                    <a:pt x="2017" y="3084"/>
                    <a:pt x="1689" y="3084"/>
                  </a:cubicBezTo>
                  <a:cubicBezTo>
                    <a:pt x="1660" y="3087"/>
                    <a:pt x="1631" y="3088"/>
                    <a:pt x="1602" y="3088"/>
                  </a:cubicBezTo>
                  <a:cubicBezTo>
                    <a:pt x="1397" y="3088"/>
                    <a:pt x="1197" y="3014"/>
                    <a:pt x="1032" y="2849"/>
                  </a:cubicBezTo>
                  <a:cubicBezTo>
                    <a:pt x="845" y="2685"/>
                    <a:pt x="751" y="2451"/>
                    <a:pt x="751" y="2216"/>
                  </a:cubicBezTo>
                  <a:cubicBezTo>
                    <a:pt x="728" y="1888"/>
                    <a:pt x="915" y="1607"/>
                    <a:pt x="1173" y="1443"/>
                  </a:cubicBezTo>
                  <a:cubicBezTo>
                    <a:pt x="1595" y="1208"/>
                    <a:pt x="1876" y="739"/>
                    <a:pt x="1876" y="247"/>
                  </a:cubicBezTo>
                  <a:cubicBezTo>
                    <a:pt x="1876" y="83"/>
                    <a:pt x="1753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59" name="Google Shape;3396;p 1"/>
            <p:cNvSpPr/>
            <p:nvPr/>
          </p:nvSpPr>
          <p:spPr>
            <a:xfrm>
              <a:off x="6855120" y="1650960"/>
              <a:ext cx="42480" cy="36000"/>
            </a:xfrm>
            <a:custGeom>
              <a:avLst/>
              <a:gdLst>
                <a:gd name="textAreaLeft" fmla="*/ 0 w 42480"/>
                <a:gd name="textAreaRight" fmla="*/ 43560 w 42480"/>
                <a:gd name="textAreaTop" fmla="*/ 0 h 36000"/>
                <a:gd name="textAreaBottom" fmla="*/ 37080 h 36000"/>
              </a:gdLst>
              <a:ahLst/>
              <a:rect l="textAreaLeft" t="textAreaTop" r="textAreaRight" b="textAreaBottom"/>
              <a:pathLst>
                <a:path w="1736" h="1487">
                  <a:moveTo>
                    <a:pt x="1008" y="502"/>
                  </a:moveTo>
                  <a:cubicBezTo>
                    <a:pt x="1337" y="502"/>
                    <a:pt x="1337" y="994"/>
                    <a:pt x="1008" y="994"/>
                  </a:cubicBezTo>
                  <a:cubicBezTo>
                    <a:pt x="680" y="994"/>
                    <a:pt x="680" y="502"/>
                    <a:pt x="1008" y="502"/>
                  </a:cubicBezTo>
                  <a:close/>
                  <a:moveTo>
                    <a:pt x="989" y="1"/>
                  </a:moveTo>
                  <a:cubicBezTo>
                    <a:pt x="807" y="1"/>
                    <a:pt x="621" y="69"/>
                    <a:pt x="469" y="220"/>
                  </a:cubicBezTo>
                  <a:cubicBezTo>
                    <a:pt x="0" y="689"/>
                    <a:pt x="352" y="1486"/>
                    <a:pt x="1008" y="1486"/>
                  </a:cubicBezTo>
                  <a:cubicBezTo>
                    <a:pt x="1407" y="1486"/>
                    <a:pt x="1735" y="1158"/>
                    <a:pt x="1735" y="760"/>
                  </a:cubicBezTo>
                  <a:cubicBezTo>
                    <a:pt x="1735" y="300"/>
                    <a:pt x="1370" y="1"/>
                    <a:pt x="98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360" bIns="183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260" name="PlaceHolder 1"/>
          <p:cNvSpPr>
            <a:spLocks noGrp="1"/>
          </p:cNvSpPr>
          <p:nvPr>
            <p:ph/>
          </p:nvPr>
        </p:nvSpPr>
        <p:spPr>
          <a:xfrm>
            <a:off x="4572000" y="1638720"/>
            <a:ext cx="3865320" cy="261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Campanha de </a:t>
            </a:r>
            <a:r>
              <a:rPr b="0" i="1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Phishing</a:t>
            </a: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 para utilizadores de </a:t>
            </a:r>
            <a:r>
              <a:rPr b="0" i="1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Homebanking</a:t>
            </a: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O </a:t>
            </a:r>
            <a:r>
              <a:rPr b="0" i="1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email</a:t>
            </a: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 enviado instiga: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00000"/>
              </a:lnSpc>
              <a:spcBef>
                <a:spcPts val="465"/>
              </a:spcBef>
              <a:buClr>
                <a:srgbClr val="964727"/>
              </a:buClr>
              <a:buFont typeface="Bai Jamjuree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Situação fora do controlo da vítima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00000"/>
              </a:lnSpc>
              <a:buClr>
                <a:srgbClr val="964727"/>
              </a:buClr>
              <a:buFont typeface="Bai Jamjuree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Sentimento de urgência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00000"/>
              </a:lnSpc>
              <a:buClr>
                <a:srgbClr val="964727"/>
              </a:buClr>
              <a:buFont typeface="Bai Jamjuree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“</a:t>
            </a: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Solução” para carregar no link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1" name="PlaceHolder 2"/>
          <p:cNvSpPr>
            <a:spLocks noGrp="1"/>
          </p:cNvSpPr>
          <p:nvPr>
            <p:ph type="title"/>
          </p:nvPr>
        </p:nvSpPr>
        <p:spPr>
          <a:xfrm>
            <a:off x="4438080" y="1431000"/>
            <a:ext cx="2262600" cy="57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400" spc="-1" strike="noStrike">
                <a:solidFill>
                  <a:schemeClr val="dk1"/>
                </a:solidFill>
                <a:latin typeface="IBM Plex Sans"/>
                <a:ea typeface="IBM Plex Sans"/>
              </a:rPr>
              <a:t>EgoScam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62" name="Google Shape;3708;p 1"/>
          <p:cNvGrpSpPr/>
          <p:nvPr/>
        </p:nvGrpSpPr>
        <p:grpSpPr>
          <a:xfrm>
            <a:off x="7615800" y="1622520"/>
            <a:ext cx="455400" cy="419760"/>
            <a:chOff x="7615800" y="1622520"/>
            <a:chExt cx="455400" cy="419760"/>
          </a:xfrm>
        </p:grpSpPr>
        <p:sp>
          <p:nvSpPr>
            <p:cNvPr id="1263" name="Google Shape;3709;p 1"/>
            <p:cNvSpPr/>
            <p:nvPr/>
          </p:nvSpPr>
          <p:spPr>
            <a:xfrm>
              <a:off x="7615800" y="1622520"/>
              <a:ext cx="455400" cy="419760"/>
            </a:xfrm>
            <a:custGeom>
              <a:avLst/>
              <a:gdLst>
                <a:gd name="textAreaLeft" fmla="*/ 0 w 455400"/>
                <a:gd name="textAreaRight" fmla="*/ 456480 w 455400"/>
                <a:gd name="textAreaTop" fmla="*/ 0 h 419760"/>
                <a:gd name="textAreaBottom" fmla="*/ 420840 h 419760"/>
              </a:gdLst>
              <a:ahLst/>
              <a:rect l="textAreaLeft" t="textAreaTop" r="textAreaRight" b="textAreaBottom"/>
              <a:pathLst>
                <a:path w="18265" h="16829">
                  <a:moveTo>
                    <a:pt x="9144" y="1"/>
                  </a:moveTo>
                  <a:cubicBezTo>
                    <a:pt x="5627" y="1"/>
                    <a:pt x="2509" y="2157"/>
                    <a:pt x="1266" y="5416"/>
                  </a:cubicBezTo>
                  <a:lnTo>
                    <a:pt x="1430" y="5768"/>
                  </a:lnTo>
                  <a:lnTo>
                    <a:pt x="1102" y="5885"/>
                  </a:lnTo>
                  <a:cubicBezTo>
                    <a:pt x="0" y="9355"/>
                    <a:pt x="1266" y="13153"/>
                    <a:pt x="4244" y="15263"/>
                  </a:cubicBezTo>
                  <a:cubicBezTo>
                    <a:pt x="5705" y="16307"/>
                    <a:pt x="7418" y="16828"/>
                    <a:pt x="9131" y="16828"/>
                  </a:cubicBezTo>
                  <a:cubicBezTo>
                    <a:pt x="10882" y="16828"/>
                    <a:pt x="12633" y="16283"/>
                    <a:pt x="14114" y="15193"/>
                  </a:cubicBezTo>
                  <a:cubicBezTo>
                    <a:pt x="17045" y="13036"/>
                    <a:pt x="18264" y="9261"/>
                    <a:pt x="17139" y="5791"/>
                  </a:cubicBezTo>
                  <a:cubicBezTo>
                    <a:pt x="15990" y="2345"/>
                    <a:pt x="12778" y="1"/>
                    <a:pt x="9144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64" name="Google Shape;3710;p 1"/>
            <p:cNvSpPr/>
            <p:nvPr/>
          </p:nvSpPr>
          <p:spPr>
            <a:xfrm>
              <a:off x="7643520" y="1639080"/>
              <a:ext cx="283320" cy="138960"/>
            </a:xfrm>
            <a:custGeom>
              <a:avLst/>
              <a:gdLst>
                <a:gd name="textAreaLeft" fmla="*/ 0 w 283320"/>
                <a:gd name="textAreaRight" fmla="*/ 284400 w 283320"/>
                <a:gd name="textAreaTop" fmla="*/ 0 h 138960"/>
                <a:gd name="textAreaBottom" fmla="*/ 140040 h 138960"/>
              </a:gdLst>
              <a:ahLst/>
              <a:rect l="textAreaLeft" t="textAreaTop" r="textAreaRight" b="textAreaBottom"/>
              <a:pathLst>
                <a:path w="11372" h="5595">
                  <a:moveTo>
                    <a:pt x="11078" y="1360"/>
                  </a:moveTo>
                  <a:lnTo>
                    <a:pt x="11066" y="1374"/>
                  </a:lnTo>
                  <a:lnTo>
                    <a:pt x="11090" y="1374"/>
                  </a:lnTo>
                  <a:cubicBezTo>
                    <a:pt x="11086" y="1370"/>
                    <a:pt x="11082" y="1365"/>
                    <a:pt x="11078" y="1360"/>
                  </a:cubicBezTo>
                  <a:close/>
                  <a:moveTo>
                    <a:pt x="9107" y="0"/>
                  </a:moveTo>
                  <a:cubicBezTo>
                    <a:pt x="8716" y="0"/>
                    <a:pt x="8323" y="73"/>
                    <a:pt x="7948" y="225"/>
                  </a:cubicBezTo>
                  <a:cubicBezTo>
                    <a:pt x="6846" y="624"/>
                    <a:pt x="6190" y="1562"/>
                    <a:pt x="5557" y="2500"/>
                  </a:cubicBezTo>
                  <a:cubicBezTo>
                    <a:pt x="4689" y="3766"/>
                    <a:pt x="3751" y="5102"/>
                    <a:pt x="1571" y="5102"/>
                  </a:cubicBezTo>
                  <a:cubicBezTo>
                    <a:pt x="1079" y="5102"/>
                    <a:pt x="586" y="4985"/>
                    <a:pt x="164" y="4750"/>
                  </a:cubicBezTo>
                  <a:cubicBezTo>
                    <a:pt x="94" y="4914"/>
                    <a:pt x="47" y="5079"/>
                    <a:pt x="0" y="5219"/>
                  </a:cubicBezTo>
                  <a:cubicBezTo>
                    <a:pt x="493" y="5477"/>
                    <a:pt x="1032" y="5594"/>
                    <a:pt x="1571" y="5594"/>
                  </a:cubicBezTo>
                  <a:cubicBezTo>
                    <a:pt x="4009" y="5594"/>
                    <a:pt x="5041" y="4094"/>
                    <a:pt x="5955" y="2758"/>
                  </a:cubicBezTo>
                  <a:cubicBezTo>
                    <a:pt x="6588" y="1867"/>
                    <a:pt x="7174" y="1023"/>
                    <a:pt x="8112" y="694"/>
                  </a:cubicBezTo>
                  <a:cubicBezTo>
                    <a:pt x="8507" y="552"/>
                    <a:pt x="8864" y="495"/>
                    <a:pt x="9183" y="495"/>
                  </a:cubicBezTo>
                  <a:cubicBezTo>
                    <a:pt x="10258" y="495"/>
                    <a:pt x="10896" y="1143"/>
                    <a:pt x="11078" y="1360"/>
                  </a:cubicBezTo>
                  <a:lnTo>
                    <a:pt x="11078" y="1360"/>
                  </a:lnTo>
                  <a:lnTo>
                    <a:pt x="11371" y="976"/>
                  </a:lnTo>
                  <a:cubicBezTo>
                    <a:pt x="11137" y="741"/>
                    <a:pt x="10879" y="530"/>
                    <a:pt x="10597" y="366"/>
                  </a:cubicBezTo>
                  <a:cubicBezTo>
                    <a:pt x="10131" y="127"/>
                    <a:pt x="9620" y="0"/>
                    <a:pt x="910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9840" bIns="698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265" name="Google Shape;3711;p 1"/>
            <p:cNvSpPr/>
            <p:nvPr/>
          </p:nvSpPr>
          <p:spPr>
            <a:xfrm>
              <a:off x="7928280" y="1708560"/>
              <a:ext cx="50400" cy="59760"/>
            </a:xfrm>
            <a:custGeom>
              <a:avLst/>
              <a:gdLst>
                <a:gd name="textAreaLeft" fmla="*/ 0 w 50400"/>
                <a:gd name="textAreaRight" fmla="*/ 51480 w 50400"/>
                <a:gd name="textAreaTop" fmla="*/ 0 h 59760"/>
                <a:gd name="textAreaBottom" fmla="*/ 60840 h 59760"/>
              </a:gdLst>
              <a:ahLst/>
              <a:rect l="textAreaLeft" t="textAreaTop" r="textAreaRight" b="textAreaBottom"/>
              <a:pathLst>
                <a:path w="2064" h="2440">
                  <a:moveTo>
                    <a:pt x="1067" y="1"/>
                  </a:moveTo>
                  <a:cubicBezTo>
                    <a:pt x="1003" y="1"/>
                    <a:pt x="938" y="24"/>
                    <a:pt x="891" y="71"/>
                  </a:cubicBezTo>
                  <a:lnTo>
                    <a:pt x="516" y="446"/>
                  </a:lnTo>
                  <a:cubicBezTo>
                    <a:pt x="423" y="540"/>
                    <a:pt x="423" y="704"/>
                    <a:pt x="516" y="798"/>
                  </a:cubicBezTo>
                  <a:cubicBezTo>
                    <a:pt x="563" y="845"/>
                    <a:pt x="628" y="868"/>
                    <a:pt x="692" y="868"/>
                  </a:cubicBezTo>
                  <a:cubicBezTo>
                    <a:pt x="757" y="868"/>
                    <a:pt x="821" y="845"/>
                    <a:pt x="868" y="798"/>
                  </a:cubicBezTo>
                  <a:lnTo>
                    <a:pt x="1032" y="634"/>
                  </a:lnTo>
                  <a:cubicBezTo>
                    <a:pt x="1102" y="775"/>
                    <a:pt x="1149" y="939"/>
                    <a:pt x="1149" y="1103"/>
                  </a:cubicBezTo>
                  <a:cubicBezTo>
                    <a:pt x="1126" y="1548"/>
                    <a:pt x="774" y="1900"/>
                    <a:pt x="329" y="1947"/>
                  </a:cubicBezTo>
                  <a:cubicBezTo>
                    <a:pt x="1" y="1947"/>
                    <a:pt x="24" y="2439"/>
                    <a:pt x="352" y="2439"/>
                  </a:cubicBezTo>
                  <a:lnTo>
                    <a:pt x="352" y="2416"/>
                  </a:lnTo>
                  <a:cubicBezTo>
                    <a:pt x="1524" y="2345"/>
                    <a:pt x="2064" y="915"/>
                    <a:pt x="1243" y="71"/>
                  </a:cubicBezTo>
                  <a:cubicBezTo>
                    <a:pt x="1196" y="24"/>
                    <a:pt x="1132" y="1"/>
                    <a:pt x="1067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66" name="Google Shape;3712;p 1"/>
            <p:cNvSpPr/>
            <p:nvPr/>
          </p:nvSpPr>
          <p:spPr>
            <a:xfrm>
              <a:off x="7651080" y="1743120"/>
              <a:ext cx="385920" cy="286560"/>
            </a:xfrm>
            <a:custGeom>
              <a:avLst/>
              <a:gdLst>
                <a:gd name="textAreaLeft" fmla="*/ 0 w 385920"/>
                <a:gd name="textAreaRight" fmla="*/ 387000 w 385920"/>
                <a:gd name="textAreaTop" fmla="*/ 0 h 286560"/>
                <a:gd name="textAreaBottom" fmla="*/ 287640 h 286560"/>
              </a:gdLst>
              <a:ahLst/>
              <a:rect l="textAreaLeft" t="textAreaTop" r="textAreaRight" b="textAreaBottom"/>
              <a:pathLst>
                <a:path w="15475" h="11512">
                  <a:moveTo>
                    <a:pt x="13341" y="0"/>
                  </a:moveTo>
                  <a:lnTo>
                    <a:pt x="1" y="3587"/>
                  </a:lnTo>
                  <a:lnTo>
                    <a:pt x="2134" y="11512"/>
                  </a:lnTo>
                  <a:lnTo>
                    <a:pt x="15475" y="7948"/>
                  </a:lnTo>
                  <a:lnTo>
                    <a:pt x="13341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67" name="Google Shape;3713;p 1"/>
            <p:cNvSpPr/>
            <p:nvPr/>
          </p:nvSpPr>
          <p:spPr>
            <a:xfrm>
              <a:off x="7651080" y="1824120"/>
              <a:ext cx="385200" cy="205920"/>
            </a:xfrm>
            <a:custGeom>
              <a:avLst/>
              <a:gdLst>
                <a:gd name="textAreaLeft" fmla="*/ 0 w 385200"/>
                <a:gd name="textAreaRight" fmla="*/ 386280 w 385200"/>
                <a:gd name="textAreaTop" fmla="*/ 0 h 205920"/>
                <a:gd name="textAreaBottom" fmla="*/ 207000 h 205920"/>
              </a:gdLst>
              <a:ahLst/>
              <a:rect l="textAreaLeft" t="textAreaTop" r="textAreaRight" b="textAreaBottom"/>
              <a:pathLst>
                <a:path w="15452" h="8277">
                  <a:moveTo>
                    <a:pt x="1267" y="1"/>
                  </a:moveTo>
                  <a:lnTo>
                    <a:pt x="1" y="352"/>
                  </a:lnTo>
                  <a:lnTo>
                    <a:pt x="2111" y="8277"/>
                  </a:lnTo>
                  <a:lnTo>
                    <a:pt x="15451" y="4713"/>
                  </a:lnTo>
                  <a:lnTo>
                    <a:pt x="15264" y="4033"/>
                  </a:lnTo>
                  <a:lnTo>
                    <a:pt x="10481" y="5323"/>
                  </a:lnTo>
                  <a:cubicBezTo>
                    <a:pt x="9830" y="5498"/>
                    <a:pt x="9175" y="5582"/>
                    <a:pt x="8531" y="5582"/>
                  </a:cubicBezTo>
                  <a:cubicBezTo>
                    <a:pt x="5212" y="5582"/>
                    <a:pt x="2170" y="3358"/>
                    <a:pt x="1267" y="1"/>
                  </a:cubicBezTo>
                  <a:close/>
                </a:path>
              </a:pathLst>
            </a:custGeom>
            <a:solidFill>
              <a:srgbClr val="0b2140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268" name="Google Shape;3714;p 1"/>
            <p:cNvSpPr/>
            <p:nvPr/>
          </p:nvSpPr>
          <p:spPr>
            <a:xfrm>
              <a:off x="7704000" y="1824840"/>
              <a:ext cx="334800" cy="217440"/>
            </a:xfrm>
            <a:custGeom>
              <a:avLst/>
              <a:gdLst>
                <a:gd name="textAreaLeft" fmla="*/ 0 w 334800"/>
                <a:gd name="textAreaRight" fmla="*/ 335880 w 334800"/>
                <a:gd name="textAreaTop" fmla="*/ 0 h 217440"/>
                <a:gd name="textAreaBottom" fmla="*/ 218520 h 217440"/>
              </a:gdLst>
              <a:ahLst/>
              <a:rect l="textAreaLeft" t="textAreaTop" r="textAreaRight" b="textAreaBottom"/>
              <a:pathLst>
                <a:path w="13435" h="8744">
                  <a:moveTo>
                    <a:pt x="4947" y="0"/>
                  </a:moveTo>
                  <a:lnTo>
                    <a:pt x="961" y="7503"/>
                  </a:lnTo>
                  <a:cubicBezTo>
                    <a:pt x="750" y="7878"/>
                    <a:pt x="422" y="8159"/>
                    <a:pt x="0" y="8253"/>
                  </a:cubicBezTo>
                  <a:cubicBezTo>
                    <a:pt x="79" y="8548"/>
                    <a:pt x="356" y="8744"/>
                    <a:pt x="650" y="8744"/>
                  </a:cubicBezTo>
                  <a:cubicBezTo>
                    <a:pt x="707" y="8744"/>
                    <a:pt x="764" y="8737"/>
                    <a:pt x="821" y="8722"/>
                  </a:cubicBezTo>
                  <a:lnTo>
                    <a:pt x="12895" y="5486"/>
                  </a:lnTo>
                  <a:cubicBezTo>
                    <a:pt x="13223" y="5392"/>
                    <a:pt x="13434" y="5041"/>
                    <a:pt x="13340" y="4689"/>
                  </a:cubicBezTo>
                  <a:lnTo>
                    <a:pt x="13340" y="4689"/>
                  </a:lnTo>
                  <a:cubicBezTo>
                    <a:pt x="13213" y="4726"/>
                    <a:pt x="13084" y="4745"/>
                    <a:pt x="12955" y="4745"/>
                  </a:cubicBezTo>
                  <a:cubicBezTo>
                    <a:pt x="12680" y="4745"/>
                    <a:pt x="12408" y="4661"/>
                    <a:pt x="12168" y="4502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69" name="Google Shape;3715;p 1"/>
            <p:cNvSpPr/>
            <p:nvPr/>
          </p:nvSpPr>
          <p:spPr>
            <a:xfrm>
              <a:off x="7704000" y="1933200"/>
              <a:ext cx="334800" cy="109080"/>
            </a:xfrm>
            <a:custGeom>
              <a:avLst/>
              <a:gdLst>
                <a:gd name="textAreaLeft" fmla="*/ 0 w 334800"/>
                <a:gd name="textAreaRight" fmla="*/ 335880 w 334800"/>
                <a:gd name="textAreaTop" fmla="*/ 0 h 109080"/>
                <a:gd name="textAreaBottom" fmla="*/ 110160 h 109080"/>
              </a:gdLst>
              <a:ahLst/>
              <a:rect l="textAreaLeft" t="textAreaTop" r="textAreaRight" b="textAreaBottom"/>
              <a:pathLst>
                <a:path w="13435" h="4409">
                  <a:moveTo>
                    <a:pt x="11887" y="0"/>
                  </a:moveTo>
                  <a:lnTo>
                    <a:pt x="8370" y="962"/>
                  </a:lnTo>
                  <a:cubicBezTo>
                    <a:pt x="7726" y="1138"/>
                    <a:pt x="7070" y="1224"/>
                    <a:pt x="6417" y="1224"/>
                  </a:cubicBezTo>
                  <a:cubicBezTo>
                    <a:pt x="5072" y="1224"/>
                    <a:pt x="3739" y="859"/>
                    <a:pt x="2556" y="165"/>
                  </a:cubicBezTo>
                  <a:lnTo>
                    <a:pt x="961" y="3189"/>
                  </a:lnTo>
                  <a:cubicBezTo>
                    <a:pt x="750" y="3541"/>
                    <a:pt x="422" y="3822"/>
                    <a:pt x="0" y="3939"/>
                  </a:cubicBezTo>
                  <a:cubicBezTo>
                    <a:pt x="78" y="4230"/>
                    <a:pt x="348" y="4409"/>
                    <a:pt x="638" y="4409"/>
                  </a:cubicBezTo>
                  <a:cubicBezTo>
                    <a:pt x="698" y="4409"/>
                    <a:pt x="760" y="4401"/>
                    <a:pt x="821" y="4385"/>
                  </a:cubicBezTo>
                  <a:lnTo>
                    <a:pt x="12871" y="1173"/>
                  </a:lnTo>
                  <a:cubicBezTo>
                    <a:pt x="13223" y="1079"/>
                    <a:pt x="13434" y="704"/>
                    <a:pt x="13340" y="376"/>
                  </a:cubicBezTo>
                  <a:lnTo>
                    <a:pt x="13340" y="376"/>
                  </a:lnTo>
                  <a:cubicBezTo>
                    <a:pt x="13224" y="403"/>
                    <a:pt x="13106" y="416"/>
                    <a:pt x="12987" y="416"/>
                  </a:cubicBezTo>
                  <a:cubicBezTo>
                    <a:pt x="12699" y="416"/>
                    <a:pt x="12410" y="337"/>
                    <a:pt x="12145" y="188"/>
                  </a:cubicBezTo>
                  <a:lnTo>
                    <a:pt x="12145" y="165"/>
                  </a:lnTo>
                  <a:lnTo>
                    <a:pt x="11887" y="0"/>
                  </a:lnTo>
                  <a:close/>
                </a:path>
              </a:pathLst>
            </a:custGeom>
            <a:solidFill>
              <a:srgbClr val="0b2140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5080" bIns="55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270" name="Google Shape;3716;p 1"/>
            <p:cNvSpPr/>
            <p:nvPr/>
          </p:nvSpPr>
          <p:spPr>
            <a:xfrm>
              <a:off x="7648920" y="1730880"/>
              <a:ext cx="334800" cy="146160"/>
            </a:xfrm>
            <a:custGeom>
              <a:avLst/>
              <a:gdLst>
                <a:gd name="textAreaLeft" fmla="*/ 0 w 334800"/>
                <a:gd name="textAreaRight" fmla="*/ 335880 w 334800"/>
                <a:gd name="textAreaTop" fmla="*/ 0 h 146160"/>
                <a:gd name="textAreaBottom" fmla="*/ 147240 h 146160"/>
              </a:gdLst>
              <a:ahLst/>
              <a:rect l="textAreaLeft" t="textAreaTop" r="textAreaRight" b="textAreaBottom"/>
              <a:pathLst>
                <a:path w="13435" h="5893">
                  <a:moveTo>
                    <a:pt x="12784" y="0"/>
                  </a:moveTo>
                  <a:cubicBezTo>
                    <a:pt x="12727" y="0"/>
                    <a:pt x="12670" y="7"/>
                    <a:pt x="12614" y="22"/>
                  </a:cubicBezTo>
                  <a:lnTo>
                    <a:pt x="563" y="3258"/>
                  </a:lnTo>
                  <a:cubicBezTo>
                    <a:pt x="211" y="3352"/>
                    <a:pt x="0" y="3703"/>
                    <a:pt x="94" y="4055"/>
                  </a:cubicBezTo>
                  <a:cubicBezTo>
                    <a:pt x="266" y="4004"/>
                    <a:pt x="447" y="3980"/>
                    <a:pt x="631" y="3980"/>
                  </a:cubicBezTo>
                  <a:cubicBezTo>
                    <a:pt x="873" y="3980"/>
                    <a:pt x="1120" y="4022"/>
                    <a:pt x="1360" y="4102"/>
                  </a:cubicBezTo>
                  <a:lnTo>
                    <a:pt x="6448" y="5790"/>
                  </a:lnTo>
                  <a:cubicBezTo>
                    <a:pt x="6673" y="5859"/>
                    <a:pt x="6903" y="5892"/>
                    <a:pt x="7131" y="5892"/>
                  </a:cubicBezTo>
                  <a:cubicBezTo>
                    <a:pt x="7756" y="5892"/>
                    <a:pt x="8362" y="5638"/>
                    <a:pt x="8792" y="5157"/>
                  </a:cubicBezTo>
                  <a:lnTo>
                    <a:pt x="12356" y="1148"/>
                  </a:lnTo>
                  <a:cubicBezTo>
                    <a:pt x="12637" y="819"/>
                    <a:pt x="13012" y="585"/>
                    <a:pt x="13434" y="491"/>
                  </a:cubicBezTo>
                  <a:cubicBezTo>
                    <a:pt x="13356" y="196"/>
                    <a:pt x="13079" y="0"/>
                    <a:pt x="127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3440" bIns="73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71" name="Google Shape;3717;p 1"/>
            <p:cNvSpPr/>
            <p:nvPr/>
          </p:nvSpPr>
          <p:spPr>
            <a:xfrm>
              <a:off x="7648920" y="1808280"/>
              <a:ext cx="36000" cy="25200"/>
            </a:xfrm>
            <a:custGeom>
              <a:avLst/>
              <a:gdLst>
                <a:gd name="textAreaLeft" fmla="*/ 0 w 36000"/>
                <a:gd name="textAreaRight" fmla="*/ 37080 w 36000"/>
                <a:gd name="textAreaTop" fmla="*/ 0 h 25200"/>
                <a:gd name="textAreaBottom" fmla="*/ 26280 h 25200"/>
              </a:gdLst>
              <a:ahLst/>
              <a:rect l="textAreaLeft" t="textAreaTop" r="textAreaRight" b="textAreaBottom"/>
              <a:pathLst>
                <a:path w="1478" h="1056">
                  <a:moveTo>
                    <a:pt x="1196" y="1"/>
                  </a:moveTo>
                  <a:lnTo>
                    <a:pt x="563" y="165"/>
                  </a:lnTo>
                  <a:cubicBezTo>
                    <a:pt x="211" y="259"/>
                    <a:pt x="0" y="610"/>
                    <a:pt x="94" y="962"/>
                  </a:cubicBezTo>
                  <a:cubicBezTo>
                    <a:pt x="273" y="920"/>
                    <a:pt x="462" y="897"/>
                    <a:pt x="653" y="897"/>
                  </a:cubicBezTo>
                  <a:cubicBezTo>
                    <a:pt x="888" y="897"/>
                    <a:pt x="1128" y="931"/>
                    <a:pt x="1360" y="1009"/>
                  </a:cubicBezTo>
                  <a:lnTo>
                    <a:pt x="1477" y="1056"/>
                  </a:lnTo>
                  <a:cubicBezTo>
                    <a:pt x="1430" y="915"/>
                    <a:pt x="1407" y="751"/>
                    <a:pt x="1360" y="634"/>
                  </a:cubicBezTo>
                  <a:lnTo>
                    <a:pt x="1196" y="1"/>
                  </a:lnTo>
                  <a:close/>
                </a:path>
              </a:pathLst>
            </a:custGeom>
            <a:solidFill>
              <a:srgbClr val="0b2140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960" bIns="12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272" name="Google Shape;3718;p 1"/>
            <p:cNvSpPr/>
            <p:nvPr/>
          </p:nvSpPr>
          <p:spPr>
            <a:xfrm>
              <a:off x="7894440" y="1679760"/>
              <a:ext cx="49680" cy="88920"/>
            </a:xfrm>
            <a:custGeom>
              <a:avLst/>
              <a:gdLst>
                <a:gd name="textAreaLeft" fmla="*/ 0 w 49680"/>
                <a:gd name="textAreaRight" fmla="*/ 50760 w 4968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2033" h="3600">
                  <a:moveTo>
                    <a:pt x="1607" y="0"/>
                  </a:moveTo>
                  <a:cubicBezTo>
                    <a:pt x="1484" y="0"/>
                    <a:pt x="1361" y="82"/>
                    <a:pt x="1361" y="247"/>
                  </a:cubicBezTo>
                  <a:cubicBezTo>
                    <a:pt x="1384" y="551"/>
                    <a:pt x="1196" y="856"/>
                    <a:pt x="915" y="1020"/>
                  </a:cubicBezTo>
                  <a:cubicBezTo>
                    <a:pt x="118" y="1489"/>
                    <a:pt x="1" y="2591"/>
                    <a:pt x="681" y="3224"/>
                  </a:cubicBezTo>
                  <a:cubicBezTo>
                    <a:pt x="939" y="3459"/>
                    <a:pt x="1267" y="3599"/>
                    <a:pt x="1618" y="3599"/>
                  </a:cubicBezTo>
                  <a:lnTo>
                    <a:pt x="1712" y="3576"/>
                  </a:lnTo>
                  <a:cubicBezTo>
                    <a:pt x="2033" y="3553"/>
                    <a:pt x="2018" y="3083"/>
                    <a:pt x="1711" y="3083"/>
                  </a:cubicBezTo>
                  <a:cubicBezTo>
                    <a:pt x="1704" y="3083"/>
                    <a:pt x="1696" y="3083"/>
                    <a:pt x="1689" y="3083"/>
                  </a:cubicBezTo>
                  <a:cubicBezTo>
                    <a:pt x="1661" y="3086"/>
                    <a:pt x="1634" y="3087"/>
                    <a:pt x="1606" y="3087"/>
                  </a:cubicBezTo>
                  <a:cubicBezTo>
                    <a:pt x="1126" y="3087"/>
                    <a:pt x="728" y="2704"/>
                    <a:pt x="728" y="2216"/>
                  </a:cubicBezTo>
                  <a:cubicBezTo>
                    <a:pt x="728" y="1888"/>
                    <a:pt x="892" y="1606"/>
                    <a:pt x="1173" y="1442"/>
                  </a:cubicBezTo>
                  <a:cubicBezTo>
                    <a:pt x="1595" y="1208"/>
                    <a:pt x="1876" y="739"/>
                    <a:pt x="1853" y="247"/>
                  </a:cubicBezTo>
                  <a:cubicBezTo>
                    <a:pt x="1853" y="82"/>
                    <a:pt x="1730" y="0"/>
                    <a:pt x="1607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73" name="Google Shape;3719;p 1"/>
            <p:cNvSpPr/>
            <p:nvPr/>
          </p:nvSpPr>
          <p:spPr>
            <a:xfrm>
              <a:off x="7910280" y="1654560"/>
              <a:ext cx="42480" cy="36000"/>
            </a:xfrm>
            <a:custGeom>
              <a:avLst/>
              <a:gdLst>
                <a:gd name="textAreaLeft" fmla="*/ 0 w 42480"/>
                <a:gd name="textAreaRight" fmla="*/ 43560 w 42480"/>
                <a:gd name="textAreaTop" fmla="*/ 0 h 36000"/>
                <a:gd name="textAreaBottom" fmla="*/ 37080 h 36000"/>
              </a:gdLst>
              <a:ahLst/>
              <a:rect l="textAreaLeft" t="textAreaTop" r="textAreaRight" b="textAreaBottom"/>
              <a:pathLst>
                <a:path w="1736" h="1487">
                  <a:moveTo>
                    <a:pt x="985" y="501"/>
                  </a:moveTo>
                  <a:cubicBezTo>
                    <a:pt x="1314" y="501"/>
                    <a:pt x="1314" y="994"/>
                    <a:pt x="985" y="994"/>
                  </a:cubicBezTo>
                  <a:cubicBezTo>
                    <a:pt x="657" y="994"/>
                    <a:pt x="657" y="501"/>
                    <a:pt x="985" y="501"/>
                  </a:cubicBezTo>
                  <a:close/>
                  <a:moveTo>
                    <a:pt x="989" y="0"/>
                  </a:moveTo>
                  <a:cubicBezTo>
                    <a:pt x="807" y="0"/>
                    <a:pt x="621" y="68"/>
                    <a:pt x="470" y="220"/>
                  </a:cubicBezTo>
                  <a:cubicBezTo>
                    <a:pt x="1" y="689"/>
                    <a:pt x="329" y="1486"/>
                    <a:pt x="985" y="1486"/>
                  </a:cubicBezTo>
                  <a:cubicBezTo>
                    <a:pt x="1384" y="1486"/>
                    <a:pt x="1736" y="1158"/>
                    <a:pt x="1736" y="759"/>
                  </a:cubicBezTo>
                  <a:cubicBezTo>
                    <a:pt x="1736" y="299"/>
                    <a:pt x="1371" y="0"/>
                    <a:pt x="989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360" bIns="183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pic>
        <p:nvPicPr>
          <p:cNvPr id="1274" name="" descr=""/>
          <p:cNvPicPr/>
          <p:nvPr/>
        </p:nvPicPr>
        <p:blipFill>
          <a:blip r:embed="rId1"/>
          <a:stretch/>
        </p:blipFill>
        <p:spPr>
          <a:xfrm>
            <a:off x="631440" y="613800"/>
            <a:ext cx="3639960" cy="4005720"/>
          </a:xfrm>
          <a:prstGeom prst="rect">
            <a:avLst/>
          </a:prstGeom>
          <a:ln w="18360">
            <a:solidFill>
              <a:srgbClr val="3465a4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5" name="Google Shape;2430;p58"/>
          <p:cNvGrpSpPr/>
          <p:nvPr/>
        </p:nvGrpSpPr>
        <p:grpSpPr>
          <a:xfrm>
            <a:off x="6352200" y="-83160"/>
            <a:ext cx="3134880" cy="3134520"/>
            <a:chOff x="6352200" y="-83160"/>
            <a:chExt cx="3134880" cy="3134520"/>
          </a:xfrm>
        </p:grpSpPr>
        <p:sp>
          <p:nvSpPr>
            <p:cNvPr id="1276" name="Google Shape;2431;p 1"/>
            <p:cNvSpPr/>
            <p:nvPr/>
          </p:nvSpPr>
          <p:spPr>
            <a:xfrm flipH="1">
              <a:off x="6358680" y="-77040"/>
              <a:ext cx="3121920" cy="3121920"/>
            </a:xfrm>
            <a:custGeom>
              <a:avLst/>
              <a:gdLst>
                <a:gd name="textAreaLeft" fmla="*/ 720 w 3121920"/>
                <a:gd name="textAreaRight" fmla="*/ 3123720 w 3121920"/>
                <a:gd name="textAreaTop" fmla="*/ 0 h 3121920"/>
                <a:gd name="textAreaBottom" fmla="*/ 3123000 h 3121920"/>
              </a:gdLst>
              <a:ahLst/>
              <a:rect l="textAreaLeft" t="textAreaTop" r="textAreaRight" b="textAreaBottom"/>
              <a:pathLst>
                <a:path w="102729" h="102729">
                  <a:moveTo>
                    <a:pt x="51364" y="0"/>
                  </a:moveTo>
                  <a:cubicBezTo>
                    <a:pt x="37741" y="0"/>
                    <a:pt x="24676" y="5412"/>
                    <a:pt x="15043" y="15045"/>
                  </a:cubicBezTo>
                  <a:cubicBezTo>
                    <a:pt x="5412" y="24676"/>
                    <a:pt x="0" y="37741"/>
                    <a:pt x="0" y="51366"/>
                  </a:cubicBezTo>
                  <a:cubicBezTo>
                    <a:pt x="0" y="64988"/>
                    <a:pt x="5412" y="78053"/>
                    <a:pt x="15043" y="87684"/>
                  </a:cubicBezTo>
                  <a:cubicBezTo>
                    <a:pt x="24676" y="97317"/>
                    <a:pt x="37741" y="102729"/>
                    <a:pt x="51364" y="102729"/>
                  </a:cubicBezTo>
                  <a:cubicBezTo>
                    <a:pt x="64986" y="102729"/>
                    <a:pt x="78051" y="97317"/>
                    <a:pt x="87684" y="87684"/>
                  </a:cubicBezTo>
                  <a:cubicBezTo>
                    <a:pt x="97317" y="78053"/>
                    <a:pt x="102729" y="64988"/>
                    <a:pt x="102729" y="51366"/>
                  </a:cubicBezTo>
                  <a:cubicBezTo>
                    <a:pt x="102729" y="37741"/>
                    <a:pt x="97317" y="24676"/>
                    <a:pt x="87684" y="15045"/>
                  </a:cubicBezTo>
                  <a:cubicBezTo>
                    <a:pt x="78051" y="5412"/>
                    <a:pt x="64986" y="0"/>
                    <a:pt x="5136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77" name="Google Shape;2432;p 1"/>
            <p:cNvSpPr/>
            <p:nvPr/>
          </p:nvSpPr>
          <p:spPr>
            <a:xfrm flipH="1">
              <a:off x="7032600" y="-83160"/>
              <a:ext cx="1772280" cy="3134520"/>
            </a:xfrm>
            <a:custGeom>
              <a:avLst/>
              <a:gdLst>
                <a:gd name="textAreaLeft" fmla="*/ -720 w 1772280"/>
                <a:gd name="textAreaRight" fmla="*/ 1772640 w 1772280"/>
                <a:gd name="textAreaTop" fmla="*/ 0 h 3134520"/>
                <a:gd name="textAreaBottom" fmla="*/ 3135600 h 3134520"/>
              </a:gdLst>
              <a:ahLst/>
              <a:rect l="textAreaLeft" t="textAreaTop" r="textAreaRight" b="textAreaBottom"/>
              <a:pathLst>
                <a:path w="58334" h="103149">
                  <a:moveTo>
                    <a:pt x="29167" y="420"/>
                  </a:moveTo>
                  <a:cubicBezTo>
                    <a:pt x="45018" y="420"/>
                    <a:pt x="57914" y="23368"/>
                    <a:pt x="57914" y="51576"/>
                  </a:cubicBezTo>
                  <a:cubicBezTo>
                    <a:pt x="57914" y="79781"/>
                    <a:pt x="45018" y="102729"/>
                    <a:pt x="29167" y="102729"/>
                  </a:cubicBezTo>
                  <a:cubicBezTo>
                    <a:pt x="13315" y="102729"/>
                    <a:pt x="419" y="79781"/>
                    <a:pt x="419" y="51576"/>
                  </a:cubicBezTo>
                  <a:cubicBezTo>
                    <a:pt x="419" y="23368"/>
                    <a:pt x="13315" y="420"/>
                    <a:pt x="29167" y="420"/>
                  </a:cubicBezTo>
                  <a:close/>
                  <a:moveTo>
                    <a:pt x="29167" y="1"/>
                  </a:moveTo>
                  <a:cubicBezTo>
                    <a:pt x="13084" y="1"/>
                    <a:pt x="0" y="23137"/>
                    <a:pt x="0" y="51576"/>
                  </a:cubicBezTo>
                  <a:cubicBezTo>
                    <a:pt x="0" y="80014"/>
                    <a:pt x="13084" y="103148"/>
                    <a:pt x="29167" y="103148"/>
                  </a:cubicBezTo>
                  <a:cubicBezTo>
                    <a:pt x="45249" y="103148"/>
                    <a:pt x="58333" y="80012"/>
                    <a:pt x="58333" y="51576"/>
                  </a:cubicBezTo>
                  <a:cubicBezTo>
                    <a:pt x="58333" y="23137"/>
                    <a:pt x="45249" y="1"/>
                    <a:pt x="29167" y="1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78" name="Google Shape;2433;p 1"/>
            <p:cNvSpPr/>
            <p:nvPr/>
          </p:nvSpPr>
          <p:spPr>
            <a:xfrm flipH="1">
              <a:off x="6352200" y="462240"/>
              <a:ext cx="3134880" cy="2043720"/>
            </a:xfrm>
            <a:custGeom>
              <a:avLst/>
              <a:gdLst>
                <a:gd name="textAreaLeft" fmla="*/ 720 w 3134880"/>
                <a:gd name="textAreaRight" fmla="*/ 3136680 w 3134880"/>
                <a:gd name="textAreaTop" fmla="*/ 0 h 2043720"/>
                <a:gd name="textAreaBottom" fmla="*/ 2044800 h 2043720"/>
              </a:gdLst>
              <a:ahLst/>
              <a:rect l="textAreaLeft" t="textAreaTop" r="textAreaRight" b="textAreaBottom"/>
              <a:pathLst>
                <a:path w="103151" h="67267">
                  <a:moveTo>
                    <a:pt x="51576" y="420"/>
                  </a:moveTo>
                  <a:cubicBezTo>
                    <a:pt x="79783" y="420"/>
                    <a:pt x="102731" y="15321"/>
                    <a:pt x="102731" y="33635"/>
                  </a:cubicBezTo>
                  <a:cubicBezTo>
                    <a:pt x="102731" y="51948"/>
                    <a:pt x="79783" y="66847"/>
                    <a:pt x="51576" y="66847"/>
                  </a:cubicBezTo>
                  <a:cubicBezTo>
                    <a:pt x="23368" y="66847"/>
                    <a:pt x="420" y="51948"/>
                    <a:pt x="420" y="33635"/>
                  </a:cubicBezTo>
                  <a:cubicBezTo>
                    <a:pt x="420" y="15321"/>
                    <a:pt x="23368" y="420"/>
                    <a:pt x="51576" y="420"/>
                  </a:cubicBezTo>
                  <a:close/>
                  <a:moveTo>
                    <a:pt x="51576" y="1"/>
                  </a:moveTo>
                  <a:cubicBezTo>
                    <a:pt x="23137" y="1"/>
                    <a:pt x="1" y="15088"/>
                    <a:pt x="1" y="33635"/>
                  </a:cubicBezTo>
                  <a:cubicBezTo>
                    <a:pt x="1" y="52179"/>
                    <a:pt x="23137" y="67266"/>
                    <a:pt x="51576" y="67266"/>
                  </a:cubicBezTo>
                  <a:cubicBezTo>
                    <a:pt x="80014" y="67266"/>
                    <a:pt x="103150" y="52179"/>
                    <a:pt x="103150" y="33635"/>
                  </a:cubicBezTo>
                  <a:cubicBezTo>
                    <a:pt x="103150" y="15088"/>
                    <a:pt x="80014" y="1"/>
                    <a:pt x="51576" y="1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79" name="Google Shape;2434;p 1"/>
            <p:cNvSpPr/>
            <p:nvPr/>
          </p:nvSpPr>
          <p:spPr>
            <a:xfrm flipH="1">
              <a:off x="6361920" y="1478160"/>
              <a:ext cx="3117960" cy="11520"/>
            </a:xfrm>
            <a:custGeom>
              <a:avLst/>
              <a:gdLst>
                <a:gd name="textAreaLeft" fmla="*/ -720 w 3117960"/>
                <a:gd name="textAreaRight" fmla="*/ 3118320 w 3117960"/>
                <a:gd name="textAreaTop" fmla="*/ 0 h 11520"/>
                <a:gd name="textAreaBottom" fmla="*/ 12600 h 11520"/>
              </a:gdLst>
              <a:ahLst/>
              <a:rect l="textAreaLeft" t="textAreaTop" r="textAreaRight" b="textAreaBottom"/>
              <a:pathLst>
                <a:path w="102596" h="419">
                  <a:moveTo>
                    <a:pt x="0" y="1"/>
                  </a:moveTo>
                  <a:lnTo>
                    <a:pt x="0" y="418"/>
                  </a:lnTo>
                  <a:lnTo>
                    <a:pt x="102595" y="418"/>
                  </a:lnTo>
                  <a:lnTo>
                    <a:pt x="102595" y="1"/>
                  </a:ln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80" name="Google Shape;2435;p 1"/>
            <p:cNvSpPr/>
            <p:nvPr/>
          </p:nvSpPr>
          <p:spPr>
            <a:xfrm flipH="1">
              <a:off x="7913160" y="-77040"/>
              <a:ext cx="11880" cy="3121920"/>
            </a:xfrm>
            <a:custGeom>
              <a:avLst/>
              <a:gdLst>
                <a:gd name="textAreaLeft" fmla="*/ -720 w 11880"/>
                <a:gd name="textAreaRight" fmla="*/ 12240 w 11880"/>
                <a:gd name="textAreaTop" fmla="*/ 0 h 3121920"/>
                <a:gd name="textAreaBottom" fmla="*/ 3123000 h 3121920"/>
              </a:gdLst>
              <a:ahLst/>
              <a:rect l="textAreaLeft" t="textAreaTop" r="textAreaRight" b="textAreaBottom"/>
              <a:pathLst>
                <a:path w="421" h="102729">
                  <a:moveTo>
                    <a:pt x="1" y="0"/>
                  </a:moveTo>
                  <a:lnTo>
                    <a:pt x="1" y="102729"/>
                  </a:lnTo>
                  <a:lnTo>
                    <a:pt x="420" y="102729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281" name="PlaceHolder 1"/>
          <p:cNvSpPr>
            <a:spLocks noGrp="1"/>
          </p:cNvSpPr>
          <p:nvPr>
            <p:ph type="title"/>
          </p:nvPr>
        </p:nvSpPr>
        <p:spPr>
          <a:xfrm>
            <a:off x="807840" y="1021680"/>
            <a:ext cx="4456800" cy="160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8910" spc="-1" strike="noStrike">
                <a:solidFill>
                  <a:schemeClr val="dk1"/>
                </a:solidFill>
                <a:latin typeface="IBM Plex Sans"/>
                <a:ea typeface="IBM Plex Sans"/>
              </a:rPr>
              <a:t>35-65+</a:t>
            </a:r>
            <a:endParaRPr b="0" lang="en-US" sz="8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2" name="PlaceHolder 2"/>
          <p:cNvSpPr>
            <a:spLocks noGrp="1"/>
          </p:cNvSpPr>
          <p:nvPr>
            <p:ph type="subTitle"/>
          </p:nvPr>
        </p:nvSpPr>
        <p:spPr>
          <a:xfrm>
            <a:off x="807840" y="2399400"/>
            <a:ext cx="3992040" cy="1028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Bai Jamjuree"/>
                <a:ea typeface="Bai Jamjuree"/>
              </a:rPr>
              <a:t>A nossa demográfica-alvo são utilizadores de </a:t>
            </a:r>
            <a:r>
              <a:rPr b="0" i="1" lang="en" sz="1800" spc="-1" strike="noStrike">
                <a:solidFill>
                  <a:schemeClr val="dk1"/>
                </a:solidFill>
                <a:latin typeface="Bai Jamjuree"/>
                <a:ea typeface="Bai Jamjuree"/>
              </a:rPr>
              <a:t>websites </a:t>
            </a:r>
            <a:r>
              <a:rPr b="0" lang="en" sz="1800" spc="-1" strike="noStrike">
                <a:solidFill>
                  <a:schemeClr val="dk1"/>
                </a:solidFill>
                <a:latin typeface="Bai Jamjuree"/>
                <a:ea typeface="Bai Jamjuree"/>
              </a:rPr>
              <a:t>de </a:t>
            </a:r>
            <a:r>
              <a:rPr b="0" i="1" lang="en" sz="1800" spc="-1" strike="noStrike">
                <a:solidFill>
                  <a:schemeClr val="dk1"/>
                </a:solidFill>
                <a:latin typeface="Bai Jamjuree"/>
                <a:ea typeface="Bai Jamjuree"/>
              </a:rPr>
              <a:t>homebanking</a:t>
            </a:r>
            <a:r>
              <a:rPr b="0" lang="en" sz="1800" spc="-1" strike="noStrike">
                <a:solidFill>
                  <a:schemeClr val="dk1"/>
                </a:solidFill>
                <a:latin typeface="Bai Jamjuree"/>
                <a:ea typeface="Bai Jamjuree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83" name="Google Shape;2445;p 1"/>
          <p:cNvGrpSpPr/>
          <p:nvPr/>
        </p:nvGrpSpPr>
        <p:grpSpPr>
          <a:xfrm>
            <a:off x="4571280" y="2190240"/>
            <a:ext cx="3700800" cy="2206080"/>
            <a:chOff x="4571280" y="2190240"/>
            <a:chExt cx="3700800" cy="2206080"/>
          </a:xfrm>
        </p:grpSpPr>
        <p:sp>
          <p:nvSpPr>
            <p:cNvPr id="1284" name="Google Shape;2446;p 1"/>
            <p:cNvSpPr/>
            <p:nvPr/>
          </p:nvSpPr>
          <p:spPr>
            <a:xfrm flipH="1">
              <a:off x="5117760" y="2190240"/>
              <a:ext cx="3153960" cy="2019600"/>
            </a:xfrm>
            <a:custGeom>
              <a:avLst/>
              <a:gdLst>
                <a:gd name="textAreaLeft" fmla="*/ -720 w 3153960"/>
                <a:gd name="textAreaRight" fmla="*/ 3154320 w 3153960"/>
                <a:gd name="textAreaTop" fmla="*/ 0 h 2019600"/>
                <a:gd name="textAreaBottom" fmla="*/ 2020680 h 2019600"/>
              </a:gdLst>
              <a:ahLst/>
              <a:rect l="textAreaLeft" t="textAreaTop" r="textAreaRight" b="textAreaBottom"/>
              <a:pathLst>
                <a:path w="125081" h="86128">
                  <a:moveTo>
                    <a:pt x="7317" y="0"/>
                  </a:moveTo>
                  <a:cubicBezTo>
                    <a:pt x="3264" y="0"/>
                    <a:pt x="1" y="3085"/>
                    <a:pt x="13" y="6896"/>
                  </a:cubicBezTo>
                  <a:lnTo>
                    <a:pt x="39" y="79219"/>
                  </a:lnTo>
                  <a:cubicBezTo>
                    <a:pt x="39" y="83030"/>
                    <a:pt x="3315" y="86127"/>
                    <a:pt x="7355" y="86127"/>
                  </a:cubicBezTo>
                  <a:lnTo>
                    <a:pt x="117777" y="86127"/>
                  </a:lnTo>
                  <a:cubicBezTo>
                    <a:pt x="121805" y="86127"/>
                    <a:pt x="125081" y="83030"/>
                    <a:pt x="125081" y="79219"/>
                  </a:cubicBezTo>
                  <a:lnTo>
                    <a:pt x="125055" y="6896"/>
                  </a:lnTo>
                  <a:cubicBezTo>
                    <a:pt x="125055" y="3085"/>
                    <a:pt x="121779" y="0"/>
                    <a:pt x="11773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85" name="Google Shape;2447;p 1"/>
            <p:cNvSpPr/>
            <p:nvPr/>
          </p:nvSpPr>
          <p:spPr>
            <a:xfrm flipH="1">
              <a:off x="5017320" y="2190240"/>
              <a:ext cx="3153960" cy="2019600"/>
            </a:xfrm>
            <a:custGeom>
              <a:avLst/>
              <a:gdLst>
                <a:gd name="textAreaLeft" fmla="*/ -720 w 3153960"/>
                <a:gd name="textAreaRight" fmla="*/ 3154320 w 3153960"/>
                <a:gd name="textAreaTop" fmla="*/ 0 h 2019600"/>
                <a:gd name="textAreaBottom" fmla="*/ 2020680 h 2019600"/>
              </a:gdLst>
              <a:ahLst/>
              <a:rect l="textAreaLeft" t="textAreaTop" r="textAreaRight" b="textAreaBottom"/>
              <a:pathLst>
                <a:path w="125081" h="86128">
                  <a:moveTo>
                    <a:pt x="7317" y="0"/>
                  </a:moveTo>
                  <a:cubicBezTo>
                    <a:pt x="3276" y="0"/>
                    <a:pt x="1" y="3085"/>
                    <a:pt x="1" y="6896"/>
                  </a:cubicBezTo>
                  <a:lnTo>
                    <a:pt x="39" y="79219"/>
                  </a:lnTo>
                  <a:cubicBezTo>
                    <a:pt x="39" y="83030"/>
                    <a:pt x="3315" y="86127"/>
                    <a:pt x="7355" y="86127"/>
                  </a:cubicBezTo>
                  <a:lnTo>
                    <a:pt x="117764" y="86127"/>
                  </a:lnTo>
                  <a:cubicBezTo>
                    <a:pt x="121805" y="86127"/>
                    <a:pt x="125081" y="83030"/>
                    <a:pt x="125081" y="79219"/>
                  </a:cubicBezTo>
                  <a:lnTo>
                    <a:pt x="125042" y="6896"/>
                  </a:lnTo>
                  <a:cubicBezTo>
                    <a:pt x="125042" y="3085"/>
                    <a:pt x="121766" y="0"/>
                    <a:pt x="117726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86" name="Google Shape;2448;p 1"/>
            <p:cNvSpPr/>
            <p:nvPr/>
          </p:nvSpPr>
          <p:spPr>
            <a:xfrm flipH="1">
              <a:off x="5108040" y="2273760"/>
              <a:ext cx="2974320" cy="1852560"/>
            </a:xfrm>
            <a:custGeom>
              <a:avLst/>
              <a:gdLst>
                <a:gd name="textAreaLeft" fmla="*/ 720 w 2974320"/>
                <a:gd name="textAreaRight" fmla="*/ 2976120 w 2974320"/>
                <a:gd name="textAreaTop" fmla="*/ 0 h 1852560"/>
                <a:gd name="textAreaBottom" fmla="*/ 1853640 h 1852560"/>
              </a:gdLst>
              <a:ahLst/>
              <a:rect l="textAreaLeft" t="textAreaTop" r="textAreaRight" b="textAreaBottom"/>
              <a:pathLst>
                <a:path w="117956" h="79003">
                  <a:moveTo>
                    <a:pt x="3646" y="0"/>
                  </a:moveTo>
                  <a:cubicBezTo>
                    <a:pt x="1556" y="0"/>
                    <a:pt x="1" y="1568"/>
                    <a:pt x="1" y="3646"/>
                  </a:cubicBezTo>
                  <a:lnTo>
                    <a:pt x="26" y="75357"/>
                  </a:lnTo>
                  <a:cubicBezTo>
                    <a:pt x="26" y="77434"/>
                    <a:pt x="1594" y="79002"/>
                    <a:pt x="3672" y="79002"/>
                  </a:cubicBezTo>
                  <a:lnTo>
                    <a:pt x="114310" y="79002"/>
                  </a:lnTo>
                  <a:cubicBezTo>
                    <a:pt x="116387" y="79002"/>
                    <a:pt x="117955" y="77434"/>
                    <a:pt x="117955" y="75357"/>
                  </a:cubicBezTo>
                  <a:lnTo>
                    <a:pt x="117917" y="3659"/>
                  </a:lnTo>
                  <a:cubicBezTo>
                    <a:pt x="117917" y="1581"/>
                    <a:pt x="116349" y="13"/>
                    <a:pt x="114272" y="13"/>
                  </a:cubicBezTo>
                  <a:lnTo>
                    <a:pt x="3646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87" name="Google Shape;2449;p 1"/>
            <p:cNvSpPr/>
            <p:nvPr/>
          </p:nvSpPr>
          <p:spPr>
            <a:xfrm flipH="1">
              <a:off x="7151040" y="2598120"/>
              <a:ext cx="1033560" cy="1616400"/>
            </a:xfrm>
            <a:custGeom>
              <a:avLst/>
              <a:gdLst>
                <a:gd name="textAreaLeft" fmla="*/ -720 w 1033560"/>
                <a:gd name="textAreaRight" fmla="*/ 1033920 w 1033560"/>
                <a:gd name="textAreaTop" fmla="*/ 0 h 1616400"/>
                <a:gd name="textAreaBottom" fmla="*/ 1617480 h 1616400"/>
              </a:gdLst>
              <a:ahLst/>
              <a:rect l="textAreaLeft" t="textAreaTop" r="textAreaRight" b="textAreaBottom"/>
              <a:pathLst>
                <a:path w="41024" h="68947">
                  <a:moveTo>
                    <a:pt x="224" y="0"/>
                  </a:moveTo>
                  <a:cubicBezTo>
                    <a:pt x="113" y="0"/>
                    <a:pt x="1" y="77"/>
                    <a:pt x="14" y="230"/>
                  </a:cubicBezTo>
                  <a:lnTo>
                    <a:pt x="14" y="61272"/>
                  </a:lnTo>
                  <a:cubicBezTo>
                    <a:pt x="14" y="65504"/>
                    <a:pt x="3443" y="68945"/>
                    <a:pt x="7687" y="68945"/>
                  </a:cubicBezTo>
                  <a:lnTo>
                    <a:pt x="40726" y="68945"/>
                  </a:lnTo>
                  <a:cubicBezTo>
                    <a:pt x="40734" y="68946"/>
                    <a:pt x="40741" y="68946"/>
                    <a:pt x="40749" y="68946"/>
                  </a:cubicBezTo>
                  <a:cubicBezTo>
                    <a:pt x="41020" y="68946"/>
                    <a:pt x="41024" y="68535"/>
                    <a:pt x="40760" y="68535"/>
                  </a:cubicBezTo>
                  <a:cubicBezTo>
                    <a:pt x="40749" y="68535"/>
                    <a:pt x="40738" y="68536"/>
                    <a:pt x="40726" y="68537"/>
                  </a:cubicBezTo>
                  <a:lnTo>
                    <a:pt x="7687" y="68537"/>
                  </a:lnTo>
                  <a:cubicBezTo>
                    <a:pt x="3685" y="68525"/>
                    <a:pt x="434" y="65274"/>
                    <a:pt x="434" y="61272"/>
                  </a:cubicBezTo>
                  <a:lnTo>
                    <a:pt x="434" y="230"/>
                  </a:lnTo>
                  <a:cubicBezTo>
                    <a:pt x="447" y="77"/>
                    <a:pt x="336" y="0"/>
                    <a:pt x="22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288" name="Google Shape;2450;p 1"/>
            <p:cNvSpPr/>
            <p:nvPr/>
          </p:nvSpPr>
          <p:spPr>
            <a:xfrm flipH="1">
              <a:off x="5675400" y="3669120"/>
              <a:ext cx="2408760" cy="459000"/>
            </a:xfrm>
            <a:custGeom>
              <a:avLst/>
              <a:gdLst>
                <a:gd name="textAreaLeft" fmla="*/ -720 w 2408760"/>
                <a:gd name="textAreaRight" fmla="*/ 2409120 w 2408760"/>
                <a:gd name="textAreaTop" fmla="*/ 0 h 459000"/>
                <a:gd name="textAreaBottom" fmla="*/ 460080 h 459000"/>
              </a:gdLst>
              <a:ahLst/>
              <a:rect l="textAreaLeft" t="textAreaTop" r="textAreaRight" b="textAreaBottom"/>
              <a:pathLst>
                <a:path w="95535" h="19605">
                  <a:moveTo>
                    <a:pt x="224" y="1"/>
                  </a:moveTo>
                  <a:cubicBezTo>
                    <a:pt x="112" y="1"/>
                    <a:pt x="1" y="77"/>
                    <a:pt x="13" y="230"/>
                  </a:cubicBezTo>
                  <a:lnTo>
                    <a:pt x="13" y="16035"/>
                  </a:lnTo>
                  <a:cubicBezTo>
                    <a:pt x="26" y="18011"/>
                    <a:pt x="1619" y="19604"/>
                    <a:pt x="3595" y="19604"/>
                  </a:cubicBezTo>
                  <a:lnTo>
                    <a:pt x="95280" y="19604"/>
                  </a:lnTo>
                  <a:cubicBezTo>
                    <a:pt x="95534" y="19579"/>
                    <a:pt x="95534" y="19209"/>
                    <a:pt x="95280" y="19184"/>
                  </a:cubicBezTo>
                  <a:lnTo>
                    <a:pt x="3595" y="19184"/>
                  </a:lnTo>
                  <a:cubicBezTo>
                    <a:pt x="1849" y="19184"/>
                    <a:pt x="434" y="17769"/>
                    <a:pt x="434" y="16035"/>
                  </a:cubicBezTo>
                  <a:lnTo>
                    <a:pt x="434" y="230"/>
                  </a:lnTo>
                  <a:cubicBezTo>
                    <a:pt x="447" y="77"/>
                    <a:pt x="335" y="1"/>
                    <a:pt x="22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289" name="Google Shape;2451;p 1"/>
            <p:cNvSpPr/>
            <p:nvPr/>
          </p:nvSpPr>
          <p:spPr>
            <a:xfrm flipH="1">
              <a:off x="4744440" y="4215240"/>
              <a:ext cx="3426120" cy="181080"/>
            </a:xfrm>
            <a:custGeom>
              <a:avLst/>
              <a:gdLst>
                <a:gd name="textAreaLeft" fmla="*/ -720 w 3426120"/>
                <a:gd name="textAreaRight" fmla="*/ 3426480 w 3426120"/>
                <a:gd name="textAreaTop" fmla="*/ 0 h 181080"/>
                <a:gd name="textAreaBottom" fmla="*/ 182160 h 181080"/>
              </a:gdLst>
              <a:ahLst/>
              <a:rect l="textAreaLeft" t="textAreaTop" r="textAreaRight" b="textAreaBottom"/>
              <a:pathLst>
                <a:path w="135865" h="7763">
                  <a:moveTo>
                    <a:pt x="3916" y="0"/>
                  </a:moveTo>
                  <a:cubicBezTo>
                    <a:pt x="1760" y="0"/>
                    <a:pt x="14" y="1729"/>
                    <a:pt x="1" y="3888"/>
                  </a:cubicBezTo>
                  <a:cubicBezTo>
                    <a:pt x="13" y="6026"/>
                    <a:pt x="1747" y="7763"/>
                    <a:pt x="3893" y="7763"/>
                  </a:cubicBezTo>
                  <a:cubicBezTo>
                    <a:pt x="3908" y="7763"/>
                    <a:pt x="3924" y="7763"/>
                    <a:pt x="3939" y="7763"/>
                  </a:cubicBezTo>
                  <a:lnTo>
                    <a:pt x="131913" y="7763"/>
                  </a:lnTo>
                  <a:cubicBezTo>
                    <a:pt x="131928" y="7763"/>
                    <a:pt x="131944" y="7763"/>
                    <a:pt x="131960" y="7763"/>
                  </a:cubicBezTo>
                  <a:cubicBezTo>
                    <a:pt x="134105" y="7763"/>
                    <a:pt x="135839" y="6026"/>
                    <a:pt x="135864" y="3888"/>
                  </a:cubicBezTo>
                  <a:cubicBezTo>
                    <a:pt x="135839" y="1729"/>
                    <a:pt x="134093" y="0"/>
                    <a:pt x="131937" y="0"/>
                  </a:cubicBezTo>
                  <a:cubicBezTo>
                    <a:pt x="131929" y="0"/>
                    <a:pt x="131921" y="0"/>
                    <a:pt x="131913" y="0"/>
                  </a:cubicBezTo>
                  <a:lnTo>
                    <a:pt x="3939" y="0"/>
                  </a:lnTo>
                  <a:cubicBezTo>
                    <a:pt x="3932" y="0"/>
                    <a:pt x="3924" y="0"/>
                    <a:pt x="391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080" bIns="91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90" name="Google Shape;2452;p 1"/>
            <p:cNvSpPr/>
            <p:nvPr/>
          </p:nvSpPr>
          <p:spPr>
            <a:xfrm flipH="1">
              <a:off x="4571280" y="4215240"/>
              <a:ext cx="2511360" cy="181080"/>
            </a:xfrm>
            <a:custGeom>
              <a:avLst/>
              <a:gdLst>
                <a:gd name="textAreaLeft" fmla="*/ 720 w 2511360"/>
                <a:gd name="textAreaRight" fmla="*/ 2513160 w 2511360"/>
                <a:gd name="textAreaTop" fmla="*/ 0 h 181080"/>
                <a:gd name="textAreaBottom" fmla="*/ 182160 h 181080"/>
              </a:gdLst>
              <a:ahLst/>
              <a:rect l="textAreaLeft" t="textAreaTop" r="textAreaRight" b="textAreaBottom"/>
              <a:pathLst>
                <a:path w="99601" h="7763">
                  <a:moveTo>
                    <a:pt x="2525" y="0"/>
                  </a:moveTo>
                  <a:cubicBezTo>
                    <a:pt x="1135" y="0"/>
                    <a:pt x="1" y="1734"/>
                    <a:pt x="1" y="3888"/>
                  </a:cubicBezTo>
                  <a:cubicBezTo>
                    <a:pt x="14" y="6029"/>
                    <a:pt x="1135" y="7763"/>
                    <a:pt x="2525" y="7763"/>
                  </a:cubicBezTo>
                  <a:lnTo>
                    <a:pt x="97077" y="7763"/>
                  </a:lnTo>
                  <a:cubicBezTo>
                    <a:pt x="98467" y="7763"/>
                    <a:pt x="99601" y="6029"/>
                    <a:pt x="99601" y="3888"/>
                  </a:cubicBezTo>
                  <a:cubicBezTo>
                    <a:pt x="99601" y="1734"/>
                    <a:pt x="98467" y="0"/>
                    <a:pt x="9707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080" bIns="91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91" name="Google Shape;2453;p 1"/>
            <p:cNvSpPr/>
            <p:nvPr/>
          </p:nvSpPr>
          <p:spPr>
            <a:xfrm flipH="1">
              <a:off x="7761600" y="4276800"/>
              <a:ext cx="217800" cy="49680"/>
            </a:xfrm>
            <a:custGeom>
              <a:avLst/>
              <a:gdLst>
                <a:gd name="textAreaLeft" fmla="*/ -720 w 217800"/>
                <a:gd name="textAreaRight" fmla="*/ 218160 w 217800"/>
                <a:gd name="textAreaTop" fmla="*/ 0 h 49680"/>
                <a:gd name="textAreaBottom" fmla="*/ 50760 h 49680"/>
              </a:gdLst>
              <a:ahLst/>
              <a:rect l="textAreaLeft" t="textAreaTop" r="textAreaRight" b="textAreaBottom"/>
              <a:pathLst>
                <a:path w="8681" h="2168">
                  <a:moveTo>
                    <a:pt x="0" y="1"/>
                  </a:moveTo>
                  <a:lnTo>
                    <a:pt x="0" y="2168"/>
                  </a:lnTo>
                  <a:lnTo>
                    <a:pt x="8680" y="2168"/>
                  </a:lnTo>
                  <a:lnTo>
                    <a:pt x="8680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92" name="Google Shape;2454;p 1"/>
            <p:cNvSpPr/>
            <p:nvPr/>
          </p:nvSpPr>
          <p:spPr>
            <a:xfrm flipH="1">
              <a:off x="7463520" y="4276800"/>
              <a:ext cx="218160" cy="49680"/>
            </a:xfrm>
            <a:custGeom>
              <a:avLst/>
              <a:gdLst>
                <a:gd name="textAreaLeft" fmla="*/ 720 w 218160"/>
                <a:gd name="textAreaRight" fmla="*/ 219960 w 218160"/>
                <a:gd name="textAreaTop" fmla="*/ 0 h 49680"/>
                <a:gd name="textAreaBottom" fmla="*/ 50760 h 49680"/>
              </a:gdLst>
              <a:ahLst/>
              <a:rect l="textAreaLeft" t="textAreaTop" r="textAreaRight" b="textAreaBottom"/>
              <a:pathLst>
                <a:path w="8694" h="2168">
                  <a:moveTo>
                    <a:pt x="1" y="1"/>
                  </a:moveTo>
                  <a:lnTo>
                    <a:pt x="1" y="2168"/>
                  </a:lnTo>
                  <a:lnTo>
                    <a:pt x="8694" y="2168"/>
                  </a:lnTo>
                  <a:lnTo>
                    <a:pt x="8694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293" name="Google Shape;2455;p 1"/>
          <p:cNvGrpSpPr/>
          <p:nvPr/>
        </p:nvGrpSpPr>
        <p:grpSpPr>
          <a:xfrm>
            <a:off x="5886360" y="780840"/>
            <a:ext cx="1217880" cy="1127880"/>
            <a:chOff x="5886360" y="780840"/>
            <a:chExt cx="1217880" cy="1127880"/>
          </a:xfrm>
        </p:grpSpPr>
        <p:sp>
          <p:nvSpPr>
            <p:cNvPr id="1294" name="Google Shape;2456;p 1"/>
            <p:cNvSpPr/>
            <p:nvPr/>
          </p:nvSpPr>
          <p:spPr>
            <a:xfrm flipH="1">
              <a:off x="6097680" y="1335960"/>
              <a:ext cx="402120" cy="376560"/>
            </a:xfrm>
            <a:custGeom>
              <a:avLst/>
              <a:gdLst>
                <a:gd name="textAreaLeft" fmla="*/ -720 w 402120"/>
                <a:gd name="textAreaRight" fmla="*/ 402480 w 402120"/>
                <a:gd name="textAreaTop" fmla="*/ 0 h 376560"/>
                <a:gd name="textAreaBottom" fmla="*/ 377640 h 376560"/>
              </a:gdLst>
              <a:ahLst/>
              <a:rect l="textAreaLeft" t="textAreaTop" r="textAreaRight" b="textAreaBottom"/>
              <a:pathLst>
                <a:path w="14290" h="13385">
                  <a:moveTo>
                    <a:pt x="1479" y="1"/>
                  </a:moveTo>
                  <a:lnTo>
                    <a:pt x="1" y="1619"/>
                  </a:lnTo>
                  <a:lnTo>
                    <a:pt x="12811" y="13384"/>
                  </a:lnTo>
                  <a:lnTo>
                    <a:pt x="14289" y="11778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95" name="Google Shape;2457;p 1"/>
            <p:cNvSpPr/>
            <p:nvPr/>
          </p:nvSpPr>
          <p:spPr>
            <a:xfrm flipH="1">
              <a:off x="5886000" y="1544400"/>
              <a:ext cx="387000" cy="364320"/>
            </a:xfrm>
            <a:custGeom>
              <a:avLst/>
              <a:gdLst>
                <a:gd name="textAreaLeft" fmla="*/ -720 w 387000"/>
                <a:gd name="textAreaRight" fmla="*/ 387360 w 387000"/>
                <a:gd name="textAreaTop" fmla="*/ 0 h 364320"/>
                <a:gd name="textAreaBottom" fmla="*/ 365400 h 364320"/>
              </a:gdLst>
              <a:ahLst/>
              <a:rect l="textAreaLeft" t="textAreaTop" r="textAreaRight" b="textAreaBottom"/>
              <a:pathLst>
                <a:path w="13754" h="12952">
                  <a:moveTo>
                    <a:pt x="2219" y="0"/>
                  </a:moveTo>
                  <a:cubicBezTo>
                    <a:pt x="2134" y="0"/>
                    <a:pt x="2049" y="36"/>
                    <a:pt x="1989" y="103"/>
                  </a:cubicBezTo>
                  <a:lnTo>
                    <a:pt x="128" y="2142"/>
                  </a:lnTo>
                  <a:cubicBezTo>
                    <a:pt x="1" y="2270"/>
                    <a:pt x="13" y="2474"/>
                    <a:pt x="141" y="2588"/>
                  </a:cubicBezTo>
                  <a:lnTo>
                    <a:pt x="11319" y="12862"/>
                  </a:lnTo>
                  <a:cubicBezTo>
                    <a:pt x="11380" y="12922"/>
                    <a:pt x="11458" y="12951"/>
                    <a:pt x="11535" y="12951"/>
                  </a:cubicBezTo>
                  <a:cubicBezTo>
                    <a:pt x="11620" y="12951"/>
                    <a:pt x="11705" y="12916"/>
                    <a:pt x="11766" y="12849"/>
                  </a:cubicBezTo>
                  <a:lnTo>
                    <a:pt x="13639" y="10810"/>
                  </a:lnTo>
                  <a:cubicBezTo>
                    <a:pt x="13754" y="10682"/>
                    <a:pt x="13754" y="10478"/>
                    <a:pt x="13614" y="10364"/>
                  </a:cubicBezTo>
                  <a:lnTo>
                    <a:pt x="2435" y="90"/>
                  </a:lnTo>
                  <a:cubicBezTo>
                    <a:pt x="2375" y="29"/>
                    <a:pt x="2297" y="0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96" name="Google Shape;2458;p 1"/>
            <p:cNvSpPr/>
            <p:nvPr/>
          </p:nvSpPr>
          <p:spPr>
            <a:xfrm flipH="1">
              <a:off x="5921640" y="1554480"/>
              <a:ext cx="352440" cy="351720"/>
            </a:xfrm>
            <a:custGeom>
              <a:avLst/>
              <a:gdLst>
                <a:gd name="textAreaLeft" fmla="*/ -720 w 352440"/>
                <a:gd name="textAreaRight" fmla="*/ 352800 w 352440"/>
                <a:gd name="textAreaTop" fmla="*/ 0 h 351720"/>
                <a:gd name="textAreaBottom" fmla="*/ 352800 h 351720"/>
              </a:gdLst>
              <a:ahLst/>
              <a:rect l="textAreaLeft" t="textAreaTop" r="textAreaRight" b="textAreaBottom"/>
              <a:pathLst>
                <a:path w="12529" h="12510">
                  <a:moveTo>
                    <a:pt x="1576" y="1"/>
                  </a:moveTo>
                  <a:cubicBezTo>
                    <a:pt x="1521" y="1"/>
                    <a:pt x="1468" y="23"/>
                    <a:pt x="1428" y="69"/>
                  </a:cubicBezTo>
                  <a:lnTo>
                    <a:pt x="447" y="1127"/>
                  </a:lnTo>
                  <a:cubicBezTo>
                    <a:pt x="0" y="1611"/>
                    <a:pt x="39" y="2363"/>
                    <a:pt x="523" y="2810"/>
                  </a:cubicBezTo>
                  <a:lnTo>
                    <a:pt x="10733" y="12191"/>
                  </a:lnTo>
                  <a:cubicBezTo>
                    <a:pt x="10949" y="12395"/>
                    <a:pt x="11230" y="12510"/>
                    <a:pt x="11523" y="12510"/>
                  </a:cubicBezTo>
                  <a:lnTo>
                    <a:pt x="11574" y="12510"/>
                  </a:lnTo>
                  <a:cubicBezTo>
                    <a:pt x="11893" y="12497"/>
                    <a:pt x="12186" y="12357"/>
                    <a:pt x="12403" y="12127"/>
                  </a:cubicBezTo>
                  <a:cubicBezTo>
                    <a:pt x="12528" y="11972"/>
                    <a:pt x="12397" y="11781"/>
                    <a:pt x="12243" y="11781"/>
                  </a:cubicBezTo>
                  <a:cubicBezTo>
                    <a:pt x="12194" y="11781"/>
                    <a:pt x="12143" y="11801"/>
                    <a:pt x="12097" y="11847"/>
                  </a:cubicBezTo>
                  <a:cubicBezTo>
                    <a:pt x="11956" y="11987"/>
                    <a:pt x="11765" y="12076"/>
                    <a:pt x="11561" y="12089"/>
                  </a:cubicBezTo>
                  <a:cubicBezTo>
                    <a:pt x="11547" y="12090"/>
                    <a:pt x="11532" y="12090"/>
                    <a:pt x="11517" y="12090"/>
                  </a:cubicBezTo>
                  <a:cubicBezTo>
                    <a:pt x="11328" y="12090"/>
                    <a:pt x="11142" y="12015"/>
                    <a:pt x="11000" y="11885"/>
                  </a:cubicBezTo>
                  <a:lnTo>
                    <a:pt x="803" y="2504"/>
                  </a:lnTo>
                  <a:cubicBezTo>
                    <a:pt x="485" y="2211"/>
                    <a:pt x="472" y="1726"/>
                    <a:pt x="752" y="1420"/>
                  </a:cubicBezTo>
                  <a:lnTo>
                    <a:pt x="1734" y="350"/>
                  </a:lnTo>
                  <a:cubicBezTo>
                    <a:pt x="1810" y="273"/>
                    <a:pt x="1798" y="133"/>
                    <a:pt x="1721" y="56"/>
                  </a:cubicBezTo>
                  <a:cubicBezTo>
                    <a:pt x="1678" y="20"/>
                    <a:pt x="1627" y="1"/>
                    <a:pt x="157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297" name="Google Shape;2459;p 1"/>
            <p:cNvSpPr/>
            <p:nvPr/>
          </p:nvSpPr>
          <p:spPr>
            <a:xfrm flipH="1">
              <a:off x="6220080" y="780840"/>
              <a:ext cx="884160" cy="820080"/>
            </a:xfrm>
            <a:custGeom>
              <a:avLst/>
              <a:gdLst>
                <a:gd name="textAreaLeft" fmla="*/ 720 w 884160"/>
                <a:gd name="textAreaRight" fmla="*/ 885960 w 884160"/>
                <a:gd name="textAreaTop" fmla="*/ 0 h 820080"/>
                <a:gd name="textAreaBottom" fmla="*/ 821160 h 820080"/>
              </a:gdLst>
              <a:ahLst/>
              <a:rect l="textAreaLeft" t="textAreaTop" r="textAreaRight" b="textAreaBottom"/>
              <a:pathLst>
                <a:path w="31370" h="29108">
                  <a:moveTo>
                    <a:pt x="15688" y="0"/>
                  </a:moveTo>
                  <a:cubicBezTo>
                    <a:pt x="11759" y="0"/>
                    <a:pt x="7842" y="1584"/>
                    <a:pt x="4971" y="4710"/>
                  </a:cubicBezTo>
                  <a:cubicBezTo>
                    <a:pt x="982" y="9031"/>
                    <a:pt x="0" y="15341"/>
                    <a:pt x="2486" y="20682"/>
                  </a:cubicBezTo>
                  <a:cubicBezTo>
                    <a:pt x="4870" y="25831"/>
                    <a:pt x="10027" y="29108"/>
                    <a:pt x="15660" y="29108"/>
                  </a:cubicBezTo>
                  <a:cubicBezTo>
                    <a:pt x="15869" y="29108"/>
                    <a:pt x="16079" y="29103"/>
                    <a:pt x="16290" y="29094"/>
                  </a:cubicBezTo>
                  <a:cubicBezTo>
                    <a:pt x="22179" y="28852"/>
                    <a:pt x="27328" y="25092"/>
                    <a:pt x="29355" y="19560"/>
                  </a:cubicBezTo>
                  <a:cubicBezTo>
                    <a:pt x="31369" y="14028"/>
                    <a:pt x="29865" y="7820"/>
                    <a:pt x="25531" y="3844"/>
                  </a:cubicBezTo>
                  <a:cubicBezTo>
                    <a:pt x="22736" y="1272"/>
                    <a:pt x="19207" y="0"/>
                    <a:pt x="15688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98" name="Google Shape;2460;p 1"/>
            <p:cNvSpPr/>
            <p:nvPr/>
          </p:nvSpPr>
          <p:spPr>
            <a:xfrm flipH="1">
              <a:off x="6329160" y="872640"/>
              <a:ext cx="663480" cy="637200"/>
            </a:xfrm>
            <a:custGeom>
              <a:avLst/>
              <a:gdLst>
                <a:gd name="textAreaLeft" fmla="*/ -720 w 663480"/>
                <a:gd name="textAreaRight" fmla="*/ 663840 w 663480"/>
                <a:gd name="textAreaTop" fmla="*/ 0 h 637200"/>
                <a:gd name="textAreaBottom" fmla="*/ 638280 h 637200"/>
              </a:gdLst>
              <a:ahLst/>
              <a:rect l="textAreaLeft" t="textAreaTop" r="textAreaRight" b="textAreaBottom"/>
              <a:pathLst>
                <a:path w="23556" h="22624">
                  <a:moveTo>
                    <a:pt x="11771" y="0"/>
                  </a:moveTo>
                  <a:cubicBezTo>
                    <a:pt x="5938" y="0"/>
                    <a:pt x="982" y="4486"/>
                    <a:pt x="498" y="10400"/>
                  </a:cubicBezTo>
                  <a:cubicBezTo>
                    <a:pt x="0" y="16633"/>
                    <a:pt x="4640" y="22088"/>
                    <a:pt x="10873" y="22585"/>
                  </a:cubicBezTo>
                  <a:cubicBezTo>
                    <a:pt x="11186" y="22611"/>
                    <a:pt x="11498" y="22623"/>
                    <a:pt x="11806" y="22623"/>
                  </a:cubicBezTo>
                  <a:cubicBezTo>
                    <a:pt x="17642" y="22623"/>
                    <a:pt x="22586" y="18130"/>
                    <a:pt x="23059" y="12222"/>
                  </a:cubicBezTo>
                  <a:cubicBezTo>
                    <a:pt x="23556" y="5989"/>
                    <a:pt x="18916" y="534"/>
                    <a:pt x="12683" y="37"/>
                  </a:cubicBezTo>
                  <a:cubicBezTo>
                    <a:pt x="12377" y="12"/>
                    <a:pt x="12073" y="0"/>
                    <a:pt x="1177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99" name="Google Shape;2461;p 1"/>
            <p:cNvSpPr/>
            <p:nvPr/>
          </p:nvSpPr>
          <p:spPr>
            <a:xfrm flipH="1">
              <a:off x="6418440" y="969480"/>
              <a:ext cx="592200" cy="545760"/>
            </a:xfrm>
            <a:custGeom>
              <a:avLst/>
              <a:gdLst>
                <a:gd name="textAreaLeft" fmla="*/ -720 w 592200"/>
                <a:gd name="textAreaRight" fmla="*/ 592560 w 592200"/>
                <a:gd name="textAreaTop" fmla="*/ 0 h 545760"/>
                <a:gd name="textAreaBottom" fmla="*/ 546840 h 545760"/>
              </a:gdLst>
              <a:ahLst/>
              <a:rect l="textAreaLeft" t="textAreaTop" r="textAreaRight" b="textAreaBottom"/>
              <a:pathLst>
                <a:path w="21026" h="19388">
                  <a:moveTo>
                    <a:pt x="4060" y="0"/>
                  </a:moveTo>
                  <a:cubicBezTo>
                    <a:pt x="4010" y="0"/>
                    <a:pt x="3959" y="19"/>
                    <a:pt x="3914" y="64"/>
                  </a:cubicBezTo>
                  <a:cubicBezTo>
                    <a:pt x="817" y="3429"/>
                    <a:pt x="1" y="8311"/>
                    <a:pt x="1836" y="12491"/>
                  </a:cubicBezTo>
                  <a:cubicBezTo>
                    <a:pt x="3672" y="16685"/>
                    <a:pt x="7814" y="19387"/>
                    <a:pt x="12390" y="19387"/>
                  </a:cubicBezTo>
                  <a:cubicBezTo>
                    <a:pt x="12543" y="19387"/>
                    <a:pt x="12709" y="19387"/>
                    <a:pt x="12887" y="19375"/>
                  </a:cubicBezTo>
                  <a:cubicBezTo>
                    <a:pt x="15947" y="19260"/>
                    <a:pt x="18827" y="17921"/>
                    <a:pt x="20892" y="15665"/>
                  </a:cubicBezTo>
                  <a:cubicBezTo>
                    <a:pt x="21025" y="15504"/>
                    <a:pt x="20882" y="15307"/>
                    <a:pt x="20726" y="15307"/>
                  </a:cubicBezTo>
                  <a:cubicBezTo>
                    <a:pt x="20673" y="15307"/>
                    <a:pt x="20619" y="15330"/>
                    <a:pt x="20573" y="15385"/>
                  </a:cubicBezTo>
                  <a:cubicBezTo>
                    <a:pt x="18389" y="17710"/>
                    <a:pt x="15433" y="18887"/>
                    <a:pt x="12471" y="18887"/>
                  </a:cubicBezTo>
                  <a:cubicBezTo>
                    <a:pt x="9782" y="18887"/>
                    <a:pt x="7088" y="17917"/>
                    <a:pt x="4959" y="15958"/>
                  </a:cubicBezTo>
                  <a:cubicBezTo>
                    <a:pt x="472" y="11841"/>
                    <a:pt x="141" y="4882"/>
                    <a:pt x="4220" y="357"/>
                  </a:cubicBezTo>
                  <a:cubicBezTo>
                    <a:pt x="4366" y="201"/>
                    <a:pt x="4221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300" name="Google Shape;2462;p 1"/>
          <p:cNvGrpSpPr/>
          <p:nvPr/>
        </p:nvGrpSpPr>
        <p:grpSpPr>
          <a:xfrm>
            <a:off x="1891080" y="3651840"/>
            <a:ext cx="856440" cy="856800"/>
            <a:chOff x="1891080" y="3651840"/>
            <a:chExt cx="856440" cy="856800"/>
          </a:xfrm>
        </p:grpSpPr>
        <p:sp>
          <p:nvSpPr>
            <p:cNvPr id="1301" name="Google Shape;2463;p 1"/>
            <p:cNvSpPr/>
            <p:nvPr/>
          </p:nvSpPr>
          <p:spPr>
            <a:xfrm>
              <a:off x="1976040" y="3762360"/>
              <a:ext cx="660960" cy="635400"/>
            </a:xfrm>
            <a:custGeom>
              <a:avLst/>
              <a:gdLst>
                <a:gd name="textAreaLeft" fmla="*/ 0 w 660960"/>
                <a:gd name="textAreaRight" fmla="*/ 662040 w 660960"/>
                <a:gd name="textAreaTop" fmla="*/ 0 h 635400"/>
                <a:gd name="textAreaBottom" fmla="*/ 636480 h 635400"/>
              </a:gdLst>
              <a:ahLst/>
              <a:rect l="textAreaLeft" t="textAreaTop" r="textAreaRight" b="textAreaBottom"/>
              <a:pathLst>
                <a:path w="20791" h="19994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02" name="Google Shape;2464;p 1"/>
            <p:cNvSpPr/>
            <p:nvPr/>
          </p:nvSpPr>
          <p:spPr>
            <a:xfrm>
              <a:off x="2251080" y="3651840"/>
              <a:ext cx="136080" cy="132120"/>
            </a:xfrm>
            <a:custGeom>
              <a:avLst/>
              <a:gdLst>
                <a:gd name="textAreaLeft" fmla="*/ 0 w 136080"/>
                <a:gd name="textAreaRight" fmla="*/ 137160 w 136080"/>
                <a:gd name="textAreaTop" fmla="*/ 0 h 132120"/>
                <a:gd name="textAreaBottom" fmla="*/ 133200 h 132120"/>
              </a:gdLst>
              <a:ahLst/>
              <a:rect l="textAreaLeft" t="textAreaTop" r="textAreaRight" b="textAreaBottom"/>
              <a:pathLst>
                <a:path w="4309" h="4181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6600" bIns="66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03" name="Google Shape;2465;p 1"/>
            <p:cNvSpPr/>
            <p:nvPr/>
          </p:nvSpPr>
          <p:spPr>
            <a:xfrm>
              <a:off x="1972080" y="3734280"/>
              <a:ext cx="181440" cy="179280"/>
            </a:xfrm>
            <a:custGeom>
              <a:avLst/>
              <a:gdLst>
                <a:gd name="textAreaLeft" fmla="*/ 0 w 181440"/>
                <a:gd name="textAreaRight" fmla="*/ 182520 w 181440"/>
                <a:gd name="textAreaTop" fmla="*/ 0 h 179280"/>
                <a:gd name="textAreaBottom" fmla="*/ 180360 h 179280"/>
              </a:gdLst>
              <a:ahLst/>
              <a:rect l="textAreaLeft" t="textAreaTop" r="textAreaRight" b="textAreaBottom"/>
              <a:pathLst>
                <a:path w="5737" h="566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04" name="Google Shape;2466;p 1"/>
            <p:cNvSpPr/>
            <p:nvPr/>
          </p:nvSpPr>
          <p:spPr>
            <a:xfrm>
              <a:off x="1891080" y="4011840"/>
              <a:ext cx="131760" cy="136080"/>
            </a:xfrm>
            <a:custGeom>
              <a:avLst/>
              <a:gdLst>
                <a:gd name="textAreaLeft" fmla="*/ 0 w 131760"/>
                <a:gd name="textAreaRight" fmla="*/ 132840 w 131760"/>
                <a:gd name="textAreaTop" fmla="*/ 0 h 136080"/>
                <a:gd name="textAreaBottom" fmla="*/ 137160 h 136080"/>
              </a:gdLst>
              <a:ahLst/>
              <a:rect l="textAreaLeft" t="textAreaTop" r="textAreaRight" b="textAreaBottom"/>
              <a:pathLst>
                <a:path w="4169" h="431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8400" bIns="68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05" name="Google Shape;2467;p 1"/>
            <p:cNvSpPr/>
            <p:nvPr/>
          </p:nvSpPr>
          <p:spPr>
            <a:xfrm>
              <a:off x="1972080" y="4246560"/>
              <a:ext cx="181440" cy="179280"/>
            </a:xfrm>
            <a:custGeom>
              <a:avLst/>
              <a:gdLst>
                <a:gd name="textAreaLeft" fmla="*/ 0 w 181440"/>
                <a:gd name="textAreaRight" fmla="*/ 182520 w 181440"/>
                <a:gd name="textAreaTop" fmla="*/ 0 h 179280"/>
                <a:gd name="textAreaBottom" fmla="*/ 180360 h 179280"/>
              </a:gdLst>
              <a:ahLst/>
              <a:rect l="textAreaLeft" t="textAreaTop" r="textAreaRight" b="textAreaBottom"/>
              <a:pathLst>
                <a:path w="5737" h="566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06" name="Google Shape;2468;p 1"/>
            <p:cNvSpPr/>
            <p:nvPr/>
          </p:nvSpPr>
          <p:spPr>
            <a:xfrm>
              <a:off x="2251440" y="4376520"/>
              <a:ext cx="135720" cy="132120"/>
            </a:xfrm>
            <a:custGeom>
              <a:avLst/>
              <a:gdLst>
                <a:gd name="textAreaLeft" fmla="*/ 0 w 135720"/>
                <a:gd name="textAreaRight" fmla="*/ 136800 w 135720"/>
                <a:gd name="textAreaTop" fmla="*/ 0 h 132120"/>
                <a:gd name="textAreaBottom" fmla="*/ 133200 h 132120"/>
              </a:gdLst>
              <a:ahLst/>
              <a:rect l="textAreaLeft" t="textAreaTop" r="textAreaRight" b="textAreaBottom"/>
              <a:pathLst>
                <a:path w="4297" h="4181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6600" bIns="66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07" name="Google Shape;2469;p 1"/>
            <p:cNvSpPr/>
            <p:nvPr/>
          </p:nvSpPr>
          <p:spPr>
            <a:xfrm>
              <a:off x="2484360" y="4246560"/>
              <a:ext cx="181800" cy="179280"/>
            </a:xfrm>
            <a:custGeom>
              <a:avLst/>
              <a:gdLst>
                <a:gd name="textAreaLeft" fmla="*/ 0 w 181800"/>
                <a:gd name="textAreaRight" fmla="*/ 182880 w 181800"/>
                <a:gd name="textAreaTop" fmla="*/ 0 h 179280"/>
                <a:gd name="textAreaBottom" fmla="*/ 180360 h 179280"/>
              </a:gdLst>
              <a:ahLst/>
              <a:rect l="textAreaLeft" t="textAreaTop" r="textAreaRight" b="textAreaBottom"/>
              <a:pathLst>
                <a:path w="5749" h="5667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08" name="Google Shape;2470;p 1"/>
            <p:cNvSpPr/>
            <p:nvPr/>
          </p:nvSpPr>
          <p:spPr>
            <a:xfrm>
              <a:off x="2615400" y="4011840"/>
              <a:ext cx="132120" cy="136080"/>
            </a:xfrm>
            <a:custGeom>
              <a:avLst/>
              <a:gdLst>
                <a:gd name="textAreaLeft" fmla="*/ 0 w 132120"/>
                <a:gd name="textAreaRight" fmla="*/ 133200 w 132120"/>
                <a:gd name="textAreaTop" fmla="*/ 0 h 136080"/>
                <a:gd name="textAreaBottom" fmla="*/ 137160 h 136080"/>
              </a:gdLst>
              <a:ahLst/>
              <a:rect l="textAreaLeft" t="textAreaTop" r="textAreaRight" b="textAreaBottom"/>
              <a:pathLst>
                <a:path w="4182" h="431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8400" bIns="68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09" name="Google Shape;2471;p 1"/>
            <p:cNvSpPr/>
            <p:nvPr/>
          </p:nvSpPr>
          <p:spPr>
            <a:xfrm>
              <a:off x="2484360" y="3734280"/>
              <a:ext cx="181800" cy="179280"/>
            </a:xfrm>
            <a:custGeom>
              <a:avLst/>
              <a:gdLst>
                <a:gd name="textAreaLeft" fmla="*/ 0 w 181800"/>
                <a:gd name="textAreaRight" fmla="*/ 182880 w 181800"/>
                <a:gd name="textAreaTop" fmla="*/ 0 h 179280"/>
                <a:gd name="textAreaBottom" fmla="*/ 180360 h 179280"/>
              </a:gdLst>
              <a:ahLst/>
              <a:rect l="textAreaLeft" t="textAreaTop" r="textAreaRight" b="textAreaBottom"/>
              <a:pathLst>
                <a:path w="5749" h="566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310" name="Google Shape;2472;p 1"/>
          <p:cNvGrpSpPr/>
          <p:nvPr/>
        </p:nvGrpSpPr>
        <p:grpSpPr>
          <a:xfrm>
            <a:off x="6352920" y="2438640"/>
            <a:ext cx="700200" cy="615960"/>
            <a:chOff x="6352920" y="2438640"/>
            <a:chExt cx="700200" cy="615960"/>
          </a:xfrm>
        </p:grpSpPr>
        <p:sp>
          <p:nvSpPr>
            <p:cNvPr id="1311" name="Google Shape;2473;p 1"/>
            <p:cNvSpPr/>
            <p:nvPr/>
          </p:nvSpPr>
          <p:spPr>
            <a:xfrm flipH="1" rot="900000">
              <a:off x="6379200" y="2517120"/>
              <a:ext cx="646920" cy="291240"/>
            </a:xfrm>
            <a:custGeom>
              <a:avLst/>
              <a:gdLst>
                <a:gd name="textAreaLeft" fmla="*/ -720 w 646920"/>
                <a:gd name="textAreaRight" fmla="*/ 647280 w 646920"/>
                <a:gd name="textAreaTop" fmla="*/ 0 h 291240"/>
                <a:gd name="textAreaBottom" fmla="*/ 291960 h 291240"/>
              </a:gdLst>
              <a:ahLst/>
              <a:rect l="textAreaLeft" t="textAreaTop" r="textAreaRight" b="textAreaBottom"/>
              <a:pathLst>
                <a:path w="34047" h="15370">
                  <a:moveTo>
                    <a:pt x="12076" y="1"/>
                  </a:moveTo>
                  <a:cubicBezTo>
                    <a:pt x="8359" y="1"/>
                    <a:pt x="4589" y="859"/>
                    <a:pt x="1059" y="2669"/>
                  </a:cubicBezTo>
                  <a:lnTo>
                    <a:pt x="1059" y="2667"/>
                  </a:lnTo>
                  <a:cubicBezTo>
                    <a:pt x="303" y="3042"/>
                    <a:pt x="0" y="3965"/>
                    <a:pt x="386" y="4717"/>
                  </a:cubicBezTo>
                  <a:cubicBezTo>
                    <a:pt x="653" y="5242"/>
                    <a:pt x="1186" y="5543"/>
                    <a:pt x="1737" y="5543"/>
                  </a:cubicBezTo>
                  <a:cubicBezTo>
                    <a:pt x="1975" y="5543"/>
                    <a:pt x="2216" y="5487"/>
                    <a:pt x="2441" y="5369"/>
                  </a:cubicBezTo>
                  <a:cubicBezTo>
                    <a:pt x="5547" y="3776"/>
                    <a:pt x="8858" y="3020"/>
                    <a:pt x="12118" y="3020"/>
                  </a:cubicBezTo>
                  <a:cubicBezTo>
                    <a:pt x="19808" y="3020"/>
                    <a:pt x="27215" y="7222"/>
                    <a:pt x="30971" y="14545"/>
                  </a:cubicBezTo>
                  <a:cubicBezTo>
                    <a:pt x="31239" y="15069"/>
                    <a:pt x="31769" y="15370"/>
                    <a:pt x="32320" y="15370"/>
                  </a:cubicBezTo>
                  <a:cubicBezTo>
                    <a:pt x="32552" y="15370"/>
                    <a:pt x="32788" y="15316"/>
                    <a:pt x="33009" y="15203"/>
                  </a:cubicBezTo>
                  <a:cubicBezTo>
                    <a:pt x="33753" y="14822"/>
                    <a:pt x="34047" y="13909"/>
                    <a:pt x="33666" y="13166"/>
                  </a:cubicBezTo>
                  <a:cubicBezTo>
                    <a:pt x="30617" y="7223"/>
                    <a:pt x="25436" y="3074"/>
                    <a:pt x="19531" y="1172"/>
                  </a:cubicBezTo>
                  <a:lnTo>
                    <a:pt x="19531" y="1172"/>
                  </a:lnTo>
                  <a:lnTo>
                    <a:pt x="19533" y="1175"/>
                  </a:lnTo>
                  <a:cubicBezTo>
                    <a:pt x="17135" y="402"/>
                    <a:pt x="14618" y="1"/>
                    <a:pt x="12076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12" name="Google Shape;2474;p 1"/>
            <p:cNvSpPr/>
            <p:nvPr/>
          </p:nvSpPr>
          <p:spPr>
            <a:xfrm flipH="1" rot="900000">
              <a:off x="6461280" y="2639880"/>
              <a:ext cx="486720" cy="226080"/>
            </a:xfrm>
            <a:custGeom>
              <a:avLst/>
              <a:gdLst>
                <a:gd name="textAreaLeft" fmla="*/ 720 w 486720"/>
                <a:gd name="textAreaRight" fmla="*/ 488520 w 486720"/>
                <a:gd name="textAreaTop" fmla="*/ 0 h 226080"/>
                <a:gd name="textAreaBottom" fmla="*/ 226800 h 226080"/>
              </a:gdLst>
              <a:ahLst/>
              <a:rect l="textAreaLeft" t="textAreaTop" r="textAreaRight" b="textAreaBottom"/>
              <a:pathLst>
                <a:path w="25643" h="11976">
                  <a:moveTo>
                    <a:pt x="9223" y="1"/>
                  </a:moveTo>
                  <a:cubicBezTo>
                    <a:pt x="6461" y="1"/>
                    <a:pt x="3659" y="638"/>
                    <a:pt x="1038" y="1982"/>
                  </a:cubicBezTo>
                  <a:cubicBezTo>
                    <a:pt x="295" y="2365"/>
                    <a:pt x="1" y="3280"/>
                    <a:pt x="382" y="4023"/>
                  </a:cubicBezTo>
                  <a:cubicBezTo>
                    <a:pt x="651" y="4546"/>
                    <a:pt x="1182" y="4847"/>
                    <a:pt x="1732" y="4847"/>
                  </a:cubicBezTo>
                  <a:cubicBezTo>
                    <a:pt x="1965" y="4847"/>
                    <a:pt x="2202" y="4793"/>
                    <a:pt x="2423" y="4679"/>
                  </a:cubicBezTo>
                  <a:cubicBezTo>
                    <a:pt x="4617" y="3553"/>
                    <a:pt x="6956" y="3019"/>
                    <a:pt x="9259" y="3019"/>
                  </a:cubicBezTo>
                  <a:cubicBezTo>
                    <a:pt x="14689" y="3019"/>
                    <a:pt x="19917" y="5989"/>
                    <a:pt x="22572" y="11164"/>
                  </a:cubicBezTo>
                  <a:cubicBezTo>
                    <a:pt x="22842" y="11680"/>
                    <a:pt x="23369" y="11975"/>
                    <a:pt x="23914" y="11975"/>
                  </a:cubicBezTo>
                  <a:cubicBezTo>
                    <a:pt x="24147" y="11975"/>
                    <a:pt x="24383" y="11921"/>
                    <a:pt x="24605" y="11808"/>
                  </a:cubicBezTo>
                  <a:cubicBezTo>
                    <a:pt x="25346" y="11429"/>
                    <a:pt x="25642" y="10525"/>
                    <a:pt x="25269" y="9780"/>
                  </a:cubicBezTo>
                  <a:cubicBezTo>
                    <a:pt x="23004" y="5367"/>
                    <a:pt x="19153" y="2285"/>
                    <a:pt x="14766" y="872"/>
                  </a:cubicBezTo>
                  <a:cubicBezTo>
                    <a:pt x="12983" y="299"/>
                    <a:pt x="11112" y="1"/>
                    <a:pt x="9223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13" name="Google Shape;2475;p 1"/>
            <p:cNvSpPr/>
            <p:nvPr/>
          </p:nvSpPr>
          <p:spPr>
            <a:xfrm flipH="1" rot="900000">
              <a:off x="6543720" y="2761920"/>
              <a:ext cx="327600" cy="162360"/>
            </a:xfrm>
            <a:custGeom>
              <a:avLst/>
              <a:gdLst>
                <a:gd name="textAreaLeft" fmla="*/ 720 w 327600"/>
                <a:gd name="textAreaRight" fmla="*/ 329400 w 327600"/>
                <a:gd name="textAreaTop" fmla="*/ 0 h 162360"/>
                <a:gd name="textAreaBottom" fmla="*/ 163440 h 162360"/>
              </a:gdLst>
              <a:ahLst/>
              <a:rect l="textAreaLeft" t="textAreaTop" r="textAreaRight" b="textAreaBottom"/>
              <a:pathLst>
                <a:path w="17265" h="8590">
                  <a:moveTo>
                    <a:pt x="6391" y="1"/>
                  </a:moveTo>
                  <a:cubicBezTo>
                    <a:pt x="4587" y="1"/>
                    <a:pt x="2757" y="417"/>
                    <a:pt x="1047" y="1295"/>
                  </a:cubicBezTo>
                  <a:lnTo>
                    <a:pt x="1041" y="1293"/>
                  </a:lnTo>
                  <a:cubicBezTo>
                    <a:pt x="295" y="1674"/>
                    <a:pt x="1" y="2588"/>
                    <a:pt x="384" y="3332"/>
                  </a:cubicBezTo>
                  <a:cubicBezTo>
                    <a:pt x="652" y="3856"/>
                    <a:pt x="1184" y="4157"/>
                    <a:pt x="1735" y="4157"/>
                  </a:cubicBezTo>
                  <a:cubicBezTo>
                    <a:pt x="1968" y="4157"/>
                    <a:pt x="2204" y="4103"/>
                    <a:pt x="2425" y="3990"/>
                  </a:cubicBezTo>
                  <a:cubicBezTo>
                    <a:pt x="3673" y="3345"/>
                    <a:pt x="5046" y="3017"/>
                    <a:pt x="6425" y="3017"/>
                  </a:cubicBezTo>
                  <a:cubicBezTo>
                    <a:pt x="7322" y="3017"/>
                    <a:pt x="8222" y="3156"/>
                    <a:pt x="9092" y="3435"/>
                  </a:cubicBezTo>
                  <a:cubicBezTo>
                    <a:pt x="11300" y="4147"/>
                    <a:pt x="13134" y="5707"/>
                    <a:pt x="14188" y="7773"/>
                  </a:cubicBezTo>
                  <a:cubicBezTo>
                    <a:pt x="14459" y="8292"/>
                    <a:pt x="14987" y="8590"/>
                    <a:pt x="15535" y="8590"/>
                  </a:cubicBezTo>
                  <a:cubicBezTo>
                    <a:pt x="15768" y="8590"/>
                    <a:pt x="16004" y="8536"/>
                    <a:pt x="16225" y="8423"/>
                  </a:cubicBezTo>
                  <a:cubicBezTo>
                    <a:pt x="16968" y="8044"/>
                    <a:pt x="17265" y="7136"/>
                    <a:pt x="16890" y="6391"/>
                  </a:cubicBezTo>
                  <a:cubicBezTo>
                    <a:pt x="15410" y="3507"/>
                    <a:pt x="12890" y="1494"/>
                    <a:pt x="10020" y="569"/>
                  </a:cubicBezTo>
                  <a:lnTo>
                    <a:pt x="10020" y="569"/>
                  </a:lnTo>
                  <a:lnTo>
                    <a:pt x="10022" y="573"/>
                  </a:lnTo>
                  <a:cubicBezTo>
                    <a:pt x="8854" y="196"/>
                    <a:pt x="7628" y="1"/>
                    <a:pt x="6391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1720" bIns="81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14" name="Google Shape;2476;p 1"/>
            <p:cNvSpPr/>
            <p:nvPr/>
          </p:nvSpPr>
          <p:spPr>
            <a:xfrm flipH="1" rot="900000">
              <a:off x="6625080" y="2883600"/>
              <a:ext cx="169920" cy="151200"/>
            </a:xfrm>
            <a:custGeom>
              <a:avLst/>
              <a:gdLst>
                <a:gd name="textAreaLeft" fmla="*/ 720 w 169920"/>
                <a:gd name="textAreaRight" fmla="*/ 171720 w 169920"/>
                <a:gd name="textAreaTop" fmla="*/ 0 h 151200"/>
                <a:gd name="textAreaBottom" fmla="*/ 151560 h 151200"/>
              </a:gdLst>
              <a:ahLst/>
              <a:rect l="textAreaLeft" t="textAreaTop" r="textAreaRight" b="textAreaBottom"/>
              <a:pathLst>
                <a:path w="8988" h="8036">
                  <a:moveTo>
                    <a:pt x="4507" y="1"/>
                  </a:moveTo>
                  <a:cubicBezTo>
                    <a:pt x="2808" y="1"/>
                    <a:pt x="1230" y="1085"/>
                    <a:pt x="680" y="2790"/>
                  </a:cubicBezTo>
                  <a:cubicBezTo>
                    <a:pt x="0" y="4903"/>
                    <a:pt x="1163" y="7167"/>
                    <a:pt x="3276" y="7848"/>
                  </a:cubicBezTo>
                  <a:cubicBezTo>
                    <a:pt x="3678" y="7975"/>
                    <a:pt x="4084" y="8035"/>
                    <a:pt x="4485" y="8035"/>
                  </a:cubicBezTo>
                  <a:cubicBezTo>
                    <a:pt x="6184" y="8035"/>
                    <a:pt x="7762" y="6948"/>
                    <a:pt x="8310" y="5244"/>
                  </a:cubicBezTo>
                  <a:cubicBezTo>
                    <a:pt x="8988" y="3140"/>
                    <a:pt x="7838" y="885"/>
                    <a:pt x="5738" y="195"/>
                  </a:cubicBezTo>
                  <a:lnTo>
                    <a:pt x="5740" y="195"/>
                  </a:lnTo>
                  <a:cubicBezTo>
                    <a:pt x="5330" y="63"/>
                    <a:pt x="4915" y="1"/>
                    <a:pt x="450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600" bIns="75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315" name="Google Shape;2477;p 1"/>
          <p:cNvGrpSpPr/>
          <p:nvPr/>
        </p:nvGrpSpPr>
        <p:grpSpPr>
          <a:xfrm>
            <a:off x="7076880" y="2825640"/>
            <a:ext cx="636120" cy="887400"/>
            <a:chOff x="7076880" y="2825640"/>
            <a:chExt cx="636120" cy="887400"/>
          </a:xfrm>
        </p:grpSpPr>
        <p:sp>
          <p:nvSpPr>
            <p:cNvPr id="1316" name="Google Shape;2478;p 1"/>
            <p:cNvSpPr/>
            <p:nvPr/>
          </p:nvSpPr>
          <p:spPr>
            <a:xfrm flipH="1">
              <a:off x="7207920" y="2825640"/>
              <a:ext cx="474480" cy="568800"/>
            </a:xfrm>
            <a:custGeom>
              <a:avLst/>
              <a:gdLst>
                <a:gd name="textAreaLeft" fmla="*/ 720 w 474480"/>
                <a:gd name="textAreaRight" fmla="*/ 476280 w 474480"/>
                <a:gd name="textAreaTop" fmla="*/ 0 h 568800"/>
                <a:gd name="textAreaBottom" fmla="*/ 569880 h 568800"/>
              </a:gdLst>
              <a:ahLst/>
              <a:rect l="textAreaLeft" t="textAreaTop" r="textAreaRight" b="textAreaBottom"/>
              <a:pathLst>
                <a:path w="19121" h="22913">
                  <a:moveTo>
                    <a:pt x="9910" y="2842"/>
                  </a:moveTo>
                  <a:cubicBezTo>
                    <a:pt x="12108" y="2842"/>
                    <a:pt x="13998" y="4404"/>
                    <a:pt x="14368" y="6658"/>
                  </a:cubicBezTo>
                  <a:lnTo>
                    <a:pt x="15653" y="14462"/>
                  </a:lnTo>
                  <a:cubicBezTo>
                    <a:pt x="16066" y="16973"/>
                    <a:pt x="14414" y="19278"/>
                    <a:pt x="11901" y="19689"/>
                  </a:cubicBezTo>
                  <a:lnTo>
                    <a:pt x="9981" y="20006"/>
                  </a:lnTo>
                  <a:cubicBezTo>
                    <a:pt x="9722" y="20049"/>
                    <a:pt x="9466" y="20070"/>
                    <a:pt x="9213" y="20070"/>
                  </a:cubicBezTo>
                  <a:cubicBezTo>
                    <a:pt x="7015" y="20070"/>
                    <a:pt x="5122" y="18507"/>
                    <a:pt x="4752" y="16255"/>
                  </a:cubicBezTo>
                  <a:lnTo>
                    <a:pt x="3469" y="8451"/>
                  </a:lnTo>
                  <a:cubicBezTo>
                    <a:pt x="3056" y="5940"/>
                    <a:pt x="4707" y="3636"/>
                    <a:pt x="7218" y="3221"/>
                  </a:cubicBezTo>
                  <a:lnTo>
                    <a:pt x="9138" y="2906"/>
                  </a:lnTo>
                  <a:cubicBezTo>
                    <a:pt x="9398" y="2863"/>
                    <a:pt x="9656" y="2842"/>
                    <a:pt x="9910" y="2842"/>
                  </a:cubicBezTo>
                  <a:close/>
                  <a:moveTo>
                    <a:pt x="9877" y="0"/>
                  </a:moveTo>
                  <a:cubicBezTo>
                    <a:pt x="9481" y="0"/>
                    <a:pt x="9080" y="32"/>
                    <a:pt x="8677" y="98"/>
                  </a:cubicBezTo>
                  <a:lnTo>
                    <a:pt x="6757" y="416"/>
                  </a:lnTo>
                  <a:cubicBezTo>
                    <a:pt x="2738" y="1079"/>
                    <a:pt x="1" y="4896"/>
                    <a:pt x="661" y="8914"/>
                  </a:cubicBezTo>
                  <a:lnTo>
                    <a:pt x="1944" y="16716"/>
                  </a:lnTo>
                  <a:cubicBezTo>
                    <a:pt x="2540" y="20332"/>
                    <a:pt x="5690" y="22912"/>
                    <a:pt x="9243" y="22912"/>
                  </a:cubicBezTo>
                  <a:cubicBezTo>
                    <a:pt x="9639" y="22912"/>
                    <a:pt x="10040" y="22880"/>
                    <a:pt x="10443" y="22814"/>
                  </a:cubicBezTo>
                  <a:lnTo>
                    <a:pt x="12363" y="22496"/>
                  </a:lnTo>
                  <a:cubicBezTo>
                    <a:pt x="16381" y="21836"/>
                    <a:pt x="19121" y="18016"/>
                    <a:pt x="18458" y="13998"/>
                  </a:cubicBezTo>
                  <a:lnTo>
                    <a:pt x="17175" y="6196"/>
                  </a:lnTo>
                  <a:cubicBezTo>
                    <a:pt x="16579" y="2580"/>
                    <a:pt x="13429" y="0"/>
                    <a:pt x="987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17" name="Google Shape;2479;p 1"/>
            <p:cNvSpPr/>
            <p:nvPr/>
          </p:nvSpPr>
          <p:spPr>
            <a:xfrm flipH="1">
              <a:off x="7076520" y="3109320"/>
              <a:ext cx="636120" cy="603720"/>
            </a:xfrm>
            <a:custGeom>
              <a:avLst/>
              <a:gdLst>
                <a:gd name="textAreaLeft" fmla="*/ -720 w 636120"/>
                <a:gd name="textAreaRight" fmla="*/ 636480 w 636120"/>
                <a:gd name="textAreaTop" fmla="*/ 0 h 603720"/>
                <a:gd name="textAreaBottom" fmla="*/ 604800 h 603720"/>
              </a:gdLst>
              <a:ahLst/>
              <a:rect l="textAreaLeft" t="textAreaTop" r="textAreaRight" b="textAreaBottom"/>
              <a:pathLst>
                <a:path w="25615" h="24313">
                  <a:moveTo>
                    <a:pt x="20546" y="1"/>
                  </a:moveTo>
                  <a:cubicBezTo>
                    <a:pt x="20433" y="1"/>
                    <a:pt x="20318" y="10"/>
                    <a:pt x="20202" y="29"/>
                  </a:cubicBezTo>
                  <a:lnTo>
                    <a:pt x="1914" y="3038"/>
                  </a:lnTo>
                  <a:cubicBezTo>
                    <a:pt x="773" y="3226"/>
                    <a:pt x="0" y="4304"/>
                    <a:pt x="189" y="5445"/>
                  </a:cubicBezTo>
                  <a:lnTo>
                    <a:pt x="3004" y="22558"/>
                  </a:lnTo>
                  <a:cubicBezTo>
                    <a:pt x="3174" y="23584"/>
                    <a:pt x="4062" y="24312"/>
                    <a:pt x="5068" y="24312"/>
                  </a:cubicBezTo>
                  <a:cubicBezTo>
                    <a:pt x="5181" y="24312"/>
                    <a:pt x="5296" y="24303"/>
                    <a:pt x="5412" y="24284"/>
                  </a:cubicBezTo>
                  <a:lnTo>
                    <a:pt x="23700" y="21273"/>
                  </a:lnTo>
                  <a:cubicBezTo>
                    <a:pt x="24841" y="21087"/>
                    <a:pt x="25614" y="20009"/>
                    <a:pt x="25426" y="18868"/>
                  </a:cubicBezTo>
                  <a:lnTo>
                    <a:pt x="22610" y="1755"/>
                  </a:lnTo>
                  <a:cubicBezTo>
                    <a:pt x="22440" y="729"/>
                    <a:pt x="21553" y="1"/>
                    <a:pt x="20546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18" name="Google Shape;2480;p 1"/>
            <p:cNvSpPr/>
            <p:nvPr/>
          </p:nvSpPr>
          <p:spPr>
            <a:xfrm flipH="1">
              <a:off x="7343280" y="3313440"/>
              <a:ext cx="116280" cy="195480"/>
            </a:xfrm>
            <a:custGeom>
              <a:avLst/>
              <a:gdLst>
                <a:gd name="textAreaLeft" fmla="*/ -720 w 116280"/>
                <a:gd name="textAreaRight" fmla="*/ 116640 w 116280"/>
                <a:gd name="textAreaTop" fmla="*/ 0 h 195480"/>
                <a:gd name="textAreaBottom" fmla="*/ 196560 h 195480"/>
              </a:gdLst>
              <a:ahLst/>
              <a:rect l="textAreaLeft" t="textAreaTop" r="textAreaRight" b="textAreaBottom"/>
              <a:pathLst>
                <a:path w="4724" h="7905">
                  <a:moveTo>
                    <a:pt x="2341" y="0"/>
                  </a:moveTo>
                  <a:cubicBezTo>
                    <a:pt x="2223" y="0"/>
                    <a:pt x="2104" y="10"/>
                    <a:pt x="1984" y="30"/>
                  </a:cubicBezTo>
                  <a:lnTo>
                    <a:pt x="1986" y="30"/>
                  </a:lnTo>
                  <a:cubicBezTo>
                    <a:pt x="803" y="225"/>
                    <a:pt x="0" y="1340"/>
                    <a:pt x="197" y="2524"/>
                  </a:cubicBezTo>
                  <a:cubicBezTo>
                    <a:pt x="326" y="3309"/>
                    <a:pt x="879" y="3962"/>
                    <a:pt x="1633" y="4220"/>
                  </a:cubicBezTo>
                  <a:cubicBezTo>
                    <a:pt x="1635" y="4239"/>
                    <a:pt x="1635" y="4260"/>
                    <a:pt x="1639" y="4281"/>
                  </a:cubicBezTo>
                  <a:lnTo>
                    <a:pt x="2052" y="6786"/>
                  </a:lnTo>
                  <a:cubicBezTo>
                    <a:pt x="2157" y="7435"/>
                    <a:pt x="2628" y="7905"/>
                    <a:pt x="3142" y="7905"/>
                  </a:cubicBezTo>
                  <a:cubicBezTo>
                    <a:pt x="3188" y="7905"/>
                    <a:pt x="3234" y="7901"/>
                    <a:pt x="3280" y="7893"/>
                  </a:cubicBezTo>
                  <a:cubicBezTo>
                    <a:pt x="3843" y="7800"/>
                    <a:pt x="4205" y="7156"/>
                    <a:pt x="4089" y="6451"/>
                  </a:cubicBezTo>
                  <a:lnTo>
                    <a:pt x="3676" y="3945"/>
                  </a:lnTo>
                  <a:cubicBezTo>
                    <a:pt x="3672" y="3923"/>
                    <a:pt x="3665" y="3904"/>
                    <a:pt x="3663" y="3885"/>
                  </a:cubicBezTo>
                  <a:cubicBezTo>
                    <a:pt x="4451" y="3278"/>
                    <a:pt x="4724" y="2215"/>
                    <a:pt x="4326" y="1302"/>
                  </a:cubicBezTo>
                  <a:cubicBezTo>
                    <a:pt x="3978" y="503"/>
                    <a:pt x="3191" y="0"/>
                    <a:pt x="23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319" name="Google Shape;2481;p 1"/>
          <p:cNvGrpSpPr/>
          <p:nvPr/>
        </p:nvGrpSpPr>
        <p:grpSpPr>
          <a:xfrm>
            <a:off x="5494680" y="2878920"/>
            <a:ext cx="856440" cy="829080"/>
            <a:chOff x="5494680" y="2878920"/>
            <a:chExt cx="856440" cy="829080"/>
          </a:xfrm>
        </p:grpSpPr>
        <p:sp>
          <p:nvSpPr>
            <p:cNvPr id="1320" name="Google Shape;2482;p 1"/>
            <p:cNvSpPr/>
            <p:nvPr/>
          </p:nvSpPr>
          <p:spPr>
            <a:xfrm flipH="1">
              <a:off x="5494320" y="2946960"/>
              <a:ext cx="856440" cy="761040"/>
            </a:xfrm>
            <a:custGeom>
              <a:avLst/>
              <a:gdLst>
                <a:gd name="textAreaLeft" fmla="*/ -720 w 856440"/>
                <a:gd name="textAreaRight" fmla="*/ 856800 w 856440"/>
                <a:gd name="textAreaTop" fmla="*/ 0 h 761040"/>
                <a:gd name="textAreaBottom" fmla="*/ 762120 h 761040"/>
              </a:gdLst>
              <a:ahLst/>
              <a:rect l="textAreaLeft" t="textAreaTop" r="textAreaRight" b="textAreaBottom"/>
              <a:pathLst>
                <a:path w="45055" h="40044">
                  <a:moveTo>
                    <a:pt x="27917" y="1"/>
                  </a:moveTo>
                  <a:cubicBezTo>
                    <a:pt x="22680" y="1"/>
                    <a:pt x="11433" y="2252"/>
                    <a:pt x="11433" y="2252"/>
                  </a:cubicBezTo>
                  <a:cubicBezTo>
                    <a:pt x="10101" y="2398"/>
                    <a:pt x="8691" y="2457"/>
                    <a:pt x="8221" y="3764"/>
                  </a:cubicBezTo>
                  <a:lnTo>
                    <a:pt x="472" y="25293"/>
                  </a:lnTo>
                  <a:cubicBezTo>
                    <a:pt x="0" y="26598"/>
                    <a:pt x="678" y="28037"/>
                    <a:pt x="1984" y="28505"/>
                  </a:cubicBezTo>
                  <a:lnTo>
                    <a:pt x="33623" y="39894"/>
                  </a:lnTo>
                  <a:cubicBezTo>
                    <a:pt x="33905" y="39996"/>
                    <a:pt x="34193" y="40044"/>
                    <a:pt x="34476" y="40044"/>
                  </a:cubicBezTo>
                  <a:cubicBezTo>
                    <a:pt x="35505" y="40044"/>
                    <a:pt x="36470" y="39406"/>
                    <a:pt x="36835" y="38382"/>
                  </a:cubicBezTo>
                  <a:lnTo>
                    <a:pt x="44584" y="16852"/>
                  </a:lnTo>
                  <a:cubicBezTo>
                    <a:pt x="45054" y="15544"/>
                    <a:pt x="44042" y="14637"/>
                    <a:pt x="43072" y="13640"/>
                  </a:cubicBezTo>
                  <a:cubicBezTo>
                    <a:pt x="43072" y="13640"/>
                    <a:pt x="33071" y="1331"/>
                    <a:pt x="30028" y="234"/>
                  </a:cubicBezTo>
                  <a:cubicBezTo>
                    <a:pt x="29573" y="70"/>
                    <a:pt x="28838" y="1"/>
                    <a:pt x="279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21" name="Google Shape;2483;p 1"/>
            <p:cNvSpPr/>
            <p:nvPr/>
          </p:nvSpPr>
          <p:spPr>
            <a:xfrm flipH="1">
              <a:off x="5522760" y="2878920"/>
              <a:ext cx="713520" cy="607680"/>
            </a:xfrm>
            <a:custGeom>
              <a:avLst/>
              <a:gdLst>
                <a:gd name="textAreaLeft" fmla="*/ 720 w 713520"/>
                <a:gd name="textAreaRight" fmla="*/ 715320 w 713520"/>
                <a:gd name="textAreaTop" fmla="*/ 0 h 607680"/>
                <a:gd name="textAreaBottom" fmla="*/ 608760 h 607680"/>
              </a:gdLst>
              <a:ahLst/>
              <a:rect l="textAreaLeft" t="textAreaTop" r="textAreaRight" b="textAreaBottom"/>
              <a:pathLst>
                <a:path w="37550" h="31998">
                  <a:moveTo>
                    <a:pt x="7400" y="1"/>
                  </a:moveTo>
                  <a:lnTo>
                    <a:pt x="1" y="20561"/>
                  </a:lnTo>
                  <a:lnTo>
                    <a:pt x="31780" y="31998"/>
                  </a:lnTo>
                  <a:lnTo>
                    <a:pt x="37549" y="15969"/>
                  </a:lnTo>
                  <a:lnTo>
                    <a:pt x="34496" y="975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22" name="Google Shape;2484;p 1"/>
            <p:cNvSpPr/>
            <p:nvPr/>
          </p:nvSpPr>
          <p:spPr>
            <a:xfrm flipH="1">
              <a:off x="5651280" y="3018240"/>
              <a:ext cx="699840" cy="689400"/>
            </a:xfrm>
            <a:custGeom>
              <a:avLst/>
              <a:gdLst>
                <a:gd name="textAreaLeft" fmla="*/ 720 w 699840"/>
                <a:gd name="textAreaRight" fmla="*/ 701640 w 699840"/>
                <a:gd name="textAreaTop" fmla="*/ 0 h 689400"/>
                <a:gd name="textAreaBottom" fmla="*/ 690480 h 689400"/>
              </a:gdLst>
              <a:ahLst/>
              <a:rect l="textAreaLeft" t="textAreaTop" r="textAreaRight" b="textAreaBottom"/>
              <a:pathLst>
                <a:path w="36836" h="36281">
                  <a:moveTo>
                    <a:pt x="8221" y="1"/>
                  </a:moveTo>
                  <a:lnTo>
                    <a:pt x="472" y="21530"/>
                  </a:lnTo>
                  <a:cubicBezTo>
                    <a:pt x="0" y="22835"/>
                    <a:pt x="678" y="24274"/>
                    <a:pt x="1984" y="24742"/>
                  </a:cubicBezTo>
                  <a:lnTo>
                    <a:pt x="33623" y="36131"/>
                  </a:lnTo>
                  <a:cubicBezTo>
                    <a:pt x="33905" y="36233"/>
                    <a:pt x="34193" y="36281"/>
                    <a:pt x="34476" y="36281"/>
                  </a:cubicBezTo>
                  <a:cubicBezTo>
                    <a:pt x="35505" y="36281"/>
                    <a:pt x="36470" y="35643"/>
                    <a:pt x="36835" y="34619"/>
                  </a:cubicBezTo>
                  <a:lnTo>
                    <a:pt x="8221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23" name="Google Shape;2485;p 1"/>
            <p:cNvSpPr/>
            <p:nvPr/>
          </p:nvSpPr>
          <p:spPr>
            <a:xfrm flipH="1">
              <a:off x="5503680" y="3267360"/>
              <a:ext cx="847440" cy="440280"/>
            </a:xfrm>
            <a:custGeom>
              <a:avLst/>
              <a:gdLst>
                <a:gd name="textAreaLeft" fmla="*/ 720 w 847440"/>
                <a:gd name="textAreaRight" fmla="*/ 849240 w 847440"/>
                <a:gd name="textAreaTop" fmla="*/ 0 h 440280"/>
                <a:gd name="textAreaBottom" fmla="*/ 441360 h 440280"/>
              </a:gdLst>
              <a:ahLst/>
              <a:rect l="textAreaLeft" t="textAreaTop" r="textAreaRight" b="textAreaBottom"/>
              <a:pathLst>
                <a:path w="44584" h="23192">
                  <a:moveTo>
                    <a:pt x="44584" y="0"/>
                  </a:moveTo>
                  <a:lnTo>
                    <a:pt x="472" y="8441"/>
                  </a:lnTo>
                  <a:cubicBezTo>
                    <a:pt x="0" y="9746"/>
                    <a:pt x="678" y="11185"/>
                    <a:pt x="1984" y="11653"/>
                  </a:cubicBezTo>
                  <a:lnTo>
                    <a:pt x="33625" y="23042"/>
                  </a:lnTo>
                  <a:cubicBezTo>
                    <a:pt x="33907" y="23144"/>
                    <a:pt x="34195" y="23192"/>
                    <a:pt x="34478" y="23192"/>
                  </a:cubicBezTo>
                  <a:cubicBezTo>
                    <a:pt x="35506" y="23192"/>
                    <a:pt x="36470" y="22554"/>
                    <a:pt x="36835" y="21530"/>
                  </a:cubicBezTo>
                  <a:lnTo>
                    <a:pt x="44584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24" name="Google Shape;2486;p 1"/>
            <p:cNvSpPr/>
            <p:nvPr/>
          </p:nvSpPr>
          <p:spPr>
            <a:xfrm flipH="1">
              <a:off x="5528880" y="3269160"/>
              <a:ext cx="395280" cy="75240"/>
            </a:xfrm>
            <a:custGeom>
              <a:avLst/>
              <a:gdLst>
                <a:gd name="textAreaLeft" fmla="*/ 720 w 395280"/>
                <a:gd name="textAreaRight" fmla="*/ 397080 w 395280"/>
                <a:gd name="textAreaTop" fmla="*/ 0 h 75240"/>
                <a:gd name="textAreaBottom" fmla="*/ 76320 h 75240"/>
              </a:gdLst>
              <a:ahLst/>
              <a:rect l="textAreaLeft" t="textAreaTop" r="textAreaRight" b="textAreaBottom"/>
              <a:pathLst>
                <a:path w="20834" h="4007">
                  <a:moveTo>
                    <a:pt x="20607" y="0"/>
                  </a:moveTo>
                  <a:cubicBezTo>
                    <a:pt x="20595" y="0"/>
                    <a:pt x="20584" y="1"/>
                    <a:pt x="20571" y="3"/>
                  </a:cubicBezTo>
                  <a:lnTo>
                    <a:pt x="183" y="3592"/>
                  </a:lnTo>
                  <a:cubicBezTo>
                    <a:pt x="75" y="3611"/>
                    <a:pt x="1" y="3708"/>
                    <a:pt x="11" y="3816"/>
                  </a:cubicBezTo>
                  <a:cubicBezTo>
                    <a:pt x="20" y="3924"/>
                    <a:pt x="109" y="4007"/>
                    <a:pt x="219" y="4007"/>
                  </a:cubicBezTo>
                  <a:cubicBezTo>
                    <a:pt x="229" y="4007"/>
                    <a:pt x="242" y="4007"/>
                    <a:pt x="255" y="4004"/>
                  </a:cubicBezTo>
                  <a:lnTo>
                    <a:pt x="20643" y="416"/>
                  </a:lnTo>
                  <a:cubicBezTo>
                    <a:pt x="20758" y="395"/>
                    <a:pt x="20834" y="287"/>
                    <a:pt x="20813" y="172"/>
                  </a:cubicBezTo>
                  <a:cubicBezTo>
                    <a:pt x="20796" y="70"/>
                    <a:pt x="20708" y="0"/>
                    <a:pt x="2060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8160" bIns="38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325" name="Google Shape;2487;p 1"/>
            <p:cNvSpPr/>
            <p:nvPr/>
          </p:nvSpPr>
          <p:spPr>
            <a:xfrm flipH="1">
              <a:off x="5646240" y="3336840"/>
              <a:ext cx="700560" cy="343080"/>
            </a:xfrm>
            <a:custGeom>
              <a:avLst/>
              <a:gdLst>
                <a:gd name="textAreaLeft" fmla="*/ 720 w 700560"/>
                <a:gd name="textAreaRight" fmla="*/ 702360 w 700560"/>
                <a:gd name="textAreaTop" fmla="*/ 0 h 343080"/>
                <a:gd name="textAreaBottom" fmla="*/ 344160 h 343080"/>
              </a:gdLst>
              <a:ahLst/>
              <a:rect l="textAreaLeft" t="textAreaTop" r="textAreaRight" b="textAreaBottom"/>
              <a:pathLst>
                <a:path w="36866" h="18086">
                  <a:moveTo>
                    <a:pt x="22489" y="0"/>
                  </a:moveTo>
                  <a:lnTo>
                    <a:pt x="187" y="4580"/>
                  </a:lnTo>
                  <a:cubicBezTo>
                    <a:pt x="75" y="4603"/>
                    <a:pt x="1" y="4713"/>
                    <a:pt x="24" y="4828"/>
                  </a:cubicBezTo>
                  <a:cubicBezTo>
                    <a:pt x="44" y="4927"/>
                    <a:pt x="132" y="4995"/>
                    <a:pt x="229" y="4995"/>
                  </a:cubicBezTo>
                  <a:cubicBezTo>
                    <a:pt x="243" y="4995"/>
                    <a:pt x="257" y="4994"/>
                    <a:pt x="272" y="4991"/>
                  </a:cubicBezTo>
                  <a:lnTo>
                    <a:pt x="22324" y="458"/>
                  </a:lnTo>
                  <a:lnTo>
                    <a:pt x="36429" y="18005"/>
                  </a:lnTo>
                  <a:cubicBezTo>
                    <a:pt x="36469" y="18054"/>
                    <a:pt x="36529" y="18083"/>
                    <a:pt x="36592" y="18083"/>
                  </a:cubicBezTo>
                  <a:lnTo>
                    <a:pt x="36590" y="18085"/>
                  </a:lnTo>
                  <a:cubicBezTo>
                    <a:pt x="36766" y="18085"/>
                    <a:pt x="36865" y="17882"/>
                    <a:pt x="36755" y="17745"/>
                  </a:cubicBezTo>
                  <a:lnTo>
                    <a:pt x="22570" y="100"/>
                  </a:lnTo>
                  <a:lnTo>
                    <a:pt x="22489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326" name="Google Shape;2488;p 1"/>
            <p:cNvSpPr/>
            <p:nvPr/>
          </p:nvSpPr>
          <p:spPr>
            <a:xfrm flipH="1">
              <a:off x="5643000" y="2962080"/>
              <a:ext cx="431640" cy="171720"/>
            </a:xfrm>
            <a:custGeom>
              <a:avLst/>
              <a:gdLst>
                <a:gd name="textAreaLeft" fmla="*/ -720 w 431640"/>
                <a:gd name="textAreaRight" fmla="*/ 432000 w 431640"/>
                <a:gd name="textAreaTop" fmla="*/ 0 h 171720"/>
                <a:gd name="textAreaBottom" fmla="*/ 172800 h 171720"/>
              </a:gdLst>
              <a:ahLst/>
              <a:rect l="textAreaLeft" t="textAreaTop" r="textAreaRight" b="textAreaBottom"/>
              <a:pathLst>
                <a:path w="22748" h="9071">
                  <a:moveTo>
                    <a:pt x="367" y="0"/>
                  </a:moveTo>
                  <a:lnTo>
                    <a:pt x="1" y="1017"/>
                  </a:lnTo>
                  <a:lnTo>
                    <a:pt x="22382" y="9071"/>
                  </a:lnTo>
                  <a:lnTo>
                    <a:pt x="22748" y="8052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6400" bIns="86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327" name="Google Shape;2489;p 1"/>
            <p:cNvSpPr/>
            <p:nvPr/>
          </p:nvSpPr>
          <p:spPr>
            <a:xfrm flipH="1">
              <a:off x="5658840" y="3006000"/>
              <a:ext cx="431640" cy="171720"/>
            </a:xfrm>
            <a:custGeom>
              <a:avLst/>
              <a:gdLst>
                <a:gd name="textAreaLeft" fmla="*/ -720 w 431640"/>
                <a:gd name="textAreaRight" fmla="*/ 432000 w 431640"/>
                <a:gd name="textAreaTop" fmla="*/ 0 h 171720"/>
                <a:gd name="textAreaBottom" fmla="*/ 172800 h 171720"/>
              </a:gdLst>
              <a:ahLst/>
              <a:rect l="textAreaLeft" t="textAreaTop" r="textAreaRight" b="textAreaBottom"/>
              <a:pathLst>
                <a:path w="22746" h="9071">
                  <a:moveTo>
                    <a:pt x="365" y="0"/>
                  </a:moveTo>
                  <a:lnTo>
                    <a:pt x="1" y="1019"/>
                  </a:lnTo>
                  <a:lnTo>
                    <a:pt x="22380" y="9070"/>
                  </a:lnTo>
                  <a:lnTo>
                    <a:pt x="22746" y="805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6400" bIns="86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328" name="Google Shape;2490;p 1"/>
            <p:cNvSpPr/>
            <p:nvPr/>
          </p:nvSpPr>
          <p:spPr>
            <a:xfrm flipH="1">
              <a:off x="5674680" y="3049920"/>
              <a:ext cx="431640" cy="171720"/>
            </a:xfrm>
            <a:custGeom>
              <a:avLst/>
              <a:gdLst>
                <a:gd name="textAreaLeft" fmla="*/ -720 w 431640"/>
                <a:gd name="textAreaRight" fmla="*/ 432000 w 431640"/>
                <a:gd name="textAreaTop" fmla="*/ 0 h 171720"/>
                <a:gd name="textAreaBottom" fmla="*/ 172800 h 171720"/>
              </a:gdLst>
              <a:ahLst/>
              <a:rect l="textAreaLeft" t="textAreaTop" r="textAreaRight" b="textAreaBottom"/>
              <a:pathLst>
                <a:path w="22748" h="9071">
                  <a:moveTo>
                    <a:pt x="367" y="0"/>
                  </a:moveTo>
                  <a:lnTo>
                    <a:pt x="1" y="1016"/>
                  </a:lnTo>
                  <a:lnTo>
                    <a:pt x="22382" y="9070"/>
                  </a:lnTo>
                  <a:lnTo>
                    <a:pt x="22748" y="8052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6400" bIns="86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329" name="Google Shape;2491;p 1"/>
            <p:cNvSpPr/>
            <p:nvPr/>
          </p:nvSpPr>
          <p:spPr>
            <a:xfrm flipH="1">
              <a:off x="5690520" y="3093840"/>
              <a:ext cx="431640" cy="171720"/>
            </a:xfrm>
            <a:custGeom>
              <a:avLst/>
              <a:gdLst>
                <a:gd name="textAreaLeft" fmla="*/ -720 w 431640"/>
                <a:gd name="textAreaRight" fmla="*/ 432000 w 431640"/>
                <a:gd name="textAreaTop" fmla="*/ 0 h 171720"/>
                <a:gd name="textAreaBottom" fmla="*/ 172800 h 171720"/>
              </a:gdLst>
              <a:ahLst/>
              <a:rect l="textAreaLeft" t="textAreaTop" r="textAreaRight" b="textAreaBottom"/>
              <a:pathLst>
                <a:path w="22746" h="9071">
                  <a:moveTo>
                    <a:pt x="367" y="1"/>
                  </a:moveTo>
                  <a:lnTo>
                    <a:pt x="1" y="1019"/>
                  </a:lnTo>
                  <a:lnTo>
                    <a:pt x="22380" y="9071"/>
                  </a:lnTo>
                  <a:lnTo>
                    <a:pt x="22746" y="8055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6400" bIns="86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330" name="Google Shape;2492;p 1"/>
            <p:cNvSpPr/>
            <p:nvPr/>
          </p:nvSpPr>
          <p:spPr>
            <a:xfrm flipH="1">
              <a:off x="5522040" y="3064320"/>
              <a:ext cx="88200" cy="117360"/>
            </a:xfrm>
            <a:custGeom>
              <a:avLst/>
              <a:gdLst>
                <a:gd name="textAreaLeft" fmla="*/ -720 w 88200"/>
                <a:gd name="textAreaRight" fmla="*/ 88560 w 88200"/>
                <a:gd name="textAreaTop" fmla="*/ 0 h 117360"/>
                <a:gd name="textAreaBottom" fmla="*/ 118440 h 117360"/>
              </a:gdLst>
              <a:ahLst/>
              <a:rect l="textAreaLeft" t="textAreaTop" r="textAreaRight" b="textAreaBottom"/>
              <a:pathLst>
                <a:path w="4684" h="6215">
                  <a:moveTo>
                    <a:pt x="1630" y="1"/>
                  </a:moveTo>
                  <a:lnTo>
                    <a:pt x="0" y="4529"/>
                  </a:lnTo>
                  <a:lnTo>
                    <a:pt x="4683" y="6215"/>
                  </a:lnTo>
                  <a:lnTo>
                    <a:pt x="4683" y="6215"/>
                  </a:lnTo>
                  <a:lnTo>
                    <a:pt x="1630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9040" bIns="59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331" name="Google Shape;2493;p 1"/>
          <p:cNvGrpSpPr/>
          <p:nvPr/>
        </p:nvGrpSpPr>
        <p:grpSpPr>
          <a:xfrm>
            <a:off x="-204480" y="3418920"/>
            <a:ext cx="1953360" cy="1953000"/>
            <a:chOff x="-204480" y="3418920"/>
            <a:chExt cx="1953360" cy="1953000"/>
          </a:xfrm>
        </p:grpSpPr>
        <p:sp>
          <p:nvSpPr>
            <p:cNvPr id="1332" name="Google Shape;2494;p 1"/>
            <p:cNvSpPr/>
            <p:nvPr/>
          </p:nvSpPr>
          <p:spPr>
            <a:xfrm flipH="1">
              <a:off x="47160" y="3670920"/>
              <a:ext cx="1506960" cy="1449360"/>
            </a:xfrm>
            <a:custGeom>
              <a:avLst/>
              <a:gdLst>
                <a:gd name="textAreaLeft" fmla="*/ 720 w 1506960"/>
                <a:gd name="textAreaRight" fmla="*/ 1508760 w 1506960"/>
                <a:gd name="textAreaTop" fmla="*/ 0 h 1449360"/>
                <a:gd name="textAreaBottom" fmla="*/ 1450440 h 1449360"/>
              </a:gdLst>
              <a:ahLst/>
              <a:rect l="textAreaLeft" t="textAreaTop" r="textAreaRight" b="textAreaBottom"/>
              <a:pathLst>
                <a:path w="41579" h="39994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33" name="Google Shape;2495;p 1"/>
            <p:cNvSpPr/>
            <p:nvPr/>
          </p:nvSpPr>
          <p:spPr>
            <a:xfrm flipH="1">
              <a:off x="616680" y="3418920"/>
              <a:ext cx="311040" cy="302400"/>
            </a:xfrm>
            <a:custGeom>
              <a:avLst/>
              <a:gdLst>
                <a:gd name="textAreaLeft" fmla="*/ 720 w 311040"/>
                <a:gd name="textAreaRight" fmla="*/ 312840 w 311040"/>
                <a:gd name="textAreaTop" fmla="*/ 0 h 302400"/>
                <a:gd name="textAreaBottom" fmla="*/ 303480 h 302400"/>
              </a:gdLst>
              <a:ahLst/>
              <a:rect l="textAreaLeft" t="textAreaTop" r="textAreaRight" b="textAreaBottom"/>
              <a:pathLst>
                <a:path w="8605" h="8363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34" name="Google Shape;2496;p 1"/>
            <p:cNvSpPr/>
            <p:nvPr/>
          </p:nvSpPr>
          <p:spPr>
            <a:xfrm flipH="1">
              <a:off x="1143720" y="3600720"/>
              <a:ext cx="424800" cy="422280"/>
            </a:xfrm>
            <a:custGeom>
              <a:avLst/>
              <a:gdLst>
                <a:gd name="textAreaLeft" fmla="*/ 720 w 424800"/>
                <a:gd name="textAreaRight" fmla="*/ 426600 w 424800"/>
                <a:gd name="textAreaTop" fmla="*/ 0 h 422280"/>
                <a:gd name="textAreaBottom" fmla="*/ 423360 h 422280"/>
              </a:gdLst>
              <a:ahLst/>
              <a:rect l="textAreaLeft" t="textAreaTop" r="textAreaRight" b="textAreaBottom"/>
              <a:pathLst>
                <a:path w="11740" h="1167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35" name="Google Shape;2497;p 1"/>
            <p:cNvSpPr/>
            <p:nvPr/>
          </p:nvSpPr>
          <p:spPr>
            <a:xfrm flipH="1">
              <a:off x="1446480" y="4240080"/>
              <a:ext cx="302400" cy="311400"/>
            </a:xfrm>
            <a:custGeom>
              <a:avLst/>
              <a:gdLst>
                <a:gd name="textAreaLeft" fmla="*/ 720 w 302400"/>
                <a:gd name="textAreaRight" fmla="*/ 304200 w 302400"/>
                <a:gd name="textAreaTop" fmla="*/ 0 h 311400"/>
                <a:gd name="textAreaBottom" fmla="*/ 312480 h 311400"/>
              </a:gdLst>
              <a:ahLst/>
              <a:rect l="textAreaLeft" t="textAreaTop" r="textAreaRight" b="textAreaBottom"/>
              <a:pathLst>
                <a:path w="8363" h="8617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36" name="Google Shape;2498;p 1"/>
            <p:cNvSpPr/>
            <p:nvPr/>
          </p:nvSpPr>
          <p:spPr>
            <a:xfrm flipH="1">
              <a:off x="1143720" y="4768560"/>
              <a:ext cx="424800" cy="421920"/>
            </a:xfrm>
            <a:custGeom>
              <a:avLst/>
              <a:gdLst>
                <a:gd name="textAreaLeft" fmla="*/ 720 w 424800"/>
                <a:gd name="textAreaRight" fmla="*/ 426600 w 424800"/>
                <a:gd name="textAreaTop" fmla="*/ 0 h 421920"/>
                <a:gd name="textAreaBottom" fmla="*/ 423000 h 421920"/>
              </a:gdLst>
              <a:ahLst/>
              <a:rect l="textAreaLeft" t="textAreaTop" r="textAreaRight" b="textAreaBottom"/>
              <a:pathLst>
                <a:path w="11740" h="11664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37" name="Google Shape;2499;p 1"/>
            <p:cNvSpPr/>
            <p:nvPr/>
          </p:nvSpPr>
          <p:spPr>
            <a:xfrm flipH="1">
              <a:off x="616680" y="5070240"/>
              <a:ext cx="311040" cy="301680"/>
            </a:xfrm>
            <a:custGeom>
              <a:avLst/>
              <a:gdLst>
                <a:gd name="textAreaLeft" fmla="*/ 720 w 311040"/>
                <a:gd name="textAreaRight" fmla="*/ 312840 w 311040"/>
                <a:gd name="textAreaTop" fmla="*/ 0 h 301680"/>
                <a:gd name="textAreaBottom" fmla="*/ 302760 h 301680"/>
              </a:gdLst>
              <a:ahLst/>
              <a:rect l="textAreaLeft" t="textAreaTop" r="textAreaRight" b="textAreaBottom"/>
              <a:pathLst>
                <a:path w="8605" h="835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38" name="Google Shape;2500;p 1"/>
            <p:cNvSpPr/>
            <p:nvPr/>
          </p:nvSpPr>
          <p:spPr>
            <a:xfrm flipH="1">
              <a:off x="-24480" y="4768560"/>
              <a:ext cx="425160" cy="421920"/>
            </a:xfrm>
            <a:custGeom>
              <a:avLst/>
              <a:gdLst>
                <a:gd name="textAreaLeft" fmla="*/ -720 w 425160"/>
                <a:gd name="textAreaRight" fmla="*/ 425520 w 425160"/>
                <a:gd name="textAreaTop" fmla="*/ 0 h 421920"/>
                <a:gd name="textAreaBottom" fmla="*/ 423000 h 421920"/>
              </a:gdLst>
              <a:ahLst/>
              <a:rect l="textAreaLeft" t="textAreaTop" r="textAreaRight" b="textAreaBottom"/>
              <a:pathLst>
                <a:path w="11753" h="11664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39" name="Google Shape;2501;p 1"/>
            <p:cNvSpPr/>
            <p:nvPr/>
          </p:nvSpPr>
          <p:spPr>
            <a:xfrm flipH="1">
              <a:off x="-204840" y="4240080"/>
              <a:ext cx="302040" cy="311400"/>
            </a:xfrm>
            <a:custGeom>
              <a:avLst/>
              <a:gdLst>
                <a:gd name="textAreaLeft" fmla="*/ 720 w 302040"/>
                <a:gd name="textAreaRight" fmla="*/ 303840 w 302040"/>
                <a:gd name="textAreaTop" fmla="*/ 0 h 311400"/>
                <a:gd name="textAreaBottom" fmla="*/ 312480 h 311400"/>
              </a:gdLst>
              <a:ahLst/>
              <a:rect l="textAreaLeft" t="textAreaTop" r="textAreaRight" b="textAreaBottom"/>
              <a:pathLst>
                <a:path w="8362" h="8617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40" name="Google Shape;2502;p 1"/>
            <p:cNvSpPr/>
            <p:nvPr/>
          </p:nvSpPr>
          <p:spPr>
            <a:xfrm flipH="1">
              <a:off x="-24480" y="3601080"/>
              <a:ext cx="425160" cy="421920"/>
            </a:xfrm>
            <a:custGeom>
              <a:avLst/>
              <a:gdLst>
                <a:gd name="textAreaLeft" fmla="*/ -720 w 425160"/>
                <a:gd name="textAreaRight" fmla="*/ 425520 w 425160"/>
                <a:gd name="textAreaTop" fmla="*/ 0 h 421920"/>
                <a:gd name="textAreaBottom" fmla="*/ 423000 h 421920"/>
              </a:gdLst>
              <a:ahLst/>
              <a:rect l="textAreaLeft" t="textAreaTop" r="textAreaRight" b="textAreaBottom"/>
              <a:pathLst>
                <a:path w="11753" h="11661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PlaceHolder 1"/>
          <p:cNvSpPr>
            <a:spLocks noGrp="1"/>
          </p:cNvSpPr>
          <p:nvPr>
            <p:ph type="subTitle"/>
          </p:nvPr>
        </p:nvSpPr>
        <p:spPr>
          <a:xfrm>
            <a:off x="4632480" y="2798640"/>
            <a:ext cx="3019320" cy="1067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O Santander é um banco internacional com uma interface simples para “copiar”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O candidato perfeito para o nosso ataque.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2" name="PlaceHolder 2"/>
          <p:cNvSpPr>
            <a:spLocks noGrp="1"/>
          </p:cNvSpPr>
          <p:nvPr>
            <p:ph type="title"/>
          </p:nvPr>
        </p:nvSpPr>
        <p:spPr>
          <a:xfrm>
            <a:off x="4524480" y="2284560"/>
            <a:ext cx="3019320" cy="106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" sz="3400" spc="-1" strike="noStrike">
                <a:solidFill>
                  <a:schemeClr val="dk1"/>
                </a:solidFill>
                <a:latin typeface="IBM Plex Sans"/>
                <a:ea typeface="IBM Plex Sans"/>
              </a:rPr>
              <a:t>Website </a:t>
            </a:r>
            <a:r>
              <a:rPr b="1" lang="en" sz="3400" spc="-1" strike="noStrike">
                <a:solidFill>
                  <a:schemeClr val="dk1"/>
                </a:solidFill>
                <a:latin typeface="IBM Plex Sans"/>
                <a:ea typeface="IBM Plex Sans"/>
              </a:rPr>
              <a:t>falso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43" name="Google Shape;2796;p 1"/>
          <p:cNvGrpSpPr/>
          <p:nvPr/>
        </p:nvGrpSpPr>
        <p:grpSpPr>
          <a:xfrm>
            <a:off x="1600200" y="723960"/>
            <a:ext cx="2716560" cy="3694680"/>
            <a:chOff x="1600200" y="723960"/>
            <a:chExt cx="2716560" cy="3694680"/>
          </a:xfrm>
        </p:grpSpPr>
        <p:sp>
          <p:nvSpPr>
            <p:cNvPr id="1344" name="Google Shape;2797;p 1"/>
            <p:cNvSpPr/>
            <p:nvPr/>
          </p:nvSpPr>
          <p:spPr>
            <a:xfrm flipH="1">
              <a:off x="1700280" y="723960"/>
              <a:ext cx="2616120" cy="3694680"/>
            </a:xfrm>
            <a:prstGeom prst="roundRect">
              <a:avLst>
                <a:gd name="adj" fmla="val 5369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1345" name="Google Shape;2798;p 1"/>
            <p:cNvGrpSpPr/>
            <p:nvPr/>
          </p:nvGrpSpPr>
          <p:grpSpPr>
            <a:xfrm>
              <a:off x="1600200" y="723960"/>
              <a:ext cx="2616120" cy="3694680"/>
              <a:chOff x="1600200" y="723960"/>
              <a:chExt cx="2616120" cy="3694680"/>
            </a:xfrm>
          </p:grpSpPr>
          <p:sp>
            <p:nvSpPr>
              <p:cNvPr id="1346" name="Google Shape;2799;p 1"/>
              <p:cNvSpPr/>
              <p:nvPr/>
            </p:nvSpPr>
            <p:spPr>
              <a:xfrm flipH="1">
                <a:off x="1599840" y="723960"/>
                <a:ext cx="2616120" cy="3694680"/>
              </a:xfrm>
              <a:prstGeom prst="roundRect">
                <a:avLst>
                  <a:gd name="adj" fmla="val 5369"/>
                </a:avLst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347" name="Google Shape;2800;p 1"/>
              <p:cNvSpPr/>
              <p:nvPr/>
            </p:nvSpPr>
            <p:spPr>
              <a:xfrm flipH="1">
                <a:off x="2863800" y="828720"/>
                <a:ext cx="89280" cy="84600"/>
              </a:xfrm>
              <a:prstGeom prst="ellipse">
                <a:avLst/>
              </a:prstGeom>
              <a:solidFill>
                <a:schemeClr val="dk2"/>
              </a:solidFill>
              <a:ln w="9525">
                <a:solidFill>
                  <a:srgbClr val="e2ecf7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9880" bIns="298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1348" name="Google Shape;2801;p 1"/>
          <p:cNvSpPr/>
          <p:nvPr/>
        </p:nvSpPr>
        <p:spPr>
          <a:xfrm>
            <a:off x="1686600" y="1015920"/>
            <a:ext cx="2480760" cy="3267000"/>
          </a:xfrm>
          <a:prstGeom prst="roundRect">
            <a:avLst>
              <a:gd name="adj" fmla="val 2364"/>
            </a:avLst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349" name="Google Shape;2802;p 1"/>
          <p:cNvGrpSpPr/>
          <p:nvPr/>
        </p:nvGrpSpPr>
        <p:grpSpPr>
          <a:xfrm>
            <a:off x="7777080" y="3588120"/>
            <a:ext cx="1189800" cy="1189800"/>
            <a:chOff x="7777080" y="3588120"/>
            <a:chExt cx="1189800" cy="1189800"/>
          </a:xfrm>
        </p:grpSpPr>
        <p:sp>
          <p:nvSpPr>
            <p:cNvPr id="1350" name="Google Shape;2803;p 1"/>
            <p:cNvSpPr/>
            <p:nvPr/>
          </p:nvSpPr>
          <p:spPr>
            <a:xfrm>
              <a:off x="7895520" y="3741840"/>
              <a:ext cx="918000" cy="882720"/>
            </a:xfrm>
            <a:custGeom>
              <a:avLst/>
              <a:gdLst>
                <a:gd name="textAreaLeft" fmla="*/ 0 w 918000"/>
                <a:gd name="textAreaRight" fmla="*/ 919080 w 918000"/>
                <a:gd name="textAreaTop" fmla="*/ 0 h 882720"/>
                <a:gd name="textAreaBottom" fmla="*/ 883800 h 882720"/>
              </a:gdLst>
              <a:ahLst/>
              <a:rect l="textAreaLeft" t="textAreaTop" r="textAreaRight" b="textAreaBottom"/>
              <a:pathLst>
                <a:path w="20791" h="19994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51" name="Google Shape;2804;p 1"/>
            <p:cNvSpPr/>
            <p:nvPr/>
          </p:nvSpPr>
          <p:spPr>
            <a:xfrm>
              <a:off x="8277120" y="3588120"/>
              <a:ext cx="189360" cy="183600"/>
            </a:xfrm>
            <a:custGeom>
              <a:avLst/>
              <a:gdLst>
                <a:gd name="textAreaLeft" fmla="*/ 0 w 189360"/>
                <a:gd name="textAreaRight" fmla="*/ 190440 w 189360"/>
                <a:gd name="textAreaTop" fmla="*/ 0 h 183600"/>
                <a:gd name="textAreaBottom" fmla="*/ 184680 h 183600"/>
              </a:gdLst>
              <a:ahLst/>
              <a:rect l="textAreaLeft" t="textAreaTop" r="textAreaRight" b="textAreaBottom"/>
              <a:pathLst>
                <a:path w="4309" h="4181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52" name="Google Shape;2805;p 1"/>
            <p:cNvSpPr/>
            <p:nvPr/>
          </p:nvSpPr>
          <p:spPr>
            <a:xfrm>
              <a:off x="7889760" y="3702960"/>
              <a:ext cx="252360" cy="249120"/>
            </a:xfrm>
            <a:custGeom>
              <a:avLst/>
              <a:gdLst>
                <a:gd name="textAreaLeft" fmla="*/ 0 w 252360"/>
                <a:gd name="textAreaRight" fmla="*/ 253440 w 252360"/>
                <a:gd name="textAreaTop" fmla="*/ 0 h 249120"/>
                <a:gd name="textAreaBottom" fmla="*/ 250200 h 249120"/>
              </a:gdLst>
              <a:ahLst/>
              <a:rect l="textAreaLeft" t="textAreaTop" r="textAreaRight" b="textAreaBottom"/>
              <a:pathLst>
                <a:path w="5737" h="566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53" name="Google Shape;2806;p 1"/>
            <p:cNvSpPr/>
            <p:nvPr/>
          </p:nvSpPr>
          <p:spPr>
            <a:xfrm>
              <a:off x="7777080" y="4088520"/>
              <a:ext cx="183240" cy="189360"/>
            </a:xfrm>
            <a:custGeom>
              <a:avLst/>
              <a:gdLst>
                <a:gd name="textAreaLeft" fmla="*/ 0 w 183240"/>
                <a:gd name="textAreaRight" fmla="*/ 184320 w 183240"/>
                <a:gd name="textAreaTop" fmla="*/ 0 h 189360"/>
                <a:gd name="textAreaBottom" fmla="*/ 190440 h 189360"/>
              </a:gdLst>
              <a:ahLst/>
              <a:rect l="textAreaLeft" t="textAreaTop" r="textAreaRight" b="textAreaBottom"/>
              <a:pathLst>
                <a:path w="4169" h="431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54" name="Google Shape;2807;p 1"/>
            <p:cNvSpPr/>
            <p:nvPr/>
          </p:nvSpPr>
          <p:spPr>
            <a:xfrm>
              <a:off x="7889760" y="4414320"/>
              <a:ext cx="252360" cy="249480"/>
            </a:xfrm>
            <a:custGeom>
              <a:avLst/>
              <a:gdLst>
                <a:gd name="textAreaLeft" fmla="*/ 0 w 252360"/>
                <a:gd name="textAreaRight" fmla="*/ 253440 w 252360"/>
                <a:gd name="textAreaTop" fmla="*/ 0 h 249480"/>
                <a:gd name="textAreaBottom" fmla="*/ 250560 h 249480"/>
              </a:gdLst>
              <a:ahLst/>
              <a:rect l="textAreaLeft" t="textAreaTop" r="textAreaRight" b="textAreaBottom"/>
              <a:pathLst>
                <a:path w="5737" h="566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55" name="Google Shape;2808;p 1"/>
            <p:cNvSpPr/>
            <p:nvPr/>
          </p:nvSpPr>
          <p:spPr>
            <a:xfrm>
              <a:off x="8277480" y="4594320"/>
              <a:ext cx="189000" cy="183600"/>
            </a:xfrm>
            <a:custGeom>
              <a:avLst/>
              <a:gdLst>
                <a:gd name="textAreaLeft" fmla="*/ 0 w 189000"/>
                <a:gd name="textAreaRight" fmla="*/ 190080 w 189000"/>
                <a:gd name="textAreaTop" fmla="*/ 0 h 183600"/>
                <a:gd name="textAreaBottom" fmla="*/ 184680 h 183600"/>
              </a:gdLst>
              <a:ahLst/>
              <a:rect l="textAreaLeft" t="textAreaTop" r="textAreaRight" b="textAreaBottom"/>
              <a:pathLst>
                <a:path w="4297" h="4181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56" name="Google Shape;2809;p 1"/>
            <p:cNvSpPr/>
            <p:nvPr/>
          </p:nvSpPr>
          <p:spPr>
            <a:xfrm>
              <a:off x="8601120" y="4414320"/>
              <a:ext cx="253080" cy="249480"/>
            </a:xfrm>
            <a:custGeom>
              <a:avLst/>
              <a:gdLst>
                <a:gd name="textAreaLeft" fmla="*/ 0 w 253080"/>
                <a:gd name="textAreaRight" fmla="*/ 254160 w 253080"/>
                <a:gd name="textAreaTop" fmla="*/ 0 h 249480"/>
                <a:gd name="textAreaBottom" fmla="*/ 250560 h 249480"/>
              </a:gdLst>
              <a:ahLst/>
              <a:rect l="textAreaLeft" t="textAreaTop" r="textAreaRight" b="textAreaBottom"/>
              <a:pathLst>
                <a:path w="5749" h="5667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57" name="Google Shape;2810;p 1"/>
            <p:cNvSpPr/>
            <p:nvPr/>
          </p:nvSpPr>
          <p:spPr>
            <a:xfrm>
              <a:off x="8782920" y="4088520"/>
              <a:ext cx="183960" cy="189360"/>
            </a:xfrm>
            <a:custGeom>
              <a:avLst/>
              <a:gdLst>
                <a:gd name="textAreaLeft" fmla="*/ 0 w 183960"/>
                <a:gd name="textAreaRight" fmla="*/ 185040 w 183960"/>
                <a:gd name="textAreaTop" fmla="*/ 0 h 189360"/>
                <a:gd name="textAreaBottom" fmla="*/ 190440 h 189360"/>
              </a:gdLst>
              <a:ahLst/>
              <a:rect l="textAreaLeft" t="textAreaTop" r="textAreaRight" b="textAreaBottom"/>
              <a:pathLst>
                <a:path w="4182" h="431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58" name="Google Shape;2811;p 1"/>
            <p:cNvSpPr/>
            <p:nvPr/>
          </p:nvSpPr>
          <p:spPr>
            <a:xfrm>
              <a:off x="8601120" y="3702960"/>
              <a:ext cx="253080" cy="249120"/>
            </a:xfrm>
            <a:custGeom>
              <a:avLst/>
              <a:gdLst>
                <a:gd name="textAreaLeft" fmla="*/ 0 w 253080"/>
                <a:gd name="textAreaRight" fmla="*/ 254160 w 253080"/>
                <a:gd name="textAreaTop" fmla="*/ 0 h 249120"/>
                <a:gd name="textAreaBottom" fmla="*/ 250200 h 249120"/>
              </a:gdLst>
              <a:ahLst/>
              <a:rect l="textAreaLeft" t="textAreaTop" r="textAreaRight" b="textAreaBottom"/>
              <a:pathLst>
                <a:path w="5749" h="566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PlaceHolder 1"/>
          <p:cNvSpPr>
            <a:spLocks noGrp="1"/>
          </p:cNvSpPr>
          <p:nvPr>
            <p:ph type="title"/>
          </p:nvPr>
        </p:nvSpPr>
        <p:spPr>
          <a:xfrm>
            <a:off x="713160" y="444960"/>
            <a:ext cx="7721640" cy="57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400" spc="-1" strike="noStrike">
                <a:solidFill>
                  <a:schemeClr val="dk1"/>
                </a:solidFill>
                <a:latin typeface="IBM Plex Sans"/>
                <a:ea typeface="IBM Plex Sans"/>
              </a:rPr>
              <a:t>O processo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0" name="Google Shape;2944;p 2"/>
          <p:cNvSpPr/>
          <p:nvPr/>
        </p:nvSpPr>
        <p:spPr>
          <a:xfrm>
            <a:off x="907200" y="4028040"/>
            <a:ext cx="1689840" cy="5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é enviado à vítima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1" name="Google Shape;2945;p 2"/>
          <p:cNvSpPr/>
          <p:nvPr/>
        </p:nvSpPr>
        <p:spPr>
          <a:xfrm>
            <a:off x="907200" y="3724920"/>
            <a:ext cx="1689840" cy="3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chemeClr val="accent3"/>
                </a:solidFill>
                <a:latin typeface="IBM Plex Sans"/>
                <a:ea typeface="IBM Plex Sans"/>
              </a:rPr>
              <a:t>Email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2" name="Google Shape;2946;p 2"/>
          <p:cNvSpPr/>
          <p:nvPr/>
        </p:nvSpPr>
        <p:spPr>
          <a:xfrm>
            <a:off x="3155040" y="4028040"/>
            <a:ext cx="1689840" cy="5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são introduzidas pela vítima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3" name="Google Shape;2947;p 2"/>
          <p:cNvSpPr/>
          <p:nvPr/>
        </p:nvSpPr>
        <p:spPr>
          <a:xfrm>
            <a:off x="2953440" y="3724920"/>
            <a:ext cx="2043360" cy="3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chemeClr val="accent3"/>
                </a:solidFill>
                <a:latin typeface="IBM Plex Sans"/>
                <a:ea typeface="IBM Plex Sans"/>
              </a:rPr>
              <a:t>Credênciais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4" name="Google Shape;2948;p 2"/>
          <p:cNvSpPr/>
          <p:nvPr/>
        </p:nvSpPr>
        <p:spPr>
          <a:xfrm>
            <a:off x="5448600" y="4028040"/>
            <a:ext cx="1689840" cy="5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é concedido ao atacante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5" name="Google Shape;2949;p 2"/>
          <p:cNvSpPr/>
          <p:nvPr/>
        </p:nvSpPr>
        <p:spPr>
          <a:xfrm>
            <a:off x="5412600" y="3724920"/>
            <a:ext cx="1689840" cy="3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chemeClr val="accent3"/>
                </a:solidFill>
                <a:latin typeface="IBM Plex Sans"/>
                <a:ea typeface="IBM Plex Sans"/>
              </a:rPr>
              <a:t>Acesso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6" name="Google Shape;2950;p 2"/>
          <p:cNvSpPr/>
          <p:nvPr/>
        </p:nvSpPr>
        <p:spPr>
          <a:xfrm>
            <a:off x="2031120" y="1684800"/>
            <a:ext cx="1689840" cy="5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acede ao </a:t>
            </a:r>
            <a:r>
              <a:rPr b="0" i="1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website</a:t>
            </a: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 falso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7" name="Google Shape;2951;p 2"/>
          <p:cNvSpPr/>
          <p:nvPr/>
        </p:nvSpPr>
        <p:spPr>
          <a:xfrm>
            <a:off x="2031120" y="1381680"/>
            <a:ext cx="1689840" cy="3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chemeClr val="accent3"/>
                </a:solidFill>
                <a:latin typeface="IBM Plex Sans"/>
                <a:ea typeface="IBM Plex Sans"/>
              </a:rPr>
              <a:t>Vítima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8" name="Google Shape;2952;p 2"/>
          <p:cNvSpPr/>
          <p:nvPr/>
        </p:nvSpPr>
        <p:spPr>
          <a:xfrm>
            <a:off x="4288680" y="1684800"/>
            <a:ext cx="1689840" cy="5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recebe as credênciais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9" name="Google Shape;2953;p 2"/>
          <p:cNvSpPr/>
          <p:nvPr/>
        </p:nvSpPr>
        <p:spPr>
          <a:xfrm>
            <a:off x="4278960" y="1381680"/>
            <a:ext cx="1765080" cy="3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chemeClr val="accent3"/>
                </a:solidFill>
                <a:latin typeface="IBM Plex Sans"/>
                <a:ea typeface="IBM Plex Sans"/>
              </a:rPr>
              <a:t>Atacante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0" name="Google Shape;2954;p 2"/>
          <p:cNvSpPr/>
          <p:nvPr/>
        </p:nvSpPr>
        <p:spPr>
          <a:xfrm>
            <a:off x="6545880" y="1576800"/>
            <a:ext cx="1689840" cy="5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instala-se.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1" name="Google Shape;2955;p 2"/>
          <p:cNvSpPr/>
          <p:nvPr/>
        </p:nvSpPr>
        <p:spPr>
          <a:xfrm>
            <a:off x="6455160" y="1381680"/>
            <a:ext cx="1845360" cy="3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chemeClr val="accent3"/>
                </a:solidFill>
                <a:latin typeface="IBM Plex Sans"/>
                <a:ea typeface="IBM Plex Sans"/>
              </a:rPr>
              <a:t>Pânico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2" name="Google Shape;2956;p 2"/>
          <p:cNvSpPr/>
          <p:nvPr/>
        </p:nvSpPr>
        <p:spPr>
          <a:xfrm>
            <a:off x="2437560" y="2596320"/>
            <a:ext cx="893160" cy="893520"/>
          </a:xfrm>
          <a:custGeom>
            <a:avLst/>
            <a:gdLst>
              <a:gd name="textAreaLeft" fmla="*/ 0 w 893160"/>
              <a:gd name="textAreaRight" fmla="*/ 894240 w 893160"/>
              <a:gd name="textAreaTop" fmla="*/ 0 h 893520"/>
              <a:gd name="textAreaBottom" fmla="*/ 894600 h 893520"/>
            </a:gdLst>
            <a:ahLst/>
            <a:rect l="textAreaLeft" t="textAreaTop" r="textAreaRight" b="textAreaBottom"/>
            <a:pathLst>
              <a:path w="22903" h="22901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73" name="Google Shape;2957;p 2"/>
          <p:cNvSpPr/>
          <p:nvPr/>
        </p:nvSpPr>
        <p:spPr>
          <a:xfrm>
            <a:off x="5648400" y="2991240"/>
            <a:ext cx="1226160" cy="612720"/>
          </a:xfrm>
          <a:custGeom>
            <a:avLst/>
            <a:gdLst>
              <a:gd name="textAreaLeft" fmla="*/ 0 w 1226160"/>
              <a:gd name="textAreaRight" fmla="*/ 1227240 w 1226160"/>
              <a:gd name="textAreaTop" fmla="*/ 0 h 612720"/>
              <a:gd name="textAreaBottom" fmla="*/ 613800 h 612720"/>
            </a:gdLst>
            <a:ahLst/>
            <a:rect l="textAreaLeft" t="textAreaTop" r="textAreaRight" b="textAreaBottom"/>
            <a:pathLst>
              <a:path w="7904" h="3951">
                <a:moveTo>
                  <a:pt x="1" y="0"/>
                </a:moveTo>
                <a:cubicBezTo>
                  <a:pt x="1" y="540"/>
                  <a:pt x="113" y="1075"/>
                  <a:pt x="327" y="1571"/>
                </a:cubicBezTo>
                <a:cubicBezTo>
                  <a:pt x="938" y="2971"/>
                  <a:pt x="2332" y="3951"/>
                  <a:pt x="3953" y="3951"/>
                </a:cubicBezTo>
                <a:cubicBezTo>
                  <a:pt x="6132" y="3951"/>
                  <a:pt x="7903" y="2178"/>
                  <a:pt x="7903" y="0"/>
                </a:cubicBezTo>
                <a:lnTo>
                  <a:pt x="7248" y="0"/>
                </a:lnTo>
                <a:cubicBezTo>
                  <a:pt x="7248" y="1818"/>
                  <a:pt x="5770" y="3296"/>
                  <a:pt x="3953" y="3296"/>
                </a:cubicBezTo>
                <a:cubicBezTo>
                  <a:pt x="2135" y="3296"/>
                  <a:pt x="657" y="1818"/>
                  <a:pt x="657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74" name="Google Shape;2958;p 2"/>
          <p:cNvSpPr/>
          <p:nvPr/>
        </p:nvSpPr>
        <p:spPr>
          <a:xfrm>
            <a:off x="4523400" y="2377440"/>
            <a:ext cx="1225800" cy="612720"/>
          </a:xfrm>
          <a:custGeom>
            <a:avLst/>
            <a:gdLst>
              <a:gd name="textAreaLeft" fmla="*/ 0 w 1225800"/>
              <a:gd name="textAreaRight" fmla="*/ 1226880 w 1225800"/>
              <a:gd name="textAreaTop" fmla="*/ 0 h 612720"/>
              <a:gd name="textAreaBottom" fmla="*/ 613800 h 612720"/>
            </a:gdLst>
            <a:ahLst/>
            <a:rect l="textAreaLeft" t="textAreaTop" r="textAreaRight" b="textAreaBottom"/>
            <a:pathLst>
              <a:path w="7902" h="3951">
                <a:moveTo>
                  <a:pt x="3951" y="0"/>
                </a:moveTo>
                <a:cubicBezTo>
                  <a:pt x="2330" y="0"/>
                  <a:pt x="935" y="982"/>
                  <a:pt x="327" y="2380"/>
                </a:cubicBezTo>
                <a:cubicBezTo>
                  <a:pt x="111" y="2874"/>
                  <a:pt x="0" y="3409"/>
                  <a:pt x="0" y="3951"/>
                </a:cubicBezTo>
                <a:lnTo>
                  <a:pt x="653" y="3951"/>
                </a:lnTo>
                <a:cubicBezTo>
                  <a:pt x="653" y="2135"/>
                  <a:pt x="2133" y="657"/>
                  <a:pt x="3951" y="657"/>
                </a:cubicBezTo>
                <a:cubicBezTo>
                  <a:pt x="5767" y="657"/>
                  <a:pt x="7246" y="2135"/>
                  <a:pt x="7246" y="3951"/>
                </a:cubicBezTo>
                <a:lnTo>
                  <a:pt x="7901" y="3951"/>
                </a:lnTo>
                <a:cubicBezTo>
                  <a:pt x="7901" y="3411"/>
                  <a:pt x="7791" y="2876"/>
                  <a:pt x="7574" y="2381"/>
                </a:cubicBezTo>
                <a:cubicBezTo>
                  <a:pt x="6966" y="982"/>
                  <a:pt x="5571" y="0"/>
                  <a:pt x="3951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75" name="Google Shape;2959;p 2"/>
          <p:cNvSpPr/>
          <p:nvPr/>
        </p:nvSpPr>
        <p:spPr>
          <a:xfrm>
            <a:off x="2270520" y="2377440"/>
            <a:ext cx="1227240" cy="614520"/>
          </a:xfrm>
          <a:custGeom>
            <a:avLst/>
            <a:gdLst>
              <a:gd name="textAreaLeft" fmla="*/ 0 w 1227240"/>
              <a:gd name="textAreaRight" fmla="*/ 1228320 w 1227240"/>
              <a:gd name="textAreaTop" fmla="*/ 0 h 614520"/>
              <a:gd name="textAreaBottom" fmla="*/ 615600 h 614520"/>
            </a:gdLst>
            <a:ahLst/>
            <a:rect l="textAreaLeft" t="textAreaTop" r="textAreaRight" b="textAreaBottom"/>
            <a:pathLst>
              <a:path w="7910" h="3964">
                <a:moveTo>
                  <a:pt x="3958" y="0"/>
                </a:moveTo>
                <a:cubicBezTo>
                  <a:pt x="3954" y="0"/>
                  <a:pt x="3950" y="0"/>
                  <a:pt x="3946" y="0"/>
                </a:cubicBezTo>
                <a:cubicBezTo>
                  <a:pt x="1768" y="6"/>
                  <a:pt x="0" y="1784"/>
                  <a:pt x="6" y="3963"/>
                </a:cubicBezTo>
                <a:lnTo>
                  <a:pt x="661" y="3962"/>
                </a:lnTo>
                <a:cubicBezTo>
                  <a:pt x="657" y="2144"/>
                  <a:pt x="2131" y="661"/>
                  <a:pt x="3947" y="655"/>
                </a:cubicBezTo>
                <a:cubicBezTo>
                  <a:pt x="3951" y="655"/>
                  <a:pt x="3955" y="655"/>
                  <a:pt x="3959" y="655"/>
                </a:cubicBezTo>
                <a:cubicBezTo>
                  <a:pt x="5771" y="655"/>
                  <a:pt x="7248" y="2127"/>
                  <a:pt x="7254" y="3939"/>
                </a:cubicBezTo>
                <a:lnTo>
                  <a:pt x="7256" y="3939"/>
                </a:lnTo>
                <a:lnTo>
                  <a:pt x="7909" y="3938"/>
                </a:lnTo>
                <a:cubicBezTo>
                  <a:pt x="7907" y="3398"/>
                  <a:pt x="7795" y="2863"/>
                  <a:pt x="7578" y="2368"/>
                </a:cubicBezTo>
                <a:cubicBezTo>
                  <a:pt x="6966" y="976"/>
                  <a:pt x="5573" y="0"/>
                  <a:pt x="3958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76" name="Google Shape;2960;p 2"/>
          <p:cNvSpPr/>
          <p:nvPr/>
        </p:nvSpPr>
        <p:spPr>
          <a:xfrm>
            <a:off x="3397680" y="2991240"/>
            <a:ext cx="1226160" cy="612720"/>
          </a:xfrm>
          <a:custGeom>
            <a:avLst/>
            <a:gdLst>
              <a:gd name="textAreaLeft" fmla="*/ 0 w 1226160"/>
              <a:gd name="textAreaRight" fmla="*/ 1227240 w 1226160"/>
              <a:gd name="textAreaTop" fmla="*/ 0 h 612720"/>
              <a:gd name="textAreaBottom" fmla="*/ 613800 h 612720"/>
            </a:gdLst>
            <a:ahLst/>
            <a:rect l="textAreaLeft" t="textAreaTop" r="textAreaRight" b="textAreaBottom"/>
            <a:pathLst>
              <a:path w="7904" h="3951">
                <a:moveTo>
                  <a:pt x="1" y="0"/>
                </a:moveTo>
                <a:cubicBezTo>
                  <a:pt x="1" y="540"/>
                  <a:pt x="111" y="1075"/>
                  <a:pt x="328" y="1571"/>
                </a:cubicBezTo>
                <a:cubicBezTo>
                  <a:pt x="938" y="2971"/>
                  <a:pt x="2332" y="3951"/>
                  <a:pt x="3953" y="3951"/>
                </a:cubicBezTo>
                <a:cubicBezTo>
                  <a:pt x="5574" y="3951"/>
                  <a:pt x="6967" y="2971"/>
                  <a:pt x="7575" y="1573"/>
                </a:cubicBezTo>
                <a:cubicBezTo>
                  <a:pt x="7791" y="1076"/>
                  <a:pt x="7903" y="541"/>
                  <a:pt x="7903" y="0"/>
                </a:cubicBezTo>
                <a:lnTo>
                  <a:pt x="7249" y="0"/>
                </a:lnTo>
                <a:cubicBezTo>
                  <a:pt x="7249" y="1818"/>
                  <a:pt x="5770" y="3296"/>
                  <a:pt x="3953" y="3296"/>
                </a:cubicBezTo>
                <a:cubicBezTo>
                  <a:pt x="2135" y="3296"/>
                  <a:pt x="657" y="1818"/>
                  <a:pt x="657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77" name="Google Shape;2961;p 2"/>
          <p:cNvSpPr/>
          <p:nvPr/>
        </p:nvSpPr>
        <p:spPr>
          <a:xfrm>
            <a:off x="6772680" y="2377440"/>
            <a:ext cx="1227240" cy="614520"/>
          </a:xfrm>
          <a:custGeom>
            <a:avLst/>
            <a:gdLst>
              <a:gd name="textAreaLeft" fmla="*/ 0 w 1227240"/>
              <a:gd name="textAreaRight" fmla="*/ 1228320 w 1227240"/>
              <a:gd name="textAreaTop" fmla="*/ 0 h 614520"/>
              <a:gd name="textAreaBottom" fmla="*/ 615600 h 614520"/>
            </a:gdLst>
            <a:ahLst/>
            <a:rect l="textAreaLeft" t="textAreaTop" r="textAreaRight" b="textAreaBottom"/>
            <a:pathLst>
              <a:path w="7910" h="3964">
                <a:moveTo>
                  <a:pt x="3959" y="0"/>
                </a:moveTo>
                <a:cubicBezTo>
                  <a:pt x="3955" y="0"/>
                  <a:pt x="3951" y="0"/>
                  <a:pt x="3947" y="0"/>
                </a:cubicBezTo>
                <a:cubicBezTo>
                  <a:pt x="1769" y="8"/>
                  <a:pt x="1" y="1786"/>
                  <a:pt x="7" y="3963"/>
                </a:cubicBezTo>
                <a:lnTo>
                  <a:pt x="664" y="3962"/>
                </a:lnTo>
                <a:cubicBezTo>
                  <a:pt x="658" y="2144"/>
                  <a:pt x="2132" y="661"/>
                  <a:pt x="3948" y="657"/>
                </a:cubicBezTo>
                <a:cubicBezTo>
                  <a:pt x="3952" y="657"/>
                  <a:pt x="3956" y="657"/>
                  <a:pt x="3960" y="657"/>
                </a:cubicBezTo>
                <a:cubicBezTo>
                  <a:pt x="5772" y="657"/>
                  <a:pt x="7249" y="2127"/>
                  <a:pt x="7255" y="3941"/>
                </a:cubicBezTo>
                <a:lnTo>
                  <a:pt x="7257" y="3941"/>
                </a:lnTo>
                <a:lnTo>
                  <a:pt x="7910" y="3939"/>
                </a:lnTo>
                <a:cubicBezTo>
                  <a:pt x="7908" y="3398"/>
                  <a:pt x="7796" y="2865"/>
                  <a:pt x="7578" y="2370"/>
                </a:cubicBezTo>
                <a:cubicBezTo>
                  <a:pt x="6967" y="976"/>
                  <a:pt x="5574" y="0"/>
                  <a:pt x="3959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78" name="Google Shape;2962;p 2"/>
          <p:cNvSpPr/>
          <p:nvPr/>
        </p:nvSpPr>
        <p:spPr>
          <a:xfrm>
            <a:off x="3564000" y="2474640"/>
            <a:ext cx="893160" cy="893520"/>
          </a:xfrm>
          <a:custGeom>
            <a:avLst/>
            <a:gdLst>
              <a:gd name="textAreaLeft" fmla="*/ 0 w 893160"/>
              <a:gd name="textAreaRight" fmla="*/ 894240 w 893160"/>
              <a:gd name="textAreaTop" fmla="*/ 0 h 893520"/>
              <a:gd name="textAreaBottom" fmla="*/ 894600 h 893520"/>
            </a:gdLst>
            <a:ahLst/>
            <a:rect l="textAreaLeft" t="textAreaTop" r="textAreaRight" b="textAreaBottom"/>
            <a:pathLst>
              <a:path w="22903" h="22901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79" name="Google Shape;2963;p 2"/>
          <p:cNvSpPr/>
          <p:nvPr/>
        </p:nvSpPr>
        <p:spPr>
          <a:xfrm>
            <a:off x="4691160" y="2596320"/>
            <a:ext cx="893160" cy="893520"/>
          </a:xfrm>
          <a:custGeom>
            <a:avLst/>
            <a:gdLst>
              <a:gd name="textAreaLeft" fmla="*/ 0 w 893160"/>
              <a:gd name="textAreaRight" fmla="*/ 894240 w 893160"/>
              <a:gd name="textAreaTop" fmla="*/ 0 h 893520"/>
              <a:gd name="textAreaBottom" fmla="*/ 894600 h 893520"/>
            </a:gdLst>
            <a:ahLst/>
            <a:rect l="textAreaLeft" t="textAreaTop" r="textAreaRight" b="textAreaBottom"/>
            <a:pathLst>
              <a:path w="22903" h="22901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80" name="Google Shape;2964;p 2"/>
          <p:cNvSpPr/>
          <p:nvPr/>
        </p:nvSpPr>
        <p:spPr>
          <a:xfrm>
            <a:off x="5817240" y="2474640"/>
            <a:ext cx="893160" cy="893520"/>
          </a:xfrm>
          <a:custGeom>
            <a:avLst/>
            <a:gdLst>
              <a:gd name="textAreaLeft" fmla="*/ 0 w 893160"/>
              <a:gd name="textAreaRight" fmla="*/ 894240 w 893160"/>
              <a:gd name="textAreaTop" fmla="*/ 0 h 893520"/>
              <a:gd name="textAreaBottom" fmla="*/ 894600 h 893520"/>
            </a:gdLst>
            <a:ahLst/>
            <a:rect l="textAreaLeft" t="textAreaTop" r="textAreaRight" b="textAreaBottom"/>
            <a:pathLst>
              <a:path w="22903" h="22901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81" name="Google Shape;2965;p 2"/>
          <p:cNvSpPr/>
          <p:nvPr/>
        </p:nvSpPr>
        <p:spPr>
          <a:xfrm>
            <a:off x="6950520" y="2596320"/>
            <a:ext cx="893160" cy="893520"/>
          </a:xfrm>
          <a:custGeom>
            <a:avLst/>
            <a:gdLst>
              <a:gd name="textAreaLeft" fmla="*/ 0 w 893160"/>
              <a:gd name="textAreaRight" fmla="*/ 894240 w 893160"/>
              <a:gd name="textAreaTop" fmla="*/ 0 h 893520"/>
              <a:gd name="textAreaBottom" fmla="*/ 894600 h 893520"/>
            </a:gdLst>
            <a:ahLst/>
            <a:rect l="textAreaLeft" t="textAreaTop" r="textAreaRight" b="textAreaBottom"/>
            <a:pathLst>
              <a:path w="22903" h="22901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82" name="Google Shape;2966;p 2"/>
          <p:cNvSpPr/>
          <p:nvPr/>
        </p:nvSpPr>
        <p:spPr>
          <a:xfrm>
            <a:off x="1143000" y="2991240"/>
            <a:ext cx="1226160" cy="612720"/>
          </a:xfrm>
          <a:custGeom>
            <a:avLst/>
            <a:gdLst>
              <a:gd name="textAreaLeft" fmla="*/ 0 w 1226160"/>
              <a:gd name="textAreaRight" fmla="*/ 1227240 w 1226160"/>
              <a:gd name="textAreaTop" fmla="*/ 0 h 612720"/>
              <a:gd name="textAreaBottom" fmla="*/ 613800 h 612720"/>
            </a:gdLst>
            <a:ahLst/>
            <a:rect l="textAreaLeft" t="textAreaTop" r="textAreaRight" b="textAreaBottom"/>
            <a:pathLst>
              <a:path w="7904" h="3951">
                <a:moveTo>
                  <a:pt x="1" y="0"/>
                </a:moveTo>
                <a:cubicBezTo>
                  <a:pt x="1" y="540"/>
                  <a:pt x="111" y="1075"/>
                  <a:pt x="328" y="1571"/>
                </a:cubicBezTo>
                <a:cubicBezTo>
                  <a:pt x="938" y="2971"/>
                  <a:pt x="2332" y="3951"/>
                  <a:pt x="3953" y="3951"/>
                </a:cubicBezTo>
                <a:cubicBezTo>
                  <a:pt x="5574" y="3951"/>
                  <a:pt x="6967" y="2971"/>
                  <a:pt x="7575" y="1573"/>
                </a:cubicBezTo>
                <a:cubicBezTo>
                  <a:pt x="7791" y="1076"/>
                  <a:pt x="7903" y="541"/>
                  <a:pt x="7903" y="0"/>
                </a:cubicBezTo>
                <a:lnTo>
                  <a:pt x="7249" y="0"/>
                </a:lnTo>
                <a:cubicBezTo>
                  <a:pt x="7249" y="1818"/>
                  <a:pt x="5770" y="3296"/>
                  <a:pt x="3953" y="3296"/>
                </a:cubicBezTo>
                <a:cubicBezTo>
                  <a:pt x="2135" y="3296"/>
                  <a:pt x="657" y="1818"/>
                  <a:pt x="657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83" name="Google Shape;2967;p 2"/>
          <p:cNvSpPr/>
          <p:nvPr/>
        </p:nvSpPr>
        <p:spPr>
          <a:xfrm>
            <a:off x="1309320" y="2474640"/>
            <a:ext cx="893160" cy="893520"/>
          </a:xfrm>
          <a:custGeom>
            <a:avLst/>
            <a:gdLst>
              <a:gd name="textAreaLeft" fmla="*/ 0 w 893160"/>
              <a:gd name="textAreaRight" fmla="*/ 894240 w 893160"/>
              <a:gd name="textAreaTop" fmla="*/ 0 h 893520"/>
              <a:gd name="textAreaBottom" fmla="*/ 894600 h 893520"/>
            </a:gdLst>
            <a:ahLst/>
            <a:rect l="textAreaLeft" t="textAreaTop" r="textAreaRight" b="textAreaBottom"/>
            <a:pathLst>
              <a:path w="22903" h="22901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84" name="Google Shape;2968;p 2"/>
          <p:cNvSpPr/>
          <p:nvPr/>
        </p:nvSpPr>
        <p:spPr>
          <a:xfrm>
            <a:off x="1470600" y="2639880"/>
            <a:ext cx="571680" cy="571680"/>
          </a:xfrm>
          <a:prstGeom prst="ellipse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980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chemeClr val="accent6"/>
                </a:solidFill>
                <a:latin typeface="IBM Plex Sans"/>
                <a:ea typeface="IBM Plex Sans"/>
              </a:rPr>
              <a:t>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5" name="Google Shape;2969;p 2"/>
          <p:cNvSpPr/>
          <p:nvPr/>
        </p:nvSpPr>
        <p:spPr>
          <a:xfrm>
            <a:off x="2599200" y="2759040"/>
            <a:ext cx="571680" cy="571680"/>
          </a:xfrm>
          <a:prstGeom prst="ellipse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980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chemeClr val="accent6"/>
                </a:solidFill>
                <a:latin typeface="IBM Plex Sans"/>
                <a:ea typeface="IBM Plex Sans"/>
              </a:rPr>
              <a:t>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6" name="Google Shape;2970;p 2"/>
          <p:cNvSpPr/>
          <p:nvPr/>
        </p:nvSpPr>
        <p:spPr>
          <a:xfrm>
            <a:off x="3727800" y="2639880"/>
            <a:ext cx="571680" cy="571680"/>
          </a:xfrm>
          <a:prstGeom prst="ellipse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980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chemeClr val="accent6"/>
                </a:solidFill>
                <a:latin typeface="IBM Plex Sans"/>
                <a:ea typeface="IBM Plex Sans"/>
              </a:rPr>
              <a:t>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7" name="Google Shape;2971;p 2"/>
          <p:cNvSpPr/>
          <p:nvPr/>
        </p:nvSpPr>
        <p:spPr>
          <a:xfrm>
            <a:off x="4851720" y="2759040"/>
            <a:ext cx="571680" cy="571680"/>
          </a:xfrm>
          <a:prstGeom prst="ellipse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chemeClr val="accent6"/>
                </a:solidFill>
                <a:latin typeface="IBM Plex Sans"/>
                <a:ea typeface="IBM Plex Sans"/>
              </a:rPr>
              <a:t>4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8" name="Google Shape;2972;p 2"/>
          <p:cNvSpPr/>
          <p:nvPr/>
        </p:nvSpPr>
        <p:spPr>
          <a:xfrm>
            <a:off x="7113960" y="2759040"/>
            <a:ext cx="571680" cy="571680"/>
          </a:xfrm>
          <a:prstGeom prst="ellipse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044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chemeClr val="accent6"/>
                </a:solidFill>
                <a:latin typeface="IBM Plex Sans"/>
                <a:ea typeface="IBM Plex Sans"/>
              </a:rPr>
              <a:t>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9" name="Google Shape;2973;p 2"/>
          <p:cNvSpPr/>
          <p:nvPr/>
        </p:nvSpPr>
        <p:spPr>
          <a:xfrm>
            <a:off x="5975640" y="2639880"/>
            <a:ext cx="571680" cy="571680"/>
          </a:xfrm>
          <a:prstGeom prst="ellipse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980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chemeClr val="accent6"/>
                </a:solidFill>
                <a:latin typeface="IBM Plex Sans"/>
                <a:ea typeface="IBM Plex Sans"/>
              </a:rPr>
              <a:t>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0" name="Google Shape;894;p 1"/>
          <p:cNvGrpSpPr/>
          <p:nvPr/>
        </p:nvGrpSpPr>
        <p:grpSpPr>
          <a:xfrm>
            <a:off x="7979040" y="-12960"/>
            <a:ext cx="1189800" cy="1190160"/>
            <a:chOff x="7979040" y="-12960"/>
            <a:chExt cx="1189800" cy="1190160"/>
          </a:xfrm>
        </p:grpSpPr>
        <p:sp>
          <p:nvSpPr>
            <p:cNvPr id="1391" name="Google Shape;895;p 2"/>
            <p:cNvSpPr/>
            <p:nvPr/>
          </p:nvSpPr>
          <p:spPr>
            <a:xfrm>
              <a:off x="8097480" y="140760"/>
              <a:ext cx="918000" cy="882720"/>
            </a:xfrm>
            <a:custGeom>
              <a:avLst/>
              <a:gdLst>
                <a:gd name="textAreaLeft" fmla="*/ 0 w 918000"/>
                <a:gd name="textAreaRight" fmla="*/ 919080 w 918000"/>
                <a:gd name="textAreaTop" fmla="*/ 0 h 882720"/>
                <a:gd name="textAreaBottom" fmla="*/ 883800 h 882720"/>
              </a:gdLst>
              <a:ahLst/>
              <a:rect l="textAreaLeft" t="textAreaTop" r="textAreaRight" b="textAreaBottom"/>
              <a:pathLst>
                <a:path w="20791" h="19994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92" name="Google Shape;896;p 2"/>
            <p:cNvSpPr/>
            <p:nvPr/>
          </p:nvSpPr>
          <p:spPr>
            <a:xfrm>
              <a:off x="8478720" y="-12960"/>
              <a:ext cx="189360" cy="183600"/>
            </a:xfrm>
            <a:custGeom>
              <a:avLst/>
              <a:gdLst>
                <a:gd name="textAreaLeft" fmla="*/ 0 w 189360"/>
                <a:gd name="textAreaRight" fmla="*/ 190440 w 189360"/>
                <a:gd name="textAreaTop" fmla="*/ 0 h 183600"/>
                <a:gd name="textAreaBottom" fmla="*/ 184680 h 183600"/>
              </a:gdLst>
              <a:ahLst/>
              <a:rect l="textAreaLeft" t="textAreaTop" r="textAreaRight" b="textAreaBottom"/>
              <a:pathLst>
                <a:path w="4309" h="4181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93" name="Google Shape;897;p 2"/>
            <p:cNvSpPr/>
            <p:nvPr/>
          </p:nvSpPr>
          <p:spPr>
            <a:xfrm>
              <a:off x="8091720" y="101880"/>
              <a:ext cx="252360" cy="249120"/>
            </a:xfrm>
            <a:custGeom>
              <a:avLst/>
              <a:gdLst>
                <a:gd name="textAreaLeft" fmla="*/ 0 w 252360"/>
                <a:gd name="textAreaRight" fmla="*/ 253440 w 252360"/>
                <a:gd name="textAreaTop" fmla="*/ 0 h 249120"/>
                <a:gd name="textAreaBottom" fmla="*/ 250200 h 249120"/>
              </a:gdLst>
              <a:ahLst/>
              <a:rect l="textAreaLeft" t="textAreaTop" r="textAreaRight" b="textAreaBottom"/>
              <a:pathLst>
                <a:path w="5737" h="566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94" name="Google Shape;898;p 2"/>
            <p:cNvSpPr/>
            <p:nvPr/>
          </p:nvSpPr>
          <p:spPr>
            <a:xfrm>
              <a:off x="7979040" y="487440"/>
              <a:ext cx="183240" cy="189360"/>
            </a:xfrm>
            <a:custGeom>
              <a:avLst/>
              <a:gdLst>
                <a:gd name="textAreaLeft" fmla="*/ 0 w 183240"/>
                <a:gd name="textAreaRight" fmla="*/ 184320 w 183240"/>
                <a:gd name="textAreaTop" fmla="*/ 0 h 189360"/>
                <a:gd name="textAreaBottom" fmla="*/ 190440 h 189360"/>
              </a:gdLst>
              <a:ahLst/>
              <a:rect l="textAreaLeft" t="textAreaTop" r="textAreaRight" b="textAreaBottom"/>
              <a:pathLst>
                <a:path w="4169" h="431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95" name="Google Shape;899;p 2"/>
            <p:cNvSpPr/>
            <p:nvPr/>
          </p:nvSpPr>
          <p:spPr>
            <a:xfrm>
              <a:off x="8091720" y="813240"/>
              <a:ext cx="252360" cy="249480"/>
            </a:xfrm>
            <a:custGeom>
              <a:avLst/>
              <a:gdLst>
                <a:gd name="textAreaLeft" fmla="*/ 0 w 252360"/>
                <a:gd name="textAreaRight" fmla="*/ 253440 w 252360"/>
                <a:gd name="textAreaTop" fmla="*/ 0 h 249480"/>
                <a:gd name="textAreaBottom" fmla="*/ 250560 h 249480"/>
              </a:gdLst>
              <a:ahLst/>
              <a:rect l="textAreaLeft" t="textAreaTop" r="textAreaRight" b="textAreaBottom"/>
              <a:pathLst>
                <a:path w="5737" h="566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96" name="Google Shape;900;p 2"/>
            <p:cNvSpPr/>
            <p:nvPr/>
          </p:nvSpPr>
          <p:spPr>
            <a:xfrm>
              <a:off x="8479440" y="993600"/>
              <a:ext cx="189000" cy="183600"/>
            </a:xfrm>
            <a:custGeom>
              <a:avLst/>
              <a:gdLst>
                <a:gd name="textAreaLeft" fmla="*/ 0 w 189000"/>
                <a:gd name="textAreaRight" fmla="*/ 190080 w 189000"/>
                <a:gd name="textAreaTop" fmla="*/ 0 h 183600"/>
                <a:gd name="textAreaBottom" fmla="*/ 184680 h 183600"/>
              </a:gdLst>
              <a:ahLst/>
              <a:rect l="textAreaLeft" t="textAreaTop" r="textAreaRight" b="textAreaBottom"/>
              <a:pathLst>
                <a:path w="4297" h="4181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97" name="Google Shape;901;p 2"/>
            <p:cNvSpPr/>
            <p:nvPr/>
          </p:nvSpPr>
          <p:spPr>
            <a:xfrm>
              <a:off x="8802720" y="813240"/>
              <a:ext cx="253080" cy="249480"/>
            </a:xfrm>
            <a:custGeom>
              <a:avLst/>
              <a:gdLst>
                <a:gd name="textAreaLeft" fmla="*/ 0 w 253080"/>
                <a:gd name="textAreaRight" fmla="*/ 254160 w 253080"/>
                <a:gd name="textAreaTop" fmla="*/ 0 h 249480"/>
                <a:gd name="textAreaBottom" fmla="*/ 250560 h 249480"/>
              </a:gdLst>
              <a:ahLst/>
              <a:rect l="textAreaLeft" t="textAreaTop" r="textAreaRight" b="textAreaBottom"/>
              <a:pathLst>
                <a:path w="5749" h="5667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98" name="Google Shape;902;p 2"/>
            <p:cNvSpPr/>
            <p:nvPr/>
          </p:nvSpPr>
          <p:spPr>
            <a:xfrm>
              <a:off x="8984880" y="487440"/>
              <a:ext cx="183960" cy="189360"/>
            </a:xfrm>
            <a:custGeom>
              <a:avLst/>
              <a:gdLst>
                <a:gd name="textAreaLeft" fmla="*/ 0 w 183960"/>
                <a:gd name="textAreaRight" fmla="*/ 185040 w 183960"/>
                <a:gd name="textAreaTop" fmla="*/ 0 h 189360"/>
                <a:gd name="textAreaBottom" fmla="*/ 190440 h 189360"/>
              </a:gdLst>
              <a:ahLst/>
              <a:rect l="textAreaLeft" t="textAreaTop" r="textAreaRight" b="textAreaBottom"/>
              <a:pathLst>
                <a:path w="4182" h="431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99" name="Google Shape;903;p 2"/>
            <p:cNvSpPr/>
            <p:nvPr/>
          </p:nvSpPr>
          <p:spPr>
            <a:xfrm>
              <a:off x="8802720" y="101880"/>
              <a:ext cx="253080" cy="249120"/>
            </a:xfrm>
            <a:custGeom>
              <a:avLst/>
              <a:gdLst>
                <a:gd name="textAreaLeft" fmla="*/ 0 w 253080"/>
                <a:gd name="textAreaRight" fmla="*/ 254160 w 253080"/>
                <a:gd name="textAreaTop" fmla="*/ 0 h 249120"/>
                <a:gd name="textAreaBottom" fmla="*/ 250200 h 249120"/>
              </a:gdLst>
              <a:ahLst/>
              <a:rect l="textAreaLeft" t="textAreaTop" r="textAreaRight" b="textAreaBottom"/>
              <a:pathLst>
                <a:path w="5749" h="566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400" name="Google Shape;904;p 2"/>
          <p:cNvGrpSpPr/>
          <p:nvPr/>
        </p:nvGrpSpPr>
        <p:grpSpPr>
          <a:xfrm>
            <a:off x="7395480" y="3343680"/>
            <a:ext cx="1953000" cy="1953000"/>
            <a:chOff x="7395480" y="3343680"/>
            <a:chExt cx="1953000" cy="1953000"/>
          </a:xfrm>
        </p:grpSpPr>
        <p:sp>
          <p:nvSpPr>
            <p:cNvPr id="1401" name="Google Shape;905;p 2"/>
            <p:cNvSpPr/>
            <p:nvPr/>
          </p:nvSpPr>
          <p:spPr>
            <a:xfrm>
              <a:off x="7590240" y="3595680"/>
              <a:ext cx="1506960" cy="1449360"/>
            </a:xfrm>
            <a:custGeom>
              <a:avLst/>
              <a:gdLst>
                <a:gd name="textAreaLeft" fmla="*/ 0 w 1506960"/>
                <a:gd name="textAreaRight" fmla="*/ 1508040 w 1506960"/>
                <a:gd name="textAreaTop" fmla="*/ 0 h 1449360"/>
                <a:gd name="textAreaBottom" fmla="*/ 1450440 h 1449360"/>
              </a:gdLst>
              <a:ahLst/>
              <a:rect l="textAreaLeft" t="textAreaTop" r="textAreaRight" b="textAreaBottom"/>
              <a:pathLst>
                <a:path w="41579" h="39994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02" name="Google Shape;906;p 2"/>
            <p:cNvSpPr/>
            <p:nvPr/>
          </p:nvSpPr>
          <p:spPr>
            <a:xfrm>
              <a:off x="8216640" y="3343680"/>
              <a:ext cx="311040" cy="302400"/>
            </a:xfrm>
            <a:custGeom>
              <a:avLst/>
              <a:gdLst>
                <a:gd name="textAreaLeft" fmla="*/ 0 w 311040"/>
                <a:gd name="textAreaRight" fmla="*/ 312120 w 311040"/>
                <a:gd name="textAreaTop" fmla="*/ 0 h 302400"/>
                <a:gd name="textAreaBottom" fmla="*/ 303480 h 302400"/>
              </a:gdLst>
              <a:ahLst/>
              <a:rect l="textAreaLeft" t="textAreaTop" r="textAreaRight" b="textAreaBottom"/>
              <a:pathLst>
                <a:path w="8605" h="8363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03" name="Google Shape;907;p 2"/>
            <p:cNvSpPr/>
            <p:nvPr/>
          </p:nvSpPr>
          <p:spPr>
            <a:xfrm>
              <a:off x="7575840" y="3525480"/>
              <a:ext cx="424800" cy="422280"/>
            </a:xfrm>
            <a:custGeom>
              <a:avLst/>
              <a:gdLst>
                <a:gd name="textAreaLeft" fmla="*/ 0 w 424800"/>
                <a:gd name="textAreaRight" fmla="*/ 425880 w 424800"/>
                <a:gd name="textAreaTop" fmla="*/ 0 h 422280"/>
                <a:gd name="textAreaBottom" fmla="*/ 423360 h 422280"/>
              </a:gdLst>
              <a:ahLst/>
              <a:rect l="textAreaLeft" t="textAreaTop" r="textAreaRight" b="textAreaBottom"/>
              <a:pathLst>
                <a:path w="11740" h="1167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04" name="Google Shape;908;p 2"/>
            <p:cNvSpPr/>
            <p:nvPr/>
          </p:nvSpPr>
          <p:spPr>
            <a:xfrm>
              <a:off x="7395480" y="4164840"/>
              <a:ext cx="302400" cy="311400"/>
            </a:xfrm>
            <a:custGeom>
              <a:avLst/>
              <a:gdLst>
                <a:gd name="textAreaLeft" fmla="*/ 0 w 302400"/>
                <a:gd name="textAreaRight" fmla="*/ 303480 w 302400"/>
                <a:gd name="textAreaTop" fmla="*/ 0 h 311400"/>
                <a:gd name="textAreaBottom" fmla="*/ 312480 h 311400"/>
              </a:gdLst>
              <a:ahLst/>
              <a:rect l="textAreaLeft" t="textAreaTop" r="textAreaRight" b="textAreaBottom"/>
              <a:pathLst>
                <a:path w="8363" h="8617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05" name="Google Shape;909;p 2"/>
            <p:cNvSpPr/>
            <p:nvPr/>
          </p:nvSpPr>
          <p:spPr>
            <a:xfrm>
              <a:off x="7575840" y="4692960"/>
              <a:ext cx="424800" cy="421920"/>
            </a:xfrm>
            <a:custGeom>
              <a:avLst/>
              <a:gdLst>
                <a:gd name="textAreaLeft" fmla="*/ 0 w 424800"/>
                <a:gd name="textAreaRight" fmla="*/ 425880 w 424800"/>
                <a:gd name="textAreaTop" fmla="*/ 0 h 421920"/>
                <a:gd name="textAreaBottom" fmla="*/ 423000 h 421920"/>
              </a:gdLst>
              <a:ahLst/>
              <a:rect l="textAreaLeft" t="textAreaTop" r="textAreaRight" b="textAreaBottom"/>
              <a:pathLst>
                <a:path w="11740" h="11664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06" name="Google Shape;910;p 2"/>
            <p:cNvSpPr/>
            <p:nvPr/>
          </p:nvSpPr>
          <p:spPr>
            <a:xfrm>
              <a:off x="8216640" y="4995000"/>
              <a:ext cx="311040" cy="301680"/>
            </a:xfrm>
            <a:custGeom>
              <a:avLst/>
              <a:gdLst>
                <a:gd name="textAreaLeft" fmla="*/ 0 w 311040"/>
                <a:gd name="textAreaRight" fmla="*/ 312120 w 311040"/>
                <a:gd name="textAreaTop" fmla="*/ 0 h 301680"/>
                <a:gd name="textAreaBottom" fmla="*/ 302760 h 301680"/>
              </a:gdLst>
              <a:ahLst/>
              <a:rect l="textAreaLeft" t="textAreaTop" r="textAreaRight" b="textAreaBottom"/>
              <a:pathLst>
                <a:path w="8605" h="835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07" name="Google Shape;911;p 2"/>
            <p:cNvSpPr/>
            <p:nvPr/>
          </p:nvSpPr>
          <p:spPr>
            <a:xfrm>
              <a:off x="8742960" y="4692960"/>
              <a:ext cx="425160" cy="421920"/>
            </a:xfrm>
            <a:custGeom>
              <a:avLst/>
              <a:gdLst>
                <a:gd name="textAreaLeft" fmla="*/ 0 w 425160"/>
                <a:gd name="textAreaRight" fmla="*/ 426240 w 425160"/>
                <a:gd name="textAreaTop" fmla="*/ 0 h 421920"/>
                <a:gd name="textAreaBottom" fmla="*/ 423000 h 421920"/>
              </a:gdLst>
              <a:ahLst/>
              <a:rect l="textAreaLeft" t="textAreaTop" r="textAreaRight" b="textAreaBottom"/>
              <a:pathLst>
                <a:path w="11753" h="11664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08" name="Google Shape;912;p 2"/>
            <p:cNvSpPr/>
            <p:nvPr/>
          </p:nvSpPr>
          <p:spPr>
            <a:xfrm>
              <a:off x="9046440" y="4164840"/>
              <a:ext cx="302040" cy="311400"/>
            </a:xfrm>
            <a:custGeom>
              <a:avLst/>
              <a:gdLst>
                <a:gd name="textAreaLeft" fmla="*/ 0 w 302040"/>
                <a:gd name="textAreaRight" fmla="*/ 303120 w 302040"/>
                <a:gd name="textAreaTop" fmla="*/ 0 h 311400"/>
                <a:gd name="textAreaBottom" fmla="*/ 312480 h 311400"/>
              </a:gdLst>
              <a:ahLst/>
              <a:rect l="textAreaLeft" t="textAreaTop" r="textAreaRight" b="textAreaBottom"/>
              <a:pathLst>
                <a:path w="8362" h="8617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09" name="Google Shape;913;p 2"/>
            <p:cNvSpPr/>
            <p:nvPr/>
          </p:nvSpPr>
          <p:spPr>
            <a:xfrm>
              <a:off x="8742960" y="3525840"/>
              <a:ext cx="425160" cy="421920"/>
            </a:xfrm>
            <a:custGeom>
              <a:avLst/>
              <a:gdLst>
                <a:gd name="textAreaLeft" fmla="*/ 0 w 425160"/>
                <a:gd name="textAreaRight" fmla="*/ 426240 w 425160"/>
                <a:gd name="textAreaTop" fmla="*/ 0 h 421920"/>
                <a:gd name="textAreaBottom" fmla="*/ 423000 h 421920"/>
              </a:gdLst>
              <a:ahLst/>
              <a:rect l="textAreaLeft" t="textAreaTop" r="textAreaRight" b="textAreaBottom"/>
              <a:pathLst>
                <a:path w="11753" h="11661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410" name="Google Shape;914;p 2"/>
          <p:cNvGrpSpPr/>
          <p:nvPr/>
        </p:nvGrpSpPr>
        <p:grpSpPr>
          <a:xfrm>
            <a:off x="444240" y="463320"/>
            <a:ext cx="780120" cy="780480"/>
            <a:chOff x="444240" y="463320"/>
            <a:chExt cx="780120" cy="780480"/>
          </a:xfrm>
        </p:grpSpPr>
        <p:sp>
          <p:nvSpPr>
            <p:cNvPr id="1411" name="Google Shape;915;p 2"/>
            <p:cNvSpPr/>
            <p:nvPr/>
          </p:nvSpPr>
          <p:spPr>
            <a:xfrm>
              <a:off x="521640" y="564120"/>
              <a:ext cx="601920" cy="578880"/>
            </a:xfrm>
            <a:custGeom>
              <a:avLst/>
              <a:gdLst>
                <a:gd name="textAreaLeft" fmla="*/ 0 w 601920"/>
                <a:gd name="textAreaRight" fmla="*/ 603000 w 601920"/>
                <a:gd name="textAreaTop" fmla="*/ 0 h 578880"/>
                <a:gd name="textAreaBottom" fmla="*/ 579960 h 578880"/>
              </a:gdLst>
              <a:ahLst/>
              <a:rect l="textAreaLeft" t="textAreaTop" r="textAreaRight" b="textAreaBottom"/>
              <a:pathLst>
                <a:path w="20791" h="19994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12" name="Google Shape;916;p 2"/>
            <p:cNvSpPr/>
            <p:nvPr/>
          </p:nvSpPr>
          <p:spPr>
            <a:xfrm>
              <a:off x="772200" y="463320"/>
              <a:ext cx="123840" cy="120240"/>
            </a:xfrm>
            <a:custGeom>
              <a:avLst/>
              <a:gdLst>
                <a:gd name="textAreaLeft" fmla="*/ 0 w 123840"/>
                <a:gd name="textAreaRight" fmla="*/ 124920 w 123840"/>
                <a:gd name="textAreaTop" fmla="*/ 0 h 120240"/>
                <a:gd name="textAreaBottom" fmla="*/ 121320 h 120240"/>
              </a:gdLst>
              <a:ahLst/>
              <a:rect l="textAreaLeft" t="textAreaTop" r="textAreaRight" b="textAreaBottom"/>
              <a:pathLst>
                <a:path w="4309" h="4181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0480" bIns="604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13" name="Google Shape;917;p 2"/>
            <p:cNvSpPr/>
            <p:nvPr/>
          </p:nvSpPr>
          <p:spPr>
            <a:xfrm>
              <a:off x="518040" y="538560"/>
              <a:ext cx="165240" cy="163080"/>
            </a:xfrm>
            <a:custGeom>
              <a:avLst/>
              <a:gdLst>
                <a:gd name="textAreaLeft" fmla="*/ 0 w 165240"/>
                <a:gd name="textAreaRight" fmla="*/ 166320 w 165240"/>
                <a:gd name="textAreaTop" fmla="*/ 0 h 163080"/>
                <a:gd name="textAreaBottom" fmla="*/ 164160 h 163080"/>
              </a:gdLst>
              <a:ahLst/>
              <a:rect l="textAreaLeft" t="textAreaTop" r="textAreaRight" b="textAreaBottom"/>
              <a:pathLst>
                <a:path w="5737" h="566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080" bIns="82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14" name="Google Shape;918;p 2"/>
            <p:cNvSpPr/>
            <p:nvPr/>
          </p:nvSpPr>
          <p:spPr>
            <a:xfrm>
              <a:off x="444240" y="791640"/>
              <a:ext cx="119880" cy="123840"/>
            </a:xfrm>
            <a:custGeom>
              <a:avLst/>
              <a:gdLst>
                <a:gd name="textAreaLeft" fmla="*/ 0 w 119880"/>
                <a:gd name="textAreaRight" fmla="*/ 120960 w 119880"/>
                <a:gd name="textAreaTop" fmla="*/ 0 h 123840"/>
                <a:gd name="textAreaBottom" fmla="*/ 124920 h 123840"/>
              </a:gdLst>
              <a:ahLst/>
              <a:rect l="textAreaLeft" t="textAreaTop" r="textAreaRight" b="textAreaBottom"/>
              <a:pathLst>
                <a:path w="4169" h="431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2280" bIns="622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15" name="Google Shape;919;p 2"/>
            <p:cNvSpPr/>
            <p:nvPr/>
          </p:nvSpPr>
          <p:spPr>
            <a:xfrm>
              <a:off x="518040" y="1005120"/>
              <a:ext cx="165240" cy="163080"/>
            </a:xfrm>
            <a:custGeom>
              <a:avLst/>
              <a:gdLst>
                <a:gd name="textAreaLeft" fmla="*/ 0 w 165240"/>
                <a:gd name="textAreaRight" fmla="*/ 166320 w 165240"/>
                <a:gd name="textAreaTop" fmla="*/ 0 h 163080"/>
                <a:gd name="textAreaBottom" fmla="*/ 164160 h 163080"/>
              </a:gdLst>
              <a:ahLst/>
              <a:rect l="textAreaLeft" t="textAreaTop" r="textAreaRight" b="textAreaBottom"/>
              <a:pathLst>
                <a:path w="5737" h="566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080" bIns="82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16" name="Google Shape;920;p 2"/>
            <p:cNvSpPr/>
            <p:nvPr/>
          </p:nvSpPr>
          <p:spPr>
            <a:xfrm>
              <a:off x="772560" y="1123560"/>
              <a:ext cx="123480" cy="120240"/>
            </a:xfrm>
            <a:custGeom>
              <a:avLst/>
              <a:gdLst>
                <a:gd name="textAreaLeft" fmla="*/ 0 w 123480"/>
                <a:gd name="textAreaRight" fmla="*/ 124560 w 123480"/>
                <a:gd name="textAreaTop" fmla="*/ 0 h 120240"/>
                <a:gd name="textAreaBottom" fmla="*/ 121320 h 120240"/>
              </a:gdLst>
              <a:ahLst/>
              <a:rect l="textAreaLeft" t="textAreaTop" r="textAreaRight" b="textAreaBottom"/>
              <a:pathLst>
                <a:path w="4297" h="4181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0480" bIns="604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17" name="Google Shape;921;p 2"/>
            <p:cNvSpPr/>
            <p:nvPr/>
          </p:nvSpPr>
          <p:spPr>
            <a:xfrm>
              <a:off x="984600" y="1005120"/>
              <a:ext cx="165600" cy="163080"/>
            </a:xfrm>
            <a:custGeom>
              <a:avLst/>
              <a:gdLst>
                <a:gd name="textAreaLeft" fmla="*/ 0 w 165600"/>
                <a:gd name="textAreaRight" fmla="*/ 166680 w 165600"/>
                <a:gd name="textAreaTop" fmla="*/ 0 h 163080"/>
                <a:gd name="textAreaBottom" fmla="*/ 164160 h 163080"/>
              </a:gdLst>
              <a:ahLst/>
              <a:rect l="textAreaLeft" t="textAreaTop" r="textAreaRight" b="textAreaBottom"/>
              <a:pathLst>
                <a:path w="5749" h="5667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080" bIns="82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18" name="Google Shape;922;p 2"/>
            <p:cNvSpPr/>
            <p:nvPr/>
          </p:nvSpPr>
          <p:spPr>
            <a:xfrm>
              <a:off x="1104120" y="791640"/>
              <a:ext cx="120240" cy="123840"/>
            </a:xfrm>
            <a:custGeom>
              <a:avLst/>
              <a:gdLst>
                <a:gd name="textAreaLeft" fmla="*/ 0 w 120240"/>
                <a:gd name="textAreaRight" fmla="*/ 121320 w 120240"/>
                <a:gd name="textAreaTop" fmla="*/ 0 h 123840"/>
                <a:gd name="textAreaBottom" fmla="*/ 124920 h 123840"/>
              </a:gdLst>
              <a:ahLst/>
              <a:rect l="textAreaLeft" t="textAreaTop" r="textAreaRight" b="textAreaBottom"/>
              <a:pathLst>
                <a:path w="4182" h="431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2280" bIns="622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19" name="Google Shape;923;p 2"/>
            <p:cNvSpPr/>
            <p:nvPr/>
          </p:nvSpPr>
          <p:spPr>
            <a:xfrm>
              <a:off x="984600" y="538560"/>
              <a:ext cx="165600" cy="163080"/>
            </a:xfrm>
            <a:custGeom>
              <a:avLst/>
              <a:gdLst>
                <a:gd name="textAreaLeft" fmla="*/ 0 w 165600"/>
                <a:gd name="textAreaRight" fmla="*/ 166680 w 165600"/>
                <a:gd name="textAreaTop" fmla="*/ 0 h 163080"/>
                <a:gd name="textAreaBottom" fmla="*/ 164160 h 163080"/>
              </a:gdLst>
              <a:ahLst/>
              <a:rect l="textAreaLeft" t="textAreaTop" r="textAreaRight" b="textAreaBottom"/>
              <a:pathLst>
                <a:path w="5749" h="566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080" bIns="82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420" name="Google Shape;924;p 2"/>
          <p:cNvGrpSpPr/>
          <p:nvPr/>
        </p:nvGrpSpPr>
        <p:grpSpPr>
          <a:xfrm>
            <a:off x="757440" y="666000"/>
            <a:ext cx="3793320" cy="3619800"/>
            <a:chOff x="757440" y="666000"/>
            <a:chExt cx="3793320" cy="3619800"/>
          </a:xfrm>
        </p:grpSpPr>
        <p:grpSp>
          <p:nvGrpSpPr>
            <p:cNvPr id="1421" name="Google Shape;925;p 2"/>
            <p:cNvGrpSpPr/>
            <p:nvPr/>
          </p:nvGrpSpPr>
          <p:grpSpPr>
            <a:xfrm>
              <a:off x="3333600" y="2878560"/>
              <a:ext cx="1217160" cy="1216800"/>
              <a:chOff x="3333600" y="2878560"/>
              <a:chExt cx="1217160" cy="1216800"/>
            </a:xfrm>
          </p:grpSpPr>
          <p:grpSp>
            <p:nvGrpSpPr>
              <p:cNvPr id="1422" name="Google Shape;927;p 2"/>
              <p:cNvGrpSpPr/>
              <p:nvPr/>
            </p:nvGrpSpPr>
            <p:grpSpPr>
              <a:xfrm>
                <a:off x="3333600" y="2878560"/>
                <a:ext cx="1217160" cy="1216800"/>
                <a:chOff x="3333600" y="2878560"/>
                <a:chExt cx="1217160" cy="1216800"/>
              </a:xfrm>
            </p:grpSpPr>
            <p:sp>
              <p:nvSpPr>
                <p:cNvPr id="1423" name="Google Shape;928;p 2"/>
                <p:cNvSpPr/>
                <p:nvPr/>
              </p:nvSpPr>
              <p:spPr>
                <a:xfrm>
                  <a:off x="3338280" y="2883240"/>
                  <a:ext cx="1207800" cy="1207800"/>
                </a:xfrm>
                <a:custGeom>
                  <a:avLst/>
                  <a:gdLst>
                    <a:gd name="textAreaLeft" fmla="*/ 0 w 1207800"/>
                    <a:gd name="textAreaRight" fmla="*/ 1208880 w 1207800"/>
                    <a:gd name="textAreaTop" fmla="*/ 0 h 1207800"/>
                    <a:gd name="textAreaBottom" fmla="*/ 1208880 h 1207800"/>
                  </a:gdLst>
                  <a:ahLst/>
                  <a:rect l="textAreaLeft" t="textAreaTop" r="textAreaRight" b="textAreaBottom"/>
                  <a:pathLst>
                    <a:path w="80685" h="80685">
                      <a:moveTo>
                        <a:pt x="40343" y="0"/>
                      </a:moveTo>
                      <a:cubicBezTo>
                        <a:pt x="18062" y="0"/>
                        <a:pt x="0" y="18062"/>
                        <a:pt x="0" y="40342"/>
                      </a:cubicBezTo>
                      <a:cubicBezTo>
                        <a:pt x="0" y="62623"/>
                        <a:pt x="18062" y="80684"/>
                        <a:pt x="40343" y="80684"/>
                      </a:cubicBezTo>
                      <a:cubicBezTo>
                        <a:pt x="62623" y="80684"/>
                        <a:pt x="80685" y="62623"/>
                        <a:pt x="80685" y="40342"/>
                      </a:cubicBezTo>
                      <a:cubicBezTo>
                        <a:pt x="80685" y="18062"/>
                        <a:pt x="62623" y="0"/>
                        <a:pt x="403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424" name="Google Shape;929;p 2"/>
                <p:cNvSpPr/>
                <p:nvPr/>
              </p:nvSpPr>
              <p:spPr>
                <a:xfrm>
                  <a:off x="3335040" y="2880000"/>
                  <a:ext cx="1214280" cy="1214280"/>
                </a:xfrm>
                <a:custGeom>
                  <a:avLst/>
                  <a:gdLst>
                    <a:gd name="textAreaLeft" fmla="*/ 0 w 1214280"/>
                    <a:gd name="textAreaRight" fmla="*/ 1215360 w 1214280"/>
                    <a:gd name="textAreaTop" fmla="*/ 0 h 1214280"/>
                    <a:gd name="textAreaBottom" fmla="*/ 1215360 h 1214280"/>
                  </a:gdLst>
                  <a:ahLst/>
                  <a:rect l="textAreaLeft" t="textAreaTop" r="textAreaRight" b="textAreaBottom"/>
                  <a:pathLst>
                    <a:path w="81106" h="81119">
                      <a:moveTo>
                        <a:pt x="40547" y="421"/>
                      </a:moveTo>
                      <a:cubicBezTo>
                        <a:pt x="62687" y="421"/>
                        <a:pt x="80685" y="18432"/>
                        <a:pt x="80685" y="40559"/>
                      </a:cubicBezTo>
                      <a:cubicBezTo>
                        <a:pt x="80685" y="62687"/>
                        <a:pt x="62674" y="80698"/>
                        <a:pt x="40547" y="80698"/>
                      </a:cubicBezTo>
                      <a:cubicBezTo>
                        <a:pt x="18419" y="80698"/>
                        <a:pt x="421" y="62687"/>
                        <a:pt x="421" y="40559"/>
                      </a:cubicBezTo>
                      <a:cubicBezTo>
                        <a:pt x="421" y="18432"/>
                        <a:pt x="18419" y="421"/>
                        <a:pt x="40547" y="421"/>
                      </a:cubicBezTo>
                      <a:close/>
                      <a:moveTo>
                        <a:pt x="40547" y="0"/>
                      </a:moveTo>
                      <a:cubicBezTo>
                        <a:pt x="18189" y="0"/>
                        <a:pt x="0" y="18202"/>
                        <a:pt x="0" y="40559"/>
                      </a:cubicBezTo>
                      <a:cubicBezTo>
                        <a:pt x="0" y="62916"/>
                        <a:pt x="18189" y="81118"/>
                        <a:pt x="40547" y="81118"/>
                      </a:cubicBezTo>
                      <a:cubicBezTo>
                        <a:pt x="62916" y="81118"/>
                        <a:pt x="81105" y="62929"/>
                        <a:pt x="81105" y="40559"/>
                      </a:cubicBezTo>
                      <a:cubicBezTo>
                        <a:pt x="81105" y="18202"/>
                        <a:pt x="62916" y="0"/>
                        <a:pt x="4054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ffff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425" name="Google Shape;930;p 2"/>
                <p:cNvSpPr/>
                <p:nvPr/>
              </p:nvSpPr>
              <p:spPr>
                <a:xfrm>
                  <a:off x="3611880" y="2878560"/>
                  <a:ext cx="660600" cy="1216440"/>
                </a:xfrm>
                <a:custGeom>
                  <a:avLst/>
                  <a:gdLst>
                    <a:gd name="textAreaLeft" fmla="*/ 0 w 660600"/>
                    <a:gd name="textAreaRight" fmla="*/ 661680 w 660600"/>
                    <a:gd name="textAreaTop" fmla="*/ 0 h 1216440"/>
                    <a:gd name="textAreaBottom" fmla="*/ 1217520 h 1216440"/>
                  </a:gdLst>
                  <a:ahLst/>
                  <a:rect l="textAreaLeft" t="textAreaTop" r="textAreaRight" b="textAreaBottom"/>
                  <a:pathLst>
                    <a:path w="44167" h="81259">
                      <a:moveTo>
                        <a:pt x="22078" y="434"/>
                      </a:moveTo>
                      <a:cubicBezTo>
                        <a:pt x="34021" y="434"/>
                        <a:pt x="43746" y="18470"/>
                        <a:pt x="43746" y="40636"/>
                      </a:cubicBezTo>
                      <a:cubicBezTo>
                        <a:pt x="43746" y="62802"/>
                        <a:pt x="34034" y="80838"/>
                        <a:pt x="22078" y="80838"/>
                      </a:cubicBezTo>
                      <a:cubicBezTo>
                        <a:pt x="10134" y="80838"/>
                        <a:pt x="409" y="62802"/>
                        <a:pt x="409" y="40636"/>
                      </a:cubicBezTo>
                      <a:cubicBezTo>
                        <a:pt x="409" y="18470"/>
                        <a:pt x="10134" y="434"/>
                        <a:pt x="22078" y="434"/>
                      </a:cubicBezTo>
                      <a:close/>
                      <a:moveTo>
                        <a:pt x="22078" y="1"/>
                      </a:moveTo>
                      <a:cubicBezTo>
                        <a:pt x="9905" y="1"/>
                        <a:pt x="1" y="18228"/>
                        <a:pt x="1" y="40636"/>
                      </a:cubicBezTo>
                      <a:cubicBezTo>
                        <a:pt x="1" y="63032"/>
                        <a:pt x="9905" y="81259"/>
                        <a:pt x="22078" y="81259"/>
                      </a:cubicBezTo>
                      <a:cubicBezTo>
                        <a:pt x="34263" y="81259"/>
                        <a:pt x="44167" y="63032"/>
                        <a:pt x="44167" y="40636"/>
                      </a:cubicBezTo>
                      <a:cubicBezTo>
                        <a:pt x="44167" y="18228"/>
                        <a:pt x="34263" y="1"/>
                        <a:pt x="2207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426" name="Google Shape;931;p 2"/>
                <p:cNvSpPr/>
                <p:nvPr/>
              </p:nvSpPr>
              <p:spPr>
                <a:xfrm>
                  <a:off x="3939480" y="2880360"/>
                  <a:ext cx="5400" cy="1215000"/>
                </a:xfrm>
                <a:custGeom>
                  <a:avLst/>
                  <a:gdLst>
                    <a:gd name="textAreaLeft" fmla="*/ 0 w 5400"/>
                    <a:gd name="textAreaRight" fmla="*/ 6480 w 5400"/>
                    <a:gd name="textAreaTop" fmla="*/ 0 h 1215000"/>
                    <a:gd name="textAreaBottom" fmla="*/ 1216080 h 1215000"/>
                  </a:gdLst>
                  <a:ahLst/>
                  <a:rect l="textAreaLeft" t="textAreaTop" r="textAreaRight" b="textAreaBottom"/>
                  <a:pathLst>
                    <a:path w="422" h="81157">
                      <a:moveTo>
                        <a:pt x="211" y="1"/>
                      </a:moveTo>
                      <a:cubicBezTo>
                        <a:pt x="112" y="1"/>
                        <a:pt x="13" y="65"/>
                        <a:pt x="1" y="192"/>
                      </a:cubicBezTo>
                      <a:lnTo>
                        <a:pt x="1" y="80953"/>
                      </a:lnTo>
                      <a:cubicBezTo>
                        <a:pt x="1" y="81068"/>
                        <a:pt x="90" y="81157"/>
                        <a:pt x="205" y="81157"/>
                      </a:cubicBezTo>
                      <a:cubicBezTo>
                        <a:pt x="319" y="81157"/>
                        <a:pt x="421" y="81068"/>
                        <a:pt x="421" y="80953"/>
                      </a:cubicBezTo>
                      <a:lnTo>
                        <a:pt x="421" y="192"/>
                      </a:lnTo>
                      <a:cubicBezTo>
                        <a:pt x="408" y="65"/>
                        <a:pt x="310" y="1"/>
                        <a:pt x="2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427" name="Google Shape;932;p 2"/>
                <p:cNvSpPr/>
                <p:nvPr/>
              </p:nvSpPr>
              <p:spPr>
                <a:xfrm>
                  <a:off x="3333600" y="3484800"/>
                  <a:ext cx="1217160" cy="5400"/>
                </a:xfrm>
                <a:custGeom>
                  <a:avLst/>
                  <a:gdLst>
                    <a:gd name="textAreaLeft" fmla="*/ 0 w 1217160"/>
                    <a:gd name="textAreaRight" fmla="*/ 1218240 w 1217160"/>
                    <a:gd name="textAreaTop" fmla="*/ 0 h 5400"/>
                    <a:gd name="textAreaBottom" fmla="*/ 6480 h 5400"/>
                  </a:gdLst>
                  <a:ahLst/>
                  <a:rect l="textAreaLeft" t="textAreaTop" r="textAreaRight" b="textAreaBottom"/>
                  <a:pathLst>
                    <a:path w="81310" h="422">
                      <a:moveTo>
                        <a:pt x="281" y="1"/>
                      </a:moveTo>
                      <a:cubicBezTo>
                        <a:pt x="0" y="1"/>
                        <a:pt x="0" y="421"/>
                        <a:pt x="281" y="421"/>
                      </a:cubicBezTo>
                      <a:lnTo>
                        <a:pt x="81029" y="421"/>
                      </a:lnTo>
                      <a:cubicBezTo>
                        <a:pt x="81309" y="421"/>
                        <a:pt x="81309" y="1"/>
                        <a:pt x="810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3240" bIns="3240" anchor="ctr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1428" name="Google Shape;933;p 2"/>
                <p:cNvSpPr/>
                <p:nvPr/>
              </p:nvSpPr>
              <p:spPr>
                <a:xfrm>
                  <a:off x="3480120" y="2880000"/>
                  <a:ext cx="924840" cy="1214280"/>
                </a:xfrm>
                <a:custGeom>
                  <a:avLst/>
                  <a:gdLst>
                    <a:gd name="textAreaLeft" fmla="*/ 0 w 924840"/>
                    <a:gd name="textAreaRight" fmla="*/ 925920 w 924840"/>
                    <a:gd name="textAreaTop" fmla="*/ 0 h 1214280"/>
                    <a:gd name="textAreaBottom" fmla="*/ 1215360 h 1214280"/>
                  </a:gdLst>
                  <a:ahLst/>
                  <a:rect l="textAreaLeft" t="textAreaTop" r="textAreaRight" b="textAreaBottom"/>
                  <a:pathLst>
                    <a:path w="61795" h="81106">
                      <a:moveTo>
                        <a:pt x="30911" y="408"/>
                      </a:moveTo>
                      <a:cubicBezTo>
                        <a:pt x="42573" y="421"/>
                        <a:pt x="53650" y="5519"/>
                        <a:pt x="61260" y="14365"/>
                      </a:cubicBezTo>
                      <a:cubicBezTo>
                        <a:pt x="53612" y="19132"/>
                        <a:pt x="42548" y="21873"/>
                        <a:pt x="30860" y="21873"/>
                      </a:cubicBezTo>
                      <a:cubicBezTo>
                        <a:pt x="19171" y="21847"/>
                        <a:pt x="8146" y="19094"/>
                        <a:pt x="536" y="14314"/>
                      </a:cubicBezTo>
                      <a:cubicBezTo>
                        <a:pt x="8158" y="5481"/>
                        <a:pt x="19248" y="408"/>
                        <a:pt x="30911" y="408"/>
                      </a:cubicBezTo>
                      <a:close/>
                      <a:moveTo>
                        <a:pt x="30860" y="0"/>
                      </a:moveTo>
                      <a:cubicBezTo>
                        <a:pt x="19005" y="0"/>
                        <a:pt x="7750" y="5201"/>
                        <a:pt x="52" y="14225"/>
                      </a:cubicBezTo>
                      <a:cubicBezTo>
                        <a:pt x="13" y="14276"/>
                        <a:pt x="1" y="14327"/>
                        <a:pt x="13" y="14391"/>
                      </a:cubicBezTo>
                      <a:cubicBezTo>
                        <a:pt x="13" y="14442"/>
                        <a:pt x="52" y="14505"/>
                        <a:pt x="103" y="14531"/>
                      </a:cubicBezTo>
                      <a:cubicBezTo>
                        <a:pt x="7789" y="19438"/>
                        <a:pt x="19005" y="22255"/>
                        <a:pt x="30860" y="22281"/>
                      </a:cubicBezTo>
                      <a:cubicBezTo>
                        <a:pt x="42739" y="22281"/>
                        <a:pt x="53969" y="19477"/>
                        <a:pt x="61693" y="14595"/>
                      </a:cubicBezTo>
                      <a:cubicBezTo>
                        <a:pt x="61744" y="14556"/>
                        <a:pt x="61769" y="14505"/>
                        <a:pt x="61782" y="14442"/>
                      </a:cubicBezTo>
                      <a:cubicBezTo>
                        <a:pt x="61795" y="14391"/>
                        <a:pt x="61769" y="14327"/>
                        <a:pt x="61731" y="14276"/>
                      </a:cubicBezTo>
                      <a:cubicBezTo>
                        <a:pt x="54032" y="5213"/>
                        <a:pt x="42752" y="0"/>
                        <a:pt x="30860" y="0"/>
                      </a:cubicBezTo>
                      <a:close/>
                      <a:moveTo>
                        <a:pt x="30860" y="59232"/>
                      </a:moveTo>
                      <a:cubicBezTo>
                        <a:pt x="42548" y="59232"/>
                        <a:pt x="53612" y="61973"/>
                        <a:pt x="61260" y="66740"/>
                      </a:cubicBezTo>
                      <a:cubicBezTo>
                        <a:pt x="53650" y="75586"/>
                        <a:pt x="42573" y="80672"/>
                        <a:pt x="30911" y="80685"/>
                      </a:cubicBezTo>
                      <a:cubicBezTo>
                        <a:pt x="30896" y="80685"/>
                        <a:pt x="30881" y="80685"/>
                        <a:pt x="30867" y="80685"/>
                      </a:cubicBezTo>
                      <a:cubicBezTo>
                        <a:pt x="19220" y="80685"/>
                        <a:pt x="8149" y="75613"/>
                        <a:pt x="536" y="66791"/>
                      </a:cubicBezTo>
                      <a:cubicBezTo>
                        <a:pt x="8146" y="62011"/>
                        <a:pt x="19184" y="59258"/>
                        <a:pt x="30860" y="59232"/>
                      </a:cubicBezTo>
                      <a:close/>
                      <a:moveTo>
                        <a:pt x="30860" y="58812"/>
                      </a:moveTo>
                      <a:cubicBezTo>
                        <a:pt x="19005" y="58837"/>
                        <a:pt x="7789" y="61667"/>
                        <a:pt x="103" y="66562"/>
                      </a:cubicBezTo>
                      <a:cubicBezTo>
                        <a:pt x="52" y="66600"/>
                        <a:pt x="13" y="66651"/>
                        <a:pt x="13" y="66702"/>
                      </a:cubicBezTo>
                      <a:cubicBezTo>
                        <a:pt x="1" y="66766"/>
                        <a:pt x="13" y="66829"/>
                        <a:pt x="52" y="66880"/>
                      </a:cubicBezTo>
                      <a:cubicBezTo>
                        <a:pt x="7750" y="75892"/>
                        <a:pt x="19005" y="81092"/>
                        <a:pt x="30860" y="81105"/>
                      </a:cubicBezTo>
                      <a:cubicBezTo>
                        <a:pt x="42752" y="81105"/>
                        <a:pt x="54045" y="75879"/>
                        <a:pt x="61731" y="66816"/>
                      </a:cubicBezTo>
                      <a:cubicBezTo>
                        <a:pt x="61769" y="66778"/>
                        <a:pt x="61782" y="66715"/>
                        <a:pt x="61782" y="66664"/>
                      </a:cubicBezTo>
                      <a:cubicBezTo>
                        <a:pt x="61769" y="66600"/>
                        <a:pt x="61744" y="66549"/>
                        <a:pt x="61693" y="66511"/>
                      </a:cubicBezTo>
                      <a:cubicBezTo>
                        <a:pt x="53969" y="61616"/>
                        <a:pt x="42739" y="58812"/>
                        <a:pt x="30860" y="5881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</p:grpSp>
        <p:grpSp>
          <p:nvGrpSpPr>
            <p:cNvPr id="1429" name="Google Shape;934;p 2"/>
            <p:cNvGrpSpPr/>
            <p:nvPr/>
          </p:nvGrpSpPr>
          <p:grpSpPr>
            <a:xfrm>
              <a:off x="1197000" y="666000"/>
              <a:ext cx="1791000" cy="2231640"/>
              <a:chOff x="1197000" y="666000"/>
              <a:chExt cx="1791000" cy="2231640"/>
            </a:xfrm>
          </p:grpSpPr>
          <p:sp>
            <p:nvSpPr>
              <p:cNvPr id="1430" name="Google Shape;935;p 2"/>
              <p:cNvSpPr/>
              <p:nvPr/>
            </p:nvSpPr>
            <p:spPr>
              <a:xfrm rot="205200">
                <a:off x="1242000" y="1308600"/>
                <a:ext cx="1317600" cy="1550880"/>
              </a:xfrm>
              <a:custGeom>
                <a:avLst/>
                <a:gdLst>
                  <a:gd name="textAreaLeft" fmla="*/ 0 w 1317600"/>
                  <a:gd name="textAreaRight" fmla="*/ 1318680 w 1317600"/>
                  <a:gd name="textAreaTop" fmla="*/ 0 h 1550880"/>
                  <a:gd name="textAreaBottom" fmla="*/ 1551960 h 1550880"/>
                </a:gdLst>
                <a:ahLst/>
                <a:rect l="textAreaLeft" t="textAreaTop" r="textAreaRight" b="textAreaBottom"/>
                <a:pathLst>
                  <a:path w="60036" h="70661">
                    <a:moveTo>
                      <a:pt x="28148" y="1"/>
                    </a:moveTo>
                    <a:cubicBezTo>
                      <a:pt x="27836" y="1"/>
                      <a:pt x="27553" y="20"/>
                      <a:pt x="27303" y="60"/>
                    </a:cubicBezTo>
                    <a:cubicBezTo>
                      <a:pt x="24027" y="608"/>
                      <a:pt x="14557" y="9480"/>
                      <a:pt x="11039" y="19027"/>
                    </a:cubicBezTo>
                    <a:cubicBezTo>
                      <a:pt x="7534" y="28561"/>
                      <a:pt x="1" y="50625"/>
                      <a:pt x="64" y="53136"/>
                    </a:cubicBezTo>
                    <a:cubicBezTo>
                      <a:pt x="115" y="54640"/>
                      <a:pt x="778" y="56081"/>
                      <a:pt x="1900" y="57100"/>
                    </a:cubicBezTo>
                    <a:lnTo>
                      <a:pt x="345" y="61077"/>
                    </a:lnTo>
                    <a:cubicBezTo>
                      <a:pt x="345" y="61077"/>
                      <a:pt x="23151" y="70661"/>
                      <a:pt x="37158" y="70661"/>
                    </a:cubicBezTo>
                    <a:cubicBezTo>
                      <a:pt x="38946" y="70661"/>
                      <a:pt x="40590" y="70504"/>
                      <a:pt x="42025" y="70152"/>
                    </a:cubicBezTo>
                    <a:cubicBezTo>
                      <a:pt x="41082" y="67692"/>
                      <a:pt x="41375" y="67144"/>
                      <a:pt x="41375" y="67144"/>
                    </a:cubicBezTo>
                    <a:cubicBezTo>
                      <a:pt x="41375" y="67144"/>
                      <a:pt x="45951" y="65513"/>
                      <a:pt x="47340" y="63601"/>
                    </a:cubicBezTo>
                    <a:cubicBezTo>
                      <a:pt x="48730" y="61689"/>
                      <a:pt x="58876" y="22341"/>
                      <a:pt x="59462" y="19358"/>
                    </a:cubicBezTo>
                    <a:cubicBezTo>
                      <a:pt x="60036" y="16363"/>
                      <a:pt x="59360" y="13814"/>
                      <a:pt x="56174" y="12055"/>
                    </a:cubicBezTo>
                    <a:cubicBezTo>
                      <a:pt x="54020" y="10869"/>
                      <a:pt x="51317" y="9225"/>
                      <a:pt x="51317" y="9225"/>
                    </a:cubicBezTo>
                    <a:lnTo>
                      <a:pt x="52146" y="8078"/>
                    </a:lnTo>
                    <a:lnTo>
                      <a:pt x="45084" y="3744"/>
                    </a:lnTo>
                    <a:lnTo>
                      <a:pt x="41949" y="1067"/>
                    </a:lnTo>
                    <a:lnTo>
                      <a:pt x="39897" y="2788"/>
                    </a:lnTo>
                    <a:cubicBezTo>
                      <a:pt x="39897" y="2788"/>
                      <a:pt x="31949" y="1"/>
                      <a:pt x="281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31" name="Google Shape;936;p 2"/>
              <p:cNvSpPr/>
              <p:nvPr/>
            </p:nvSpPr>
            <p:spPr>
              <a:xfrm rot="205200">
                <a:off x="2167200" y="689040"/>
                <a:ext cx="802800" cy="618480"/>
              </a:xfrm>
              <a:custGeom>
                <a:avLst/>
                <a:gdLst>
                  <a:gd name="textAreaLeft" fmla="*/ 0 w 802800"/>
                  <a:gd name="textAreaRight" fmla="*/ 803880 w 802800"/>
                  <a:gd name="textAreaTop" fmla="*/ 0 h 618480"/>
                  <a:gd name="textAreaBottom" fmla="*/ 619560 h 618480"/>
                </a:gdLst>
                <a:ahLst/>
                <a:rect l="textAreaLeft" t="textAreaTop" r="textAreaRight" b="textAreaBottom"/>
                <a:pathLst>
                  <a:path w="36606" h="28214">
                    <a:moveTo>
                      <a:pt x="21465" y="1"/>
                    </a:moveTo>
                    <a:cubicBezTo>
                      <a:pt x="18877" y="1"/>
                      <a:pt x="15290" y="962"/>
                      <a:pt x="15665" y="3165"/>
                    </a:cubicBezTo>
                    <a:cubicBezTo>
                      <a:pt x="14422" y="2393"/>
                      <a:pt x="12814" y="1673"/>
                      <a:pt x="11247" y="1673"/>
                    </a:cubicBezTo>
                    <a:cubicBezTo>
                      <a:pt x="10486" y="1673"/>
                      <a:pt x="9733" y="1843"/>
                      <a:pt x="9037" y="2260"/>
                    </a:cubicBezTo>
                    <a:cubicBezTo>
                      <a:pt x="6972" y="3483"/>
                      <a:pt x="6144" y="6976"/>
                      <a:pt x="7342" y="8939"/>
                    </a:cubicBezTo>
                    <a:cubicBezTo>
                      <a:pt x="3378" y="9704"/>
                      <a:pt x="0" y="16192"/>
                      <a:pt x="4257" y="18703"/>
                    </a:cubicBezTo>
                    <a:cubicBezTo>
                      <a:pt x="3161" y="20360"/>
                      <a:pt x="4474" y="22475"/>
                      <a:pt x="5443" y="23941"/>
                    </a:cubicBezTo>
                    <a:cubicBezTo>
                      <a:pt x="7506" y="27041"/>
                      <a:pt x="10537" y="28213"/>
                      <a:pt x="13783" y="28213"/>
                    </a:cubicBezTo>
                    <a:cubicBezTo>
                      <a:pt x="17918" y="28213"/>
                      <a:pt x="22401" y="26311"/>
                      <a:pt x="25671" y="24069"/>
                    </a:cubicBezTo>
                    <a:cubicBezTo>
                      <a:pt x="26207" y="23699"/>
                      <a:pt x="26971" y="23202"/>
                      <a:pt x="27392" y="22692"/>
                    </a:cubicBezTo>
                    <a:cubicBezTo>
                      <a:pt x="27846" y="22136"/>
                      <a:pt x="28674" y="20336"/>
                      <a:pt x="29471" y="20336"/>
                    </a:cubicBezTo>
                    <a:cubicBezTo>
                      <a:pt x="29569" y="20336"/>
                      <a:pt x="29667" y="20363"/>
                      <a:pt x="29763" y="20423"/>
                    </a:cubicBezTo>
                    <a:lnTo>
                      <a:pt x="29776" y="20423"/>
                    </a:lnTo>
                    <a:cubicBezTo>
                      <a:pt x="29941" y="20464"/>
                      <a:pt x="30112" y="20483"/>
                      <a:pt x="30286" y="20483"/>
                    </a:cubicBezTo>
                    <a:cubicBezTo>
                      <a:pt x="33061" y="20483"/>
                      <a:pt x="36606" y="15559"/>
                      <a:pt x="33727" y="13808"/>
                    </a:cubicBezTo>
                    <a:cubicBezTo>
                      <a:pt x="35578" y="10607"/>
                      <a:pt x="32733" y="5669"/>
                      <a:pt x="29259" y="5669"/>
                    </a:cubicBezTo>
                    <a:cubicBezTo>
                      <a:pt x="28665" y="5669"/>
                      <a:pt x="28053" y="5813"/>
                      <a:pt x="27443" y="6135"/>
                    </a:cubicBezTo>
                    <a:cubicBezTo>
                      <a:pt x="27277" y="5357"/>
                      <a:pt x="27150" y="4580"/>
                      <a:pt x="26857" y="3840"/>
                    </a:cubicBezTo>
                    <a:cubicBezTo>
                      <a:pt x="26296" y="2438"/>
                      <a:pt x="24894" y="883"/>
                      <a:pt x="23504" y="297"/>
                    </a:cubicBezTo>
                    <a:cubicBezTo>
                      <a:pt x="23044" y="103"/>
                      <a:pt x="22308" y="1"/>
                      <a:pt x="21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32" name="Google Shape;937;p 2"/>
              <p:cNvSpPr/>
              <p:nvPr/>
            </p:nvSpPr>
            <p:spPr>
              <a:xfrm rot="205200">
                <a:off x="2209320" y="944640"/>
                <a:ext cx="620280" cy="588600"/>
              </a:xfrm>
              <a:custGeom>
                <a:avLst/>
                <a:gdLst>
                  <a:gd name="textAreaLeft" fmla="*/ 0 w 620280"/>
                  <a:gd name="textAreaRight" fmla="*/ 621360 w 620280"/>
                  <a:gd name="textAreaTop" fmla="*/ 0 h 588600"/>
                  <a:gd name="textAreaBottom" fmla="*/ 589680 h 588600"/>
                </a:gdLst>
                <a:ahLst/>
                <a:rect l="textAreaLeft" t="textAreaTop" r="textAreaRight" b="textAreaBottom"/>
                <a:pathLst>
                  <a:path w="28298" h="26845">
                    <a:moveTo>
                      <a:pt x="16877" y="0"/>
                    </a:moveTo>
                    <a:cubicBezTo>
                      <a:pt x="16877" y="0"/>
                      <a:pt x="14935" y="4958"/>
                      <a:pt x="12606" y="4958"/>
                    </a:cubicBezTo>
                    <a:cubicBezTo>
                      <a:pt x="12396" y="4958"/>
                      <a:pt x="12184" y="4918"/>
                      <a:pt x="11970" y="4831"/>
                    </a:cubicBezTo>
                    <a:cubicBezTo>
                      <a:pt x="10948" y="4413"/>
                      <a:pt x="10508" y="3738"/>
                      <a:pt x="10014" y="3738"/>
                    </a:cubicBezTo>
                    <a:cubicBezTo>
                      <a:pt x="9831" y="3738"/>
                      <a:pt x="9639" y="3831"/>
                      <a:pt x="9408" y="4066"/>
                    </a:cubicBezTo>
                    <a:cubicBezTo>
                      <a:pt x="8860" y="4614"/>
                      <a:pt x="8860" y="9713"/>
                      <a:pt x="8375" y="10656"/>
                    </a:cubicBezTo>
                    <a:cubicBezTo>
                      <a:pt x="8264" y="10874"/>
                      <a:pt x="8140" y="10964"/>
                      <a:pt x="8011" y="10964"/>
                    </a:cubicBezTo>
                    <a:cubicBezTo>
                      <a:pt x="7401" y="10964"/>
                      <a:pt x="6680" y="8948"/>
                      <a:pt x="6680" y="8948"/>
                    </a:cubicBezTo>
                    <a:cubicBezTo>
                      <a:pt x="7254" y="7788"/>
                      <a:pt x="7661" y="6565"/>
                      <a:pt x="7929" y="5303"/>
                    </a:cubicBezTo>
                    <a:cubicBezTo>
                      <a:pt x="8484" y="2664"/>
                      <a:pt x="7037" y="1176"/>
                      <a:pt x="5341" y="1176"/>
                    </a:cubicBezTo>
                    <a:cubicBezTo>
                      <a:pt x="4153" y="1176"/>
                      <a:pt x="2844" y="1905"/>
                      <a:pt x="2015" y="3480"/>
                    </a:cubicBezTo>
                    <a:cubicBezTo>
                      <a:pt x="1" y="7317"/>
                      <a:pt x="281" y="11396"/>
                      <a:pt x="3697" y="11689"/>
                    </a:cubicBezTo>
                    <a:cubicBezTo>
                      <a:pt x="2614" y="14786"/>
                      <a:pt x="4003" y="17590"/>
                      <a:pt x="3748" y="19069"/>
                    </a:cubicBezTo>
                    <a:cubicBezTo>
                      <a:pt x="3493" y="20547"/>
                      <a:pt x="549" y="22179"/>
                      <a:pt x="549" y="22179"/>
                    </a:cubicBezTo>
                    <a:cubicBezTo>
                      <a:pt x="549" y="22179"/>
                      <a:pt x="3315" y="25659"/>
                      <a:pt x="6833" y="26844"/>
                    </a:cubicBezTo>
                    <a:cubicBezTo>
                      <a:pt x="8106" y="24467"/>
                      <a:pt x="8669" y="23743"/>
                      <a:pt x="9333" y="23743"/>
                    </a:cubicBezTo>
                    <a:cubicBezTo>
                      <a:pt x="9873" y="23743"/>
                      <a:pt x="10479" y="24220"/>
                      <a:pt x="11587" y="24677"/>
                    </a:cubicBezTo>
                    <a:cubicBezTo>
                      <a:pt x="12481" y="25050"/>
                      <a:pt x="13468" y="25280"/>
                      <a:pt x="14495" y="25280"/>
                    </a:cubicBezTo>
                    <a:cubicBezTo>
                      <a:pt x="16309" y="25280"/>
                      <a:pt x="18247" y="24563"/>
                      <a:pt x="20013" y="22651"/>
                    </a:cubicBezTo>
                    <a:cubicBezTo>
                      <a:pt x="24843" y="17437"/>
                      <a:pt x="28298" y="6973"/>
                      <a:pt x="28298" y="6973"/>
                    </a:cubicBezTo>
                    <a:lnTo>
                      <a:pt x="28285" y="6973"/>
                    </a:lnTo>
                    <a:cubicBezTo>
                      <a:pt x="22613" y="5303"/>
                      <a:pt x="16877" y="0"/>
                      <a:pt x="16877" y="0"/>
                    </a:cubicBezTo>
                    <a:close/>
                  </a:path>
                </a:pathLst>
              </a:custGeom>
              <a:solidFill>
                <a:srgbClr val="fca69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33" name="Google Shape;938;p 2"/>
              <p:cNvSpPr/>
              <p:nvPr/>
            </p:nvSpPr>
            <p:spPr>
              <a:xfrm rot="205200">
                <a:off x="2288520" y="996480"/>
                <a:ext cx="77760" cy="147240"/>
              </a:xfrm>
              <a:custGeom>
                <a:avLst/>
                <a:gdLst>
                  <a:gd name="textAreaLeft" fmla="*/ 0 w 77760"/>
                  <a:gd name="textAreaRight" fmla="*/ 78840 w 77760"/>
                  <a:gd name="textAreaTop" fmla="*/ 0 h 147240"/>
                  <a:gd name="textAreaBottom" fmla="*/ 148320 h 147240"/>
                </a:gdLst>
                <a:ahLst/>
                <a:rect l="textAreaLeft" t="textAreaTop" r="textAreaRight" b="textAreaBottom"/>
                <a:pathLst>
                  <a:path w="3587" h="6754">
                    <a:moveTo>
                      <a:pt x="1623" y="0"/>
                    </a:moveTo>
                    <a:cubicBezTo>
                      <a:pt x="1244" y="0"/>
                      <a:pt x="951" y="104"/>
                      <a:pt x="935" y="111"/>
                    </a:cubicBezTo>
                    <a:cubicBezTo>
                      <a:pt x="573" y="247"/>
                      <a:pt x="714" y="735"/>
                      <a:pt x="1027" y="735"/>
                    </a:cubicBezTo>
                    <a:cubicBezTo>
                      <a:pt x="1066" y="735"/>
                      <a:pt x="1108" y="728"/>
                      <a:pt x="1152" y="711"/>
                    </a:cubicBezTo>
                    <a:cubicBezTo>
                      <a:pt x="1152" y="711"/>
                      <a:pt x="1359" y="641"/>
                      <a:pt x="1617" y="641"/>
                    </a:cubicBezTo>
                    <a:cubicBezTo>
                      <a:pt x="1774" y="641"/>
                      <a:pt x="1949" y="667"/>
                      <a:pt x="2108" y="749"/>
                    </a:cubicBezTo>
                    <a:cubicBezTo>
                      <a:pt x="2363" y="876"/>
                      <a:pt x="2541" y="1131"/>
                      <a:pt x="2643" y="1514"/>
                    </a:cubicBezTo>
                    <a:cubicBezTo>
                      <a:pt x="2873" y="2342"/>
                      <a:pt x="2465" y="3884"/>
                      <a:pt x="1713" y="5019"/>
                    </a:cubicBezTo>
                    <a:cubicBezTo>
                      <a:pt x="1292" y="5656"/>
                      <a:pt x="821" y="6064"/>
                      <a:pt x="426" y="6115"/>
                    </a:cubicBezTo>
                    <a:cubicBezTo>
                      <a:pt x="1" y="6140"/>
                      <a:pt x="41" y="6753"/>
                      <a:pt x="440" y="6753"/>
                    </a:cubicBezTo>
                    <a:cubicBezTo>
                      <a:pt x="447" y="6753"/>
                      <a:pt x="456" y="6753"/>
                      <a:pt x="464" y="6752"/>
                    </a:cubicBezTo>
                    <a:lnTo>
                      <a:pt x="515" y="6752"/>
                    </a:lnTo>
                    <a:cubicBezTo>
                      <a:pt x="1267" y="6638"/>
                      <a:pt x="1879" y="5937"/>
                      <a:pt x="2248" y="5363"/>
                    </a:cubicBezTo>
                    <a:cubicBezTo>
                      <a:pt x="3000" y="4241"/>
                      <a:pt x="3587" y="2495"/>
                      <a:pt x="3268" y="1335"/>
                    </a:cubicBezTo>
                    <a:cubicBezTo>
                      <a:pt x="3115" y="787"/>
                      <a:pt x="2822" y="392"/>
                      <a:pt x="2401" y="175"/>
                    </a:cubicBezTo>
                    <a:cubicBezTo>
                      <a:pt x="2139" y="42"/>
                      <a:pt x="1864" y="0"/>
                      <a:pt x="16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4160" bIns="7416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34" name="Google Shape;939;p 2"/>
              <p:cNvSpPr/>
              <p:nvPr/>
            </p:nvSpPr>
            <p:spPr>
              <a:xfrm rot="205200">
                <a:off x="2589840" y="1208880"/>
                <a:ext cx="97200" cy="140760"/>
              </a:xfrm>
              <a:custGeom>
                <a:avLst/>
                <a:gdLst>
                  <a:gd name="textAreaLeft" fmla="*/ 0 w 97200"/>
                  <a:gd name="textAreaRight" fmla="*/ 98280 w 97200"/>
                  <a:gd name="textAreaTop" fmla="*/ 0 h 140760"/>
                  <a:gd name="textAreaBottom" fmla="*/ 141840 h 140760"/>
                </a:gdLst>
                <a:ahLst/>
                <a:rect l="textAreaLeft" t="textAreaTop" r="textAreaRight" b="textAreaBottom"/>
                <a:pathLst>
                  <a:path w="4480" h="6463">
                    <a:moveTo>
                      <a:pt x="4072" y="0"/>
                    </a:moveTo>
                    <a:cubicBezTo>
                      <a:pt x="3893" y="0"/>
                      <a:pt x="3740" y="153"/>
                      <a:pt x="3753" y="332"/>
                    </a:cubicBezTo>
                    <a:cubicBezTo>
                      <a:pt x="3791" y="2142"/>
                      <a:pt x="3549" y="5188"/>
                      <a:pt x="2708" y="5660"/>
                    </a:cubicBezTo>
                    <a:cubicBezTo>
                      <a:pt x="2514" y="5770"/>
                      <a:pt x="2324" y="5815"/>
                      <a:pt x="2144" y="5815"/>
                    </a:cubicBezTo>
                    <a:cubicBezTo>
                      <a:pt x="1342" y="5815"/>
                      <a:pt x="725" y="4924"/>
                      <a:pt x="694" y="4882"/>
                    </a:cubicBezTo>
                    <a:cubicBezTo>
                      <a:pt x="623" y="4778"/>
                      <a:pt x="528" y="4734"/>
                      <a:pt x="435" y="4734"/>
                    </a:cubicBezTo>
                    <a:cubicBezTo>
                      <a:pt x="211" y="4734"/>
                      <a:pt x="0" y="4987"/>
                      <a:pt x="171" y="5239"/>
                    </a:cubicBezTo>
                    <a:cubicBezTo>
                      <a:pt x="503" y="5736"/>
                      <a:pt x="1255" y="6463"/>
                      <a:pt x="2147" y="6463"/>
                    </a:cubicBezTo>
                    <a:cubicBezTo>
                      <a:pt x="2453" y="6463"/>
                      <a:pt x="2746" y="6374"/>
                      <a:pt x="3014" y="6233"/>
                    </a:cubicBezTo>
                    <a:cubicBezTo>
                      <a:pt x="4480" y="5418"/>
                      <a:pt x="4403" y="842"/>
                      <a:pt x="4390" y="319"/>
                    </a:cubicBezTo>
                    <a:cubicBezTo>
                      <a:pt x="4390" y="141"/>
                      <a:pt x="4250" y="0"/>
                      <a:pt x="40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0920" bIns="7092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35" name="Google Shape;940;p 2"/>
              <p:cNvSpPr/>
              <p:nvPr/>
            </p:nvSpPr>
            <p:spPr>
              <a:xfrm rot="205200">
                <a:off x="2595600" y="1049040"/>
                <a:ext cx="96120" cy="47160"/>
              </a:xfrm>
              <a:custGeom>
                <a:avLst/>
                <a:gdLst>
                  <a:gd name="textAreaLeft" fmla="*/ 0 w 96120"/>
                  <a:gd name="textAreaRight" fmla="*/ 97200 w 96120"/>
                  <a:gd name="textAreaTop" fmla="*/ 0 h 47160"/>
                  <a:gd name="textAreaBottom" fmla="*/ 48240 h 47160"/>
                </a:gdLst>
                <a:ahLst/>
                <a:rect l="textAreaLeft" t="textAreaTop" r="textAreaRight" b="textAreaBottom"/>
                <a:pathLst>
                  <a:path w="4428" h="2190">
                    <a:moveTo>
                      <a:pt x="1781" y="0"/>
                    </a:moveTo>
                    <a:cubicBezTo>
                      <a:pt x="576" y="0"/>
                      <a:pt x="0" y="653"/>
                      <a:pt x="489" y="1165"/>
                    </a:cubicBezTo>
                    <a:cubicBezTo>
                      <a:pt x="850" y="1542"/>
                      <a:pt x="2280" y="2190"/>
                      <a:pt x="3322" y="2190"/>
                    </a:cubicBezTo>
                    <a:cubicBezTo>
                      <a:pt x="3864" y="2190"/>
                      <a:pt x="4301" y="2014"/>
                      <a:pt x="4428" y="1535"/>
                    </a:cubicBezTo>
                    <a:cubicBezTo>
                      <a:pt x="4275" y="859"/>
                      <a:pt x="3752" y="222"/>
                      <a:pt x="2248" y="30"/>
                    </a:cubicBezTo>
                    <a:cubicBezTo>
                      <a:pt x="2084" y="10"/>
                      <a:pt x="1928" y="0"/>
                      <a:pt x="17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120" bIns="2412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36" name="Google Shape;941;p 2"/>
              <p:cNvSpPr/>
              <p:nvPr/>
            </p:nvSpPr>
            <p:spPr>
              <a:xfrm rot="205200">
                <a:off x="2731320" y="1121040"/>
                <a:ext cx="70560" cy="61920"/>
              </a:xfrm>
              <a:custGeom>
                <a:avLst/>
                <a:gdLst>
                  <a:gd name="textAreaLeft" fmla="*/ 0 w 70560"/>
                  <a:gd name="textAreaRight" fmla="*/ 71640 w 70560"/>
                  <a:gd name="textAreaTop" fmla="*/ 0 h 61920"/>
                  <a:gd name="textAreaBottom" fmla="*/ 63000 h 61920"/>
                </a:gdLst>
                <a:ahLst/>
                <a:rect l="textAreaLeft" t="textAreaTop" r="textAreaRight" b="textAreaBottom"/>
                <a:pathLst>
                  <a:path w="3264" h="2876">
                    <a:moveTo>
                      <a:pt x="1394" y="1"/>
                    </a:moveTo>
                    <a:cubicBezTo>
                      <a:pt x="1240" y="1"/>
                      <a:pt x="1089" y="32"/>
                      <a:pt x="944" y="83"/>
                    </a:cubicBezTo>
                    <a:cubicBezTo>
                      <a:pt x="1" y="1026"/>
                      <a:pt x="1785" y="2722"/>
                      <a:pt x="2384" y="2862"/>
                    </a:cubicBezTo>
                    <a:cubicBezTo>
                      <a:pt x="2424" y="2871"/>
                      <a:pt x="2463" y="2876"/>
                      <a:pt x="2500" y="2876"/>
                    </a:cubicBezTo>
                    <a:cubicBezTo>
                      <a:pt x="3022" y="2876"/>
                      <a:pt x="3263" y="1989"/>
                      <a:pt x="2716" y="1014"/>
                    </a:cubicBezTo>
                    <a:cubicBezTo>
                      <a:pt x="2276" y="246"/>
                      <a:pt x="1822" y="1"/>
                      <a:pt x="13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1320" bIns="3132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37" name="Google Shape;942;p 2"/>
              <p:cNvSpPr/>
              <p:nvPr/>
            </p:nvSpPr>
            <p:spPr>
              <a:xfrm rot="205200">
                <a:off x="2592720" y="1144080"/>
                <a:ext cx="41040" cy="41760"/>
              </a:xfrm>
              <a:custGeom>
                <a:avLst/>
                <a:gdLst>
                  <a:gd name="textAreaLeft" fmla="*/ 0 w 41040"/>
                  <a:gd name="textAreaRight" fmla="*/ 42120 w 41040"/>
                  <a:gd name="textAreaTop" fmla="*/ 0 h 41760"/>
                  <a:gd name="textAreaBottom" fmla="*/ 42840 h 41760"/>
                </a:gdLst>
                <a:ahLst/>
                <a:rect l="textAreaLeft" t="textAreaTop" r="textAreaRight" b="textAreaBottom"/>
                <a:pathLst>
                  <a:path w="1913" h="1952">
                    <a:moveTo>
                      <a:pt x="1190" y="1"/>
                    </a:moveTo>
                    <a:cubicBezTo>
                      <a:pt x="879" y="1"/>
                      <a:pt x="531" y="219"/>
                      <a:pt x="306" y="575"/>
                    </a:cubicBezTo>
                    <a:cubicBezTo>
                      <a:pt x="0" y="1072"/>
                      <a:pt x="51" y="1646"/>
                      <a:pt x="421" y="1862"/>
                    </a:cubicBezTo>
                    <a:cubicBezTo>
                      <a:pt x="516" y="1923"/>
                      <a:pt x="623" y="1952"/>
                      <a:pt x="735" y="1952"/>
                    </a:cubicBezTo>
                    <a:cubicBezTo>
                      <a:pt x="1046" y="1952"/>
                      <a:pt x="1394" y="1734"/>
                      <a:pt x="1619" y="1378"/>
                    </a:cubicBezTo>
                    <a:cubicBezTo>
                      <a:pt x="1912" y="881"/>
                      <a:pt x="1861" y="307"/>
                      <a:pt x="1504" y="90"/>
                    </a:cubicBezTo>
                    <a:cubicBezTo>
                      <a:pt x="1409" y="30"/>
                      <a:pt x="1302" y="1"/>
                      <a:pt x="11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38" name="Google Shape;943;p 2"/>
              <p:cNvSpPr/>
              <p:nvPr/>
            </p:nvSpPr>
            <p:spPr>
              <a:xfrm rot="205200">
                <a:off x="2701440" y="1216080"/>
                <a:ext cx="41040" cy="42120"/>
              </a:xfrm>
              <a:custGeom>
                <a:avLst/>
                <a:gdLst>
                  <a:gd name="textAreaLeft" fmla="*/ 0 w 41040"/>
                  <a:gd name="textAreaRight" fmla="*/ 42120 w 41040"/>
                  <a:gd name="textAreaTop" fmla="*/ 0 h 42120"/>
                  <a:gd name="textAreaBottom" fmla="*/ 43200 h 42120"/>
                </a:gdLst>
                <a:ahLst/>
                <a:rect l="textAreaLeft" t="textAreaTop" r="textAreaRight" b="textAreaBottom"/>
                <a:pathLst>
                  <a:path w="1913" h="1959">
                    <a:moveTo>
                      <a:pt x="1192" y="1"/>
                    </a:moveTo>
                    <a:cubicBezTo>
                      <a:pt x="878" y="1"/>
                      <a:pt x="522" y="215"/>
                      <a:pt x="306" y="582"/>
                    </a:cubicBezTo>
                    <a:cubicBezTo>
                      <a:pt x="0" y="1079"/>
                      <a:pt x="51" y="1652"/>
                      <a:pt x="408" y="1869"/>
                    </a:cubicBezTo>
                    <a:cubicBezTo>
                      <a:pt x="506" y="1930"/>
                      <a:pt x="616" y="1959"/>
                      <a:pt x="730" y="1959"/>
                    </a:cubicBezTo>
                    <a:cubicBezTo>
                      <a:pt x="1045" y="1959"/>
                      <a:pt x="1391" y="1740"/>
                      <a:pt x="1606" y="1385"/>
                    </a:cubicBezTo>
                    <a:cubicBezTo>
                      <a:pt x="1912" y="888"/>
                      <a:pt x="1861" y="314"/>
                      <a:pt x="1504" y="85"/>
                    </a:cubicBezTo>
                    <a:cubicBezTo>
                      <a:pt x="1411" y="28"/>
                      <a:pt x="1304" y="1"/>
                      <a:pt x="11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600" bIns="216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39" name="Google Shape;944;p 2"/>
              <p:cNvSpPr/>
              <p:nvPr/>
            </p:nvSpPr>
            <p:spPr>
              <a:xfrm rot="205200">
                <a:off x="2490840" y="1300680"/>
                <a:ext cx="89280" cy="92880"/>
              </a:xfrm>
              <a:custGeom>
                <a:avLst/>
                <a:gdLst>
                  <a:gd name="textAreaLeft" fmla="*/ 0 w 89280"/>
                  <a:gd name="textAreaRight" fmla="*/ 90360 w 89280"/>
                  <a:gd name="textAreaTop" fmla="*/ 0 h 92880"/>
                  <a:gd name="textAreaBottom" fmla="*/ 93960 h 92880"/>
                </a:gdLst>
                <a:ahLst/>
                <a:rect l="textAreaLeft" t="textAreaTop" r="textAreaRight" b="textAreaBottom"/>
                <a:pathLst>
                  <a:path w="4111" h="4270">
                    <a:moveTo>
                      <a:pt x="642" y="0"/>
                    </a:moveTo>
                    <a:cubicBezTo>
                      <a:pt x="317" y="0"/>
                      <a:pt x="55" y="478"/>
                      <a:pt x="39" y="1169"/>
                    </a:cubicBezTo>
                    <a:cubicBezTo>
                      <a:pt x="1" y="2291"/>
                      <a:pt x="1301" y="3910"/>
                      <a:pt x="1964" y="4152"/>
                    </a:cubicBezTo>
                    <a:cubicBezTo>
                      <a:pt x="2172" y="4227"/>
                      <a:pt x="2468" y="4270"/>
                      <a:pt x="2766" y="4270"/>
                    </a:cubicBezTo>
                    <a:cubicBezTo>
                      <a:pt x="3433" y="4270"/>
                      <a:pt x="4111" y="4053"/>
                      <a:pt x="3838" y="3489"/>
                    </a:cubicBezTo>
                    <a:cubicBezTo>
                      <a:pt x="3838" y="3489"/>
                      <a:pt x="1798" y="1756"/>
                      <a:pt x="1275" y="621"/>
                    </a:cubicBezTo>
                    <a:cubicBezTo>
                      <a:pt x="1070" y="186"/>
                      <a:pt x="844" y="0"/>
                      <a:pt x="6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40" name="Google Shape;945;p 2"/>
              <p:cNvSpPr/>
              <p:nvPr/>
            </p:nvSpPr>
            <p:spPr>
              <a:xfrm rot="205200">
                <a:off x="2287080" y="1048320"/>
                <a:ext cx="69480" cy="24480"/>
              </a:xfrm>
              <a:custGeom>
                <a:avLst/>
                <a:gdLst>
                  <a:gd name="textAreaLeft" fmla="*/ 0 w 69480"/>
                  <a:gd name="textAreaRight" fmla="*/ 70560 w 69480"/>
                  <a:gd name="textAreaTop" fmla="*/ 0 h 24480"/>
                  <a:gd name="textAreaBottom" fmla="*/ 25560 h 24480"/>
                </a:gdLst>
                <a:ahLst/>
                <a:rect l="textAreaLeft" t="textAreaTop" r="textAreaRight" b="textAreaBottom"/>
                <a:pathLst>
                  <a:path w="3216" h="1160">
                    <a:moveTo>
                      <a:pt x="1691" y="1"/>
                    </a:moveTo>
                    <a:cubicBezTo>
                      <a:pt x="1243" y="1"/>
                      <a:pt x="735" y="155"/>
                      <a:pt x="230" y="599"/>
                    </a:cubicBezTo>
                    <a:cubicBezTo>
                      <a:pt x="0" y="790"/>
                      <a:pt x="141" y="1159"/>
                      <a:pt x="434" y="1159"/>
                    </a:cubicBezTo>
                    <a:cubicBezTo>
                      <a:pt x="510" y="1159"/>
                      <a:pt x="587" y="1134"/>
                      <a:pt x="651" y="1083"/>
                    </a:cubicBezTo>
                    <a:cubicBezTo>
                      <a:pt x="1038" y="740"/>
                      <a:pt x="1401" y="631"/>
                      <a:pt x="1705" y="631"/>
                    </a:cubicBezTo>
                    <a:cubicBezTo>
                      <a:pt x="2179" y="631"/>
                      <a:pt x="2508" y="896"/>
                      <a:pt x="2562" y="943"/>
                    </a:cubicBezTo>
                    <a:cubicBezTo>
                      <a:pt x="2629" y="996"/>
                      <a:pt x="2699" y="1019"/>
                      <a:pt x="2765" y="1019"/>
                    </a:cubicBezTo>
                    <a:cubicBezTo>
                      <a:pt x="3016" y="1019"/>
                      <a:pt x="3215" y="693"/>
                      <a:pt x="2983" y="471"/>
                    </a:cubicBezTo>
                    <a:cubicBezTo>
                      <a:pt x="2733" y="250"/>
                      <a:pt x="2260" y="1"/>
                      <a:pt x="16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600" bIns="126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41" name="Google Shape;946;p 2"/>
              <p:cNvSpPr/>
              <p:nvPr/>
            </p:nvSpPr>
            <p:spPr>
              <a:xfrm rot="205200">
                <a:off x="2297880" y="1325160"/>
                <a:ext cx="118440" cy="152640"/>
              </a:xfrm>
              <a:custGeom>
                <a:avLst/>
                <a:gdLst>
                  <a:gd name="textAreaLeft" fmla="*/ 0 w 118440"/>
                  <a:gd name="textAreaRight" fmla="*/ 119520 w 118440"/>
                  <a:gd name="textAreaTop" fmla="*/ 0 h 152640"/>
                  <a:gd name="textAreaBottom" fmla="*/ 153720 h 152640"/>
                </a:gdLst>
                <a:ahLst/>
                <a:rect l="textAreaLeft" t="textAreaTop" r="textAreaRight" b="textAreaBottom"/>
                <a:pathLst>
                  <a:path w="5443" h="6999">
                    <a:moveTo>
                      <a:pt x="0" y="1"/>
                    </a:moveTo>
                    <a:cubicBezTo>
                      <a:pt x="0" y="1"/>
                      <a:pt x="0" y="3111"/>
                      <a:pt x="1479" y="4832"/>
                    </a:cubicBezTo>
                    <a:cubicBezTo>
                      <a:pt x="2154" y="5597"/>
                      <a:pt x="2881" y="6323"/>
                      <a:pt x="3646" y="6999"/>
                    </a:cubicBezTo>
                    <a:cubicBezTo>
                      <a:pt x="4131" y="6302"/>
                      <a:pt x="4488" y="6051"/>
                      <a:pt x="4881" y="6051"/>
                    </a:cubicBezTo>
                    <a:cubicBezTo>
                      <a:pt x="5056" y="6051"/>
                      <a:pt x="5239" y="6100"/>
                      <a:pt x="5443" y="6183"/>
                    </a:cubicBezTo>
                    <a:cubicBezTo>
                      <a:pt x="4703" y="5788"/>
                      <a:pt x="4002" y="5316"/>
                      <a:pt x="3365" y="4781"/>
                    </a:cubicBezTo>
                    <a:cubicBezTo>
                      <a:pt x="791" y="2563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a88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6680" bIns="76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42" name="Google Shape;947;p 2"/>
              <p:cNvSpPr/>
              <p:nvPr/>
            </p:nvSpPr>
            <p:spPr>
              <a:xfrm rot="205200">
                <a:off x="2397600" y="880560"/>
                <a:ext cx="476640" cy="276480"/>
              </a:xfrm>
              <a:custGeom>
                <a:avLst/>
                <a:gdLst>
                  <a:gd name="textAreaLeft" fmla="*/ 0 w 476640"/>
                  <a:gd name="textAreaRight" fmla="*/ 477720 w 476640"/>
                  <a:gd name="textAreaTop" fmla="*/ 0 h 276480"/>
                  <a:gd name="textAreaBottom" fmla="*/ 277560 h 276480"/>
                </a:gdLst>
                <a:ahLst/>
                <a:rect l="textAreaLeft" t="textAreaTop" r="textAreaRight" b="textAreaBottom"/>
                <a:pathLst>
                  <a:path w="21759" h="12638">
                    <a:moveTo>
                      <a:pt x="8958" y="0"/>
                    </a:moveTo>
                    <a:cubicBezTo>
                      <a:pt x="7170" y="0"/>
                      <a:pt x="5432" y="425"/>
                      <a:pt x="4181" y="1587"/>
                    </a:cubicBezTo>
                    <a:cubicBezTo>
                      <a:pt x="3646" y="2084"/>
                      <a:pt x="3505" y="2862"/>
                      <a:pt x="3072" y="3422"/>
                    </a:cubicBezTo>
                    <a:cubicBezTo>
                      <a:pt x="2090" y="4710"/>
                      <a:pt x="1211" y="5742"/>
                      <a:pt x="790" y="7361"/>
                    </a:cubicBezTo>
                    <a:cubicBezTo>
                      <a:pt x="548" y="8343"/>
                      <a:pt x="701" y="9388"/>
                      <a:pt x="535" y="10395"/>
                    </a:cubicBezTo>
                    <a:cubicBezTo>
                      <a:pt x="421" y="11109"/>
                      <a:pt x="51" y="11695"/>
                      <a:pt x="0" y="12421"/>
                    </a:cubicBezTo>
                    <a:cubicBezTo>
                      <a:pt x="290" y="12571"/>
                      <a:pt x="568" y="12638"/>
                      <a:pt x="829" y="12638"/>
                    </a:cubicBezTo>
                    <a:cubicBezTo>
                      <a:pt x="2258" y="12638"/>
                      <a:pt x="3161" y="10645"/>
                      <a:pt x="2460" y="9362"/>
                    </a:cubicBezTo>
                    <a:lnTo>
                      <a:pt x="2460" y="9362"/>
                    </a:lnTo>
                    <a:cubicBezTo>
                      <a:pt x="2911" y="9561"/>
                      <a:pt x="3375" y="9650"/>
                      <a:pt x="3837" y="9650"/>
                    </a:cubicBezTo>
                    <a:cubicBezTo>
                      <a:pt x="6313" y="9650"/>
                      <a:pt x="8753" y="7087"/>
                      <a:pt x="9075" y="5003"/>
                    </a:cubicBezTo>
                    <a:cubicBezTo>
                      <a:pt x="9657" y="6196"/>
                      <a:pt x="10423" y="6842"/>
                      <a:pt x="11475" y="6842"/>
                    </a:cubicBezTo>
                    <a:cubicBezTo>
                      <a:pt x="11806" y="6842"/>
                      <a:pt x="12165" y="6778"/>
                      <a:pt x="12555" y="6647"/>
                    </a:cubicBezTo>
                    <a:cubicBezTo>
                      <a:pt x="13842" y="8694"/>
                      <a:pt x="15536" y="9915"/>
                      <a:pt x="17796" y="9915"/>
                    </a:cubicBezTo>
                    <a:cubicBezTo>
                      <a:pt x="17999" y="9915"/>
                      <a:pt x="18206" y="9905"/>
                      <a:pt x="18419" y="9885"/>
                    </a:cubicBezTo>
                    <a:cubicBezTo>
                      <a:pt x="18670" y="10812"/>
                      <a:pt x="19271" y="11225"/>
                      <a:pt x="19891" y="11225"/>
                    </a:cubicBezTo>
                    <a:cubicBezTo>
                      <a:pt x="20686" y="11225"/>
                      <a:pt x="21511" y="10546"/>
                      <a:pt x="21669" y="9401"/>
                    </a:cubicBezTo>
                    <a:cubicBezTo>
                      <a:pt x="21758" y="8725"/>
                      <a:pt x="21299" y="7603"/>
                      <a:pt x="21057" y="7004"/>
                    </a:cubicBezTo>
                    <a:cubicBezTo>
                      <a:pt x="19974" y="4264"/>
                      <a:pt x="16749" y="1957"/>
                      <a:pt x="14072" y="975"/>
                    </a:cubicBezTo>
                    <a:cubicBezTo>
                      <a:pt x="12614" y="431"/>
                      <a:pt x="10760" y="0"/>
                      <a:pt x="89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43" name="Google Shape;948;p 2"/>
              <p:cNvSpPr/>
              <p:nvPr/>
            </p:nvSpPr>
            <p:spPr>
              <a:xfrm rot="205200">
                <a:off x="1648080" y="1387800"/>
                <a:ext cx="313200" cy="589680"/>
              </a:xfrm>
              <a:custGeom>
                <a:avLst/>
                <a:gdLst>
                  <a:gd name="textAreaLeft" fmla="*/ 0 w 313200"/>
                  <a:gd name="textAreaRight" fmla="*/ 314280 w 313200"/>
                  <a:gd name="textAreaTop" fmla="*/ 0 h 589680"/>
                  <a:gd name="textAreaBottom" fmla="*/ 590760 h 589680"/>
                </a:gdLst>
                <a:ahLst/>
                <a:rect l="textAreaLeft" t="textAreaTop" r="textAreaRight" b="textAreaBottom"/>
                <a:pathLst>
                  <a:path w="14315" h="26895">
                    <a:moveTo>
                      <a:pt x="11409" y="0"/>
                    </a:moveTo>
                    <a:cubicBezTo>
                      <a:pt x="11274" y="0"/>
                      <a:pt x="11141" y="136"/>
                      <a:pt x="11218" y="306"/>
                    </a:cubicBezTo>
                    <a:cubicBezTo>
                      <a:pt x="11243" y="357"/>
                      <a:pt x="13869" y="5685"/>
                      <a:pt x="12454" y="9496"/>
                    </a:cubicBezTo>
                    <a:cubicBezTo>
                      <a:pt x="11039" y="13358"/>
                      <a:pt x="192" y="26411"/>
                      <a:pt x="77" y="26551"/>
                    </a:cubicBezTo>
                    <a:cubicBezTo>
                      <a:pt x="1" y="26627"/>
                      <a:pt x="14" y="26768"/>
                      <a:pt x="103" y="26844"/>
                    </a:cubicBezTo>
                    <a:cubicBezTo>
                      <a:pt x="141" y="26870"/>
                      <a:pt x="192" y="26895"/>
                      <a:pt x="243" y="26895"/>
                    </a:cubicBezTo>
                    <a:cubicBezTo>
                      <a:pt x="294" y="26895"/>
                      <a:pt x="358" y="26870"/>
                      <a:pt x="396" y="26819"/>
                    </a:cubicBezTo>
                    <a:cubicBezTo>
                      <a:pt x="842" y="26283"/>
                      <a:pt x="11409" y="13575"/>
                      <a:pt x="12849" y="9636"/>
                    </a:cubicBezTo>
                    <a:cubicBezTo>
                      <a:pt x="14315" y="5660"/>
                      <a:pt x="11702" y="332"/>
                      <a:pt x="11587" y="115"/>
                    </a:cubicBezTo>
                    <a:cubicBezTo>
                      <a:pt x="11545" y="34"/>
                      <a:pt x="11477" y="0"/>
                      <a:pt x="114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44" name="Google Shape;949;p 2"/>
              <p:cNvSpPr/>
              <p:nvPr/>
            </p:nvSpPr>
            <p:spPr>
              <a:xfrm rot="205200">
                <a:off x="2225880" y="1834920"/>
                <a:ext cx="170280" cy="97200"/>
              </a:xfrm>
              <a:custGeom>
                <a:avLst/>
                <a:gdLst>
                  <a:gd name="textAreaLeft" fmla="*/ 0 w 170280"/>
                  <a:gd name="textAreaRight" fmla="*/ 171360 w 170280"/>
                  <a:gd name="textAreaTop" fmla="*/ 0 h 97200"/>
                  <a:gd name="textAreaBottom" fmla="*/ 98280 h 97200"/>
                </a:gdLst>
                <a:ahLst/>
                <a:rect l="textAreaLeft" t="textAreaTop" r="textAreaRight" b="textAreaBottom"/>
                <a:pathLst>
                  <a:path w="7808" h="4477">
                    <a:moveTo>
                      <a:pt x="309" y="1"/>
                    </a:moveTo>
                    <a:cubicBezTo>
                      <a:pt x="142" y="1"/>
                      <a:pt x="1" y="231"/>
                      <a:pt x="173" y="372"/>
                    </a:cubicBezTo>
                    <a:cubicBezTo>
                      <a:pt x="364" y="538"/>
                      <a:pt x="4838" y="4426"/>
                      <a:pt x="7540" y="4476"/>
                    </a:cubicBezTo>
                    <a:lnTo>
                      <a:pt x="7553" y="4464"/>
                    </a:lnTo>
                    <a:cubicBezTo>
                      <a:pt x="7808" y="4438"/>
                      <a:pt x="7808" y="4069"/>
                      <a:pt x="7553" y="4043"/>
                    </a:cubicBezTo>
                    <a:cubicBezTo>
                      <a:pt x="4991" y="4005"/>
                      <a:pt x="491" y="92"/>
                      <a:pt x="441" y="54"/>
                    </a:cubicBezTo>
                    <a:cubicBezTo>
                      <a:pt x="398" y="17"/>
                      <a:pt x="353" y="1"/>
                      <a:pt x="3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8960" bIns="4896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1445" name="Google Shape;957;p 2"/>
            <p:cNvGrpSpPr/>
            <p:nvPr/>
          </p:nvGrpSpPr>
          <p:grpSpPr>
            <a:xfrm>
              <a:off x="757440" y="2079720"/>
              <a:ext cx="3701160" cy="2206080"/>
              <a:chOff x="757440" y="2079720"/>
              <a:chExt cx="3701160" cy="2206080"/>
            </a:xfrm>
          </p:grpSpPr>
          <p:sp>
            <p:nvSpPr>
              <p:cNvPr id="1446" name="Google Shape;958;p 2"/>
              <p:cNvSpPr/>
              <p:nvPr/>
            </p:nvSpPr>
            <p:spPr>
              <a:xfrm>
                <a:off x="757440" y="2079720"/>
                <a:ext cx="3153960" cy="2019600"/>
              </a:xfrm>
              <a:custGeom>
                <a:avLst/>
                <a:gdLst>
                  <a:gd name="textAreaLeft" fmla="*/ 0 w 3153960"/>
                  <a:gd name="textAreaRight" fmla="*/ 3155040 w 3153960"/>
                  <a:gd name="textAreaTop" fmla="*/ 0 h 2019600"/>
                  <a:gd name="textAreaBottom" fmla="*/ 2020680 h 2019600"/>
                </a:gdLst>
                <a:ahLst/>
                <a:rect l="textAreaLeft" t="textAreaTop" r="textAreaRight" b="textAreaBottom"/>
                <a:pathLst>
                  <a:path w="125081" h="86128">
                    <a:moveTo>
                      <a:pt x="7317" y="0"/>
                    </a:moveTo>
                    <a:cubicBezTo>
                      <a:pt x="3264" y="0"/>
                      <a:pt x="1" y="3085"/>
                      <a:pt x="13" y="6896"/>
                    </a:cubicBezTo>
                    <a:lnTo>
                      <a:pt x="39" y="79219"/>
                    </a:lnTo>
                    <a:cubicBezTo>
                      <a:pt x="39" y="83030"/>
                      <a:pt x="3315" y="86127"/>
                      <a:pt x="7355" y="86127"/>
                    </a:cubicBezTo>
                    <a:lnTo>
                      <a:pt x="117777" y="86127"/>
                    </a:lnTo>
                    <a:cubicBezTo>
                      <a:pt x="121805" y="86127"/>
                      <a:pt x="125081" y="83030"/>
                      <a:pt x="125081" y="79219"/>
                    </a:cubicBezTo>
                    <a:lnTo>
                      <a:pt x="125055" y="6896"/>
                    </a:lnTo>
                    <a:cubicBezTo>
                      <a:pt x="125055" y="3085"/>
                      <a:pt x="121779" y="0"/>
                      <a:pt x="1177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47" name="Google Shape;959;p 2"/>
              <p:cNvSpPr/>
              <p:nvPr/>
            </p:nvSpPr>
            <p:spPr>
              <a:xfrm>
                <a:off x="857520" y="2079720"/>
                <a:ext cx="3153960" cy="2019600"/>
              </a:xfrm>
              <a:custGeom>
                <a:avLst/>
                <a:gdLst>
                  <a:gd name="textAreaLeft" fmla="*/ 0 w 3153960"/>
                  <a:gd name="textAreaRight" fmla="*/ 3155040 w 3153960"/>
                  <a:gd name="textAreaTop" fmla="*/ 0 h 2019600"/>
                  <a:gd name="textAreaBottom" fmla="*/ 2020680 h 2019600"/>
                </a:gdLst>
                <a:ahLst/>
                <a:rect l="textAreaLeft" t="textAreaTop" r="textAreaRight" b="textAreaBottom"/>
                <a:pathLst>
                  <a:path w="125081" h="86128">
                    <a:moveTo>
                      <a:pt x="7317" y="0"/>
                    </a:moveTo>
                    <a:cubicBezTo>
                      <a:pt x="3276" y="0"/>
                      <a:pt x="1" y="3085"/>
                      <a:pt x="1" y="6896"/>
                    </a:cubicBezTo>
                    <a:lnTo>
                      <a:pt x="39" y="79219"/>
                    </a:lnTo>
                    <a:cubicBezTo>
                      <a:pt x="39" y="83030"/>
                      <a:pt x="3315" y="86127"/>
                      <a:pt x="7355" y="86127"/>
                    </a:cubicBezTo>
                    <a:lnTo>
                      <a:pt x="117764" y="86127"/>
                    </a:lnTo>
                    <a:cubicBezTo>
                      <a:pt x="121805" y="86127"/>
                      <a:pt x="125081" y="83030"/>
                      <a:pt x="125081" y="79219"/>
                    </a:cubicBezTo>
                    <a:lnTo>
                      <a:pt x="125042" y="6896"/>
                    </a:lnTo>
                    <a:cubicBezTo>
                      <a:pt x="125042" y="3085"/>
                      <a:pt x="121766" y="0"/>
                      <a:pt x="1177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48" name="Google Shape;960;p 2"/>
              <p:cNvSpPr/>
              <p:nvPr/>
            </p:nvSpPr>
            <p:spPr>
              <a:xfrm>
                <a:off x="947520" y="2162880"/>
                <a:ext cx="2974320" cy="1852560"/>
              </a:xfrm>
              <a:custGeom>
                <a:avLst/>
                <a:gdLst>
                  <a:gd name="textAreaLeft" fmla="*/ 0 w 2974320"/>
                  <a:gd name="textAreaRight" fmla="*/ 2975400 w 2974320"/>
                  <a:gd name="textAreaTop" fmla="*/ 0 h 1852560"/>
                  <a:gd name="textAreaBottom" fmla="*/ 1853640 h 1852560"/>
                </a:gdLst>
                <a:ahLst/>
                <a:rect l="textAreaLeft" t="textAreaTop" r="textAreaRight" b="textAreaBottom"/>
                <a:pathLst>
                  <a:path w="117956" h="79003">
                    <a:moveTo>
                      <a:pt x="3646" y="0"/>
                    </a:moveTo>
                    <a:cubicBezTo>
                      <a:pt x="1556" y="0"/>
                      <a:pt x="1" y="1568"/>
                      <a:pt x="1" y="3646"/>
                    </a:cubicBezTo>
                    <a:lnTo>
                      <a:pt x="26" y="75357"/>
                    </a:lnTo>
                    <a:cubicBezTo>
                      <a:pt x="26" y="77434"/>
                      <a:pt x="1594" y="79002"/>
                      <a:pt x="3672" y="79002"/>
                    </a:cubicBezTo>
                    <a:lnTo>
                      <a:pt x="114310" y="79002"/>
                    </a:lnTo>
                    <a:cubicBezTo>
                      <a:pt x="116387" y="79002"/>
                      <a:pt x="117955" y="77434"/>
                      <a:pt x="117955" y="75357"/>
                    </a:cubicBezTo>
                    <a:lnTo>
                      <a:pt x="117917" y="3659"/>
                    </a:lnTo>
                    <a:cubicBezTo>
                      <a:pt x="117917" y="1581"/>
                      <a:pt x="116349" y="13"/>
                      <a:pt x="114272" y="13"/>
                    </a:cubicBezTo>
                    <a:lnTo>
                      <a:pt x="3646" y="0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49" name="Google Shape;961;p 2"/>
              <p:cNvSpPr/>
              <p:nvPr/>
            </p:nvSpPr>
            <p:spPr>
              <a:xfrm>
                <a:off x="844560" y="2487600"/>
                <a:ext cx="1033560" cy="1616400"/>
              </a:xfrm>
              <a:custGeom>
                <a:avLst/>
                <a:gdLst>
                  <a:gd name="textAreaLeft" fmla="*/ 0 w 1033560"/>
                  <a:gd name="textAreaRight" fmla="*/ 1034640 w 1033560"/>
                  <a:gd name="textAreaTop" fmla="*/ 0 h 1616400"/>
                  <a:gd name="textAreaBottom" fmla="*/ 1617480 h 1616400"/>
                </a:gdLst>
                <a:ahLst/>
                <a:rect l="textAreaLeft" t="textAreaTop" r="textAreaRight" b="textAreaBottom"/>
                <a:pathLst>
                  <a:path w="41024" h="68947">
                    <a:moveTo>
                      <a:pt x="224" y="0"/>
                    </a:moveTo>
                    <a:cubicBezTo>
                      <a:pt x="113" y="0"/>
                      <a:pt x="1" y="77"/>
                      <a:pt x="14" y="230"/>
                    </a:cubicBezTo>
                    <a:lnTo>
                      <a:pt x="14" y="61272"/>
                    </a:lnTo>
                    <a:cubicBezTo>
                      <a:pt x="14" y="65504"/>
                      <a:pt x="3443" y="68945"/>
                      <a:pt x="7687" y="68945"/>
                    </a:cubicBezTo>
                    <a:lnTo>
                      <a:pt x="40726" y="68945"/>
                    </a:lnTo>
                    <a:cubicBezTo>
                      <a:pt x="40734" y="68946"/>
                      <a:pt x="40741" y="68946"/>
                      <a:pt x="40749" y="68946"/>
                    </a:cubicBezTo>
                    <a:cubicBezTo>
                      <a:pt x="41020" y="68946"/>
                      <a:pt x="41024" y="68535"/>
                      <a:pt x="40760" y="68535"/>
                    </a:cubicBezTo>
                    <a:cubicBezTo>
                      <a:pt x="40749" y="68535"/>
                      <a:pt x="40738" y="68536"/>
                      <a:pt x="40726" y="68537"/>
                    </a:cubicBezTo>
                    <a:lnTo>
                      <a:pt x="7687" y="68537"/>
                    </a:lnTo>
                    <a:cubicBezTo>
                      <a:pt x="3685" y="68525"/>
                      <a:pt x="434" y="65274"/>
                      <a:pt x="434" y="61272"/>
                    </a:cubicBezTo>
                    <a:lnTo>
                      <a:pt x="434" y="230"/>
                    </a:lnTo>
                    <a:cubicBezTo>
                      <a:pt x="447" y="77"/>
                      <a:pt x="336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50" name="Google Shape;962;p 2"/>
              <p:cNvSpPr/>
              <p:nvPr/>
            </p:nvSpPr>
            <p:spPr>
              <a:xfrm>
                <a:off x="945000" y="3558600"/>
                <a:ext cx="2408760" cy="459000"/>
              </a:xfrm>
              <a:custGeom>
                <a:avLst/>
                <a:gdLst>
                  <a:gd name="textAreaLeft" fmla="*/ 0 w 2408760"/>
                  <a:gd name="textAreaRight" fmla="*/ 2409840 w 2408760"/>
                  <a:gd name="textAreaTop" fmla="*/ 0 h 459000"/>
                  <a:gd name="textAreaBottom" fmla="*/ 460080 h 459000"/>
                </a:gdLst>
                <a:ahLst/>
                <a:rect l="textAreaLeft" t="textAreaTop" r="textAreaRight" b="textAreaBottom"/>
                <a:pathLst>
                  <a:path w="95535" h="19605">
                    <a:moveTo>
                      <a:pt x="224" y="1"/>
                    </a:moveTo>
                    <a:cubicBezTo>
                      <a:pt x="112" y="1"/>
                      <a:pt x="1" y="77"/>
                      <a:pt x="13" y="230"/>
                    </a:cubicBezTo>
                    <a:lnTo>
                      <a:pt x="13" y="16035"/>
                    </a:lnTo>
                    <a:cubicBezTo>
                      <a:pt x="26" y="18011"/>
                      <a:pt x="1619" y="19604"/>
                      <a:pt x="3595" y="19604"/>
                    </a:cubicBezTo>
                    <a:lnTo>
                      <a:pt x="95280" y="19604"/>
                    </a:lnTo>
                    <a:cubicBezTo>
                      <a:pt x="95534" y="19579"/>
                      <a:pt x="95534" y="19209"/>
                      <a:pt x="95280" y="19184"/>
                    </a:cubicBezTo>
                    <a:lnTo>
                      <a:pt x="3595" y="19184"/>
                    </a:lnTo>
                    <a:cubicBezTo>
                      <a:pt x="1849" y="19184"/>
                      <a:pt x="434" y="17769"/>
                      <a:pt x="434" y="16035"/>
                    </a:cubicBezTo>
                    <a:lnTo>
                      <a:pt x="434" y="230"/>
                    </a:lnTo>
                    <a:cubicBezTo>
                      <a:pt x="447" y="77"/>
                      <a:pt x="335" y="1"/>
                      <a:pt x="2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51" name="Google Shape;963;p 2"/>
              <p:cNvSpPr/>
              <p:nvPr/>
            </p:nvSpPr>
            <p:spPr>
              <a:xfrm>
                <a:off x="858600" y="4104720"/>
                <a:ext cx="3426120" cy="181080"/>
              </a:xfrm>
              <a:custGeom>
                <a:avLst/>
                <a:gdLst>
                  <a:gd name="textAreaLeft" fmla="*/ 0 w 3426120"/>
                  <a:gd name="textAreaRight" fmla="*/ 3427200 w 3426120"/>
                  <a:gd name="textAreaTop" fmla="*/ 0 h 181080"/>
                  <a:gd name="textAreaBottom" fmla="*/ 182160 h 181080"/>
                </a:gdLst>
                <a:ahLst/>
                <a:rect l="textAreaLeft" t="textAreaTop" r="textAreaRight" b="textAreaBottom"/>
                <a:pathLst>
                  <a:path w="135865" h="7763">
                    <a:moveTo>
                      <a:pt x="3916" y="0"/>
                    </a:moveTo>
                    <a:cubicBezTo>
                      <a:pt x="1760" y="0"/>
                      <a:pt x="14" y="1729"/>
                      <a:pt x="1" y="3888"/>
                    </a:cubicBezTo>
                    <a:cubicBezTo>
                      <a:pt x="13" y="6026"/>
                      <a:pt x="1747" y="7763"/>
                      <a:pt x="3893" y="7763"/>
                    </a:cubicBezTo>
                    <a:cubicBezTo>
                      <a:pt x="3908" y="7763"/>
                      <a:pt x="3924" y="7763"/>
                      <a:pt x="3939" y="7763"/>
                    </a:cubicBezTo>
                    <a:lnTo>
                      <a:pt x="131913" y="7763"/>
                    </a:lnTo>
                    <a:cubicBezTo>
                      <a:pt x="131928" y="7763"/>
                      <a:pt x="131944" y="7763"/>
                      <a:pt x="131960" y="7763"/>
                    </a:cubicBezTo>
                    <a:cubicBezTo>
                      <a:pt x="134105" y="7763"/>
                      <a:pt x="135839" y="6026"/>
                      <a:pt x="135864" y="3888"/>
                    </a:cubicBezTo>
                    <a:cubicBezTo>
                      <a:pt x="135839" y="1729"/>
                      <a:pt x="134093" y="0"/>
                      <a:pt x="131937" y="0"/>
                    </a:cubicBezTo>
                    <a:cubicBezTo>
                      <a:pt x="131929" y="0"/>
                      <a:pt x="131921" y="0"/>
                      <a:pt x="131913" y="0"/>
                    </a:cubicBezTo>
                    <a:lnTo>
                      <a:pt x="3939" y="0"/>
                    </a:lnTo>
                    <a:cubicBezTo>
                      <a:pt x="3932" y="0"/>
                      <a:pt x="3924" y="0"/>
                      <a:pt x="3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080" bIns="910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52" name="Google Shape;964;p 2"/>
              <p:cNvSpPr/>
              <p:nvPr/>
            </p:nvSpPr>
            <p:spPr>
              <a:xfrm>
                <a:off x="1947240" y="4104720"/>
                <a:ext cx="2511360" cy="181080"/>
              </a:xfrm>
              <a:custGeom>
                <a:avLst/>
                <a:gdLst>
                  <a:gd name="textAreaLeft" fmla="*/ 0 w 2511360"/>
                  <a:gd name="textAreaRight" fmla="*/ 2512440 w 2511360"/>
                  <a:gd name="textAreaTop" fmla="*/ 0 h 181080"/>
                  <a:gd name="textAreaBottom" fmla="*/ 182160 h 181080"/>
                </a:gdLst>
                <a:ahLst/>
                <a:rect l="textAreaLeft" t="textAreaTop" r="textAreaRight" b="textAreaBottom"/>
                <a:pathLst>
                  <a:path w="99601" h="7763">
                    <a:moveTo>
                      <a:pt x="2525" y="0"/>
                    </a:moveTo>
                    <a:cubicBezTo>
                      <a:pt x="1135" y="0"/>
                      <a:pt x="1" y="1734"/>
                      <a:pt x="1" y="3888"/>
                    </a:cubicBezTo>
                    <a:cubicBezTo>
                      <a:pt x="14" y="6029"/>
                      <a:pt x="1135" y="7763"/>
                      <a:pt x="2525" y="7763"/>
                    </a:cubicBezTo>
                    <a:lnTo>
                      <a:pt x="97077" y="7763"/>
                    </a:lnTo>
                    <a:cubicBezTo>
                      <a:pt x="98467" y="7763"/>
                      <a:pt x="99601" y="6029"/>
                      <a:pt x="99601" y="3888"/>
                    </a:cubicBezTo>
                    <a:cubicBezTo>
                      <a:pt x="99601" y="1734"/>
                      <a:pt x="98467" y="0"/>
                      <a:pt x="97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080" bIns="910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53" name="Google Shape;965;p 2"/>
              <p:cNvSpPr/>
              <p:nvPr/>
            </p:nvSpPr>
            <p:spPr>
              <a:xfrm>
                <a:off x="1049400" y="4166280"/>
                <a:ext cx="217800" cy="49680"/>
              </a:xfrm>
              <a:custGeom>
                <a:avLst/>
                <a:gdLst>
                  <a:gd name="textAreaLeft" fmla="*/ 0 w 217800"/>
                  <a:gd name="textAreaRight" fmla="*/ 218880 w 217800"/>
                  <a:gd name="textAreaTop" fmla="*/ 0 h 49680"/>
                  <a:gd name="textAreaBottom" fmla="*/ 50760 h 49680"/>
                </a:gdLst>
                <a:ahLst/>
                <a:rect l="textAreaLeft" t="textAreaTop" r="textAreaRight" b="textAreaBottom"/>
                <a:pathLst>
                  <a:path w="8681" h="2168">
                    <a:moveTo>
                      <a:pt x="0" y="1"/>
                    </a:moveTo>
                    <a:lnTo>
                      <a:pt x="0" y="2168"/>
                    </a:lnTo>
                    <a:lnTo>
                      <a:pt x="8680" y="2168"/>
                    </a:lnTo>
                    <a:lnTo>
                      <a:pt x="8680" y="1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5200" bIns="25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54" name="Google Shape;966;p 2"/>
              <p:cNvSpPr/>
              <p:nvPr/>
            </p:nvSpPr>
            <p:spPr>
              <a:xfrm>
                <a:off x="1347840" y="4166280"/>
                <a:ext cx="218160" cy="49680"/>
              </a:xfrm>
              <a:custGeom>
                <a:avLst/>
                <a:gdLst>
                  <a:gd name="textAreaLeft" fmla="*/ 0 w 218160"/>
                  <a:gd name="textAreaRight" fmla="*/ 219240 w 218160"/>
                  <a:gd name="textAreaTop" fmla="*/ 0 h 49680"/>
                  <a:gd name="textAreaBottom" fmla="*/ 50760 h 49680"/>
                </a:gdLst>
                <a:ahLst/>
                <a:rect l="textAreaLeft" t="textAreaTop" r="textAreaRight" b="textAreaBottom"/>
                <a:pathLst>
                  <a:path w="8694" h="2168">
                    <a:moveTo>
                      <a:pt x="1" y="1"/>
                    </a:moveTo>
                    <a:lnTo>
                      <a:pt x="1" y="2168"/>
                    </a:lnTo>
                    <a:lnTo>
                      <a:pt x="8694" y="2168"/>
                    </a:lnTo>
                    <a:lnTo>
                      <a:pt x="8694" y="1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5200" bIns="25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1455" name="Google Shape;967;p 2"/>
            <p:cNvGrpSpPr/>
            <p:nvPr/>
          </p:nvGrpSpPr>
          <p:grpSpPr>
            <a:xfrm>
              <a:off x="2414160" y="1609200"/>
              <a:ext cx="877320" cy="1368720"/>
              <a:chOff x="2414160" y="1609200"/>
              <a:chExt cx="877320" cy="1368720"/>
            </a:xfrm>
          </p:grpSpPr>
          <p:sp>
            <p:nvSpPr>
              <p:cNvPr id="1456" name="Google Shape;968;p 2"/>
              <p:cNvSpPr/>
              <p:nvPr/>
            </p:nvSpPr>
            <p:spPr>
              <a:xfrm rot="205200">
                <a:off x="2712600" y="2484000"/>
                <a:ext cx="346680" cy="483840"/>
              </a:xfrm>
              <a:custGeom>
                <a:avLst/>
                <a:gdLst>
                  <a:gd name="textAreaLeft" fmla="*/ 0 w 346680"/>
                  <a:gd name="textAreaRight" fmla="*/ 347760 w 346680"/>
                  <a:gd name="textAreaTop" fmla="*/ 0 h 483840"/>
                  <a:gd name="textAreaBottom" fmla="*/ 484920 h 483840"/>
                </a:gdLst>
                <a:ahLst/>
                <a:rect l="textAreaLeft" t="textAreaTop" r="textAreaRight" b="textAreaBottom"/>
                <a:pathLst>
                  <a:path w="16048" h="22371">
                    <a:moveTo>
                      <a:pt x="8642" y="1"/>
                    </a:moveTo>
                    <a:cubicBezTo>
                      <a:pt x="8642" y="1"/>
                      <a:pt x="7776" y="3544"/>
                      <a:pt x="7240" y="3773"/>
                    </a:cubicBezTo>
                    <a:cubicBezTo>
                      <a:pt x="6692" y="4003"/>
                      <a:pt x="4882" y="5736"/>
                      <a:pt x="3888" y="6960"/>
                    </a:cubicBezTo>
                    <a:cubicBezTo>
                      <a:pt x="2906" y="8171"/>
                      <a:pt x="0" y="10389"/>
                      <a:pt x="497" y="11753"/>
                    </a:cubicBezTo>
                    <a:cubicBezTo>
                      <a:pt x="666" y="12211"/>
                      <a:pt x="986" y="12421"/>
                      <a:pt x="1395" y="12421"/>
                    </a:cubicBezTo>
                    <a:cubicBezTo>
                      <a:pt x="2191" y="12421"/>
                      <a:pt x="3328" y="11622"/>
                      <a:pt x="4347" y="10300"/>
                    </a:cubicBezTo>
                    <a:lnTo>
                      <a:pt x="4347" y="10300"/>
                    </a:lnTo>
                    <a:cubicBezTo>
                      <a:pt x="2766" y="14187"/>
                      <a:pt x="1135" y="19668"/>
                      <a:pt x="2129" y="20382"/>
                    </a:cubicBezTo>
                    <a:cubicBezTo>
                      <a:pt x="2197" y="20431"/>
                      <a:pt x="2269" y="20453"/>
                      <a:pt x="2346" y="20453"/>
                    </a:cubicBezTo>
                    <a:cubicBezTo>
                      <a:pt x="3401" y="20453"/>
                      <a:pt x="5261" y="16175"/>
                      <a:pt x="5915" y="15118"/>
                    </a:cubicBezTo>
                    <a:cubicBezTo>
                      <a:pt x="5966" y="15034"/>
                      <a:pt x="5998" y="14995"/>
                      <a:pt x="6014" y="14995"/>
                    </a:cubicBezTo>
                    <a:cubicBezTo>
                      <a:pt x="6206" y="14995"/>
                      <a:pt x="3752" y="21148"/>
                      <a:pt x="4283" y="22128"/>
                    </a:cubicBezTo>
                    <a:cubicBezTo>
                      <a:pt x="4372" y="22292"/>
                      <a:pt x="4490" y="22371"/>
                      <a:pt x="4634" y="22371"/>
                    </a:cubicBezTo>
                    <a:cubicBezTo>
                      <a:pt x="5420" y="22371"/>
                      <a:pt x="6959" y="20016"/>
                      <a:pt x="8489" y="16278"/>
                    </a:cubicBezTo>
                    <a:cubicBezTo>
                      <a:pt x="8557" y="16185"/>
                      <a:pt x="8602" y="16143"/>
                      <a:pt x="8628" y="16143"/>
                    </a:cubicBezTo>
                    <a:cubicBezTo>
                      <a:pt x="8914" y="16143"/>
                      <a:pt x="6988" y="21160"/>
                      <a:pt x="7852" y="21720"/>
                    </a:cubicBezTo>
                    <a:cubicBezTo>
                      <a:pt x="7914" y="21759"/>
                      <a:pt x="7978" y="21778"/>
                      <a:pt x="8044" y="21778"/>
                    </a:cubicBezTo>
                    <a:cubicBezTo>
                      <a:pt x="8995" y="21778"/>
                      <a:pt x="10312" y="17958"/>
                      <a:pt x="10860" y="16647"/>
                    </a:cubicBezTo>
                    <a:cubicBezTo>
                      <a:pt x="10938" y="16463"/>
                      <a:pt x="10986" y="16381"/>
                      <a:pt x="11011" y="16381"/>
                    </a:cubicBezTo>
                    <a:cubicBezTo>
                      <a:pt x="11175" y="16381"/>
                      <a:pt x="10374" y="19830"/>
                      <a:pt x="10695" y="20471"/>
                    </a:cubicBezTo>
                    <a:cubicBezTo>
                      <a:pt x="10814" y="20709"/>
                      <a:pt x="10997" y="20834"/>
                      <a:pt x="11218" y="20834"/>
                    </a:cubicBezTo>
                    <a:cubicBezTo>
                      <a:pt x="11684" y="20834"/>
                      <a:pt x="12313" y="20283"/>
                      <a:pt x="12849" y="19082"/>
                    </a:cubicBezTo>
                    <a:cubicBezTo>
                      <a:pt x="13626" y="17297"/>
                      <a:pt x="15615" y="11307"/>
                      <a:pt x="15538" y="9522"/>
                    </a:cubicBezTo>
                    <a:cubicBezTo>
                      <a:pt x="15462" y="7738"/>
                      <a:pt x="14977" y="6641"/>
                      <a:pt x="14977" y="6641"/>
                    </a:cubicBezTo>
                    <a:lnTo>
                      <a:pt x="16048" y="2078"/>
                    </a:lnTo>
                    <a:lnTo>
                      <a:pt x="8642" y="1"/>
                    </a:lnTo>
                    <a:close/>
                  </a:path>
                </a:pathLst>
              </a:custGeom>
              <a:solidFill>
                <a:srgbClr val="fca69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57" name="Google Shape;969;p 2"/>
              <p:cNvSpPr/>
              <p:nvPr/>
            </p:nvSpPr>
            <p:spPr>
              <a:xfrm rot="205200">
                <a:off x="2809080" y="2759040"/>
                <a:ext cx="46080" cy="101880"/>
              </a:xfrm>
              <a:custGeom>
                <a:avLst/>
                <a:gdLst>
                  <a:gd name="textAreaLeft" fmla="*/ 0 w 46080"/>
                  <a:gd name="textAreaRight" fmla="*/ 47160 w 46080"/>
                  <a:gd name="textAreaTop" fmla="*/ 0 h 101880"/>
                  <a:gd name="textAreaBottom" fmla="*/ 102960 h 101880"/>
                </a:gdLst>
                <a:ahLst/>
                <a:rect l="textAreaLeft" t="textAreaTop" r="textAreaRight" b="textAreaBottom"/>
                <a:pathLst>
                  <a:path w="2168" h="4757">
                    <a:moveTo>
                      <a:pt x="1817" y="0"/>
                    </a:moveTo>
                    <a:cubicBezTo>
                      <a:pt x="1683" y="0"/>
                      <a:pt x="1556" y="84"/>
                      <a:pt x="1504" y="219"/>
                    </a:cubicBezTo>
                    <a:lnTo>
                      <a:pt x="77" y="4336"/>
                    </a:lnTo>
                    <a:cubicBezTo>
                      <a:pt x="0" y="4540"/>
                      <a:pt x="153" y="4756"/>
                      <a:pt x="370" y="4756"/>
                    </a:cubicBezTo>
                    <a:cubicBezTo>
                      <a:pt x="510" y="4756"/>
                      <a:pt x="625" y="4667"/>
                      <a:pt x="676" y="4540"/>
                    </a:cubicBezTo>
                    <a:lnTo>
                      <a:pt x="2103" y="422"/>
                    </a:lnTo>
                    <a:cubicBezTo>
                      <a:pt x="2167" y="257"/>
                      <a:pt x="2078" y="78"/>
                      <a:pt x="1912" y="15"/>
                    </a:cubicBezTo>
                    <a:cubicBezTo>
                      <a:pt x="1881" y="5"/>
                      <a:pt x="1849" y="0"/>
                      <a:pt x="18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1480" bIns="514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58" name="Google Shape;970;p 2"/>
              <p:cNvSpPr/>
              <p:nvPr/>
            </p:nvSpPr>
            <p:spPr>
              <a:xfrm rot="205200">
                <a:off x="2874240" y="2794320"/>
                <a:ext cx="28080" cy="95400"/>
              </a:xfrm>
              <a:custGeom>
                <a:avLst/>
                <a:gdLst>
                  <a:gd name="textAreaLeft" fmla="*/ 0 w 28080"/>
                  <a:gd name="textAreaRight" fmla="*/ 29160 w 28080"/>
                  <a:gd name="textAreaTop" fmla="*/ 0 h 95400"/>
                  <a:gd name="textAreaBottom" fmla="*/ 96480 h 95400"/>
                </a:gdLst>
                <a:ahLst/>
                <a:rect l="textAreaLeft" t="textAreaTop" r="textAreaRight" b="textAreaBottom"/>
                <a:pathLst>
                  <a:path w="1344" h="4451">
                    <a:moveTo>
                      <a:pt x="981" y="0"/>
                    </a:moveTo>
                    <a:cubicBezTo>
                      <a:pt x="839" y="0"/>
                      <a:pt x="697" y="84"/>
                      <a:pt x="663" y="269"/>
                    </a:cubicBezTo>
                    <a:lnTo>
                      <a:pt x="26" y="4081"/>
                    </a:lnTo>
                    <a:cubicBezTo>
                      <a:pt x="0" y="4259"/>
                      <a:pt x="115" y="4425"/>
                      <a:pt x="293" y="4450"/>
                    </a:cubicBezTo>
                    <a:lnTo>
                      <a:pt x="344" y="4450"/>
                    </a:lnTo>
                    <a:cubicBezTo>
                      <a:pt x="497" y="4450"/>
                      <a:pt x="637" y="4335"/>
                      <a:pt x="663" y="4183"/>
                    </a:cubicBezTo>
                    <a:lnTo>
                      <a:pt x="1300" y="371"/>
                    </a:lnTo>
                    <a:cubicBezTo>
                      <a:pt x="1343" y="136"/>
                      <a:pt x="1162" y="0"/>
                      <a:pt x="9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8240" bIns="48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59" name="Google Shape;971;p 2"/>
              <p:cNvSpPr/>
              <p:nvPr/>
            </p:nvSpPr>
            <p:spPr>
              <a:xfrm rot="205200">
                <a:off x="2925720" y="2797200"/>
                <a:ext cx="30960" cy="95400"/>
              </a:xfrm>
              <a:custGeom>
                <a:avLst/>
                <a:gdLst>
                  <a:gd name="textAreaLeft" fmla="*/ 0 w 30960"/>
                  <a:gd name="textAreaRight" fmla="*/ 32040 w 30960"/>
                  <a:gd name="textAreaTop" fmla="*/ 0 h 95400"/>
                  <a:gd name="textAreaBottom" fmla="*/ 96480 h 95400"/>
                </a:gdLst>
                <a:ahLst/>
                <a:rect l="textAreaLeft" t="textAreaTop" r="textAreaRight" b="textAreaBottom"/>
                <a:pathLst>
                  <a:path w="1480" h="4454">
                    <a:moveTo>
                      <a:pt x="1113" y="1"/>
                    </a:moveTo>
                    <a:cubicBezTo>
                      <a:pt x="977" y="1"/>
                      <a:pt x="842" y="80"/>
                      <a:pt x="804" y="260"/>
                    </a:cubicBezTo>
                    <a:lnTo>
                      <a:pt x="26" y="4071"/>
                    </a:lnTo>
                    <a:cubicBezTo>
                      <a:pt x="1" y="4249"/>
                      <a:pt x="103" y="4415"/>
                      <a:pt x="281" y="4453"/>
                    </a:cubicBezTo>
                    <a:lnTo>
                      <a:pt x="345" y="4453"/>
                    </a:lnTo>
                    <a:cubicBezTo>
                      <a:pt x="498" y="4453"/>
                      <a:pt x="625" y="4351"/>
                      <a:pt x="651" y="4198"/>
                    </a:cubicBezTo>
                    <a:lnTo>
                      <a:pt x="1429" y="387"/>
                    </a:lnTo>
                    <a:cubicBezTo>
                      <a:pt x="1480" y="146"/>
                      <a:pt x="1296" y="1"/>
                      <a:pt x="11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8240" bIns="48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60" name="Google Shape;972;p 2"/>
              <p:cNvSpPr/>
              <p:nvPr/>
            </p:nvSpPr>
            <p:spPr>
              <a:xfrm rot="205200">
                <a:off x="2827800" y="2751840"/>
                <a:ext cx="162000" cy="56160"/>
              </a:xfrm>
              <a:custGeom>
                <a:avLst/>
                <a:gdLst>
                  <a:gd name="textAreaLeft" fmla="*/ 0 w 162000"/>
                  <a:gd name="textAreaRight" fmla="*/ 163080 w 162000"/>
                  <a:gd name="textAreaTop" fmla="*/ 0 h 56160"/>
                  <a:gd name="textAreaBottom" fmla="*/ 57240 h 56160"/>
                </a:gdLst>
                <a:ahLst/>
                <a:rect l="textAreaLeft" t="textAreaTop" r="textAreaRight" b="textAreaBottom"/>
                <a:pathLst>
                  <a:path w="7520" h="2645">
                    <a:moveTo>
                      <a:pt x="442" y="0"/>
                    </a:moveTo>
                    <a:cubicBezTo>
                      <a:pt x="216" y="0"/>
                      <a:pt x="0" y="261"/>
                      <a:pt x="173" y="515"/>
                    </a:cubicBezTo>
                    <a:cubicBezTo>
                      <a:pt x="1537" y="2440"/>
                      <a:pt x="5106" y="2644"/>
                      <a:pt x="6520" y="2644"/>
                    </a:cubicBezTo>
                    <a:cubicBezTo>
                      <a:pt x="6852" y="2644"/>
                      <a:pt x="7056" y="2631"/>
                      <a:pt x="7107" y="2631"/>
                    </a:cubicBezTo>
                    <a:cubicBezTo>
                      <a:pt x="7519" y="2606"/>
                      <a:pt x="7490" y="1993"/>
                      <a:pt x="7093" y="1993"/>
                    </a:cubicBezTo>
                    <a:cubicBezTo>
                      <a:pt x="7085" y="1993"/>
                      <a:pt x="7077" y="1993"/>
                      <a:pt x="7068" y="1994"/>
                    </a:cubicBezTo>
                    <a:cubicBezTo>
                      <a:pt x="7059" y="1994"/>
                      <a:pt x="6880" y="2003"/>
                      <a:pt x="6585" y="2003"/>
                    </a:cubicBezTo>
                    <a:cubicBezTo>
                      <a:pt x="5314" y="2003"/>
                      <a:pt x="1896" y="1843"/>
                      <a:pt x="695" y="146"/>
                    </a:cubicBezTo>
                    <a:cubicBezTo>
                      <a:pt x="626" y="43"/>
                      <a:pt x="533" y="0"/>
                      <a:pt x="4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61" name="Google Shape;973;p 2"/>
              <p:cNvSpPr/>
              <p:nvPr/>
            </p:nvSpPr>
            <p:spPr>
              <a:xfrm rot="205200">
                <a:off x="2441520" y="1632600"/>
                <a:ext cx="821880" cy="954360"/>
              </a:xfrm>
              <a:custGeom>
                <a:avLst/>
                <a:gdLst>
                  <a:gd name="textAreaLeft" fmla="*/ 0 w 821880"/>
                  <a:gd name="textAreaRight" fmla="*/ 822960 w 821880"/>
                  <a:gd name="textAreaTop" fmla="*/ 0 h 954360"/>
                  <a:gd name="textAreaBottom" fmla="*/ 955440 h 954360"/>
                </a:gdLst>
                <a:ahLst/>
                <a:rect l="textAreaLeft" t="textAreaTop" r="textAreaRight" b="textAreaBottom"/>
                <a:pathLst>
                  <a:path w="37972" h="44090">
                    <a:moveTo>
                      <a:pt x="1950" y="0"/>
                    </a:moveTo>
                    <a:lnTo>
                      <a:pt x="0" y="20535"/>
                    </a:lnTo>
                    <a:lnTo>
                      <a:pt x="12899" y="26283"/>
                    </a:lnTo>
                    <a:cubicBezTo>
                      <a:pt x="12899" y="26283"/>
                      <a:pt x="16430" y="35206"/>
                      <a:pt x="16889" y="36952"/>
                    </a:cubicBezTo>
                    <a:cubicBezTo>
                      <a:pt x="17348" y="38711"/>
                      <a:pt x="21669" y="39667"/>
                      <a:pt x="21669" y="39667"/>
                    </a:cubicBezTo>
                    <a:lnTo>
                      <a:pt x="20853" y="42369"/>
                    </a:lnTo>
                    <a:lnTo>
                      <a:pt x="30579" y="44090"/>
                    </a:lnTo>
                    <a:lnTo>
                      <a:pt x="31713" y="41120"/>
                    </a:lnTo>
                    <a:cubicBezTo>
                      <a:pt x="31713" y="41120"/>
                      <a:pt x="35715" y="39412"/>
                      <a:pt x="36302" y="34798"/>
                    </a:cubicBezTo>
                    <a:cubicBezTo>
                      <a:pt x="36901" y="30196"/>
                      <a:pt x="37972" y="18852"/>
                      <a:pt x="33625" y="15640"/>
                    </a:cubicBezTo>
                    <a:cubicBezTo>
                      <a:pt x="29278" y="12415"/>
                      <a:pt x="17692" y="8579"/>
                      <a:pt x="13103" y="6093"/>
                    </a:cubicBezTo>
                    <a:cubicBezTo>
                      <a:pt x="8515" y="3607"/>
                      <a:pt x="1950" y="0"/>
                      <a:pt x="19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62" name="Google Shape;974;p 2"/>
              <p:cNvSpPr/>
              <p:nvPr/>
            </p:nvSpPr>
            <p:spPr>
              <a:xfrm rot="205200">
                <a:off x="2733840" y="2065320"/>
                <a:ext cx="195840" cy="135360"/>
              </a:xfrm>
              <a:custGeom>
                <a:avLst/>
                <a:gdLst>
                  <a:gd name="textAreaLeft" fmla="*/ 0 w 195840"/>
                  <a:gd name="textAreaRight" fmla="*/ 196920 w 195840"/>
                  <a:gd name="textAreaTop" fmla="*/ 0 h 135360"/>
                  <a:gd name="textAreaBottom" fmla="*/ 136440 h 135360"/>
                </a:gdLst>
                <a:ahLst/>
                <a:rect l="textAreaLeft" t="textAreaTop" r="textAreaRight" b="textAreaBottom"/>
                <a:pathLst>
                  <a:path w="9086" h="6294">
                    <a:moveTo>
                      <a:pt x="7572" y="0"/>
                    </a:moveTo>
                    <a:cubicBezTo>
                      <a:pt x="2092" y="0"/>
                      <a:pt x="63" y="5954"/>
                      <a:pt x="39" y="6013"/>
                    </a:cubicBezTo>
                    <a:cubicBezTo>
                      <a:pt x="1" y="6128"/>
                      <a:pt x="64" y="6242"/>
                      <a:pt x="166" y="6281"/>
                    </a:cubicBezTo>
                    <a:cubicBezTo>
                      <a:pt x="192" y="6293"/>
                      <a:pt x="217" y="6293"/>
                      <a:pt x="243" y="6293"/>
                    </a:cubicBezTo>
                    <a:cubicBezTo>
                      <a:pt x="332" y="6293"/>
                      <a:pt x="408" y="6230"/>
                      <a:pt x="434" y="6153"/>
                    </a:cubicBezTo>
                    <a:cubicBezTo>
                      <a:pt x="458" y="6094"/>
                      <a:pt x="2391" y="416"/>
                      <a:pt x="7593" y="416"/>
                    </a:cubicBezTo>
                    <a:cubicBezTo>
                      <a:pt x="7964" y="416"/>
                      <a:pt x="8352" y="445"/>
                      <a:pt x="8757" y="507"/>
                    </a:cubicBezTo>
                    <a:cubicBezTo>
                      <a:pt x="8773" y="510"/>
                      <a:pt x="8789" y="511"/>
                      <a:pt x="8803" y="511"/>
                    </a:cubicBezTo>
                    <a:cubicBezTo>
                      <a:pt x="9044" y="511"/>
                      <a:pt x="9085" y="135"/>
                      <a:pt x="8821" y="99"/>
                    </a:cubicBezTo>
                    <a:cubicBezTo>
                      <a:pt x="8386" y="31"/>
                      <a:pt x="7970" y="0"/>
                      <a:pt x="75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8040" bIns="68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63" name="Google Shape;975;p 2"/>
              <p:cNvSpPr/>
              <p:nvPr/>
            </p:nvSpPr>
            <p:spPr>
              <a:xfrm rot="205200">
                <a:off x="2494080" y="1740960"/>
                <a:ext cx="89640" cy="310320"/>
              </a:xfrm>
              <a:custGeom>
                <a:avLst/>
                <a:gdLst>
                  <a:gd name="textAreaLeft" fmla="*/ 0 w 89640"/>
                  <a:gd name="textAreaRight" fmla="*/ 90720 w 89640"/>
                  <a:gd name="textAreaTop" fmla="*/ 0 h 310320"/>
                  <a:gd name="textAreaBottom" fmla="*/ 311400 h 310320"/>
                </a:gdLst>
                <a:ahLst/>
                <a:rect l="textAreaLeft" t="textAreaTop" r="textAreaRight" b="textAreaBottom"/>
                <a:pathLst>
                  <a:path w="4182" h="14375">
                    <a:moveTo>
                      <a:pt x="3961" y="0"/>
                    </a:moveTo>
                    <a:cubicBezTo>
                      <a:pt x="3863" y="0"/>
                      <a:pt x="3766" y="61"/>
                      <a:pt x="3760" y="188"/>
                    </a:cubicBezTo>
                    <a:cubicBezTo>
                      <a:pt x="3748" y="302"/>
                      <a:pt x="2855" y="10512"/>
                      <a:pt x="102" y="14030"/>
                    </a:cubicBezTo>
                    <a:cubicBezTo>
                      <a:pt x="0" y="14170"/>
                      <a:pt x="89" y="14361"/>
                      <a:pt x="268" y="14374"/>
                    </a:cubicBezTo>
                    <a:cubicBezTo>
                      <a:pt x="332" y="14374"/>
                      <a:pt x="395" y="14336"/>
                      <a:pt x="433" y="14285"/>
                    </a:cubicBezTo>
                    <a:cubicBezTo>
                      <a:pt x="3263" y="10678"/>
                      <a:pt x="4143" y="659"/>
                      <a:pt x="4168" y="226"/>
                    </a:cubicBezTo>
                    <a:cubicBezTo>
                      <a:pt x="4182" y="77"/>
                      <a:pt x="4070" y="0"/>
                      <a:pt x="39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64" name="Google Shape;976;p 2"/>
              <p:cNvSpPr/>
              <p:nvPr/>
            </p:nvSpPr>
            <p:spPr>
              <a:xfrm rot="205200">
                <a:off x="2904120" y="2492280"/>
                <a:ext cx="183240" cy="47160"/>
              </a:xfrm>
              <a:custGeom>
                <a:avLst/>
                <a:gdLst>
                  <a:gd name="textAreaLeft" fmla="*/ 0 w 183240"/>
                  <a:gd name="textAreaRight" fmla="*/ 184320 w 183240"/>
                  <a:gd name="textAreaTop" fmla="*/ 0 h 47160"/>
                  <a:gd name="textAreaBottom" fmla="*/ 48240 h 47160"/>
                </a:gdLst>
                <a:ahLst/>
                <a:rect l="textAreaLeft" t="textAreaTop" r="textAreaRight" b="textAreaBottom"/>
                <a:pathLst>
                  <a:path w="8509" h="2226">
                    <a:moveTo>
                      <a:pt x="293" y="1"/>
                    </a:moveTo>
                    <a:cubicBezTo>
                      <a:pt x="59" y="1"/>
                      <a:pt x="0" y="356"/>
                      <a:pt x="249" y="415"/>
                    </a:cubicBezTo>
                    <a:lnTo>
                      <a:pt x="8177" y="2225"/>
                    </a:lnTo>
                    <a:lnTo>
                      <a:pt x="8215" y="2225"/>
                    </a:lnTo>
                    <a:cubicBezTo>
                      <a:pt x="8470" y="2225"/>
                      <a:pt x="8508" y="1868"/>
                      <a:pt x="8266" y="1817"/>
                    </a:cubicBezTo>
                    <a:lnTo>
                      <a:pt x="351" y="7"/>
                    </a:lnTo>
                    <a:cubicBezTo>
                      <a:pt x="330" y="3"/>
                      <a:pt x="311" y="1"/>
                      <a:pt x="2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120" bIns="2412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1465" name="Google Shape;977;p 2"/>
            <p:cNvGrpSpPr/>
            <p:nvPr/>
          </p:nvGrpSpPr>
          <p:grpSpPr>
            <a:xfrm>
              <a:off x="1052640" y="1305360"/>
              <a:ext cx="1218240" cy="1503000"/>
              <a:chOff x="1052640" y="1305360"/>
              <a:chExt cx="1218240" cy="1503000"/>
            </a:xfrm>
          </p:grpSpPr>
          <p:grpSp>
            <p:nvGrpSpPr>
              <p:cNvPr id="1466" name="Google Shape;978;p 2"/>
              <p:cNvGrpSpPr/>
              <p:nvPr/>
            </p:nvGrpSpPr>
            <p:grpSpPr>
              <a:xfrm>
                <a:off x="1052640" y="1305360"/>
                <a:ext cx="1218240" cy="1503000"/>
                <a:chOff x="1052640" y="1305360"/>
                <a:chExt cx="1218240" cy="1503000"/>
              </a:xfrm>
            </p:grpSpPr>
            <p:grpSp>
              <p:nvGrpSpPr>
                <p:cNvPr id="1467" name="Google Shape;979;p 2"/>
                <p:cNvGrpSpPr/>
                <p:nvPr/>
              </p:nvGrpSpPr>
              <p:grpSpPr>
                <a:xfrm>
                  <a:off x="1749960" y="2445840"/>
                  <a:ext cx="520920" cy="362520"/>
                  <a:chOff x="1749960" y="2445840"/>
                  <a:chExt cx="520920" cy="362520"/>
                </a:xfrm>
              </p:grpSpPr>
              <p:sp>
                <p:nvSpPr>
                  <p:cNvPr id="1468" name="Google Shape;980;p 2"/>
                  <p:cNvSpPr/>
                  <p:nvPr/>
                </p:nvSpPr>
                <p:spPr>
                  <a:xfrm rot="205200">
                    <a:off x="1759320" y="2460240"/>
                    <a:ext cx="501840" cy="333000"/>
                  </a:xfrm>
                  <a:custGeom>
                    <a:avLst/>
                    <a:gdLst>
                      <a:gd name="textAreaLeft" fmla="*/ 0 w 501840"/>
                      <a:gd name="textAreaRight" fmla="*/ 502920 w 501840"/>
                      <a:gd name="textAreaTop" fmla="*/ 0 h 333000"/>
                      <a:gd name="textAreaBottom" fmla="*/ 334080 h 333000"/>
                    </a:gdLst>
                    <a:ahLst/>
                    <a:rect l="textAreaLeft" t="textAreaTop" r="textAreaRight" b="textAreaBottom"/>
                    <a:pathLst>
                      <a:path w="23207" h="15406">
                        <a:moveTo>
                          <a:pt x="3009" y="1"/>
                        </a:moveTo>
                        <a:lnTo>
                          <a:pt x="1" y="7075"/>
                        </a:lnTo>
                        <a:lnTo>
                          <a:pt x="4233" y="9089"/>
                        </a:lnTo>
                        <a:cubicBezTo>
                          <a:pt x="4233" y="9089"/>
                          <a:pt x="4793" y="10160"/>
                          <a:pt x="6132" y="11332"/>
                        </a:cubicBezTo>
                        <a:cubicBezTo>
                          <a:pt x="7470" y="12505"/>
                          <a:pt x="13384" y="14710"/>
                          <a:pt x="15258" y="15207"/>
                        </a:cubicBezTo>
                        <a:cubicBezTo>
                          <a:pt x="15768" y="15345"/>
                          <a:pt x="16206" y="15406"/>
                          <a:pt x="16566" y="15406"/>
                        </a:cubicBezTo>
                        <a:cubicBezTo>
                          <a:pt x="17537" y="15406"/>
                          <a:pt x="17944" y="14966"/>
                          <a:pt x="17693" y="14417"/>
                        </a:cubicBezTo>
                        <a:cubicBezTo>
                          <a:pt x="17382" y="13738"/>
                          <a:pt x="13930" y="12102"/>
                          <a:pt x="14336" y="12102"/>
                        </a:cubicBezTo>
                        <a:cubicBezTo>
                          <a:pt x="14380" y="12102"/>
                          <a:pt x="14468" y="12120"/>
                          <a:pt x="14608" y="12161"/>
                        </a:cubicBezTo>
                        <a:cubicBezTo>
                          <a:pt x="15692" y="12472"/>
                          <a:pt x="18295" y="13382"/>
                          <a:pt x="19629" y="13382"/>
                        </a:cubicBezTo>
                        <a:cubicBezTo>
                          <a:pt x="20100" y="13382"/>
                          <a:pt x="20413" y="13269"/>
                          <a:pt x="20446" y="12977"/>
                        </a:cubicBezTo>
                        <a:cubicBezTo>
                          <a:pt x="20571" y="11874"/>
                          <a:pt x="14647" y="10069"/>
                          <a:pt x="15744" y="10069"/>
                        </a:cubicBezTo>
                        <a:cubicBezTo>
                          <a:pt x="15762" y="10069"/>
                          <a:pt x="15783" y="10070"/>
                          <a:pt x="15806" y="10071"/>
                        </a:cubicBezTo>
                        <a:cubicBezTo>
                          <a:pt x="18340" y="10817"/>
                          <a:pt x="20411" y="11189"/>
                          <a:pt x="21678" y="11189"/>
                        </a:cubicBezTo>
                        <a:cubicBezTo>
                          <a:pt x="22707" y="11189"/>
                          <a:pt x="23206" y="10944"/>
                          <a:pt x="22995" y="10453"/>
                        </a:cubicBezTo>
                        <a:cubicBezTo>
                          <a:pt x="22541" y="9384"/>
                          <a:pt x="15705" y="7321"/>
                          <a:pt x="16396" y="7321"/>
                        </a:cubicBezTo>
                        <a:cubicBezTo>
                          <a:pt x="16422" y="7321"/>
                          <a:pt x="16459" y="7324"/>
                          <a:pt x="16507" y="7330"/>
                        </a:cubicBezTo>
                        <a:cubicBezTo>
                          <a:pt x="17435" y="7446"/>
                          <a:pt x="20209" y="8161"/>
                          <a:pt x="21814" y="8161"/>
                        </a:cubicBezTo>
                        <a:cubicBezTo>
                          <a:pt x="22503" y="8161"/>
                          <a:pt x="22976" y="8029"/>
                          <a:pt x="22995" y="7662"/>
                        </a:cubicBezTo>
                        <a:cubicBezTo>
                          <a:pt x="23059" y="6438"/>
                          <a:pt x="17769" y="4284"/>
                          <a:pt x="13741" y="3086"/>
                        </a:cubicBezTo>
                        <a:lnTo>
                          <a:pt x="13741" y="3086"/>
                        </a:lnTo>
                        <a:cubicBezTo>
                          <a:pt x="13808" y="3087"/>
                          <a:pt x="13875" y="3088"/>
                          <a:pt x="13941" y="3088"/>
                        </a:cubicBezTo>
                        <a:cubicBezTo>
                          <a:pt x="16357" y="3088"/>
                          <a:pt x="18004" y="2186"/>
                          <a:pt x="17272" y="995"/>
                        </a:cubicBezTo>
                        <a:cubicBezTo>
                          <a:pt x="16965" y="482"/>
                          <a:pt x="16173" y="331"/>
                          <a:pt x="15239" y="331"/>
                        </a:cubicBezTo>
                        <a:cubicBezTo>
                          <a:pt x="13923" y="331"/>
                          <a:pt x="12326" y="631"/>
                          <a:pt x="11409" y="638"/>
                        </a:cubicBezTo>
                        <a:cubicBezTo>
                          <a:pt x="9841" y="651"/>
                          <a:pt x="7355" y="982"/>
                          <a:pt x="6833" y="1263"/>
                        </a:cubicBezTo>
                        <a:cubicBezTo>
                          <a:pt x="6789" y="1286"/>
                          <a:pt x="6726" y="1297"/>
                          <a:pt x="6648" y="1297"/>
                        </a:cubicBezTo>
                        <a:cubicBezTo>
                          <a:pt x="5783" y="1297"/>
                          <a:pt x="3009" y="1"/>
                          <a:pt x="3009" y="1"/>
                        </a:cubicBezTo>
                        <a:close/>
                      </a:path>
                    </a:pathLst>
                  </a:custGeom>
                  <a:solidFill>
                    <a:srgbClr val="fca697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91440" bIns="91440" anchor="ctr">
                    <a:noAutofit/>
                  </a:bodyPr>
                  <a:p>
                    <a:pPr>
                      <a:lnSpc>
                        <a:spcPct val="100000"/>
                      </a:lnSpc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469" name="Google Shape;981;p 2"/>
                  <p:cNvSpPr/>
                  <p:nvPr/>
                </p:nvSpPr>
                <p:spPr>
                  <a:xfrm rot="205200">
                    <a:off x="2030760" y="2709720"/>
                    <a:ext cx="89640" cy="41400"/>
                  </a:xfrm>
                  <a:custGeom>
                    <a:avLst/>
                    <a:gdLst>
                      <a:gd name="textAreaLeft" fmla="*/ 0 w 89640"/>
                      <a:gd name="textAreaRight" fmla="*/ 90720 w 89640"/>
                      <a:gd name="textAreaTop" fmla="*/ 0 h 41400"/>
                      <a:gd name="textAreaBottom" fmla="*/ 42480 h 41400"/>
                    </a:gdLst>
                    <a:ahLst/>
                    <a:rect l="textAreaLeft" t="textAreaTop" r="textAreaRight" b="textAreaBottom"/>
                    <a:pathLst>
                      <a:path w="4181" h="1967">
                        <a:moveTo>
                          <a:pt x="456" y="0"/>
                        </a:moveTo>
                        <a:cubicBezTo>
                          <a:pt x="147" y="0"/>
                          <a:pt x="0" y="482"/>
                          <a:pt x="348" y="628"/>
                        </a:cubicBezTo>
                        <a:lnTo>
                          <a:pt x="3611" y="1954"/>
                        </a:lnTo>
                        <a:cubicBezTo>
                          <a:pt x="3650" y="1966"/>
                          <a:pt x="3688" y="1966"/>
                          <a:pt x="3726" y="1966"/>
                        </a:cubicBezTo>
                        <a:cubicBezTo>
                          <a:pt x="3731" y="1967"/>
                          <a:pt x="3735" y="1967"/>
                          <a:pt x="3739" y="1967"/>
                        </a:cubicBezTo>
                        <a:cubicBezTo>
                          <a:pt x="4085" y="1967"/>
                          <a:pt x="4181" y="1480"/>
                          <a:pt x="3853" y="1355"/>
                        </a:cubicBezTo>
                        <a:lnTo>
                          <a:pt x="590" y="29"/>
                        </a:lnTo>
                        <a:cubicBezTo>
                          <a:pt x="543" y="9"/>
                          <a:pt x="498" y="0"/>
                          <a:pt x="456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21240" bIns="21240" anchor="ctr">
                    <a:noAutofit/>
                  </a:bodyPr>
                  <a:p>
                    <a:pPr>
                      <a:lnSpc>
                        <a:spcPct val="100000"/>
                      </a:lnSpc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470" name="Google Shape;982;p 2"/>
                  <p:cNvSpPr/>
                  <p:nvPr/>
                </p:nvSpPr>
                <p:spPr>
                  <a:xfrm rot="205200">
                    <a:off x="2066760" y="2663640"/>
                    <a:ext cx="84960" cy="51120"/>
                  </a:xfrm>
                  <a:custGeom>
                    <a:avLst/>
                    <a:gdLst>
                      <a:gd name="textAreaLeft" fmla="*/ 0 w 84960"/>
                      <a:gd name="textAreaRight" fmla="*/ 86040 w 84960"/>
                      <a:gd name="textAreaTop" fmla="*/ 0 h 51120"/>
                      <a:gd name="textAreaBottom" fmla="*/ 52200 h 51120"/>
                    </a:gdLst>
                    <a:ahLst/>
                    <a:rect l="textAreaLeft" t="textAreaTop" r="textAreaRight" b="textAreaBottom"/>
                    <a:pathLst>
                      <a:path w="3972" h="2403">
                        <a:moveTo>
                          <a:pt x="469" y="0"/>
                        </a:moveTo>
                        <a:cubicBezTo>
                          <a:pt x="181" y="0"/>
                          <a:pt x="0" y="422"/>
                          <a:pt x="314" y="606"/>
                        </a:cubicBezTo>
                        <a:lnTo>
                          <a:pt x="3373" y="2352"/>
                        </a:lnTo>
                        <a:cubicBezTo>
                          <a:pt x="3411" y="2377"/>
                          <a:pt x="3475" y="2403"/>
                          <a:pt x="3526" y="2403"/>
                        </a:cubicBezTo>
                        <a:cubicBezTo>
                          <a:pt x="3857" y="2403"/>
                          <a:pt x="3972" y="1970"/>
                          <a:pt x="3691" y="1804"/>
                        </a:cubicBezTo>
                        <a:lnTo>
                          <a:pt x="632" y="45"/>
                        </a:lnTo>
                        <a:cubicBezTo>
                          <a:pt x="576" y="14"/>
                          <a:pt x="521" y="0"/>
                          <a:pt x="46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25920" bIns="25920" anchor="ctr">
                    <a:noAutofit/>
                  </a:bodyPr>
                  <a:p>
                    <a:pPr>
                      <a:lnSpc>
                        <a:spcPct val="100000"/>
                      </a:lnSpc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471" name="Google Shape;983;p 2"/>
                  <p:cNvSpPr/>
                  <p:nvPr/>
                </p:nvSpPr>
                <p:spPr>
                  <a:xfrm rot="205200">
                    <a:off x="2075040" y="2610720"/>
                    <a:ext cx="108000" cy="38160"/>
                  </a:xfrm>
                  <a:custGeom>
                    <a:avLst/>
                    <a:gdLst>
                      <a:gd name="textAreaLeft" fmla="*/ 0 w 108000"/>
                      <a:gd name="textAreaRight" fmla="*/ 109080 w 108000"/>
                      <a:gd name="textAreaTop" fmla="*/ 0 h 38160"/>
                      <a:gd name="textAreaBottom" fmla="*/ 39240 h 38160"/>
                    </a:gdLst>
                    <a:ahLst/>
                    <a:rect l="textAreaLeft" t="textAreaTop" r="textAreaRight" b="textAreaBottom"/>
                    <a:pathLst>
                      <a:path w="5035" h="1812">
                        <a:moveTo>
                          <a:pt x="451" y="0"/>
                        </a:moveTo>
                        <a:cubicBezTo>
                          <a:pt x="108" y="0"/>
                          <a:pt x="1" y="521"/>
                          <a:pt x="374" y="626"/>
                        </a:cubicBezTo>
                        <a:lnTo>
                          <a:pt x="4491" y="1799"/>
                        </a:lnTo>
                        <a:cubicBezTo>
                          <a:pt x="4517" y="1812"/>
                          <a:pt x="4555" y="1812"/>
                          <a:pt x="4580" y="1812"/>
                        </a:cubicBezTo>
                        <a:cubicBezTo>
                          <a:pt x="4585" y="1812"/>
                          <a:pt x="4589" y="1812"/>
                          <a:pt x="4593" y="1812"/>
                        </a:cubicBezTo>
                        <a:cubicBezTo>
                          <a:pt x="4964" y="1812"/>
                          <a:pt x="5035" y="1275"/>
                          <a:pt x="4669" y="1187"/>
                        </a:cubicBezTo>
                        <a:lnTo>
                          <a:pt x="552" y="14"/>
                        </a:lnTo>
                        <a:cubicBezTo>
                          <a:pt x="517" y="5"/>
                          <a:pt x="483" y="0"/>
                          <a:pt x="45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19440" bIns="19440" anchor="ctr">
                    <a:noAutofit/>
                  </a:bodyPr>
                  <a:p>
                    <a:pPr>
                      <a:lnSpc>
                        <a:spcPct val="100000"/>
                      </a:lnSpc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1472" name="Google Shape;984;p 2"/>
                  <p:cNvSpPr/>
                  <p:nvPr/>
                </p:nvSpPr>
                <p:spPr>
                  <a:xfrm rot="205200">
                    <a:off x="2022120" y="2579400"/>
                    <a:ext cx="69840" cy="153360"/>
                  </a:xfrm>
                  <a:custGeom>
                    <a:avLst/>
                    <a:gdLst>
                      <a:gd name="textAreaLeft" fmla="*/ 0 w 69840"/>
                      <a:gd name="textAreaRight" fmla="*/ 70920 w 69840"/>
                      <a:gd name="textAreaTop" fmla="*/ 0 h 153360"/>
                      <a:gd name="textAreaBottom" fmla="*/ 154440 h 153360"/>
                    </a:gdLst>
                    <a:ahLst/>
                    <a:rect l="textAreaLeft" t="textAreaTop" r="textAreaRight" b="textAreaBottom"/>
                    <a:pathLst>
                      <a:path w="3264" h="7126">
                        <a:moveTo>
                          <a:pt x="2944" y="0"/>
                        </a:moveTo>
                        <a:cubicBezTo>
                          <a:pt x="2766" y="0"/>
                          <a:pt x="2626" y="140"/>
                          <a:pt x="2613" y="319"/>
                        </a:cubicBezTo>
                        <a:cubicBezTo>
                          <a:pt x="2613" y="370"/>
                          <a:pt x="2486" y="5213"/>
                          <a:pt x="280" y="6539"/>
                        </a:cubicBezTo>
                        <a:cubicBezTo>
                          <a:pt x="0" y="6692"/>
                          <a:pt x="115" y="7125"/>
                          <a:pt x="446" y="7125"/>
                        </a:cubicBezTo>
                        <a:cubicBezTo>
                          <a:pt x="497" y="7125"/>
                          <a:pt x="561" y="7100"/>
                          <a:pt x="612" y="7074"/>
                        </a:cubicBezTo>
                        <a:cubicBezTo>
                          <a:pt x="3123" y="5570"/>
                          <a:pt x="3263" y="548"/>
                          <a:pt x="3263" y="332"/>
                        </a:cubicBezTo>
                        <a:cubicBezTo>
                          <a:pt x="3263" y="153"/>
                          <a:pt x="3123" y="0"/>
                          <a:pt x="2944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77040" bIns="77040" anchor="ctr">
                    <a:noAutofit/>
                  </a:bodyPr>
                  <a:p>
                    <a:pPr>
                      <a:lnSpc>
                        <a:spcPct val="100000"/>
                      </a:lnSpc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  <p:sp>
              <p:nvSpPr>
                <p:cNvPr id="1473" name="Google Shape;985;p 2"/>
                <p:cNvSpPr/>
                <p:nvPr/>
              </p:nvSpPr>
              <p:spPr>
                <a:xfrm rot="205200">
                  <a:off x="1090440" y="1329840"/>
                  <a:ext cx="861120" cy="1303200"/>
                </a:xfrm>
                <a:custGeom>
                  <a:avLst/>
                  <a:gdLst>
                    <a:gd name="textAreaLeft" fmla="*/ 0 w 861120"/>
                    <a:gd name="textAreaRight" fmla="*/ 862200 w 861120"/>
                    <a:gd name="textAreaTop" fmla="*/ 0 h 1303200"/>
                    <a:gd name="textAreaBottom" fmla="*/ 1304280 h 1303200"/>
                  </a:gdLst>
                  <a:ahLst/>
                  <a:rect l="textAreaLeft" t="textAreaTop" r="textAreaRight" b="textAreaBottom"/>
                  <a:pathLst>
                    <a:path w="39782" h="60185">
                      <a:moveTo>
                        <a:pt x="31661" y="0"/>
                      </a:moveTo>
                      <a:cubicBezTo>
                        <a:pt x="25473" y="0"/>
                        <a:pt x="20397" y="6519"/>
                        <a:pt x="17412" y="10924"/>
                      </a:cubicBezTo>
                      <a:cubicBezTo>
                        <a:pt x="14264" y="15551"/>
                        <a:pt x="459" y="32465"/>
                        <a:pt x="230" y="40126"/>
                      </a:cubicBezTo>
                      <a:cubicBezTo>
                        <a:pt x="1" y="47786"/>
                        <a:pt x="22230" y="59092"/>
                        <a:pt x="25633" y="59997"/>
                      </a:cubicBezTo>
                      <a:cubicBezTo>
                        <a:pt x="26128" y="60129"/>
                        <a:pt x="26592" y="60185"/>
                        <a:pt x="27025" y="60185"/>
                      </a:cubicBezTo>
                      <a:cubicBezTo>
                        <a:pt x="29576" y="60185"/>
                        <a:pt x="31038" y="58238"/>
                        <a:pt x="31038" y="58238"/>
                      </a:cubicBezTo>
                      <a:lnTo>
                        <a:pt x="34683" y="59628"/>
                      </a:lnTo>
                      <a:lnTo>
                        <a:pt x="39782" y="51062"/>
                      </a:lnTo>
                      <a:lnTo>
                        <a:pt x="36557" y="50272"/>
                      </a:lnTo>
                      <a:lnTo>
                        <a:pt x="36557" y="50272"/>
                      </a:lnTo>
                      <a:cubicBezTo>
                        <a:pt x="36557" y="50272"/>
                        <a:pt x="36565" y="50273"/>
                        <a:pt x="36579" y="50273"/>
                      </a:cubicBezTo>
                      <a:cubicBezTo>
                        <a:pt x="36739" y="50273"/>
                        <a:pt x="37716" y="50143"/>
                        <a:pt x="37118" y="46907"/>
                      </a:cubicBezTo>
                      <a:cubicBezTo>
                        <a:pt x="36455" y="43389"/>
                        <a:pt x="21402" y="34071"/>
                        <a:pt x="21402" y="34071"/>
                      </a:cubicBezTo>
                      <a:cubicBezTo>
                        <a:pt x="21402" y="34071"/>
                        <a:pt x="38711" y="9904"/>
                        <a:pt x="32606" y="51"/>
                      </a:cubicBezTo>
                      <a:cubicBezTo>
                        <a:pt x="32288" y="17"/>
                        <a:pt x="31973" y="0"/>
                        <a:pt x="3166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  <p:sp>
            <p:nvSpPr>
              <p:cNvPr id="1474" name="Google Shape;986;p 2"/>
              <p:cNvSpPr/>
              <p:nvPr/>
            </p:nvSpPr>
            <p:spPr>
              <a:xfrm rot="205200">
                <a:off x="1260000" y="2051640"/>
                <a:ext cx="282960" cy="74880"/>
              </a:xfrm>
              <a:custGeom>
                <a:avLst/>
                <a:gdLst>
                  <a:gd name="textAreaLeft" fmla="*/ 0 w 282960"/>
                  <a:gd name="textAreaRight" fmla="*/ 284040 w 282960"/>
                  <a:gd name="textAreaTop" fmla="*/ 0 h 74880"/>
                  <a:gd name="textAreaBottom" fmla="*/ 75960 h 74880"/>
                </a:gdLst>
                <a:ahLst/>
                <a:rect l="textAreaLeft" t="textAreaTop" r="textAreaRight" b="textAreaBottom"/>
                <a:pathLst>
                  <a:path w="13105" h="3511">
                    <a:moveTo>
                      <a:pt x="8516" y="0"/>
                    </a:moveTo>
                    <a:cubicBezTo>
                      <a:pt x="5814" y="0"/>
                      <a:pt x="2434" y="613"/>
                      <a:pt x="77" y="3163"/>
                    </a:cubicBezTo>
                    <a:cubicBezTo>
                      <a:pt x="1" y="3239"/>
                      <a:pt x="1" y="3380"/>
                      <a:pt x="90" y="3456"/>
                    </a:cubicBezTo>
                    <a:cubicBezTo>
                      <a:pt x="128" y="3494"/>
                      <a:pt x="179" y="3507"/>
                      <a:pt x="230" y="3507"/>
                    </a:cubicBezTo>
                    <a:cubicBezTo>
                      <a:pt x="241" y="3509"/>
                      <a:pt x="252" y="3510"/>
                      <a:pt x="262" y="3510"/>
                    </a:cubicBezTo>
                    <a:cubicBezTo>
                      <a:pt x="311" y="3510"/>
                      <a:pt x="354" y="3486"/>
                      <a:pt x="396" y="3443"/>
                    </a:cubicBezTo>
                    <a:cubicBezTo>
                      <a:pt x="2645" y="1002"/>
                      <a:pt x="5895" y="415"/>
                      <a:pt x="8507" y="415"/>
                    </a:cubicBezTo>
                    <a:cubicBezTo>
                      <a:pt x="10915" y="415"/>
                      <a:pt x="12781" y="914"/>
                      <a:pt x="12824" y="920"/>
                    </a:cubicBezTo>
                    <a:cubicBezTo>
                      <a:pt x="12844" y="927"/>
                      <a:pt x="12864" y="931"/>
                      <a:pt x="12885" y="931"/>
                    </a:cubicBezTo>
                    <a:cubicBezTo>
                      <a:pt x="12968" y="931"/>
                      <a:pt x="13048" y="872"/>
                      <a:pt x="13079" y="779"/>
                    </a:cubicBezTo>
                    <a:cubicBezTo>
                      <a:pt x="13104" y="665"/>
                      <a:pt x="13040" y="550"/>
                      <a:pt x="12926" y="525"/>
                    </a:cubicBezTo>
                    <a:cubicBezTo>
                      <a:pt x="12889" y="512"/>
                      <a:pt x="10986" y="0"/>
                      <a:pt x="85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7800" bIns="378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75" name="Google Shape;987;p 2"/>
              <p:cNvSpPr/>
              <p:nvPr/>
            </p:nvSpPr>
            <p:spPr>
              <a:xfrm rot="205200">
                <a:off x="1735200" y="2461680"/>
                <a:ext cx="91080" cy="127080"/>
              </a:xfrm>
              <a:custGeom>
                <a:avLst/>
                <a:gdLst>
                  <a:gd name="textAreaLeft" fmla="*/ 0 w 91080"/>
                  <a:gd name="textAreaRight" fmla="*/ 92160 w 91080"/>
                  <a:gd name="textAreaTop" fmla="*/ 0 h 127080"/>
                  <a:gd name="textAreaBottom" fmla="*/ 128160 h 127080"/>
                </a:gdLst>
                <a:ahLst/>
                <a:rect l="textAreaLeft" t="textAreaTop" r="textAreaRight" b="textAreaBottom"/>
                <a:pathLst>
                  <a:path w="4248" h="5908">
                    <a:moveTo>
                      <a:pt x="3971" y="1"/>
                    </a:moveTo>
                    <a:cubicBezTo>
                      <a:pt x="3916" y="1"/>
                      <a:pt x="3858" y="25"/>
                      <a:pt x="3812" y="82"/>
                    </a:cubicBezTo>
                    <a:lnTo>
                      <a:pt x="64" y="5576"/>
                    </a:lnTo>
                    <a:cubicBezTo>
                      <a:pt x="0" y="5678"/>
                      <a:pt x="26" y="5805"/>
                      <a:pt x="115" y="5869"/>
                    </a:cubicBezTo>
                    <a:cubicBezTo>
                      <a:pt x="153" y="5895"/>
                      <a:pt x="192" y="5907"/>
                      <a:pt x="230" y="5907"/>
                    </a:cubicBezTo>
                    <a:cubicBezTo>
                      <a:pt x="306" y="5907"/>
                      <a:pt x="370" y="5869"/>
                      <a:pt x="408" y="5818"/>
                    </a:cubicBezTo>
                    <a:lnTo>
                      <a:pt x="4156" y="324"/>
                    </a:lnTo>
                    <a:cubicBezTo>
                      <a:pt x="4247" y="159"/>
                      <a:pt x="4115" y="1"/>
                      <a:pt x="397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4080" bIns="640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1476" name="Google Shape;988;p 2"/>
            <p:cNvGrpSpPr/>
            <p:nvPr/>
          </p:nvGrpSpPr>
          <p:grpSpPr>
            <a:xfrm>
              <a:off x="3712320" y="3451320"/>
              <a:ext cx="645840" cy="598320"/>
              <a:chOff x="3712320" y="3451320"/>
              <a:chExt cx="645840" cy="598320"/>
            </a:xfrm>
          </p:grpSpPr>
          <p:sp>
            <p:nvSpPr>
              <p:cNvPr id="1477" name="Google Shape;989;p 2"/>
              <p:cNvSpPr/>
              <p:nvPr/>
            </p:nvSpPr>
            <p:spPr>
              <a:xfrm>
                <a:off x="4032720" y="3746160"/>
                <a:ext cx="213120" cy="199440"/>
              </a:xfrm>
              <a:custGeom>
                <a:avLst/>
                <a:gdLst>
                  <a:gd name="textAreaLeft" fmla="*/ 0 w 213120"/>
                  <a:gd name="textAreaRight" fmla="*/ 214200 w 213120"/>
                  <a:gd name="textAreaTop" fmla="*/ 0 h 199440"/>
                  <a:gd name="textAreaBottom" fmla="*/ 200520 h 199440"/>
                </a:gdLst>
                <a:ahLst/>
                <a:rect l="textAreaLeft" t="textAreaTop" r="textAreaRight" b="textAreaBottom"/>
                <a:pathLst>
                  <a:path w="14290" h="13385">
                    <a:moveTo>
                      <a:pt x="1479" y="1"/>
                    </a:moveTo>
                    <a:lnTo>
                      <a:pt x="1" y="1619"/>
                    </a:lnTo>
                    <a:lnTo>
                      <a:pt x="12811" y="13384"/>
                    </a:lnTo>
                    <a:lnTo>
                      <a:pt x="14289" y="11778"/>
                    </a:lnTo>
                    <a:lnTo>
                      <a:pt x="1479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78" name="Google Shape;990;p 2"/>
              <p:cNvSpPr/>
              <p:nvPr/>
            </p:nvSpPr>
            <p:spPr>
              <a:xfrm>
                <a:off x="4153320" y="3856680"/>
                <a:ext cx="204840" cy="192960"/>
              </a:xfrm>
              <a:custGeom>
                <a:avLst/>
                <a:gdLst>
                  <a:gd name="textAreaLeft" fmla="*/ 0 w 204840"/>
                  <a:gd name="textAreaRight" fmla="*/ 205920 w 204840"/>
                  <a:gd name="textAreaTop" fmla="*/ 0 h 192960"/>
                  <a:gd name="textAreaBottom" fmla="*/ 194040 h 192960"/>
                </a:gdLst>
                <a:ahLst/>
                <a:rect l="textAreaLeft" t="textAreaTop" r="textAreaRight" b="textAreaBottom"/>
                <a:pathLst>
                  <a:path w="13754" h="12952">
                    <a:moveTo>
                      <a:pt x="2219" y="0"/>
                    </a:moveTo>
                    <a:cubicBezTo>
                      <a:pt x="2134" y="0"/>
                      <a:pt x="2049" y="36"/>
                      <a:pt x="1989" y="103"/>
                    </a:cubicBezTo>
                    <a:lnTo>
                      <a:pt x="128" y="2142"/>
                    </a:lnTo>
                    <a:cubicBezTo>
                      <a:pt x="1" y="2270"/>
                      <a:pt x="13" y="2474"/>
                      <a:pt x="141" y="2588"/>
                    </a:cubicBezTo>
                    <a:lnTo>
                      <a:pt x="11319" y="12862"/>
                    </a:lnTo>
                    <a:cubicBezTo>
                      <a:pt x="11380" y="12922"/>
                      <a:pt x="11458" y="12951"/>
                      <a:pt x="11535" y="12951"/>
                    </a:cubicBezTo>
                    <a:cubicBezTo>
                      <a:pt x="11620" y="12951"/>
                      <a:pt x="11705" y="12916"/>
                      <a:pt x="11766" y="12849"/>
                    </a:cubicBezTo>
                    <a:lnTo>
                      <a:pt x="13639" y="10810"/>
                    </a:lnTo>
                    <a:cubicBezTo>
                      <a:pt x="13754" y="10682"/>
                      <a:pt x="13754" y="10478"/>
                      <a:pt x="13614" y="10364"/>
                    </a:cubicBezTo>
                    <a:lnTo>
                      <a:pt x="2435" y="90"/>
                    </a:lnTo>
                    <a:cubicBezTo>
                      <a:pt x="2375" y="29"/>
                      <a:pt x="2297" y="0"/>
                      <a:pt x="22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79" name="Google Shape;991;p 2"/>
              <p:cNvSpPr/>
              <p:nvPr/>
            </p:nvSpPr>
            <p:spPr>
              <a:xfrm>
                <a:off x="4152960" y="3862080"/>
                <a:ext cx="186840" cy="186480"/>
              </a:xfrm>
              <a:custGeom>
                <a:avLst/>
                <a:gdLst>
                  <a:gd name="textAreaLeft" fmla="*/ 0 w 186840"/>
                  <a:gd name="textAreaRight" fmla="*/ 187920 w 186840"/>
                  <a:gd name="textAreaTop" fmla="*/ 0 h 186480"/>
                  <a:gd name="textAreaBottom" fmla="*/ 187560 h 186480"/>
                </a:gdLst>
                <a:ahLst/>
                <a:rect l="textAreaLeft" t="textAreaTop" r="textAreaRight" b="textAreaBottom"/>
                <a:pathLst>
                  <a:path w="12529" h="12510">
                    <a:moveTo>
                      <a:pt x="1576" y="1"/>
                    </a:moveTo>
                    <a:cubicBezTo>
                      <a:pt x="1521" y="1"/>
                      <a:pt x="1468" y="23"/>
                      <a:pt x="1428" y="69"/>
                    </a:cubicBezTo>
                    <a:lnTo>
                      <a:pt x="447" y="1127"/>
                    </a:lnTo>
                    <a:cubicBezTo>
                      <a:pt x="0" y="1611"/>
                      <a:pt x="39" y="2363"/>
                      <a:pt x="523" y="2810"/>
                    </a:cubicBezTo>
                    <a:lnTo>
                      <a:pt x="10733" y="12191"/>
                    </a:lnTo>
                    <a:cubicBezTo>
                      <a:pt x="10949" y="12395"/>
                      <a:pt x="11230" y="12510"/>
                      <a:pt x="11523" y="12510"/>
                    </a:cubicBezTo>
                    <a:lnTo>
                      <a:pt x="11574" y="12510"/>
                    </a:lnTo>
                    <a:cubicBezTo>
                      <a:pt x="11893" y="12497"/>
                      <a:pt x="12186" y="12357"/>
                      <a:pt x="12403" y="12127"/>
                    </a:cubicBezTo>
                    <a:cubicBezTo>
                      <a:pt x="12528" y="11972"/>
                      <a:pt x="12397" y="11781"/>
                      <a:pt x="12243" y="11781"/>
                    </a:cubicBezTo>
                    <a:cubicBezTo>
                      <a:pt x="12194" y="11781"/>
                      <a:pt x="12143" y="11801"/>
                      <a:pt x="12097" y="11847"/>
                    </a:cubicBezTo>
                    <a:cubicBezTo>
                      <a:pt x="11956" y="11987"/>
                      <a:pt x="11765" y="12076"/>
                      <a:pt x="11561" y="12089"/>
                    </a:cubicBezTo>
                    <a:cubicBezTo>
                      <a:pt x="11547" y="12090"/>
                      <a:pt x="11532" y="12090"/>
                      <a:pt x="11517" y="12090"/>
                    </a:cubicBezTo>
                    <a:cubicBezTo>
                      <a:pt x="11328" y="12090"/>
                      <a:pt x="11142" y="12015"/>
                      <a:pt x="11000" y="11885"/>
                    </a:cubicBezTo>
                    <a:lnTo>
                      <a:pt x="803" y="2504"/>
                    </a:lnTo>
                    <a:cubicBezTo>
                      <a:pt x="485" y="2211"/>
                      <a:pt x="472" y="1726"/>
                      <a:pt x="752" y="1420"/>
                    </a:cubicBezTo>
                    <a:lnTo>
                      <a:pt x="1734" y="350"/>
                    </a:lnTo>
                    <a:cubicBezTo>
                      <a:pt x="1810" y="273"/>
                      <a:pt x="1798" y="133"/>
                      <a:pt x="1721" y="56"/>
                    </a:cubicBezTo>
                    <a:cubicBezTo>
                      <a:pt x="1678" y="20"/>
                      <a:pt x="1627" y="1"/>
                      <a:pt x="15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80" name="Google Shape;992;p 2"/>
              <p:cNvSpPr/>
              <p:nvPr/>
            </p:nvSpPr>
            <p:spPr>
              <a:xfrm>
                <a:off x="3712320" y="3451320"/>
                <a:ext cx="469080" cy="435240"/>
              </a:xfrm>
              <a:custGeom>
                <a:avLst/>
                <a:gdLst>
                  <a:gd name="textAreaLeft" fmla="*/ 0 w 469080"/>
                  <a:gd name="textAreaRight" fmla="*/ 470160 w 469080"/>
                  <a:gd name="textAreaTop" fmla="*/ 0 h 435240"/>
                  <a:gd name="textAreaBottom" fmla="*/ 436320 h 435240"/>
                </a:gdLst>
                <a:ahLst/>
                <a:rect l="textAreaLeft" t="textAreaTop" r="textAreaRight" b="textAreaBottom"/>
                <a:pathLst>
                  <a:path w="31370" h="29108">
                    <a:moveTo>
                      <a:pt x="15688" y="0"/>
                    </a:moveTo>
                    <a:cubicBezTo>
                      <a:pt x="11759" y="0"/>
                      <a:pt x="7842" y="1584"/>
                      <a:pt x="4971" y="4710"/>
                    </a:cubicBezTo>
                    <a:cubicBezTo>
                      <a:pt x="982" y="9031"/>
                      <a:pt x="0" y="15341"/>
                      <a:pt x="2486" y="20682"/>
                    </a:cubicBezTo>
                    <a:cubicBezTo>
                      <a:pt x="4870" y="25831"/>
                      <a:pt x="10027" y="29108"/>
                      <a:pt x="15660" y="29108"/>
                    </a:cubicBezTo>
                    <a:cubicBezTo>
                      <a:pt x="15869" y="29108"/>
                      <a:pt x="16079" y="29103"/>
                      <a:pt x="16290" y="29094"/>
                    </a:cubicBezTo>
                    <a:cubicBezTo>
                      <a:pt x="22179" y="28852"/>
                      <a:pt x="27328" y="25092"/>
                      <a:pt x="29355" y="19560"/>
                    </a:cubicBezTo>
                    <a:cubicBezTo>
                      <a:pt x="31369" y="14028"/>
                      <a:pt x="29865" y="7820"/>
                      <a:pt x="25531" y="3844"/>
                    </a:cubicBezTo>
                    <a:cubicBezTo>
                      <a:pt x="22736" y="1272"/>
                      <a:pt x="19207" y="0"/>
                      <a:pt x="156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81" name="Google Shape;993;p 2"/>
              <p:cNvSpPr/>
              <p:nvPr/>
            </p:nvSpPr>
            <p:spPr>
              <a:xfrm>
                <a:off x="3771000" y="3499920"/>
                <a:ext cx="351720" cy="338040"/>
              </a:xfrm>
              <a:custGeom>
                <a:avLst/>
                <a:gdLst>
                  <a:gd name="textAreaLeft" fmla="*/ 0 w 351720"/>
                  <a:gd name="textAreaRight" fmla="*/ 352800 w 351720"/>
                  <a:gd name="textAreaTop" fmla="*/ 0 h 338040"/>
                  <a:gd name="textAreaBottom" fmla="*/ 339120 h 338040"/>
                </a:gdLst>
                <a:ahLst/>
                <a:rect l="textAreaLeft" t="textAreaTop" r="textAreaRight" b="textAreaBottom"/>
                <a:pathLst>
                  <a:path w="23556" h="22624">
                    <a:moveTo>
                      <a:pt x="11771" y="0"/>
                    </a:moveTo>
                    <a:cubicBezTo>
                      <a:pt x="5938" y="0"/>
                      <a:pt x="982" y="4486"/>
                      <a:pt x="498" y="10400"/>
                    </a:cubicBezTo>
                    <a:cubicBezTo>
                      <a:pt x="0" y="16633"/>
                      <a:pt x="4640" y="22088"/>
                      <a:pt x="10873" y="22585"/>
                    </a:cubicBezTo>
                    <a:cubicBezTo>
                      <a:pt x="11186" y="22611"/>
                      <a:pt x="11498" y="22623"/>
                      <a:pt x="11806" y="22623"/>
                    </a:cubicBezTo>
                    <a:cubicBezTo>
                      <a:pt x="17642" y="22623"/>
                      <a:pt x="22586" y="18130"/>
                      <a:pt x="23059" y="12222"/>
                    </a:cubicBezTo>
                    <a:cubicBezTo>
                      <a:pt x="23556" y="5989"/>
                      <a:pt x="18916" y="534"/>
                      <a:pt x="12683" y="37"/>
                    </a:cubicBezTo>
                    <a:cubicBezTo>
                      <a:pt x="12377" y="12"/>
                      <a:pt x="12073" y="0"/>
                      <a:pt x="117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1482" name="Google Shape;994;p 2"/>
              <p:cNvSpPr/>
              <p:nvPr/>
            </p:nvSpPr>
            <p:spPr>
              <a:xfrm>
                <a:off x="3761640" y="3551400"/>
                <a:ext cx="313920" cy="289440"/>
              </a:xfrm>
              <a:custGeom>
                <a:avLst/>
                <a:gdLst>
                  <a:gd name="textAreaLeft" fmla="*/ 0 w 313920"/>
                  <a:gd name="textAreaRight" fmla="*/ 315000 w 313920"/>
                  <a:gd name="textAreaTop" fmla="*/ 0 h 289440"/>
                  <a:gd name="textAreaBottom" fmla="*/ 290520 h 289440"/>
                </a:gdLst>
                <a:ahLst/>
                <a:rect l="textAreaLeft" t="textAreaTop" r="textAreaRight" b="textAreaBottom"/>
                <a:pathLst>
                  <a:path w="21026" h="19388">
                    <a:moveTo>
                      <a:pt x="4060" y="0"/>
                    </a:moveTo>
                    <a:cubicBezTo>
                      <a:pt x="4010" y="0"/>
                      <a:pt x="3959" y="19"/>
                      <a:pt x="3914" y="64"/>
                    </a:cubicBezTo>
                    <a:cubicBezTo>
                      <a:pt x="817" y="3429"/>
                      <a:pt x="1" y="8311"/>
                      <a:pt x="1836" y="12491"/>
                    </a:cubicBezTo>
                    <a:cubicBezTo>
                      <a:pt x="3672" y="16685"/>
                      <a:pt x="7814" y="19387"/>
                      <a:pt x="12390" y="19387"/>
                    </a:cubicBezTo>
                    <a:cubicBezTo>
                      <a:pt x="12543" y="19387"/>
                      <a:pt x="12709" y="19387"/>
                      <a:pt x="12887" y="19375"/>
                    </a:cubicBezTo>
                    <a:cubicBezTo>
                      <a:pt x="15947" y="19260"/>
                      <a:pt x="18827" y="17921"/>
                      <a:pt x="20892" y="15665"/>
                    </a:cubicBezTo>
                    <a:cubicBezTo>
                      <a:pt x="21025" y="15504"/>
                      <a:pt x="20882" y="15307"/>
                      <a:pt x="20726" y="15307"/>
                    </a:cubicBezTo>
                    <a:cubicBezTo>
                      <a:pt x="20673" y="15307"/>
                      <a:pt x="20619" y="15330"/>
                      <a:pt x="20573" y="15385"/>
                    </a:cubicBezTo>
                    <a:cubicBezTo>
                      <a:pt x="18389" y="17710"/>
                      <a:pt x="15433" y="18887"/>
                      <a:pt x="12471" y="18887"/>
                    </a:cubicBezTo>
                    <a:cubicBezTo>
                      <a:pt x="9782" y="18887"/>
                      <a:pt x="7088" y="17917"/>
                      <a:pt x="4959" y="15958"/>
                    </a:cubicBezTo>
                    <a:cubicBezTo>
                      <a:pt x="472" y="11841"/>
                      <a:pt x="141" y="4882"/>
                      <a:pt x="4220" y="357"/>
                    </a:cubicBezTo>
                    <a:cubicBezTo>
                      <a:pt x="4366" y="201"/>
                      <a:pt x="4221" y="0"/>
                      <a:pt x="40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1483" name="PlaceHolder 1"/>
          <p:cNvSpPr>
            <a:spLocks noGrp="1"/>
          </p:cNvSpPr>
          <p:nvPr>
            <p:ph type="title"/>
          </p:nvPr>
        </p:nvSpPr>
        <p:spPr>
          <a:xfrm>
            <a:off x="4475880" y="585720"/>
            <a:ext cx="4206600" cy="2778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5600" spc="-1" strike="noStrike">
                <a:solidFill>
                  <a:schemeClr val="dk1"/>
                </a:solidFill>
                <a:latin typeface="IBM Plex Sans"/>
                <a:ea typeface="IBM Plex Sans"/>
              </a:rPr>
              <a:t>Obrigado :D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4" name="Google Shape;997;p 2"/>
          <p:cNvSpPr/>
          <p:nvPr/>
        </p:nvSpPr>
        <p:spPr>
          <a:xfrm>
            <a:off x="2104560" y="2761920"/>
            <a:ext cx="676080" cy="988200"/>
          </a:xfrm>
          <a:custGeom>
            <a:avLst/>
            <a:gdLst>
              <a:gd name="textAreaLeft" fmla="*/ 0 w 676080"/>
              <a:gd name="textAreaRight" fmla="*/ 677160 w 676080"/>
              <a:gd name="textAreaTop" fmla="*/ 0 h 988200"/>
              <a:gd name="textAreaBottom" fmla="*/ 989280 h 988200"/>
            </a:gdLst>
            <a:ahLst/>
            <a:rect l="textAreaLeft" t="textAreaTop" r="textAreaRight" b="textAreaBottom"/>
            <a:pathLst>
              <a:path w="21835" h="31899">
                <a:moveTo>
                  <a:pt x="14501" y="2308"/>
                </a:moveTo>
                <a:cubicBezTo>
                  <a:pt x="16035" y="2308"/>
                  <a:pt x="17284" y="3573"/>
                  <a:pt x="17272" y="5125"/>
                </a:cubicBezTo>
                <a:lnTo>
                  <a:pt x="17272" y="11294"/>
                </a:lnTo>
                <a:cubicBezTo>
                  <a:pt x="15023" y="10861"/>
                  <a:pt x="12793" y="10636"/>
                  <a:pt x="10579" y="10636"/>
                </a:cubicBezTo>
                <a:cubicBezTo>
                  <a:pt x="8564" y="10636"/>
                  <a:pt x="6563" y="10822"/>
                  <a:pt x="4576" y="11205"/>
                </a:cubicBezTo>
                <a:lnTo>
                  <a:pt x="4576" y="5125"/>
                </a:lnTo>
                <a:cubicBezTo>
                  <a:pt x="4551" y="3573"/>
                  <a:pt x="5800" y="2308"/>
                  <a:pt x="7347" y="2308"/>
                </a:cubicBezTo>
                <a:cubicBezTo>
                  <a:pt x="7362" y="2308"/>
                  <a:pt x="7378" y="2308"/>
                  <a:pt x="7393" y="2308"/>
                </a:cubicBezTo>
                <a:lnTo>
                  <a:pt x="14455" y="2308"/>
                </a:lnTo>
                <a:cubicBezTo>
                  <a:pt x="14470" y="2308"/>
                  <a:pt x="14485" y="2308"/>
                  <a:pt x="14501" y="2308"/>
                </a:cubicBezTo>
                <a:close/>
                <a:moveTo>
                  <a:pt x="10924" y="16495"/>
                </a:moveTo>
                <a:cubicBezTo>
                  <a:pt x="11982" y="16495"/>
                  <a:pt x="12912" y="17234"/>
                  <a:pt x="13142" y="18267"/>
                </a:cubicBezTo>
                <a:cubicBezTo>
                  <a:pt x="13371" y="19312"/>
                  <a:pt x="12861" y="20370"/>
                  <a:pt x="11893" y="20829"/>
                </a:cubicBezTo>
                <a:lnTo>
                  <a:pt x="11893" y="24130"/>
                </a:lnTo>
                <a:lnTo>
                  <a:pt x="9942" y="24130"/>
                </a:lnTo>
                <a:lnTo>
                  <a:pt x="9942" y="20829"/>
                </a:lnTo>
                <a:cubicBezTo>
                  <a:pt x="8974" y="20370"/>
                  <a:pt x="8464" y="19312"/>
                  <a:pt x="8693" y="18267"/>
                </a:cubicBezTo>
                <a:cubicBezTo>
                  <a:pt x="8936" y="17234"/>
                  <a:pt x="9853" y="16495"/>
                  <a:pt x="10924" y="16495"/>
                </a:cubicBezTo>
                <a:close/>
                <a:moveTo>
                  <a:pt x="14455" y="1"/>
                </a:moveTo>
                <a:lnTo>
                  <a:pt x="7393" y="14"/>
                </a:lnTo>
                <a:cubicBezTo>
                  <a:pt x="4564" y="14"/>
                  <a:pt x="2282" y="2295"/>
                  <a:pt x="2269" y="5125"/>
                </a:cubicBezTo>
                <a:lnTo>
                  <a:pt x="2269" y="11740"/>
                </a:lnTo>
                <a:cubicBezTo>
                  <a:pt x="1517" y="11944"/>
                  <a:pt x="752" y="12174"/>
                  <a:pt x="0" y="12441"/>
                </a:cubicBezTo>
                <a:lnTo>
                  <a:pt x="0" y="30388"/>
                </a:lnTo>
                <a:cubicBezTo>
                  <a:pt x="4077" y="31191"/>
                  <a:pt x="8159" y="31899"/>
                  <a:pt x="12286" y="31899"/>
                </a:cubicBezTo>
                <a:cubicBezTo>
                  <a:pt x="15436" y="31899"/>
                  <a:pt x="18613" y="31486"/>
                  <a:pt x="21835" y="30388"/>
                </a:cubicBezTo>
                <a:lnTo>
                  <a:pt x="21835" y="12441"/>
                </a:lnTo>
                <a:cubicBezTo>
                  <a:pt x="21083" y="12212"/>
                  <a:pt x="20318" y="11995"/>
                  <a:pt x="19566" y="11804"/>
                </a:cubicBezTo>
                <a:lnTo>
                  <a:pt x="19566" y="5112"/>
                </a:lnTo>
                <a:cubicBezTo>
                  <a:pt x="19553" y="2295"/>
                  <a:pt x="17272" y="14"/>
                  <a:pt x="14455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title"/>
          </p:nvPr>
        </p:nvSpPr>
        <p:spPr>
          <a:xfrm>
            <a:off x="714960" y="1880640"/>
            <a:ext cx="3686760" cy="37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chemeClr val="accent3"/>
                </a:solidFill>
                <a:latin typeface="IBM Plex Sans"/>
                <a:ea typeface="IBM Plex Sans"/>
              </a:rPr>
              <a:t>EgoCrypt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9" name="PlaceHolder 2"/>
          <p:cNvSpPr>
            <a:spLocks noGrp="1"/>
          </p:cNvSpPr>
          <p:nvPr>
            <p:ph type="title"/>
          </p:nvPr>
        </p:nvSpPr>
        <p:spPr>
          <a:xfrm>
            <a:off x="714960" y="1396440"/>
            <a:ext cx="3682440" cy="415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400" spc="-1" strike="noStrike">
                <a:solidFill>
                  <a:schemeClr val="accent6"/>
                </a:solidFill>
                <a:latin typeface="IBM Plex Sans"/>
                <a:ea typeface="IBM Plex Sans"/>
              </a:rPr>
              <a:t>01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subTitle"/>
          </p:nvPr>
        </p:nvSpPr>
        <p:spPr>
          <a:xfrm>
            <a:off x="714960" y="2258640"/>
            <a:ext cx="3686760" cy="542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Ransomware em Python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1" name="PlaceHolder 4"/>
          <p:cNvSpPr>
            <a:spLocks noGrp="1"/>
          </p:cNvSpPr>
          <p:nvPr>
            <p:ph type="title"/>
          </p:nvPr>
        </p:nvSpPr>
        <p:spPr>
          <a:xfrm>
            <a:off x="4745520" y="1880640"/>
            <a:ext cx="3682440" cy="37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chemeClr val="accent3"/>
                </a:solidFill>
                <a:latin typeface="IBM Plex Sans"/>
                <a:ea typeface="IBM Plex Sans"/>
              </a:rPr>
              <a:t>EgoRSA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2" name="PlaceHolder 5"/>
          <p:cNvSpPr>
            <a:spLocks noGrp="1"/>
          </p:cNvSpPr>
          <p:nvPr>
            <p:ph type="title"/>
          </p:nvPr>
        </p:nvSpPr>
        <p:spPr>
          <a:xfrm>
            <a:off x="4745520" y="1396440"/>
            <a:ext cx="3683880" cy="415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400" spc="-1" strike="noStrike">
                <a:solidFill>
                  <a:schemeClr val="accent6"/>
                </a:solidFill>
                <a:latin typeface="IBM Plex Sans"/>
                <a:ea typeface="IBM Plex Sans"/>
              </a:rPr>
              <a:t>02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3" name="PlaceHolder 6"/>
          <p:cNvSpPr>
            <a:spLocks noGrp="1"/>
          </p:cNvSpPr>
          <p:nvPr>
            <p:ph type="subTitle"/>
          </p:nvPr>
        </p:nvSpPr>
        <p:spPr>
          <a:xfrm>
            <a:off x="4745520" y="2258640"/>
            <a:ext cx="3682080" cy="542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Decriptação de mensagens RSA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4" name="PlaceHolder 7"/>
          <p:cNvSpPr>
            <a:spLocks noGrp="1"/>
          </p:cNvSpPr>
          <p:nvPr>
            <p:ph type="title"/>
          </p:nvPr>
        </p:nvSpPr>
        <p:spPr>
          <a:xfrm>
            <a:off x="714960" y="3593160"/>
            <a:ext cx="3682440" cy="37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chemeClr val="accent3"/>
                </a:solidFill>
                <a:latin typeface="IBM Plex Sans"/>
                <a:ea typeface="IBM Plex Sans"/>
              </a:rPr>
              <a:t>EgoRain &amp; EgoHash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5" name="PlaceHolder 8"/>
          <p:cNvSpPr>
            <a:spLocks noGrp="1"/>
          </p:cNvSpPr>
          <p:nvPr>
            <p:ph type="title"/>
          </p:nvPr>
        </p:nvSpPr>
        <p:spPr>
          <a:xfrm>
            <a:off x="714960" y="3109320"/>
            <a:ext cx="3682440" cy="415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400" spc="-1" strike="noStrike">
                <a:solidFill>
                  <a:schemeClr val="accent6"/>
                </a:solidFill>
                <a:latin typeface="IBM Plex Sans"/>
                <a:ea typeface="IBM Plex Sans"/>
              </a:rPr>
              <a:t>03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6" name="PlaceHolder 9"/>
          <p:cNvSpPr>
            <a:spLocks noGrp="1"/>
          </p:cNvSpPr>
          <p:nvPr>
            <p:ph type="subTitle"/>
          </p:nvPr>
        </p:nvSpPr>
        <p:spPr>
          <a:xfrm>
            <a:off x="714960" y="3971520"/>
            <a:ext cx="3686760" cy="542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Rainbow Tables e Hash Cracking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em AES-256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7" name="PlaceHolder 10"/>
          <p:cNvSpPr>
            <a:spLocks noGrp="1"/>
          </p:cNvSpPr>
          <p:nvPr>
            <p:ph type="title"/>
          </p:nvPr>
        </p:nvSpPr>
        <p:spPr>
          <a:xfrm>
            <a:off x="4745520" y="3593160"/>
            <a:ext cx="3682080" cy="37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chemeClr val="accent3"/>
                </a:solidFill>
                <a:latin typeface="IBM Plex Sans"/>
                <a:ea typeface="IBM Plex Sans"/>
              </a:rPr>
              <a:t>EgoScam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8" name="PlaceHolder 11"/>
          <p:cNvSpPr>
            <a:spLocks noGrp="1"/>
          </p:cNvSpPr>
          <p:nvPr>
            <p:ph type="title"/>
          </p:nvPr>
        </p:nvSpPr>
        <p:spPr>
          <a:xfrm>
            <a:off x="4745520" y="3109320"/>
            <a:ext cx="3682440" cy="415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400" spc="-1" strike="noStrike">
                <a:solidFill>
                  <a:schemeClr val="accent6"/>
                </a:solidFill>
                <a:latin typeface="IBM Plex Sans"/>
                <a:ea typeface="IBM Plex Sans"/>
              </a:rPr>
              <a:t>04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9" name="PlaceHolder 12"/>
          <p:cNvSpPr>
            <a:spLocks noGrp="1"/>
          </p:cNvSpPr>
          <p:nvPr>
            <p:ph type="title"/>
          </p:nvPr>
        </p:nvSpPr>
        <p:spPr>
          <a:xfrm>
            <a:off x="713160" y="444960"/>
            <a:ext cx="7721640" cy="57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400" spc="-1" strike="noStrike">
                <a:solidFill>
                  <a:schemeClr val="dk1"/>
                </a:solidFill>
                <a:latin typeface="IBM Plex Sans"/>
                <a:ea typeface="IBM Plex Sans"/>
              </a:rPr>
              <a:t>Índice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0" name="Google Shape;1027;p 1"/>
          <p:cNvSpPr/>
          <p:nvPr/>
        </p:nvSpPr>
        <p:spPr>
          <a:xfrm>
            <a:off x="4742640" y="4007520"/>
            <a:ext cx="3686760" cy="54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Campanha de Phishing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1" name="Google Shape;1201;p45"/>
          <p:cNvGrpSpPr/>
          <p:nvPr/>
        </p:nvGrpSpPr>
        <p:grpSpPr>
          <a:xfrm>
            <a:off x="7395480" y="3343680"/>
            <a:ext cx="1953000" cy="1953000"/>
            <a:chOff x="7395480" y="3343680"/>
            <a:chExt cx="1953000" cy="1953000"/>
          </a:xfrm>
        </p:grpSpPr>
        <p:sp>
          <p:nvSpPr>
            <p:cNvPr id="742" name="Google Shape;1202;p45"/>
            <p:cNvSpPr/>
            <p:nvPr/>
          </p:nvSpPr>
          <p:spPr>
            <a:xfrm>
              <a:off x="7590240" y="3595680"/>
              <a:ext cx="1506960" cy="1449360"/>
            </a:xfrm>
            <a:custGeom>
              <a:avLst/>
              <a:gdLst>
                <a:gd name="textAreaLeft" fmla="*/ 0 w 1506960"/>
                <a:gd name="textAreaRight" fmla="*/ 1508040 w 1506960"/>
                <a:gd name="textAreaTop" fmla="*/ 0 h 1449360"/>
                <a:gd name="textAreaBottom" fmla="*/ 1450440 h 1449360"/>
              </a:gdLst>
              <a:ahLst/>
              <a:rect l="textAreaLeft" t="textAreaTop" r="textAreaRight" b="textAreaBottom"/>
              <a:pathLst>
                <a:path w="41579" h="39994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43" name="Google Shape;1203;p45"/>
            <p:cNvSpPr/>
            <p:nvPr/>
          </p:nvSpPr>
          <p:spPr>
            <a:xfrm>
              <a:off x="8216640" y="3343680"/>
              <a:ext cx="311040" cy="302400"/>
            </a:xfrm>
            <a:custGeom>
              <a:avLst/>
              <a:gdLst>
                <a:gd name="textAreaLeft" fmla="*/ 0 w 311040"/>
                <a:gd name="textAreaRight" fmla="*/ 312120 w 311040"/>
                <a:gd name="textAreaTop" fmla="*/ 0 h 302400"/>
                <a:gd name="textAreaBottom" fmla="*/ 303480 h 302400"/>
              </a:gdLst>
              <a:ahLst/>
              <a:rect l="textAreaLeft" t="textAreaTop" r="textAreaRight" b="textAreaBottom"/>
              <a:pathLst>
                <a:path w="8605" h="8363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44" name="Google Shape;1204;p45"/>
            <p:cNvSpPr/>
            <p:nvPr/>
          </p:nvSpPr>
          <p:spPr>
            <a:xfrm>
              <a:off x="7575840" y="3525480"/>
              <a:ext cx="424800" cy="422280"/>
            </a:xfrm>
            <a:custGeom>
              <a:avLst/>
              <a:gdLst>
                <a:gd name="textAreaLeft" fmla="*/ 0 w 424800"/>
                <a:gd name="textAreaRight" fmla="*/ 425880 w 424800"/>
                <a:gd name="textAreaTop" fmla="*/ 0 h 422280"/>
                <a:gd name="textAreaBottom" fmla="*/ 423360 h 422280"/>
              </a:gdLst>
              <a:ahLst/>
              <a:rect l="textAreaLeft" t="textAreaTop" r="textAreaRight" b="textAreaBottom"/>
              <a:pathLst>
                <a:path w="11740" h="1167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45" name="Google Shape;1205;p45"/>
            <p:cNvSpPr/>
            <p:nvPr/>
          </p:nvSpPr>
          <p:spPr>
            <a:xfrm>
              <a:off x="7395480" y="4164840"/>
              <a:ext cx="302400" cy="311400"/>
            </a:xfrm>
            <a:custGeom>
              <a:avLst/>
              <a:gdLst>
                <a:gd name="textAreaLeft" fmla="*/ 0 w 302400"/>
                <a:gd name="textAreaRight" fmla="*/ 303480 w 302400"/>
                <a:gd name="textAreaTop" fmla="*/ 0 h 311400"/>
                <a:gd name="textAreaBottom" fmla="*/ 312480 h 311400"/>
              </a:gdLst>
              <a:ahLst/>
              <a:rect l="textAreaLeft" t="textAreaTop" r="textAreaRight" b="textAreaBottom"/>
              <a:pathLst>
                <a:path w="8363" h="8617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46" name="Google Shape;1206;p45"/>
            <p:cNvSpPr/>
            <p:nvPr/>
          </p:nvSpPr>
          <p:spPr>
            <a:xfrm>
              <a:off x="7575840" y="4692960"/>
              <a:ext cx="424800" cy="421920"/>
            </a:xfrm>
            <a:custGeom>
              <a:avLst/>
              <a:gdLst>
                <a:gd name="textAreaLeft" fmla="*/ 0 w 424800"/>
                <a:gd name="textAreaRight" fmla="*/ 425880 w 424800"/>
                <a:gd name="textAreaTop" fmla="*/ 0 h 421920"/>
                <a:gd name="textAreaBottom" fmla="*/ 423000 h 421920"/>
              </a:gdLst>
              <a:ahLst/>
              <a:rect l="textAreaLeft" t="textAreaTop" r="textAreaRight" b="textAreaBottom"/>
              <a:pathLst>
                <a:path w="11740" h="11664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47" name="Google Shape;1207;p45"/>
            <p:cNvSpPr/>
            <p:nvPr/>
          </p:nvSpPr>
          <p:spPr>
            <a:xfrm>
              <a:off x="8216640" y="4995000"/>
              <a:ext cx="311040" cy="301680"/>
            </a:xfrm>
            <a:custGeom>
              <a:avLst/>
              <a:gdLst>
                <a:gd name="textAreaLeft" fmla="*/ 0 w 311040"/>
                <a:gd name="textAreaRight" fmla="*/ 312120 w 311040"/>
                <a:gd name="textAreaTop" fmla="*/ 0 h 301680"/>
                <a:gd name="textAreaBottom" fmla="*/ 302760 h 301680"/>
              </a:gdLst>
              <a:ahLst/>
              <a:rect l="textAreaLeft" t="textAreaTop" r="textAreaRight" b="textAreaBottom"/>
              <a:pathLst>
                <a:path w="8605" h="835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48" name="Google Shape;1208;p45"/>
            <p:cNvSpPr/>
            <p:nvPr/>
          </p:nvSpPr>
          <p:spPr>
            <a:xfrm>
              <a:off x="8742960" y="4692960"/>
              <a:ext cx="425160" cy="421920"/>
            </a:xfrm>
            <a:custGeom>
              <a:avLst/>
              <a:gdLst>
                <a:gd name="textAreaLeft" fmla="*/ 0 w 425160"/>
                <a:gd name="textAreaRight" fmla="*/ 426240 w 425160"/>
                <a:gd name="textAreaTop" fmla="*/ 0 h 421920"/>
                <a:gd name="textAreaBottom" fmla="*/ 423000 h 421920"/>
              </a:gdLst>
              <a:ahLst/>
              <a:rect l="textAreaLeft" t="textAreaTop" r="textAreaRight" b="textAreaBottom"/>
              <a:pathLst>
                <a:path w="11753" h="11664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49" name="Google Shape;1209;p45"/>
            <p:cNvSpPr/>
            <p:nvPr/>
          </p:nvSpPr>
          <p:spPr>
            <a:xfrm>
              <a:off x="9046440" y="4164840"/>
              <a:ext cx="302040" cy="311400"/>
            </a:xfrm>
            <a:custGeom>
              <a:avLst/>
              <a:gdLst>
                <a:gd name="textAreaLeft" fmla="*/ 0 w 302040"/>
                <a:gd name="textAreaRight" fmla="*/ 303120 w 302040"/>
                <a:gd name="textAreaTop" fmla="*/ 0 h 311400"/>
                <a:gd name="textAreaBottom" fmla="*/ 312480 h 311400"/>
              </a:gdLst>
              <a:ahLst/>
              <a:rect l="textAreaLeft" t="textAreaTop" r="textAreaRight" b="textAreaBottom"/>
              <a:pathLst>
                <a:path w="8362" h="8617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0" name="Google Shape;1210;p45"/>
            <p:cNvSpPr/>
            <p:nvPr/>
          </p:nvSpPr>
          <p:spPr>
            <a:xfrm>
              <a:off x="8742960" y="3525840"/>
              <a:ext cx="425160" cy="421920"/>
            </a:xfrm>
            <a:custGeom>
              <a:avLst/>
              <a:gdLst>
                <a:gd name="textAreaLeft" fmla="*/ 0 w 425160"/>
                <a:gd name="textAreaRight" fmla="*/ 426240 w 425160"/>
                <a:gd name="textAreaTop" fmla="*/ 0 h 421920"/>
                <a:gd name="textAreaBottom" fmla="*/ 423000 h 421920"/>
              </a:gdLst>
              <a:ahLst/>
              <a:rect l="textAreaLeft" t="textAreaTop" r="textAreaRight" b="textAreaBottom"/>
              <a:pathLst>
                <a:path w="11753" h="11661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51" name="PlaceHolder 1"/>
          <p:cNvSpPr>
            <a:spLocks noGrp="1"/>
          </p:cNvSpPr>
          <p:nvPr>
            <p:ph type="title"/>
          </p:nvPr>
        </p:nvSpPr>
        <p:spPr>
          <a:xfrm>
            <a:off x="761760" y="2293200"/>
            <a:ext cx="4657320" cy="159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5600" spc="-1" strike="noStrike">
                <a:solidFill>
                  <a:schemeClr val="dk1"/>
                </a:solidFill>
                <a:latin typeface="IBM Plex Sans"/>
                <a:ea typeface="IBM Plex Sans"/>
              </a:rPr>
              <a:t>EgoCrypt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2" name="PlaceHolder 2"/>
          <p:cNvSpPr>
            <a:spLocks noGrp="1"/>
          </p:cNvSpPr>
          <p:nvPr>
            <p:ph type="subTitle"/>
          </p:nvPr>
        </p:nvSpPr>
        <p:spPr>
          <a:xfrm>
            <a:off x="761760" y="3511440"/>
            <a:ext cx="4657320" cy="374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700" spc="-1" strike="noStrike">
                <a:solidFill>
                  <a:schemeClr val="dk1"/>
                </a:solidFill>
                <a:latin typeface="Bai Jamjuree"/>
                <a:ea typeface="Bai Jamjuree"/>
              </a:rPr>
              <a:t>“</a:t>
            </a:r>
            <a:r>
              <a:rPr b="0" lang="en" sz="1700" spc="-1" strike="noStrike">
                <a:solidFill>
                  <a:schemeClr val="dk1"/>
                </a:solidFill>
                <a:latin typeface="Bai Jamjuree"/>
                <a:ea typeface="Bai Jamjuree"/>
              </a:rPr>
              <a:t>Este ransomware é simpático”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700" spc="-1" strike="noStrike">
                <a:solidFill>
                  <a:schemeClr val="dk1"/>
                </a:solidFill>
                <a:latin typeface="Bai Jamjuree"/>
                <a:ea typeface="Bai Jamjuree"/>
              </a:rPr>
              <a:t>- Almeida, João [2023]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53" name="Google Shape;1214;p45"/>
          <p:cNvGrpSpPr/>
          <p:nvPr/>
        </p:nvGrpSpPr>
        <p:grpSpPr>
          <a:xfrm>
            <a:off x="5710680" y="790560"/>
            <a:ext cx="2718360" cy="3505680"/>
            <a:chOff x="5710680" y="790560"/>
            <a:chExt cx="2718360" cy="3505680"/>
          </a:xfrm>
        </p:grpSpPr>
        <p:sp>
          <p:nvSpPr>
            <p:cNvPr id="754" name="Google Shape;1215;p45"/>
            <p:cNvSpPr/>
            <p:nvPr/>
          </p:nvSpPr>
          <p:spPr>
            <a:xfrm>
              <a:off x="6987960" y="790560"/>
              <a:ext cx="293040" cy="237240"/>
            </a:xfrm>
            <a:custGeom>
              <a:avLst/>
              <a:gdLst>
                <a:gd name="textAreaLeft" fmla="*/ 0 w 293040"/>
                <a:gd name="textAreaRight" fmla="*/ 294120 w 293040"/>
                <a:gd name="textAreaTop" fmla="*/ 0 h 237240"/>
                <a:gd name="textAreaBottom" fmla="*/ 238320 h 237240"/>
              </a:gdLst>
              <a:ahLst/>
              <a:rect l="textAreaLeft" t="textAreaTop" r="textAreaRight" b="textAreaBottom"/>
              <a:pathLst>
                <a:path w="14722" h="11923">
                  <a:moveTo>
                    <a:pt x="2835" y="1"/>
                  </a:moveTo>
                  <a:cubicBezTo>
                    <a:pt x="1614" y="1"/>
                    <a:pt x="594" y="957"/>
                    <a:pt x="527" y="2189"/>
                  </a:cubicBezTo>
                  <a:lnTo>
                    <a:pt x="0" y="11845"/>
                  </a:lnTo>
                  <a:lnTo>
                    <a:pt x="2815" y="11923"/>
                  </a:lnTo>
                  <a:lnTo>
                    <a:pt x="3225" y="4200"/>
                  </a:lnTo>
                  <a:cubicBezTo>
                    <a:pt x="3276" y="3254"/>
                    <a:pt x="4058" y="2520"/>
                    <a:pt x="4995" y="2520"/>
                  </a:cubicBezTo>
                  <a:cubicBezTo>
                    <a:pt x="5025" y="2520"/>
                    <a:pt x="5055" y="2521"/>
                    <a:pt x="5085" y="2523"/>
                  </a:cubicBezTo>
                  <a:lnTo>
                    <a:pt x="10572" y="2798"/>
                  </a:lnTo>
                  <a:cubicBezTo>
                    <a:pt x="11453" y="2842"/>
                    <a:pt x="12140" y="3581"/>
                    <a:pt x="12119" y="4462"/>
                  </a:cubicBezTo>
                  <a:lnTo>
                    <a:pt x="12035" y="8182"/>
                  </a:lnTo>
                  <a:lnTo>
                    <a:pt x="14627" y="8255"/>
                  </a:lnTo>
                  <a:lnTo>
                    <a:pt x="14707" y="2592"/>
                  </a:lnTo>
                  <a:cubicBezTo>
                    <a:pt x="14722" y="1456"/>
                    <a:pt x="13836" y="514"/>
                    <a:pt x="12700" y="459"/>
                  </a:cubicBezTo>
                  <a:lnTo>
                    <a:pt x="2948" y="4"/>
                  </a:lnTo>
                  <a:cubicBezTo>
                    <a:pt x="2910" y="2"/>
                    <a:pt x="2872" y="1"/>
                    <a:pt x="2835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5" name="Google Shape;1216;p45"/>
            <p:cNvSpPr/>
            <p:nvPr/>
          </p:nvSpPr>
          <p:spPr>
            <a:xfrm>
              <a:off x="6900480" y="1010160"/>
              <a:ext cx="453600" cy="356760"/>
            </a:xfrm>
            <a:custGeom>
              <a:avLst/>
              <a:gdLst>
                <a:gd name="textAreaLeft" fmla="*/ 0 w 453600"/>
                <a:gd name="textAreaRight" fmla="*/ 454680 w 453600"/>
                <a:gd name="textAreaTop" fmla="*/ 0 h 356760"/>
                <a:gd name="textAreaBottom" fmla="*/ 357840 h 356760"/>
              </a:gdLst>
              <a:ahLst/>
              <a:rect l="textAreaLeft" t="textAreaTop" r="textAreaRight" b="textAreaBottom"/>
              <a:pathLst>
                <a:path w="22756" h="17913">
                  <a:moveTo>
                    <a:pt x="985" y="1"/>
                  </a:moveTo>
                  <a:cubicBezTo>
                    <a:pt x="942" y="1"/>
                    <a:pt x="909" y="31"/>
                    <a:pt x="907" y="74"/>
                  </a:cubicBezTo>
                  <a:lnTo>
                    <a:pt x="2" y="16649"/>
                  </a:lnTo>
                  <a:cubicBezTo>
                    <a:pt x="0" y="16691"/>
                    <a:pt x="34" y="16729"/>
                    <a:pt x="76" y="16731"/>
                  </a:cubicBezTo>
                  <a:lnTo>
                    <a:pt x="21768" y="17913"/>
                  </a:lnTo>
                  <a:cubicBezTo>
                    <a:pt x="21770" y="17913"/>
                    <a:pt x="21771" y="17913"/>
                    <a:pt x="21772" y="17913"/>
                  </a:cubicBezTo>
                  <a:cubicBezTo>
                    <a:pt x="21813" y="17913"/>
                    <a:pt x="21848" y="17882"/>
                    <a:pt x="21850" y="17839"/>
                  </a:cubicBezTo>
                  <a:lnTo>
                    <a:pt x="22753" y="1264"/>
                  </a:lnTo>
                  <a:cubicBezTo>
                    <a:pt x="22755" y="1222"/>
                    <a:pt x="22724" y="1185"/>
                    <a:pt x="22679" y="1182"/>
                  </a:cubicBezTo>
                  <a:lnTo>
                    <a:pt x="989" y="1"/>
                  </a:lnTo>
                  <a:cubicBezTo>
                    <a:pt x="987" y="1"/>
                    <a:pt x="986" y="1"/>
                    <a:pt x="985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6" name="Google Shape;1217;p45"/>
            <p:cNvSpPr/>
            <p:nvPr/>
          </p:nvSpPr>
          <p:spPr>
            <a:xfrm>
              <a:off x="7060320" y="1100520"/>
              <a:ext cx="126000" cy="119520"/>
            </a:xfrm>
            <a:custGeom>
              <a:avLst/>
              <a:gdLst>
                <a:gd name="textAreaLeft" fmla="*/ 0 w 126000"/>
                <a:gd name="textAreaRight" fmla="*/ 127080 w 126000"/>
                <a:gd name="textAreaTop" fmla="*/ 0 h 119520"/>
                <a:gd name="textAreaBottom" fmla="*/ 120600 h 119520"/>
              </a:gdLst>
              <a:ahLst/>
              <a:rect l="textAreaLeft" t="textAreaTop" r="textAreaRight" b="textAreaBottom"/>
              <a:pathLst>
                <a:path w="6351" h="6034">
                  <a:moveTo>
                    <a:pt x="3250" y="1"/>
                  </a:moveTo>
                  <a:cubicBezTo>
                    <a:pt x="2094" y="1"/>
                    <a:pt x="1033" y="663"/>
                    <a:pt x="527" y="1714"/>
                  </a:cubicBezTo>
                  <a:cubicBezTo>
                    <a:pt x="0" y="2814"/>
                    <a:pt x="187" y="4124"/>
                    <a:pt x="1002" y="5030"/>
                  </a:cubicBezTo>
                  <a:cubicBezTo>
                    <a:pt x="1586" y="5680"/>
                    <a:pt x="2407" y="6033"/>
                    <a:pt x="3248" y="6033"/>
                  </a:cubicBezTo>
                  <a:cubicBezTo>
                    <a:pt x="3583" y="6033"/>
                    <a:pt x="3921" y="5977"/>
                    <a:pt x="4249" y="5862"/>
                  </a:cubicBezTo>
                  <a:cubicBezTo>
                    <a:pt x="5400" y="5457"/>
                    <a:pt x="6193" y="4399"/>
                    <a:pt x="6260" y="3181"/>
                  </a:cubicBezTo>
                  <a:cubicBezTo>
                    <a:pt x="6350" y="1519"/>
                    <a:pt x="5076" y="97"/>
                    <a:pt x="3412" y="5"/>
                  </a:cubicBezTo>
                  <a:cubicBezTo>
                    <a:pt x="3357" y="2"/>
                    <a:pt x="3304" y="1"/>
                    <a:pt x="325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0120" bIns="601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7" name="Google Shape;1218;p45"/>
            <p:cNvSpPr/>
            <p:nvPr/>
          </p:nvSpPr>
          <p:spPr>
            <a:xfrm>
              <a:off x="7082640" y="1184040"/>
              <a:ext cx="77040" cy="90000"/>
            </a:xfrm>
            <a:custGeom>
              <a:avLst/>
              <a:gdLst>
                <a:gd name="textAreaLeft" fmla="*/ 0 w 77040"/>
                <a:gd name="textAreaRight" fmla="*/ 78120 w 77040"/>
                <a:gd name="textAreaTop" fmla="*/ 0 h 90000"/>
                <a:gd name="textAreaBottom" fmla="*/ 91080 h 90000"/>
              </a:gdLst>
              <a:ahLst/>
              <a:rect l="textAreaLeft" t="textAreaTop" r="textAreaRight" b="textAreaBottom"/>
              <a:pathLst>
                <a:path w="3912" h="4563">
                  <a:moveTo>
                    <a:pt x="255" y="1"/>
                  </a:moveTo>
                  <a:cubicBezTo>
                    <a:pt x="246" y="1"/>
                    <a:pt x="238" y="7"/>
                    <a:pt x="238" y="15"/>
                  </a:cubicBezTo>
                  <a:lnTo>
                    <a:pt x="1" y="4346"/>
                  </a:lnTo>
                  <a:cubicBezTo>
                    <a:pt x="1" y="4354"/>
                    <a:pt x="7" y="4363"/>
                    <a:pt x="18" y="4363"/>
                  </a:cubicBezTo>
                  <a:lnTo>
                    <a:pt x="3660" y="4562"/>
                  </a:lnTo>
                  <a:cubicBezTo>
                    <a:pt x="3668" y="4562"/>
                    <a:pt x="3674" y="4556"/>
                    <a:pt x="3676" y="4547"/>
                  </a:cubicBezTo>
                  <a:lnTo>
                    <a:pt x="3911" y="217"/>
                  </a:lnTo>
                  <a:cubicBezTo>
                    <a:pt x="3911" y="208"/>
                    <a:pt x="3905" y="200"/>
                    <a:pt x="3897" y="200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360" bIns="453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8" name="Google Shape;1219;p45"/>
            <p:cNvSpPr/>
            <p:nvPr/>
          </p:nvSpPr>
          <p:spPr>
            <a:xfrm>
              <a:off x="5710680" y="1148400"/>
              <a:ext cx="1808640" cy="1902240"/>
            </a:xfrm>
            <a:custGeom>
              <a:avLst/>
              <a:gdLst>
                <a:gd name="textAreaLeft" fmla="*/ 0 w 1808640"/>
                <a:gd name="textAreaRight" fmla="*/ 1809720 w 1808640"/>
                <a:gd name="textAreaTop" fmla="*/ 0 h 1902240"/>
                <a:gd name="textAreaBottom" fmla="*/ 1903320 h 1902240"/>
              </a:gdLst>
              <a:ahLst/>
              <a:rect l="textAreaLeft" t="textAreaTop" r="textAreaRight" b="textAreaBottom"/>
              <a:pathLst>
                <a:path w="90570" h="95261">
                  <a:moveTo>
                    <a:pt x="45285" y="1"/>
                  </a:moveTo>
                  <a:cubicBezTo>
                    <a:pt x="45176" y="1"/>
                    <a:pt x="45067" y="8"/>
                    <a:pt x="44958" y="23"/>
                  </a:cubicBezTo>
                  <a:cubicBezTo>
                    <a:pt x="33669" y="1496"/>
                    <a:pt x="10891" y="8789"/>
                    <a:pt x="2851" y="11436"/>
                  </a:cubicBezTo>
                  <a:cubicBezTo>
                    <a:pt x="1130" y="12003"/>
                    <a:pt x="1" y="13636"/>
                    <a:pt x="97" y="15424"/>
                  </a:cubicBezTo>
                  <a:cubicBezTo>
                    <a:pt x="3804" y="84361"/>
                    <a:pt x="45286" y="95260"/>
                    <a:pt x="45286" y="95260"/>
                  </a:cubicBezTo>
                  <a:cubicBezTo>
                    <a:pt x="45286" y="95260"/>
                    <a:pt x="86766" y="84361"/>
                    <a:pt x="90475" y="15424"/>
                  </a:cubicBezTo>
                  <a:cubicBezTo>
                    <a:pt x="90569" y="13636"/>
                    <a:pt x="89440" y="12003"/>
                    <a:pt x="87719" y="11436"/>
                  </a:cubicBezTo>
                  <a:cubicBezTo>
                    <a:pt x="79679" y="8789"/>
                    <a:pt x="56901" y="1496"/>
                    <a:pt x="45611" y="23"/>
                  </a:cubicBezTo>
                  <a:cubicBezTo>
                    <a:pt x="45503" y="8"/>
                    <a:pt x="45394" y="1"/>
                    <a:pt x="45285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9" name="Google Shape;1220;p45"/>
            <p:cNvSpPr/>
            <p:nvPr/>
          </p:nvSpPr>
          <p:spPr>
            <a:xfrm>
              <a:off x="5758200" y="1198440"/>
              <a:ext cx="1713240" cy="1802160"/>
            </a:xfrm>
            <a:custGeom>
              <a:avLst/>
              <a:gdLst>
                <a:gd name="textAreaLeft" fmla="*/ 0 w 1713240"/>
                <a:gd name="textAreaRight" fmla="*/ 1714320 w 1713240"/>
                <a:gd name="textAreaTop" fmla="*/ 0 h 1802160"/>
                <a:gd name="textAreaBottom" fmla="*/ 1803240 h 1802160"/>
              </a:gdLst>
              <a:ahLst/>
              <a:rect l="textAreaLeft" t="textAreaTop" r="textAreaRight" b="textAreaBottom"/>
              <a:pathLst>
                <a:path w="85796" h="90242">
                  <a:moveTo>
                    <a:pt x="42898" y="1"/>
                  </a:moveTo>
                  <a:cubicBezTo>
                    <a:pt x="42795" y="1"/>
                    <a:pt x="42691" y="8"/>
                    <a:pt x="42588" y="21"/>
                  </a:cubicBezTo>
                  <a:cubicBezTo>
                    <a:pt x="31895" y="1417"/>
                    <a:pt x="10318" y="8326"/>
                    <a:pt x="2700" y="10834"/>
                  </a:cubicBezTo>
                  <a:cubicBezTo>
                    <a:pt x="1069" y="11371"/>
                    <a:pt x="0" y="12919"/>
                    <a:pt x="91" y="14613"/>
                  </a:cubicBezTo>
                  <a:cubicBezTo>
                    <a:pt x="3605" y="79916"/>
                    <a:pt x="42899" y="90242"/>
                    <a:pt x="42899" y="90242"/>
                  </a:cubicBezTo>
                  <a:cubicBezTo>
                    <a:pt x="42899" y="90242"/>
                    <a:pt x="82191" y="79916"/>
                    <a:pt x="85703" y="14613"/>
                  </a:cubicBezTo>
                  <a:cubicBezTo>
                    <a:pt x="85795" y="12919"/>
                    <a:pt x="84725" y="11371"/>
                    <a:pt x="83096" y="10834"/>
                  </a:cubicBezTo>
                  <a:cubicBezTo>
                    <a:pt x="75478" y="8326"/>
                    <a:pt x="53901" y="1417"/>
                    <a:pt x="43208" y="21"/>
                  </a:cubicBezTo>
                  <a:cubicBezTo>
                    <a:pt x="43105" y="8"/>
                    <a:pt x="43001" y="1"/>
                    <a:pt x="42898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60" name="Google Shape;1221;p45"/>
            <p:cNvSpPr/>
            <p:nvPr/>
          </p:nvSpPr>
          <p:spPr>
            <a:xfrm>
              <a:off x="5758200" y="1198440"/>
              <a:ext cx="856080" cy="1801800"/>
            </a:xfrm>
            <a:custGeom>
              <a:avLst/>
              <a:gdLst>
                <a:gd name="textAreaLeft" fmla="*/ 0 w 856080"/>
                <a:gd name="textAreaRight" fmla="*/ 857160 w 856080"/>
                <a:gd name="textAreaTop" fmla="*/ 0 h 1801800"/>
                <a:gd name="textAreaBottom" fmla="*/ 1802880 h 1801800"/>
              </a:gdLst>
              <a:ahLst/>
              <a:rect l="textAreaLeft" t="textAreaTop" r="textAreaRight" b="textAreaBottom"/>
              <a:pathLst>
                <a:path w="42899" h="90240">
                  <a:moveTo>
                    <a:pt x="42899" y="0"/>
                  </a:moveTo>
                  <a:cubicBezTo>
                    <a:pt x="42794" y="0"/>
                    <a:pt x="42691" y="7"/>
                    <a:pt x="42588" y="19"/>
                  </a:cubicBezTo>
                  <a:cubicBezTo>
                    <a:pt x="31895" y="1415"/>
                    <a:pt x="10318" y="8324"/>
                    <a:pt x="2700" y="10832"/>
                  </a:cubicBezTo>
                  <a:cubicBezTo>
                    <a:pt x="1069" y="11369"/>
                    <a:pt x="0" y="12917"/>
                    <a:pt x="91" y="14611"/>
                  </a:cubicBezTo>
                  <a:cubicBezTo>
                    <a:pt x="3605" y="79914"/>
                    <a:pt x="42899" y="90240"/>
                    <a:pt x="42899" y="90240"/>
                  </a:cubicBezTo>
                  <a:lnTo>
                    <a:pt x="42899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61" name="Google Shape;1222;p45"/>
            <p:cNvSpPr/>
            <p:nvPr/>
          </p:nvSpPr>
          <p:spPr>
            <a:xfrm>
              <a:off x="6161400" y="1665000"/>
              <a:ext cx="178200" cy="178200"/>
            </a:xfrm>
            <a:custGeom>
              <a:avLst/>
              <a:gdLst>
                <a:gd name="textAreaLeft" fmla="*/ 0 w 178200"/>
                <a:gd name="textAreaRight" fmla="*/ 179280 w 178200"/>
                <a:gd name="textAreaTop" fmla="*/ 0 h 178200"/>
                <a:gd name="textAreaBottom" fmla="*/ 179280 h 178200"/>
              </a:gdLst>
              <a:ahLst/>
              <a:rect l="textAreaLeft" t="textAreaTop" r="textAreaRight" b="textAreaBottom"/>
              <a:pathLst>
                <a:path w="8975" h="8975">
                  <a:moveTo>
                    <a:pt x="4488" y="586"/>
                  </a:moveTo>
                  <a:cubicBezTo>
                    <a:pt x="6638" y="586"/>
                    <a:pt x="8388" y="2336"/>
                    <a:pt x="8388" y="4486"/>
                  </a:cubicBezTo>
                  <a:cubicBezTo>
                    <a:pt x="8388" y="6638"/>
                    <a:pt x="6638" y="8386"/>
                    <a:pt x="4488" y="8386"/>
                  </a:cubicBezTo>
                  <a:cubicBezTo>
                    <a:pt x="2336" y="8386"/>
                    <a:pt x="588" y="6638"/>
                    <a:pt x="588" y="4486"/>
                  </a:cubicBezTo>
                  <a:cubicBezTo>
                    <a:pt x="588" y="2336"/>
                    <a:pt x="2336" y="586"/>
                    <a:pt x="4488" y="586"/>
                  </a:cubicBezTo>
                  <a:close/>
                  <a:moveTo>
                    <a:pt x="4488" y="0"/>
                  </a:moveTo>
                  <a:cubicBezTo>
                    <a:pt x="2013" y="0"/>
                    <a:pt x="0" y="2013"/>
                    <a:pt x="0" y="4486"/>
                  </a:cubicBezTo>
                  <a:cubicBezTo>
                    <a:pt x="0" y="6961"/>
                    <a:pt x="2013" y="8974"/>
                    <a:pt x="4488" y="8974"/>
                  </a:cubicBezTo>
                  <a:cubicBezTo>
                    <a:pt x="6961" y="8974"/>
                    <a:pt x="8974" y="6961"/>
                    <a:pt x="8974" y="4486"/>
                  </a:cubicBezTo>
                  <a:cubicBezTo>
                    <a:pt x="8974" y="2013"/>
                    <a:pt x="6963" y="0"/>
                    <a:pt x="448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9640" bIns="89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62" name="Google Shape;1223;p45"/>
            <p:cNvSpPr/>
            <p:nvPr/>
          </p:nvSpPr>
          <p:spPr>
            <a:xfrm>
              <a:off x="6526080" y="1665000"/>
              <a:ext cx="178200" cy="178200"/>
            </a:xfrm>
            <a:custGeom>
              <a:avLst/>
              <a:gdLst>
                <a:gd name="textAreaLeft" fmla="*/ 0 w 178200"/>
                <a:gd name="textAreaRight" fmla="*/ 179280 w 178200"/>
                <a:gd name="textAreaTop" fmla="*/ 0 h 178200"/>
                <a:gd name="textAreaBottom" fmla="*/ 179280 h 178200"/>
              </a:gdLst>
              <a:ahLst/>
              <a:rect l="textAreaLeft" t="textAreaTop" r="textAreaRight" b="textAreaBottom"/>
              <a:pathLst>
                <a:path w="8974" h="8975">
                  <a:moveTo>
                    <a:pt x="4486" y="586"/>
                  </a:moveTo>
                  <a:cubicBezTo>
                    <a:pt x="6635" y="586"/>
                    <a:pt x="8386" y="2336"/>
                    <a:pt x="8386" y="4486"/>
                  </a:cubicBezTo>
                  <a:cubicBezTo>
                    <a:pt x="8386" y="6638"/>
                    <a:pt x="6638" y="8386"/>
                    <a:pt x="4486" y="8386"/>
                  </a:cubicBezTo>
                  <a:cubicBezTo>
                    <a:pt x="2334" y="8386"/>
                    <a:pt x="586" y="6638"/>
                    <a:pt x="586" y="4486"/>
                  </a:cubicBezTo>
                  <a:cubicBezTo>
                    <a:pt x="586" y="2336"/>
                    <a:pt x="2334" y="586"/>
                    <a:pt x="4486" y="586"/>
                  </a:cubicBezTo>
                  <a:close/>
                  <a:moveTo>
                    <a:pt x="4486" y="0"/>
                  </a:moveTo>
                  <a:cubicBezTo>
                    <a:pt x="2011" y="0"/>
                    <a:pt x="0" y="2013"/>
                    <a:pt x="0" y="4486"/>
                  </a:cubicBezTo>
                  <a:cubicBezTo>
                    <a:pt x="0" y="6961"/>
                    <a:pt x="2011" y="8974"/>
                    <a:pt x="4486" y="8974"/>
                  </a:cubicBezTo>
                  <a:cubicBezTo>
                    <a:pt x="6959" y="8974"/>
                    <a:pt x="8974" y="6961"/>
                    <a:pt x="8974" y="4486"/>
                  </a:cubicBezTo>
                  <a:cubicBezTo>
                    <a:pt x="8974" y="2013"/>
                    <a:pt x="6961" y="0"/>
                    <a:pt x="448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9640" bIns="89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63" name="Google Shape;1224;p45"/>
            <p:cNvSpPr/>
            <p:nvPr/>
          </p:nvSpPr>
          <p:spPr>
            <a:xfrm>
              <a:off x="6873120" y="1665000"/>
              <a:ext cx="178200" cy="178200"/>
            </a:xfrm>
            <a:custGeom>
              <a:avLst/>
              <a:gdLst>
                <a:gd name="textAreaLeft" fmla="*/ 0 w 178200"/>
                <a:gd name="textAreaRight" fmla="*/ 179280 w 178200"/>
                <a:gd name="textAreaTop" fmla="*/ 0 h 178200"/>
                <a:gd name="textAreaBottom" fmla="*/ 179280 h 178200"/>
              </a:gdLst>
              <a:ahLst/>
              <a:rect l="textAreaLeft" t="textAreaTop" r="textAreaRight" b="textAreaBottom"/>
              <a:pathLst>
                <a:path w="8975" h="8975">
                  <a:moveTo>
                    <a:pt x="4489" y="586"/>
                  </a:moveTo>
                  <a:cubicBezTo>
                    <a:pt x="6638" y="586"/>
                    <a:pt x="8389" y="2336"/>
                    <a:pt x="8389" y="4486"/>
                  </a:cubicBezTo>
                  <a:cubicBezTo>
                    <a:pt x="8389" y="6638"/>
                    <a:pt x="6638" y="8386"/>
                    <a:pt x="4489" y="8386"/>
                  </a:cubicBezTo>
                  <a:cubicBezTo>
                    <a:pt x="2337" y="8386"/>
                    <a:pt x="589" y="6638"/>
                    <a:pt x="589" y="4486"/>
                  </a:cubicBezTo>
                  <a:cubicBezTo>
                    <a:pt x="589" y="2336"/>
                    <a:pt x="2337" y="586"/>
                    <a:pt x="4489" y="586"/>
                  </a:cubicBezTo>
                  <a:close/>
                  <a:moveTo>
                    <a:pt x="4489" y="0"/>
                  </a:moveTo>
                  <a:cubicBezTo>
                    <a:pt x="2014" y="0"/>
                    <a:pt x="1" y="2013"/>
                    <a:pt x="1" y="4486"/>
                  </a:cubicBezTo>
                  <a:cubicBezTo>
                    <a:pt x="1" y="6961"/>
                    <a:pt x="2014" y="8974"/>
                    <a:pt x="4489" y="8974"/>
                  </a:cubicBezTo>
                  <a:cubicBezTo>
                    <a:pt x="6962" y="8974"/>
                    <a:pt x="8975" y="6961"/>
                    <a:pt x="8975" y="4486"/>
                  </a:cubicBezTo>
                  <a:cubicBezTo>
                    <a:pt x="8975" y="2013"/>
                    <a:pt x="6962" y="0"/>
                    <a:pt x="448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9640" bIns="89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64" name="Google Shape;1225;p45"/>
            <p:cNvSpPr/>
            <p:nvPr/>
          </p:nvSpPr>
          <p:spPr>
            <a:xfrm>
              <a:off x="6161760" y="1978560"/>
              <a:ext cx="178200" cy="178200"/>
            </a:xfrm>
            <a:custGeom>
              <a:avLst/>
              <a:gdLst>
                <a:gd name="textAreaLeft" fmla="*/ 0 w 178200"/>
                <a:gd name="textAreaRight" fmla="*/ 179280 w 178200"/>
                <a:gd name="textAreaTop" fmla="*/ 0 h 178200"/>
                <a:gd name="textAreaBottom" fmla="*/ 179280 h 178200"/>
              </a:gdLst>
              <a:ahLst/>
              <a:rect l="textAreaLeft" t="textAreaTop" r="textAreaRight" b="textAreaBottom"/>
              <a:pathLst>
                <a:path w="8975" h="8975">
                  <a:moveTo>
                    <a:pt x="4486" y="589"/>
                  </a:moveTo>
                  <a:cubicBezTo>
                    <a:pt x="6638" y="589"/>
                    <a:pt x="8387" y="2337"/>
                    <a:pt x="8387" y="4489"/>
                  </a:cubicBezTo>
                  <a:cubicBezTo>
                    <a:pt x="8387" y="6639"/>
                    <a:pt x="6638" y="8389"/>
                    <a:pt x="4486" y="8389"/>
                  </a:cubicBezTo>
                  <a:cubicBezTo>
                    <a:pt x="2337" y="8389"/>
                    <a:pt x="588" y="6639"/>
                    <a:pt x="588" y="4489"/>
                  </a:cubicBezTo>
                  <a:cubicBezTo>
                    <a:pt x="588" y="2337"/>
                    <a:pt x="2335" y="589"/>
                    <a:pt x="4486" y="589"/>
                  </a:cubicBezTo>
                  <a:close/>
                  <a:moveTo>
                    <a:pt x="4486" y="1"/>
                  </a:moveTo>
                  <a:cubicBezTo>
                    <a:pt x="2014" y="1"/>
                    <a:pt x="0" y="2014"/>
                    <a:pt x="0" y="4489"/>
                  </a:cubicBezTo>
                  <a:cubicBezTo>
                    <a:pt x="0" y="6962"/>
                    <a:pt x="2014" y="8975"/>
                    <a:pt x="4486" y="8975"/>
                  </a:cubicBezTo>
                  <a:cubicBezTo>
                    <a:pt x="6961" y="8975"/>
                    <a:pt x="8974" y="6962"/>
                    <a:pt x="8974" y="4489"/>
                  </a:cubicBezTo>
                  <a:cubicBezTo>
                    <a:pt x="8974" y="2014"/>
                    <a:pt x="6961" y="1"/>
                    <a:pt x="448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9640" bIns="89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65" name="Google Shape;1226;p45"/>
            <p:cNvSpPr/>
            <p:nvPr/>
          </p:nvSpPr>
          <p:spPr>
            <a:xfrm>
              <a:off x="6526440" y="1978560"/>
              <a:ext cx="178200" cy="178200"/>
            </a:xfrm>
            <a:custGeom>
              <a:avLst/>
              <a:gdLst>
                <a:gd name="textAreaLeft" fmla="*/ 0 w 178200"/>
                <a:gd name="textAreaRight" fmla="*/ 179280 w 178200"/>
                <a:gd name="textAreaTop" fmla="*/ 0 h 178200"/>
                <a:gd name="textAreaBottom" fmla="*/ 179280 h 178200"/>
              </a:gdLst>
              <a:ahLst/>
              <a:rect l="textAreaLeft" t="textAreaTop" r="textAreaRight" b="textAreaBottom"/>
              <a:pathLst>
                <a:path w="8975" h="8975">
                  <a:moveTo>
                    <a:pt x="4488" y="589"/>
                  </a:moveTo>
                  <a:cubicBezTo>
                    <a:pt x="6638" y="589"/>
                    <a:pt x="8388" y="2337"/>
                    <a:pt x="8388" y="4489"/>
                  </a:cubicBezTo>
                  <a:cubicBezTo>
                    <a:pt x="8388" y="6639"/>
                    <a:pt x="6640" y="8389"/>
                    <a:pt x="4488" y="8389"/>
                  </a:cubicBezTo>
                  <a:cubicBezTo>
                    <a:pt x="2337" y="8389"/>
                    <a:pt x="588" y="6639"/>
                    <a:pt x="588" y="4489"/>
                  </a:cubicBezTo>
                  <a:cubicBezTo>
                    <a:pt x="588" y="2337"/>
                    <a:pt x="2337" y="589"/>
                    <a:pt x="4488" y="589"/>
                  </a:cubicBezTo>
                  <a:close/>
                  <a:moveTo>
                    <a:pt x="4488" y="1"/>
                  </a:moveTo>
                  <a:cubicBezTo>
                    <a:pt x="2013" y="1"/>
                    <a:pt x="0" y="2014"/>
                    <a:pt x="0" y="4489"/>
                  </a:cubicBezTo>
                  <a:cubicBezTo>
                    <a:pt x="0" y="6962"/>
                    <a:pt x="2013" y="8975"/>
                    <a:pt x="4488" y="8975"/>
                  </a:cubicBezTo>
                  <a:cubicBezTo>
                    <a:pt x="6961" y="8975"/>
                    <a:pt x="8974" y="6962"/>
                    <a:pt x="8974" y="4489"/>
                  </a:cubicBezTo>
                  <a:cubicBezTo>
                    <a:pt x="8974" y="2014"/>
                    <a:pt x="6961" y="1"/>
                    <a:pt x="4488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9640" bIns="89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66" name="Google Shape;1227;p45"/>
            <p:cNvSpPr/>
            <p:nvPr/>
          </p:nvSpPr>
          <p:spPr>
            <a:xfrm>
              <a:off x="6873840" y="1978560"/>
              <a:ext cx="178200" cy="178200"/>
            </a:xfrm>
            <a:custGeom>
              <a:avLst/>
              <a:gdLst>
                <a:gd name="textAreaLeft" fmla="*/ 0 w 178200"/>
                <a:gd name="textAreaRight" fmla="*/ 179280 w 178200"/>
                <a:gd name="textAreaTop" fmla="*/ 0 h 178200"/>
                <a:gd name="textAreaBottom" fmla="*/ 179280 h 178200"/>
              </a:gdLst>
              <a:ahLst/>
              <a:rect l="textAreaLeft" t="textAreaTop" r="textAreaRight" b="textAreaBottom"/>
              <a:pathLst>
                <a:path w="8974" h="8975">
                  <a:moveTo>
                    <a:pt x="4488" y="589"/>
                  </a:moveTo>
                  <a:cubicBezTo>
                    <a:pt x="6638" y="589"/>
                    <a:pt x="8388" y="2337"/>
                    <a:pt x="8388" y="4489"/>
                  </a:cubicBezTo>
                  <a:cubicBezTo>
                    <a:pt x="8388" y="6639"/>
                    <a:pt x="6638" y="8389"/>
                    <a:pt x="4488" y="8389"/>
                  </a:cubicBezTo>
                  <a:cubicBezTo>
                    <a:pt x="2336" y="8389"/>
                    <a:pt x="588" y="6639"/>
                    <a:pt x="588" y="4489"/>
                  </a:cubicBezTo>
                  <a:cubicBezTo>
                    <a:pt x="588" y="2337"/>
                    <a:pt x="2336" y="589"/>
                    <a:pt x="4488" y="589"/>
                  </a:cubicBezTo>
                  <a:close/>
                  <a:moveTo>
                    <a:pt x="4488" y="1"/>
                  </a:moveTo>
                  <a:cubicBezTo>
                    <a:pt x="2013" y="1"/>
                    <a:pt x="0" y="2014"/>
                    <a:pt x="0" y="4489"/>
                  </a:cubicBezTo>
                  <a:cubicBezTo>
                    <a:pt x="0" y="6962"/>
                    <a:pt x="2013" y="8975"/>
                    <a:pt x="4488" y="8975"/>
                  </a:cubicBezTo>
                  <a:cubicBezTo>
                    <a:pt x="6961" y="8975"/>
                    <a:pt x="8974" y="6962"/>
                    <a:pt x="8974" y="4489"/>
                  </a:cubicBezTo>
                  <a:cubicBezTo>
                    <a:pt x="8974" y="2014"/>
                    <a:pt x="6961" y="1"/>
                    <a:pt x="4488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9640" bIns="89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67" name="Google Shape;1228;p45"/>
            <p:cNvSpPr/>
            <p:nvPr/>
          </p:nvSpPr>
          <p:spPr>
            <a:xfrm>
              <a:off x="6161760" y="2328840"/>
              <a:ext cx="178200" cy="178200"/>
            </a:xfrm>
            <a:custGeom>
              <a:avLst/>
              <a:gdLst>
                <a:gd name="textAreaLeft" fmla="*/ 0 w 178200"/>
                <a:gd name="textAreaRight" fmla="*/ 179280 w 178200"/>
                <a:gd name="textAreaTop" fmla="*/ 0 h 178200"/>
                <a:gd name="textAreaBottom" fmla="*/ 179280 h 178200"/>
              </a:gdLst>
              <a:ahLst/>
              <a:rect l="textAreaLeft" t="textAreaTop" r="textAreaRight" b="textAreaBottom"/>
              <a:pathLst>
                <a:path w="8975" h="8975">
                  <a:moveTo>
                    <a:pt x="4486" y="588"/>
                  </a:moveTo>
                  <a:cubicBezTo>
                    <a:pt x="6638" y="588"/>
                    <a:pt x="8387" y="2339"/>
                    <a:pt x="8387" y="4488"/>
                  </a:cubicBezTo>
                  <a:cubicBezTo>
                    <a:pt x="8387" y="6640"/>
                    <a:pt x="6638" y="8389"/>
                    <a:pt x="4486" y="8389"/>
                  </a:cubicBezTo>
                  <a:cubicBezTo>
                    <a:pt x="2337" y="8389"/>
                    <a:pt x="588" y="6640"/>
                    <a:pt x="588" y="4488"/>
                  </a:cubicBezTo>
                  <a:cubicBezTo>
                    <a:pt x="588" y="2339"/>
                    <a:pt x="2335" y="588"/>
                    <a:pt x="4486" y="588"/>
                  </a:cubicBezTo>
                  <a:close/>
                  <a:moveTo>
                    <a:pt x="4486" y="0"/>
                  </a:moveTo>
                  <a:cubicBezTo>
                    <a:pt x="2014" y="0"/>
                    <a:pt x="0" y="2014"/>
                    <a:pt x="0" y="4488"/>
                  </a:cubicBezTo>
                  <a:cubicBezTo>
                    <a:pt x="0" y="6963"/>
                    <a:pt x="2014" y="8974"/>
                    <a:pt x="4486" y="8974"/>
                  </a:cubicBezTo>
                  <a:cubicBezTo>
                    <a:pt x="6961" y="8974"/>
                    <a:pt x="8974" y="6963"/>
                    <a:pt x="8974" y="4488"/>
                  </a:cubicBezTo>
                  <a:cubicBezTo>
                    <a:pt x="8974" y="2014"/>
                    <a:pt x="6961" y="0"/>
                    <a:pt x="448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9640" bIns="89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68" name="Google Shape;1229;p45"/>
            <p:cNvSpPr/>
            <p:nvPr/>
          </p:nvSpPr>
          <p:spPr>
            <a:xfrm>
              <a:off x="6526440" y="2328840"/>
              <a:ext cx="178200" cy="178200"/>
            </a:xfrm>
            <a:custGeom>
              <a:avLst/>
              <a:gdLst>
                <a:gd name="textAreaLeft" fmla="*/ 0 w 178200"/>
                <a:gd name="textAreaRight" fmla="*/ 179280 w 178200"/>
                <a:gd name="textAreaTop" fmla="*/ 0 h 178200"/>
                <a:gd name="textAreaBottom" fmla="*/ 179280 h 178200"/>
              </a:gdLst>
              <a:ahLst/>
              <a:rect l="textAreaLeft" t="textAreaTop" r="textAreaRight" b="textAreaBottom"/>
              <a:pathLst>
                <a:path w="8975" h="8975">
                  <a:moveTo>
                    <a:pt x="4488" y="588"/>
                  </a:moveTo>
                  <a:cubicBezTo>
                    <a:pt x="6638" y="588"/>
                    <a:pt x="8388" y="2339"/>
                    <a:pt x="8388" y="4488"/>
                  </a:cubicBezTo>
                  <a:cubicBezTo>
                    <a:pt x="8388" y="6640"/>
                    <a:pt x="6640" y="8389"/>
                    <a:pt x="4488" y="8389"/>
                  </a:cubicBezTo>
                  <a:cubicBezTo>
                    <a:pt x="2337" y="8389"/>
                    <a:pt x="588" y="6640"/>
                    <a:pt x="588" y="4488"/>
                  </a:cubicBezTo>
                  <a:cubicBezTo>
                    <a:pt x="588" y="2339"/>
                    <a:pt x="2337" y="588"/>
                    <a:pt x="4488" y="588"/>
                  </a:cubicBezTo>
                  <a:close/>
                  <a:moveTo>
                    <a:pt x="4488" y="0"/>
                  </a:moveTo>
                  <a:cubicBezTo>
                    <a:pt x="2013" y="0"/>
                    <a:pt x="0" y="2014"/>
                    <a:pt x="0" y="4488"/>
                  </a:cubicBezTo>
                  <a:cubicBezTo>
                    <a:pt x="0" y="6963"/>
                    <a:pt x="2013" y="8974"/>
                    <a:pt x="4488" y="8974"/>
                  </a:cubicBezTo>
                  <a:cubicBezTo>
                    <a:pt x="6961" y="8974"/>
                    <a:pt x="8974" y="6963"/>
                    <a:pt x="8974" y="4488"/>
                  </a:cubicBezTo>
                  <a:cubicBezTo>
                    <a:pt x="8974" y="2014"/>
                    <a:pt x="6961" y="0"/>
                    <a:pt x="448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9640" bIns="89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69" name="Google Shape;1230;p45"/>
            <p:cNvSpPr/>
            <p:nvPr/>
          </p:nvSpPr>
          <p:spPr>
            <a:xfrm>
              <a:off x="6873840" y="2328840"/>
              <a:ext cx="178200" cy="178200"/>
            </a:xfrm>
            <a:custGeom>
              <a:avLst/>
              <a:gdLst>
                <a:gd name="textAreaLeft" fmla="*/ 0 w 178200"/>
                <a:gd name="textAreaRight" fmla="*/ 179280 w 178200"/>
                <a:gd name="textAreaTop" fmla="*/ 0 h 178200"/>
                <a:gd name="textAreaBottom" fmla="*/ 179280 h 178200"/>
              </a:gdLst>
              <a:ahLst/>
              <a:rect l="textAreaLeft" t="textAreaTop" r="textAreaRight" b="textAreaBottom"/>
              <a:pathLst>
                <a:path w="8974" h="8975">
                  <a:moveTo>
                    <a:pt x="4488" y="588"/>
                  </a:moveTo>
                  <a:cubicBezTo>
                    <a:pt x="6638" y="588"/>
                    <a:pt x="8388" y="2339"/>
                    <a:pt x="8388" y="4488"/>
                  </a:cubicBezTo>
                  <a:cubicBezTo>
                    <a:pt x="8388" y="6640"/>
                    <a:pt x="6638" y="8389"/>
                    <a:pt x="4488" y="8389"/>
                  </a:cubicBezTo>
                  <a:cubicBezTo>
                    <a:pt x="2336" y="8389"/>
                    <a:pt x="588" y="6640"/>
                    <a:pt x="588" y="4488"/>
                  </a:cubicBezTo>
                  <a:cubicBezTo>
                    <a:pt x="588" y="2339"/>
                    <a:pt x="2336" y="588"/>
                    <a:pt x="4488" y="588"/>
                  </a:cubicBezTo>
                  <a:close/>
                  <a:moveTo>
                    <a:pt x="4488" y="0"/>
                  </a:moveTo>
                  <a:cubicBezTo>
                    <a:pt x="2013" y="0"/>
                    <a:pt x="0" y="2014"/>
                    <a:pt x="0" y="4488"/>
                  </a:cubicBezTo>
                  <a:cubicBezTo>
                    <a:pt x="0" y="6963"/>
                    <a:pt x="2013" y="8974"/>
                    <a:pt x="4488" y="8974"/>
                  </a:cubicBezTo>
                  <a:cubicBezTo>
                    <a:pt x="6961" y="8974"/>
                    <a:pt x="8974" y="6963"/>
                    <a:pt x="8974" y="4488"/>
                  </a:cubicBezTo>
                  <a:cubicBezTo>
                    <a:pt x="8974" y="2014"/>
                    <a:pt x="6961" y="0"/>
                    <a:pt x="448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9640" bIns="89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0" name="Google Shape;1231;p45"/>
            <p:cNvSpPr/>
            <p:nvPr/>
          </p:nvSpPr>
          <p:spPr>
            <a:xfrm>
              <a:off x="6222960" y="1726920"/>
              <a:ext cx="54720" cy="54720"/>
            </a:xfrm>
            <a:custGeom>
              <a:avLst/>
              <a:gdLst>
                <a:gd name="textAreaLeft" fmla="*/ 0 w 54720"/>
                <a:gd name="textAreaRight" fmla="*/ 55800 w 54720"/>
                <a:gd name="textAreaTop" fmla="*/ 0 h 54720"/>
                <a:gd name="textAreaBottom" fmla="*/ 55800 h 54720"/>
              </a:gdLst>
              <a:ahLst/>
              <a:rect l="textAreaLeft" t="textAreaTop" r="textAreaRight" b="textAreaBottom"/>
              <a:pathLst>
                <a:path w="2797" h="2795">
                  <a:moveTo>
                    <a:pt x="1398" y="0"/>
                  </a:moveTo>
                  <a:cubicBezTo>
                    <a:pt x="626" y="0"/>
                    <a:pt x="0" y="626"/>
                    <a:pt x="0" y="1396"/>
                  </a:cubicBezTo>
                  <a:cubicBezTo>
                    <a:pt x="0" y="2169"/>
                    <a:pt x="626" y="2794"/>
                    <a:pt x="1398" y="2794"/>
                  </a:cubicBezTo>
                  <a:cubicBezTo>
                    <a:pt x="2169" y="2794"/>
                    <a:pt x="2796" y="2169"/>
                    <a:pt x="2796" y="1396"/>
                  </a:cubicBezTo>
                  <a:cubicBezTo>
                    <a:pt x="2796" y="626"/>
                    <a:pt x="2169" y="0"/>
                    <a:pt x="139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720" bIns="277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1" name="Google Shape;1232;p45"/>
            <p:cNvSpPr/>
            <p:nvPr/>
          </p:nvSpPr>
          <p:spPr>
            <a:xfrm>
              <a:off x="6222960" y="2390400"/>
              <a:ext cx="54720" cy="54720"/>
            </a:xfrm>
            <a:custGeom>
              <a:avLst/>
              <a:gdLst>
                <a:gd name="textAreaLeft" fmla="*/ 0 w 54720"/>
                <a:gd name="textAreaRight" fmla="*/ 55800 w 54720"/>
                <a:gd name="textAreaTop" fmla="*/ 0 h 54720"/>
                <a:gd name="textAreaBottom" fmla="*/ 55800 h 54720"/>
              </a:gdLst>
              <a:ahLst/>
              <a:rect l="textAreaLeft" t="textAreaTop" r="textAreaRight" b="textAreaBottom"/>
              <a:pathLst>
                <a:path w="2797" h="2797">
                  <a:moveTo>
                    <a:pt x="1398" y="0"/>
                  </a:moveTo>
                  <a:cubicBezTo>
                    <a:pt x="626" y="0"/>
                    <a:pt x="0" y="626"/>
                    <a:pt x="0" y="1398"/>
                  </a:cubicBezTo>
                  <a:cubicBezTo>
                    <a:pt x="0" y="2171"/>
                    <a:pt x="626" y="2797"/>
                    <a:pt x="1398" y="2797"/>
                  </a:cubicBezTo>
                  <a:cubicBezTo>
                    <a:pt x="2169" y="2797"/>
                    <a:pt x="2796" y="2171"/>
                    <a:pt x="2796" y="1398"/>
                  </a:cubicBezTo>
                  <a:cubicBezTo>
                    <a:pt x="2796" y="626"/>
                    <a:pt x="2169" y="0"/>
                    <a:pt x="139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720" bIns="277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2" name="Google Shape;1233;p45"/>
            <p:cNvSpPr/>
            <p:nvPr/>
          </p:nvSpPr>
          <p:spPr>
            <a:xfrm>
              <a:off x="6587640" y="1726920"/>
              <a:ext cx="54720" cy="54720"/>
            </a:xfrm>
            <a:custGeom>
              <a:avLst/>
              <a:gdLst>
                <a:gd name="textAreaLeft" fmla="*/ 0 w 54720"/>
                <a:gd name="textAreaRight" fmla="*/ 55800 w 54720"/>
                <a:gd name="textAreaTop" fmla="*/ 0 h 54720"/>
                <a:gd name="textAreaBottom" fmla="*/ 55800 h 54720"/>
              </a:gdLst>
              <a:ahLst/>
              <a:rect l="textAreaLeft" t="textAreaTop" r="textAreaRight" b="textAreaBottom"/>
              <a:pathLst>
                <a:path w="2797" h="2795">
                  <a:moveTo>
                    <a:pt x="1399" y="0"/>
                  </a:moveTo>
                  <a:cubicBezTo>
                    <a:pt x="628" y="0"/>
                    <a:pt x="1" y="626"/>
                    <a:pt x="1" y="1396"/>
                  </a:cubicBezTo>
                  <a:cubicBezTo>
                    <a:pt x="1" y="2169"/>
                    <a:pt x="628" y="2794"/>
                    <a:pt x="1399" y="2794"/>
                  </a:cubicBezTo>
                  <a:cubicBezTo>
                    <a:pt x="2171" y="2794"/>
                    <a:pt x="2797" y="2169"/>
                    <a:pt x="2797" y="1396"/>
                  </a:cubicBezTo>
                  <a:cubicBezTo>
                    <a:pt x="2797" y="626"/>
                    <a:pt x="2171" y="0"/>
                    <a:pt x="139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720" bIns="277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3" name="Google Shape;1234;p45"/>
            <p:cNvSpPr/>
            <p:nvPr/>
          </p:nvSpPr>
          <p:spPr>
            <a:xfrm>
              <a:off x="6587640" y="2040480"/>
              <a:ext cx="54720" cy="54720"/>
            </a:xfrm>
            <a:custGeom>
              <a:avLst/>
              <a:gdLst>
                <a:gd name="textAreaLeft" fmla="*/ 0 w 54720"/>
                <a:gd name="textAreaRight" fmla="*/ 55800 w 54720"/>
                <a:gd name="textAreaTop" fmla="*/ 0 h 54720"/>
                <a:gd name="textAreaBottom" fmla="*/ 55800 h 54720"/>
              </a:gdLst>
              <a:ahLst/>
              <a:rect l="textAreaLeft" t="textAreaTop" r="textAreaRight" b="textAreaBottom"/>
              <a:pathLst>
                <a:path w="2797" h="2797">
                  <a:moveTo>
                    <a:pt x="1399" y="1"/>
                  </a:moveTo>
                  <a:cubicBezTo>
                    <a:pt x="628" y="1"/>
                    <a:pt x="1" y="626"/>
                    <a:pt x="1" y="1399"/>
                  </a:cubicBezTo>
                  <a:cubicBezTo>
                    <a:pt x="1" y="2171"/>
                    <a:pt x="628" y="2797"/>
                    <a:pt x="1399" y="2797"/>
                  </a:cubicBezTo>
                  <a:cubicBezTo>
                    <a:pt x="2171" y="2797"/>
                    <a:pt x="2797" y="2171"/>
                    <a:pt x="2797" y="1399"/>
                  </a:cubicBezTo>
                  <a:cubicBezTo>
                    <a:pt x="2797" y="626"/>
                    <a:pt x="2171" y="1"/>
                    <a:pt x="1399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720" bIns="277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4" name="Google Shape;1235;p45"/>
            <p:cNvSpPr/>
            <p:nvPr/>
          </p:nvSpPr>
          <p:spPr>
            <a:xfrm>
              <a:off x="6934680" y="1726920"/>
              <a:ext cx="54720" cy="54720"/>
            </a:xfrm>
            <a:custGeom>
              <a:avLst/>
              <a:gdLst>
                <a:gd name="textAreaLeft" fmla="*/ 0 w 54720"/>
                <a:gd name="textAreaRight" fmla="*/ 55800 w 54720"/>
                <a:gd name="textAreaTop" fmla="*/ 0 h 54720"/>
                <a:gd name="textAreaBottom" fmla="*/ 55800 h 54720"/>
              </a:gdLst>
              <a:ahLst/>
              <a:rect l="textAreaLeft" t="textAreaTop" r="textAreaRight" b="textAreaBottom"/>
              <a:pathLst>
                <a:path w="2797" h="2795">
                  <a:moveTo>
                    <a:pt x="1399" y="0"/>
                  </a:moveTo>
                  <a:cubicBezTo>
                    <a:pt x="626" y="0"/>
                    <a:pt x="1" y="626"/>
                    <a:pt x="1" y="1396"/>
                  </a:cubicBezTo>
                  <a:cubicBezTo>
                    <a:pt x="1" y="2169"/>
                    <a:pt x="626" y="2794"/>
                    <a:pt x="1399" y="2794"/>
                  </a:cubicBezTo>
                  <a:cubicBezTo>
                    <a:pt x="2171" y="2794"/>
                    <a:pt x="2797" y="2169"/>
                    <a:pt x="2797" y="1396"/>
                  </a:cubicBezTo>
                  <a:cubicBezTo>
                    <a:pt x="2797" y="626"/>
                    <a:pt x="2171" y="0"/>
                    <a:pt x="139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720" bIns="277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5" name="Google Shape;1236;p45"/>
            <p:cNvSpPr/>
            <p:nvPr/>
          </p:nvSpPr>
          <p:spPr>
            <a:xfrm>
              <a:off x="6247080" y="1748880"/>
              <a:ext cx="729360" cy="672840"/>
            </a:xfrm>
            <a:custGeom>
              <a:avLst/>
              <a:gdLst>
                <a:gd name="textAreaLeft" fmla="*/ 0 w 729360"/>
                <a:gd name="textAreaRight" fmla="*/ 730440 w 729360"/>
                <a:gd name="textAreaTop" fmla="*/ 0 h 672840"/>
                <a:gd name="textAreaBottom" fmla="*/ 673920 h 672840"/>
              </a:gdLst>
              <a:ahLst/>
              <a:rect l="textAreaLeft" t="textAreaTop" r="textAreaRight" b="textAreaBottom"/>
              <a:pathLst>
                <a:path w="36560" h="33726">
                  <a:moveTo>
                    <a:pt x="200" y="0"/>
                  </a:moveTo>
                  <a:lnTo>
                    <a:pt x="200" y="586"/>
                  </a:lnTo>
                  <a:lnTo>
                    <a:pt x="35072" y="586"/>
                  </a:lnTo>
                  <a:lnTo>
                    <a:pt x="1" y="33297"/>
                  </a:lnTo>
                  <a:lnTo>
                    <a:pt x="400" y="33726"/>
                  </a:lnTo>
                  <a:lnTo>
                    <a:pt x="36560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6" name="Google Shape;1237;p45"/>
            <p:cNvSpPr/>
            <p:nvPr/>
          </p:nvSpPr>
          <p:spPr>
            <a:xfrm>
              <a:off x="8120520" y="2706840"/>
              <a:ext cx="102240" cy="100440"/>
            </a:xfrm>
            <a:custGeom>
              <a:avLst/>
              <a:gdLst>
                <a:gd name="textAreaLeft" fmla="*/ 0 w 102240"/>
                <a:gd name="textAreaRight" fmla="*/ 103320 w 102240"/>
                <a:gd name="textAreaTop" fmla="*/ 0 h 100440"/>
                <a:gd name="textAreaBottom" fmla="*/ 101520 h 100440"/>
              </a:gdLst>
              <a:ahLst/>
              <a:rect l="textAreaLeft" t="textAreaTop" r="textAreaRight" b="textAreaBottom"/>
              <a:pathLst>
                <a:path w="5174" h="5083">
                  <a:moveTo>
                    <a:pt x="3116" y="1"/>
                  </a:moveTo>
                  <a:cubicBezTo>
                    <a:pt x="3116" y="1"/>
                    <a:pt x="969" y="1890"/>
                    <a:pt x="1" y="3418"/>
                  </a:cubicBezTo>
                  <a:lnTo>
                    <a:pt x="1957" y="5083"/>
                  </a:lnTo>
                  <a:lnTo>
                    <a:pt x="5173" y="1793"/>
                  </a:lnTo>
                  <a:lnTo>
                    <a:pt x="3116" y="1"/>
                  </a:lnTo>
                  <a:close/>
                </a:path>
              </a:pathLst>
            </a:custGeom>
            <a:solidFill>
              <a:srgbClr val="87abc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760" bIns="50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7" name="Google Shape;1238;p45"/>
            <p:cNvSpPr/>
            <p:nvPr/>
          </p:nvSpPr>
          <p:spPr>
            <a:xfrm>
              <a:off x="8159760" y="3121920"/>
              <a:ext cx="120960" cy="105840"/>
            </a:xfrm>
            <a:custGeom>
              <a:avLst/>
              <a:gdLst>
                <a:gd name="textAreaLeft" fmla="*/ 0 w 120960"/>
                <a:gd name="textAreaRight" fmla="*/ 122040 w 120960"/>
                <a:gd name="textAreaTop" fmla="*/ 0 h 105840"/>
                <a:gd name="textAreaBottom" fmla="*/ 106920 h 105840"/>
              </a:gdLst>
              <a:ahLst/>
              <a:rect l="textAreaLeft" t="textAreaTop" r="textAreaRight" b="textAreaBottom"/>
              <a:pathLst>
                <a:path w="6110" h="5360">
                  <a:moveTo>
                    <a:pt x="1384" y="1"/>
                  </a:moveTo>
                  <a:lnTo>
                    <a:pt x="1" y="2954"/>
                  </a:lnTo>
                  <a:lnTo>
                    <a:pt x="4466" y="5360"/>
                  </a:lnTo>
                  <a:lnTo>
                    <a:pt x="6109" y="3284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87abc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3280" bIns="532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8" name="Google Shape;1239;p45"/>
            <p:cNvSpPr/>
            <p:nvPr/>
          </p:nvSpPr>
          <p:spPr>
            <a:xfrm>
              <a:off x="6269040" y="2588400"/>
              <a:ext cx="2160000" cy="1612080"/>
            </a:xfrm>
            <a:custGeom>
              <a:avLst/>
              <a:gdLst>
                <a:gd name="textAreaLeft" fmla="*/ 0 w 2160000"/>
                <a:gd name="textAreaRight" fmla="*/ 2161080 w 2160000"/>
                <a:gd name="textAreaTop" fmla="*/ 0 h 1612080"/>
                <a:gd name="textAreaBottom" fmla="*/ 1613160 h 1612080"/>
              </a:gdLst>
              <a:ahLst/>
              <a:rect l="textAreaLeft" t="textAreaTop" r="textAreaRight" b="textAreaBottom"/>
              <a:pathLst>
                <a:path w="108157" h="80744">
                  <a:moveTo>
                    <a:pt x="82403" y="1"/>
                  </a:moveTo>
                  <a:cubicBezTo>
                    <a:pt x="80310" y="1"/>
                    <a:pt x="78172" y="332"/>
                    <a:pt x="76035" y="1026"/>
                  </a:cubicBezTo>
                  <a:cubicBezTo>
                    <a:pt x="64587" y="4738"/>
                    <a:pt x="41203" y="26559"/>
                    <a:pt x="26378" y="26559"/>
                  </a:cubicBezTo>
                  <a:cubicBezTo>
                    <a:pt x="25597" y="26559"/>
                    <a:pt x="24839" y="26498"/>
                    <a:pt x="24107" y="26371"/>
                  </a:cubicBezTo>
                  <a:cubicBezTo>
                    <a:pt x="24107" y="26371"/>
                    <a:pt x="4172" y="31909"/>
                    <a:pt x="2085" y="53538"/>
                  </a:cubicBezTo>
                  <a:cubicBezTo>
                    <a:pt x="0" y="75170"/>
                    <a:pt x="16334" y="80744"/>
                    <a:pt x="40941" y="80744"/>
                  </a:cubicBezTo>
                  <a:cubicBezTo>
                    <a:pt x="65547" y="80744"/>
                    <a:pt x="94278" y="79274"/>
                    <a:pt x="101120" y="70284"/>
                  </a:cubicBezTo>
                  <a:cubicBezTo>
                    <a:pt x="107961" y="61293"/>
                    <a:pt x="108156" y="32070"/>
                    <a:pt x="104149" y="18388"/>
                  </a:cubicBezTo>
                  <a:cubicBezTo>
                    <a:pt x="100852" y="7134"/>
                    <a:pt x="92110" y="1"/>
                    <a:pt x="82403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9" name="Google Shape;1240;p45"/>
            <p:cNvSpPr/>
            <p:nvPr/>
          </p:nvSpPr>
          <p:spPr>
            <a:xfrm>
              <a:off x="6367680" y="2653200"/>
              <a:ext cx="2061360" cy="1547280"/>
            </a:xfrm>
            <a:custGeom>
              <a:avLst/>
              <a:gdLst>
                <a:gd name="textAreaLeft" fmla="*/ 0 w 2061360"/>
                <a:gd name="textAreaRight" fmla="*/ 2062440 w 2061360"/>
                <a:gd name="textAreaTop" fmla="*/ 0 h 1547280"/>
                <a:gd name="textAreaBottom" fmla="*/ 1548360 h 1547280"/>
              </a:gdLst>
              <a:ahLst/>
              <a:rect l="textAreaLeft" t="textAreaTop" r="textAreaRight" b="textAreaBottom"/>
              <a:pathLst>
                <a:path w="103220" h="77490">
                  <a:moveTo>
                    <a:pt x="88395" y="1"/>
                  </a:moveTo>
                  <a:lnTo>
                    <a:pt x="88395" y="1"/>
                  </a:lnTo>
                  <a:cubicBezTo>
                    <a:pt x="90221" y="2541"/>
                    <a:pt x="91686" y="5522"/>
                    <a:pt x="92667" y="8870"/>
                  </a:cubicBezTo>
                  <a:cubicBezTo>
                    <a:pt x="96674" y="22552"/>
                    <a:pt x="96477" y="51775"/>
                    <a:pt x="89635" y="60766"/>
                  </a:cubicBezTo>
                  <a:cubicBezTo>
                    <a:pt x="82794" y="69756"/>
                    <a:pt x="54063" y="71224"/>
                    <a:pt x="29458" y="71224"/>
                  </a:cubicBezTo>
                  <a:cubicBezTo>
                    <a:pt x="17143" y="71224"/>
                    <a:pt x="6899" y="69828"/>
                    <a:pt x="1" y="65720"/>
                  </a:cubicBezTo>
                  <a:lnTo>
                    <a:pt x="1" y="65720"/>
                  </a:lnTo>
                  <a:cubicBezTo>
                    <a:pt x="5648" y="74755"/>
                    <a:pt x="18799" y="77490"/>
                    <a:pt x="36004" y="77490"/>
                  </a:cubicBezTo>
                  <a:cubicBezTo>
                    <a:pt x="60608" y="77490"/>
                    <a:pt x="89341" y="76020"/>
                    <a:pt x="96183" y="67030"/>
                  </a:cubicBezTo>
                  <a:cubicBezTo>
                    <a:pt x="103024" y="58039"/>
                    <a:pt x="103219" y="28816"/>
                    <a:pt x="99212" y="15134"/>
                  </a:cubicBezTo>
                  <a:cubicBezTo>
                    <a:pt x="97239" y="8395"/>
                    <a:pt x="93311" y="3139"/>
                    <a:pt x="88395" y="1"/>
                  </a:cubicBezTo>
                  <a:close/>
                </a:path>
              </a:pathLst>
            </a:custGeom>
            <a:solidFill>
              <a:srgbClr val="0b2140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80" name="Google Shape;1241;p45"/>
            <p:cNvSpPr/>
            <p:nvPr/>
          </p:nvSpPr>
          <p:spPr>
            <a:xfrm>
              <a:off x="7764480" y="3206880"/>
              <a:ext cx="302760" cy="175680"/>
            </a:xfrm>
            <a:custGeom>
              <a:avLst/>
              <a:gdLst>
                <a:gd name="textAreaLeft" fmla="*/ 0 w 302760"/>
                <a:gd name="textAreaRight" fmla="*/ 303840 w 302760"/>
                <a:gd name="textAreaTop" fmla="*/ 0 h 175680"/>
                <a:gd name="textAreaBottom" fmla="*/ 176760 h 175680"/>
              </a:gdLst>
              <a:ahLst/>
              <a:rect l="textAreaLeft" t="textAreaTop" r="textAreaRight" b="textAreaBottom"/>
              <a:pathLst>
                <a:path w="15208" h="8846">
                  <a:moveTo>
                    <a:pt x="14885" y="0"/>
                  </a:moveTo>
                  <a:cubicBezTo>
                    <a:pt x="14862" y="0"/>
                    <a:pt x="14840" y="3"/>
                    <a:pt x="14817" y="8"/>
                  </a:cubicBezTo>
                  <a:cubicBezTo>
                    <a:pt x="6424" y="1960"/>
                    <a:pt x="242" y="8283"/>
                    <a:pt x="179" y="8348"/>
                  </a:cubicBezTo>
                  <a:cubicBezTo>
                    <a:pt x="1" y="8535"/>
                    <a:pt x="133" y="8844"/>
                    <a:pt x="391" y="8846"/>
                  </a:cubicBezTo>
                  <a:cubicBezTo>
                    <a:pt x="471" y="8846"/>
                    <a:pt x="547" y="8812"/>
                    <a:pt x="603" y="8755"/>
                  </a:cubicBezTo>
                  <a:cubicBezTo>
                    <a:pt x="662" y="8693"/>
                    <a:pt x="6729" y="2492"/>
                    <a:pt x="14949" y="579"/>
                  </a:cubicBezTo>
                  <a:cubicBezTo>
                    <a:pt x="15109" y="546"/>
                    <a:pt x="15207" y="386"/>
                    <a:pt x="15172" y="227"/>
                  </a:cubicBezTo>
                  <a:cubicBezTo>
                    <a:pt x="15139" y="92"/>
                    <a:pt x="15018" y="0"/>
                    <a:pt x="1488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8200" bIns="88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81" name="Google Shape;1242;p45"/>
            <p:cNvSpPr/>
            <p:nvPr/>
          </p:nvSpPr>
          <p:spPr>
            <a:xfrm>
              <a:off x="7780320" y="2937960"/>
              <a:ext cx="303120" cy="124560"/>
            </a:xfrm>
            <a:custGeom>
              <a:avLst/>
              <a:gdLst>
                <a:gd name="textAreaLeft" fmla="*/ 0 w 303120"/>
                <a:gd name="textAreaRight" fmla="*/ 304200 w 303120"/>
                <a:gd name="textAreaTop" fmla="*/ 0 h 124560"/>
                <a:gd name="textAreaBottom" fmla="*/ 125640 h 124560"/>
              </a:gdLst>
              <a:ahLst/>
              <a:rect l="textAreaLeft" t="textAreaTop" r="textAreaRight" b="textAreaBottom"/>
              <a:pathLst>
                <a:path w="15230" h="6288">
                  <a:moveTo>
                    <a:pt x="14682" y="0"/>
                  </a:moveTo>
                  <a:cubicBezTo>
                    <a:pt x="8502" y="0"/>
                    <a:pt x="576" y="5515"/>
                    <a:pt x="236" y="5754"/>
                  </a:cubicBezTo>
                  <a:cubicBezTo>
                    <a:pt x="1" y="5918"/>
                    <a:pt x="118" y="6287"/>
                    <a:pt x="406" y="6287"/>
                  </a:cubicBezTo>
                  <a:cubicBezTo>
                    <a:pt x="464" y="6287"/>
                    <a:pt x="523" y="6268"/>
                    <a:pt x="574" y="6233"/>
                  </a:cubicBezTo>
                  <a:cubicBezTo>
                    <a:pt x="654" y="6177"/>
                    <a:pt x="8714" y="588"/>
                    <a:pt x="14712" y="588"/>
                  </a:cubicBezTo>
                  <a:cubicBezTo>
                    <a:pt x="14783" y="588"/>
                    <a:pt x="14855" y="589"/>
                    <a:pt x="14926" y="590"/>
                  </a:cubicBezTo>
                  <a:cubicBezTo>
                    <a:pt x="15081" y="582"/>
                    <a:pt x="15222" y="466"/>
                    <a:pt x="15226" y="305"/>
                  </a:cubicBezTo>
                  <a:cubicBezTo>
                    <a:pt x="15230" y="143"/>
                    <a:pt x="15102" y="9"/>
                    <a:pt x="14940" y="5"/>
                  </a:cubicBezTo>
                  <a:cubicBezTo>
                    <a:pt x="14854" y="0"/>
                    <a:pt x="14768" y="0"/>
                    <a:pt x="1468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2640" bIns="62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82" name="Google Shape;1243;p45"/>
            <p:cNvSpPr/>
            <p:nvPr/>
          </p:nvSpPr>
          <p:spPr>
            <a:xfrm>
              <a:off x="7805160" y="2843640"/>
              <a:ext cx="193320" cy="130320"/>
            </a:xfrm>
            <a:custGeom>
              <a:avLst/>
              <a:gdLst>
                <a:gd name="textAreaLeft" fmla="*/ 0 w 193320"/>
                <a:gd name="textAreaRight" fmla="*/ 194400 w 193320"/>
                <a:gd name="textAreaTop" fmla="*/ 0 h 130320"/>
                <a:gd name="textAreaBottom" fmla="*/ 131400 h 130320"/>
              </a:gdLst>
              <a:ahLst/>
              <a:rect l="textAreaLeft" t="textAreaTop" r="textAreaRight" b="textAreaBottom"/>
              <a:pathLst>
                <a:path w="9724" h="6582">
                  <a:moveTo>
                    <a:pt x="9390" y="1"/>
                  </a:moveTo>
                  <a:cubicBezTo>
                    <a:pt x="9354" y="1"/>
                    <a:pt x="9317" y="8"/>
                    <a:pt x="9281" y="22"/>
                  </a:cubicBezTo>
                  <a:cubicBezTo>
                    <a:pt x="5695" y="1456"/>
                    <a:pt x="433" y="5877"/>
                    <a:pt x="210" y="6063"/>
                  </a:cubicBezTo>
                  <a:cubicBezTo>
                    <a:pt x="0" y="6240"/>
                    <a:pt x="126" y="6582"/>
                    <a:pt x="399" y="6582"/>
                  </a:cubicBezTo>
                  <a:cubicBezTo>
                    <a:pt x="468" y="6582"/>
                    <a:pt x="536" y="6557"/>
                    <a:pt x="588" y="6513"/>
                  </a:cubicBezTo>
                  <a:cubicBezTo>
                    <a:pt x="643" y="6467"/>
                    <a:pt x="6002" y="1966"/>
                    <a:pt x="9499" y="568"/>
                  </a:cubicBezTo>
                  <a:cubicBezTo>
                    <a:pt x="9650" y="507"/>
                    <a:pt x="9724" y="337"/>
                    <a:pt x="9663" y="186"/>
                  </a:cubicBezTo>
                  <a:cubicBezTo>
                    <a:pt x="9616" y="71"/>
                    <a:pt x="9507" y="1"/>
                    <a:pt x="939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5520" bIns="655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83" name="Google Shape;1244;p45"/>
            <p:cNvSpPr/>
            <p:nvPr/>
          </p:nvSpPr>
          <p:spPr>
            <a:xfrm>
              <a:off x="6108120" y="3301200"/>
              <a:ext cx="96120" cy="91440"/>
            </a:xfrm>
            <a:custGeom>
              <a:avLst/>
              <a:gdLst>
                <a:gd name="textAreaLeft" fmla="*/ 0 w 96120"/>
                <a:gd name="textAreaRight" fmla="*/ 97200 w 96120"/>
                <a:gd name="textAreaTop" fmla="*/ 0 h 91440"/>
                <a:gd name="textAreaBottom" fmla="*/ 92520 h 91440"/>
              </a:gdLst>
              <a:ahLst/>
              <a:rect l="textAreaLeft" t="textAreaTop" r="textAreaRight" b="textAreaBottom"/>
              <a:pathLst>
                <a:path w="4871" h="4627">
                  <a:moveTo>
                    <a:pt x="2493" y="1"/>
                  </a:moveTo>
                  <a:cubicBezTo>
                    <a:pt x="2431" y="1"/>
                    <a:pt x="2369" y="3"/>
                    <a:pt x="2307" y="8"/>
                  </a:cubicBezTo>
                  <a:cubicBezTo>
                    <a:pt x="1375" y="82"/>
                    <a:pt x="578" y="709"/>
                    <a:pt x="290" y="1599"/>
                  </a:cubicBezTo>
                  <a:cubicBezTo>
                    <a:pt x="0" y="2489"/>
                    <a:pt x="277" y="3466"/>
                    <a:pt x="989" y="4072"/>
                  </a:cubicBezTo>
                  <a:cubicBezTo>
                    <a:pt x="1417" y="4438"/>
                    <a:pt x="1951" y="4627"/>
                    <a:pt x="2491" y="4627"/>
                  </a:cubicBezTo>
                  <a:cubicBezTo>
                    <a:pt x="2849" y="4627"/>
                    <a:pt x="3209" y="4544"/>
                    <a:pt x="3542" y="4374"/>
                  </a:cubicBezTo>
                  <a:cubicBezTo>
                    <a:pt x="4375" y="3948"/>
                    <a:pt x="4870" y="3062"/>
                    <a:pt x="4797" y="2130"/>
                  </a:cubicBezTo>
                  <a:cubicBezTo>
                    <a:pt x="4699" y="918"/>
                    <a:pt x="3688" y="1"/>
                    <a:pt x="2493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080" bIns="46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84" name="Google Shape;1245;p45"/>
            <p:cNvSpPr/>
            <p:nvPr/>
          </p:nvSpPr>
          <p:spPr>
            <a:xfrm>
              <a:off x="5734800" y="2957400"/>
              <a:ext cx="420840" cy="500040"/>
            </a:xfrm>
            <a:custGeom>
              <a:avLst/>
              <a:gdLst>
                <a:gd name="textAreaLeft" fmla="*/ 0 w 420840"/>
                <a:gd name="textAreaRight" fmla="*/ 421920 w 420840"/>
                <a:gd name="textAreaTop" fmla="*/ 0 h 500040"/>
                <a:gd name="textAreaBottom" fmla="*/ 501120 h 500040"/>
              </a:gdLst>
              <a:ahLst/>
              <a:rect l="textAreaLeft" t="textAreaTop" r="textAreaRight" b="textAreaBottom"/>
              <a:pathLst>
                <a:path w="21112" h="25077">
                  <a:moveTo>
                    <a:pt x="19989" y="1"/>
                  </a:moveTo>
                  <a:cubicBezTo>
                    <a:pt x="17373" y="1"/>
                    <a:pt x="9749" y="636"/>
                    <a:pt x="5106" y="7691"/>
                  </a:cubicBezTo>
                  <a:cubicBezTo>
                    <a:pt x="1" y="15446"/>
                    <a:pt x="3122" y="23412"/>
                    <a:pt x="3794" y="24917"/>
                  </a:cubicBezTo>
                  <a:cubicBezTo>
                    <a:pt x="3838" y="25017"/>
                    <a:pt x="3937" y="25077"/>
                    <a:pt x="4040" y="25077"/>
                  </a:cubicBezTo>
                  <a:cubicBezTo>
                    <a:pt x="4080" y="25077"/>
                    <a:pt x="4121" y="25068"/>
                    <a:pt x="4159" y="25049"/>
                  </a:cubicBezTo>
                  <a:lnTo>
                    <a:pt x="5666" y="24308"/>
                  </a:lnTo>
                  <a:cubicBezTo>
                    <a:pt x="5792" y="24247"/>
                    <a:pt x="5851" y="24103"/>
                    <a:pt x="5801" y="23972"/>
                  </a:cubicBezTo>
                  <a:cubicBezTo>
                    <a:pt x="5274" y="22589"/>
                    <a:pt x="2753" y="15097"/>
                    <a:pt x="7486" y="8875"/>
                  </a:cubicBezTo>
                  <a:cubicBezTo>
                    <a:pt x="11698" y="3337"/>
                    <a:pt x="17955" y="2794"/>
                    <a:pt x="20244" y="2794"/>
                  </a:cubicBezTo>
                  <a:cubicBezTo>
                    <a:pt x="20480" y="2794"/>
                    <a:pt x="20673" y="2800"/>
                    <a:pt x="20818" y="2806"/>
                  </a:cubicBezTo>
                  <a:cubicBezTo>
                    <a:pt x="20822" y="2807"/>
                    <a:pt x="20825" y="2807"/>
                    <a:pt x="20829" y="2807"/>
                  </a:cubicBezTo>
                  <a:cubicBezTo>
                    <a:pt x="20988" y="2807"/>
                    <a:pt x="21112" y="2671"/>
                    <a:pt x="21099" y="2513"/>
                  </a:cubicBezTo>
                  <a:lnTo>
                    <a:pt x="20921" y="266"/>
                  </a:lnTo>
                  <a:cubicBezTo>
                    <a:pt x="20913" y="132"/>
                    <a:pt x="20803" y="25"/>
                    <a:pt x="20669" y="17"/>
                  </a:cubicBezTo>
                  <a:cubicBezTo>
                    <a:pt x="20513" y="9"/>
                    <a:pt x="20282" y="1"/>
                    <a:pt x="19989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85" name="Google Shape;1246;p45"/>
            <p:cNvSpPr/>
            <p:nvPr/>
          </p:nvSpPr>
          <p:spPr>
            <a:xfrm>
              <a:off x="5842800" y="3065400"/>
              <a:ext cx="328320" cy="384480"/>
            </a:xfrm>
            <a:custGeom>
              <a:avLst/>
              <a:gdLst>
                <a:gd name="textAreaLeft" fmla="*/ 0 w 328320"/>
                <a:gd name="textAreaRight" fmla="*/ 329400 w 328320"/>
                <a:gd name="textAreaTop" fmla="*/ 0 h 384480"/>
                <a:gd name="textAreaBottom" fmla="*/ 385560 h 384480"/>
              </a:gdLst>
              <a:ahLst/>
              <a:rect l="textAreaLeft" t="textAreaTop" r="textAreaRight" b="textAreaBottom"/>
              <a:pathLst>
                <a:path w="16479" h="19290">
                  <a:moveTo>
                    <a:pt x="15233" y="1"/>
                  </a:moveTo>
                  <a:cubicBezTo>
                    <a:pt x="12882" y="1"/>
                    <a:pt x="7263" y="580"/>
                    <a:pt x="3877" y="5722"/>
                  </a:cubicBezTo>
                  <a:cubicBezTo>
                    <a:pt x="0" y="11612"/>
                    <a:pt x="2525" y="17834"/>
                    <a:pt x="3130" y="19136"/>
                  </a:cubicBezTo>
                  <a:cubicBezTo>
                    <a:pt x="3176" y="19233"/>
                    <a:pt x="3273" y="19290"/>
                    <a:pt x="3374" y="19290"/>
                  </a:cubicBezTo>
                  <a:cubicBezTo>
                    <a:pt x="3415" y="19290"/>
                    <a:pt x="3456" y="19281"/>
                    <a:pt x="3495" y="19262"/>
                  </a:cubicBezTo>
                  <a:lnTo>
                    <a:pt x="4549" y="18743"/>
                  </a:lnTo>
                  <a:cubicBezTo>
                    <a:pt x="4675" y="18684"/>
                    <a:pt x="4734" y="18539"/>
                    <a:pt x="4685" y="18409"/>
                  </a:cubicBezTo>
                  <a:cubicBezTo>
                    <a:pt x="4240" y="17223"/>
                    <a:pt x="2414" y="11564"/>
                    <a:pt x="6002" y="6849"/>
                  </a:cubicBezTo>
                  <a:cubicBezTo>
                    <a:pt x="9245" y="2585"/>
                    <a:pt x="14065" y="2172"/>
                    <a:pt x="15819" y="2172"/>
                  </a:cubicBezTo>
                  <a:cubicBezTo>
                    <a:pt x="15963" y="2172"/>
                    <a:pt x="16087" y="2175"/>
                    <a:pt x="16187" y="2178"/>
                  </a:cubicBezTo>
                  <a:cubicBezTo>
                    <a:pt x="16189" y="2179"/>
                    <a:pt x="16192" y="2179"/>
                    <a:pt x="16194" y="2179"/>
                  </a:cubicBezTo>
                  <a:cubicBezTo>
                    <a:pt x="16352" y="2179"/>
                    <a:pt x="16478" y="2044"/>
                    <a:pt x="16464" y="1885"/>
                  </a:cubicBezTo>
                  <a:lnTo>
                    <a:pt x="16338" y="277"/>
                  </a:lnTo>
                  <a:cubicBezTo>
                    <a:pt x="16327" y="144"/>
                    <a:pt x="16222" y="37"/>
                    <a:pt x="16090" y="29"/>
                  </a:cubicBezTo>
                  <a:cubicBezTo>
                    <a:pt x="15904" y="16"/>
                    <a:pt x="15611" y="1"/>
                    <a:pt x="15233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86" name="Google Shape;1247;p45"/>
            <p:cNvSpPr/>
            <p:nvPr/>
          </p:nvSpPr>
          <p:spPr>
            <a:xfrm>
              <a:off x="5964480" y="3163680"/>
              <a:ext cx="234000" cy="272880"/>
            </a:xfrm>
            <a:custGeom>
              <a:avLst/>
              <a:gdLst>
                <a:gd name="textAreaLeft" fmla="*/ 0 w 234000"/>
                <a:gd name="textAreaRight" fmla="*/ 235080 w 234000"/>
                <a:gd name="textAreaTop" fmla="*/ 0 h 272880"/>
                <a:gd name="textAreaBottom" fmla="*/ 273960 h 272880"/>
              </a:gdLst>
              <a:ahLst/>
              <a:rect l="textAreaLeft" t="textAreaTop" r="textAreaRight" b="textAreaBottom"/>
              <a:pathLst>
                <a:path w="11765" h="13714">
                  <a:moveTo>
                    <a:pt x="10806" y="1"/>
                  </a:moveTo>
                  <a:cubicBezTo>
                    <a:pt x="9072" y="1"/>
                    <a:pt x="5081" y="422"/>
                    <a:pt x="2698" y="4038"/>
                  </a:cubicBezTo>
                  <a:cubicBezTo>
                    <a:pt x="1" y="8135"/>
                    <a:pt x="1726" y="12487"/>
                    <a:pt x="2226" y="13555"/>
                  </a:cubicBezTo>
                  <a:cubicBezTo>
                    <a:pt x="2271" y="13656"/>
                    <a:pt x="2369" y="13714"/>
                    <a:pt x="2472" y="13714"/>
                  </a:cubicBezTo>
                  <a:cubicBezTo>
                    <a:pt x="2512" y="13714"/>
                    <a:pt x="2554" y="13705"/>
                    <a:pt x="2593" y="13686"/>
                  </a:cubicBezTo>
                  <a:lnTo>
                    <a:pt x="3211" y="13381"/>
                  </a:lnTo>
                  <a:cubicBezTo>
                    <a:pt x="3334" y="13320"/>
                    <a:pt x="3395" y="13178"/>
                    <a:pt x="3347" y="13047"/>
                  </a:cubicBezTo>
                  <a:cubicBezTo>
                    <a:pt x="2996" y="12080"/>
                    <a:pt x="1815" y="8161"/>
                    <a:pt x="4306" y="4882"/>
                  </a:cubicBezTo>
                  <a:cubicBezTo>
                    <a:pt x="6618" y="1845"/>
                    <a:pt x="10051" y="1552"/>
                    <a:pt x="11300" y="1552"/>
                  </a:cubicBezTo>
                  <a:cubicBezTo>
                    <a:pt x="11365" y="1552"/>
                    <a:pt x="11424" y="1553"/>
                    <a:pt x="11477" y="1554"/>
                  </a:cubicBezTo>
                  <a:cubicBezTo>
                    <a:pt x="11479" y="1555"/>
                    <a:pt x="11482" y="1555"/>
                    <a:pt x="11484" y="1555"/>
                  </a:cubicBezTo>
                  <a:cubicBezTo>
                    <a:pt x="11640" y="1555"/>
                    <a:pt x="11764" y="1420"/>
                    <a:pt x="11750" y="1263"/>
                  </a:cubicBezTo>
                  <a:lnTo>
                    <a:pt x="11670" y="270"/>
                  </a:lnTo>
                  <a:cubicBezTo>
                    <a:pt x="11662" y="138"/>
                    <a:pt x="11555" y="30"/>
                    <a:pt x="11422" y="20"/>
                  </a:cubicBezTo>
                  <a:cubicBezTo>
                    <a:pt x="11277" y="10"/>
                    <a:pt x="11067" y="1"/>
                    <a:pt x="10806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87" name="Google Shape;1248;p45"/>
            <p:cNvSpPr/>
            <p:nvPr/>
          </p:nvSpPr>
          <p:spPr>
            <a:xfrm>
              <a:off x="6919560" y="3949560"/>
              <a:ext cx="329760" cy="346680"/>
            </a:xfrm>
            <a:custGeom>
              <a:avLst/>
              <a:gdLst>
                <a:gd name="textAreaLeft" fmla="*/ 0 w 329760"/>
                <a:gd name="textAreaRight" fmla="*/ 330840 w 329760"/>
                <a:gd name="textAreaTop" fmla="*/ 0 h 346680"/>
                <a:gd name="textAreaBottom" fmla="*/ 347760 h 346680"/>
              </a:gdLst>
              <a:ahLst/>
              <a:rect l="textAreaLeft" t="textAreaTop" r="textAreaRight" b="textAreaBottom"/>
              <a:pathLst>
                <a:path w="16559" h="17397">
                  <a:moveTo>
                    <a:pt x="13100" y="1"/>
                  </a:moveTo>
                  <a:lnTo>
                    <a:pt x="5198" y="4269"/>
                  </a:lnTo>
                  <a:lnTo>
                    <a:pt x="5358" y="4835"/>
                  </a:lnTo>
                  <a:cubicBezTo>
                    <a:pt x="5442" y="5136"/>
                    <a:pt x="5393" y="5457"/>
                    <a:pt x="5221" y="5717"/>
                  </a:cubicBezTo>
                  <a:cubicBezTo>
                    <a:pt x="4142" y="7359"/>
                    <a:pt x="183" y="13463"/>
                    <a:pt x="99" y="14855"/>
                  </a:cubicBezTo>
                  <a:cubicBezTo>
                    <a:pt x="1" y="16467"/>
                    <a:pt x="1256" y="17397"/>
                    <a:pt x="1256" y="17397"/>
                  </a:cubicBezTo>
                  <a:lnTo>
                    <a:pt x="16244" y="6844"/>
                  </a:lnTo>
                  <a:cubicBezTo>
                    <a:pt x="16483" y="6674"/>
                    <a:pt x="16559" y="6353"/>
                    <a:pt x="16418" y="6097"/>
                  </a:cubicBezTo>
                  <a:lnTo>
                    <a:pt x="13100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88" name="Google Shape;1249;p45"/>
            <p:cNvSpPr/>
            <p:nvPr/>
          </p:nvSpPr>
          <p:spPr>
            <a:xfrm>
              <a:off x="6258600" y="4068000"/>
              <a:ext cx="451080" cy="184320"/>
            </a:xfrm>
            <a:custGeom>
              <a:avLst/>
              <a:gdLst>
                <a:gd name="textAreaLeft" fmla="*/ 0 w 451080"/>
                <a:gd name="textAreaRight" fmla="*/ 452160 w 451080"/>
                <a:gd name="textAreaTop" fmla="*/ 0 h 184320"/>
                <a:gd name="textAreaBottom" fmla="*/ 185400 h 184320"/>
              </a:gdLst>
              <a:ahLst/>
              <a:rect l="textAreaLeft" t="textAreaTop" r="textAreaRight" b="textAreaBottom"/>
              <a:pathLst>
                <a:path w="22626" h="9284">
                  <a:moveTo>
                    <a:pt x="13813" y="0"/>
                  </a:moveTo>
                  <a:cubicBezTo>
                    <a:pt x="13813" y="0"/>
                    <a:pt x="4546" y="815"/>
                    <a:pt x="2396" y="1889"/>
                  </a:cubicBezTo>
                  <a:cubicBezTo>
                    <a:pt x="244" y="2966"/>
                    <a:pt x="1" y="4431"/>
                    <a:pt x="1" y="5506"/>
                  </a:cubicBezTo>
                  <a:lnTo>
                    <a:pt x="19380" y="9262"/>
                  </a:lnTo>
                  <a:cubicBezTo>
                    <a:pt x="19457" y="9276"/>
                    <a:pt x="19534" y="9284"/>
                    <a:pt x="19610" y="9284"/>
                  </a:cubicBezTo>
                  <a:cubicBezTo>
                    <a:pt x="20124" y="9284"/>
                    <a:pt x="20593" y="8954"/>
                    <a:pt x="20757" y="8449"/>
                  </a:cubicBezTo>
                  <a:lnTo>
                    <a:pt x="22626" y="2721"/>
                  </a:lnTo>
                  <a:lnTo>
                    <a:pt x="13813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89" name="Google Shape;1250;p45"/>
            <p:cNvSpPr/>
            <p:nvPr/>
          </p:nvSpPr>
          <p:spPr>
            <a:xfrm>
              <a:off x="6971400" y="3865680"/>
              <a:ext cx="208800" cy="168120"/>
            </a:xfrm>
            <a:custGeom>
              <a:avLst/>
              <a:gdLst>
                <a:gd name="textAreaLeft" fmla="*/ 0 w 208800"/>
                <a:gd name="textAreaRight" fmla="*/ 209880 w 208800"/>
                <a:gd name="textAreaTop" fmla="*/ 0 h 168120"/>
                <a:gd name="textAreaBottom" fmla="*/ 169200 h 168120"/>
              </a:gdLst>
              <a:ahLst/>
              <a:rect l="textAreaLeft" t="textAreaTop" r="textAreaRight" b="textAreaBottom"/>
              <a:pathLst>
                <a:path w="10507" h="8471">
                  <a:moveTo>
                    <a:pt x="8600" y="0"/>
                  </a:moveTo>
                  <a:lnTo>
                    <a:pt x="0" y="4203"/>
                  </a:lnTo>
                  <a:lnTo>
                    <a:pt x="2607" y="8471"/>
                  </a:lnTo>
                  <a:cubicBezTo>
                    <a:pt x="2607" y="8471"/>
                    <a:pt x="8991" y="7280"/>
                    <a:pt x="10506" y="4203"/>
                  </a:cubicBezTo>
                  <a:lnTo>
                    <a:pt x="8600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4600" bIns="846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90" name="Google Shape;1251;p45"/>
            <p:cNvSpPr/>
            <p:nvPr/>
          </p:nvSpPr>
          <p:spPr>
            <a:xfrm>
              <a:off x="6534720" y="3964680"/>
              <a:ext cx="214920" cy="157320"/>
            </a:xfrm>
            <a:custGeom>
              <a:avLst/>
              <a:gdLst>
                <a:gd name="textAreaLeft" fmla="*/ 0 w 214920"/>
                <a:gd name="textAreaRight" fmla="*/ 216000 w 214920"/>
                <a:gd name="textAreaTop" fmla="*/ 0 h 157320"/>
                <a:gd name="textAreaBottom" fmla="*/ 158400 h 157320"/>
              </a:gdLst>
              <a:ahLst/>
              <a:rect l="textAreaLeft" t="textAreaTop" r="textAreaRight" b="textAreaBottom"/>
              <a:pathLst>
                <a:path w="10816" h="7927">
                  <a:moveTo>
                    <a:pt x="1694" y="0"/>
                  </a:moveTo>
                  <a:lnTo>
                    <a:pt x="0" y="5179"/>
                  </a:lnTo>
                  <a:cubicBezTo>
                    <a:pt x="0" y="5179"/>
                    <a:pt x="3522" y="7926"/>
                    <a:pt x="8046" y="7926"/>
                  </a:cubicBezTo>
                  <a:cubicBezTo>
                    <a:pt x="8298" y="7926"/>
                    <a:pt x="8554" y="7918"/>
                    <a:pt x="8813" y="7900"/>
                  </a:cubicBezTo>
                  <a:lnTo>
                    <a:pt x="10815" y="1986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0" bIns="79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91" name="Google Shape;1252;p45"/>
            <p:cNvSpPr/>
            <p:nvPr/>
          </p:nvSpPr>
          <p:spPr>
            <a:xfrm>
              <a:off x="6549480" y="3141720"/>
              <a:ext cx="651960" cy="849600"/>
            </a:xfrm>
            <a:custGeom>
              <a:avLst/>
              <a:gdLst>
                <a:gd name="textAreaLeft" fmla="*/ 0 w 651960"/>
                <a:gd name="textAreaRight" fmla="*/ 653040 w 651960"/>
                <a:gd name="textAreaTop" fmla="*/ 0 h 849600"/>
                <a:gd name="textAreaBottom" fmla="*/ 850680 h 849600"/>
              </a:gdLst>
              <a:ahLst/>
              <a:rect l="textAreaLeft" t="textAreaTop" r="textAreaRight" b="textAreaBottom"/>
              <a:pathLst>
                <a:path w="32675" h="42584">
                  <a:moveTo>
                    <a:pt x="12816" y="1"/>
                  </a:moveTo>
                  <a:cubicBezTo>
                    <a:pt x="8666" y="1"/>
                    <a:pt x="4392" y="318"/>
                    <a:pt x="3303" y="1538"/>
                  </a:cubicBezTo>
                  <a:cubicBezTo>
                    <a:pt x="1036" y="4078"/>
                    <a:pt x="1" y="8184"/>
                    <a:pt x="4497" y="17859"/>
                  </a:cubicBezTo>
                  <a:cubicBezTo>
                    <a:pt x="8992" y="27535"/>
                    <a:pt x="18862" y="42584"/>
                    <a:pt x="18862" y="42584"/>
                  </a:cubicBezTo>
                  <a:lnTo>
                    <a:pt x="32674" y="35940"/>
                  </a:lnTo>
                  <a:lnTo>
                    <a:pt x="23260" y="17467"/>
                  </a:lnTo>
                  <a:lnTo>
                    <a:pt x="21664" y="373"/>
                  </a:lnTo>
                  <a:cubicBezTo>
                    <a:pt x="21664" y="373"/>
                    <a:pt x="17313" y="1"/>
                    <a:pt x="12816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92" name="Google Shape;1253;p45"/>
            <p:cNvSpPr/>
            <p:nvPr/>
          </p:nvSpPr>
          <p:spPr>
            <a:xfrm>
              <a:off x="6527160" y="3115080"/>
              <a:ext cx="1052640" cy="923040"/>
            </a:xfrm>
            <a:custGeom>
              <a:avLst/>
              <a:gdLst>
                <a:gd name="textAreaLeft" fmla="*/ 0 w 1052640"/>
                <a:gd name="textAreaRight" fmla="*/ 1053720 w 1052640"/>
                <a:gd name="textAreaTop" fmla="*/ 0 h 923040"/>
                <a:gd name="textAreaBottom" fmla="*/ 924120 h 923040"/>
              </a:gdLst>
              <a:ahLst/>
              <a:rect l="textAreaLeft" t="textAreaTop" r="textAreaRight" b="textAreaBottom"/>
              <a:pathLst>
                <a:path w="52728" h="46259">
                  <a:moveTo>
                    <a:pt x="52728" y="1"/>
                  </a:moveTo>
                  <a:lnTo>
                    <a:pt x="35951" y="3637"/>
                  </a:lnTo>
                  <a:lnTo>
                    <a:pt x="19011" y="4577"/>
                  </a:lnTo>
                  <a:cubicBezTo>
                    <a:pt x="19011" y="4577"/>
                    <a:pt x="14319" y="4917"/>
                    <a:pt x="11876" y="8731"/>
                  </a:cubicBezTo>
                  <a:cubicBezTo>
                    <a:pt x="9432" y="12543"/>
                    <a:pt x="1" y="42644"/>
                    <a:pt x="1" y="42644"/>
                  </a:cubicBezTo>
                  <a:cubicBezTo>
                    <a:pt x="1" y="42644"/>
                    <a:pt x="11322" y="45998"/>
                    <a:pt x="14124" y="46258"/>
                  </a:cubicBezTo>
                  <a:cubicBezTo>
                    <a:pt x="14124" y="46258"/>
                    <a:pt x="23310" y="24759"/>
                    <a:pt x="24223" y="22021"/>
                  </a:cubicBezTo>
                  <a:cubicBezTo>
                    <a:pt x="24223" y="22021"/>
                    <a:pt x="29465" y="22385"/>
                    <a:pt x="34869" y="22385"/>
                  </a:cubicBezTo>
                  <a:cubicBezTo>
                    <a:pt x="37868" y="22385"/>
                    <a:pt x="40917" y="22273"/>
                    <a:pt x="43149" y="21925"/>
                  </a:cubicBezTo>
                  <a:cubicBezTo>
                    <a:pt x="43149" y="21925"/>
                    <a:pt x="50349" y="19187"/>
                    <a:pt x="52728" y="18161"/>
                  </a:cubicBezTo>
                  <a:lnTo>
                    <a:pt x="52728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93" name="Google Shape;1254;p45"/>
            <p:cNvSpPr/>
            <p:nvPr/>
          </p:nvSpPr>
          <p:spPr>
            <a:xfrm>
              <a:off x="7223400" y="2384640"/>
              <a:ext cx="352440" cy="814320"/>
            </a:xfrm>
            <a:custGeom>
              <a:avLst/>
              <a:gdLst>
                <a:gd name="textAreaLeft" fmla="*/ 0 w 352440"/>
                <a:gd name="textAreaRight" fmla="*/ 353520 w 352440"/>
                <a:gd name="textAreaTop" fmla="*/ 0 h 814320"/>
                <a:gd name="textAreaBottom" fmla="*/ 815400 h 814320"/>
              </a:gdLst>
              <a:ahLst/>
              <a:rect l="textAreaLeft" t="textAreaTop" r="textAreaRight" b="textAreaBottom"/>
              <a:pathLst>
                <a:path w="17691" h="40802">
                  <a:moveTo>
                    <a:pt x="4736" y="0"/>
                  </a:moveTo>
                  <a:cubicBezTo>
                    <a:pt x="4736" y="0"/>
                    <a:pt x="391" y="12992"/>
                    <a:pt x="196" y="22793"/>
                  </a:cubicBezTo>
                  <a:cubicBezTo>
                    <a:pt x="1" y="32594"/>
                    <a:pt x="5083" y="39433"/>
                    <a:pt x="5083" y="39433"/>
                  </a:cubicBezTo>
                  <a:lnTo>
                    <a:pt x="8211" y="39433"/>
                  </a:lnTo>
                  <a:cubicBezTo>
                    <a:pt x="8211" y="39433"/>
                    <a:pt x="8771" y="39433"/>
                    <a:pt x="8771" y="40802"/>
                  </a:cubicBezTo>
                  <a:lnTo>
                    <a:pt x="15491" y="40462"/>
                  </a:lnTo>
                  <a:lnTo>
                    <a:pt x="17690" y="2591"/>
                  </a:lnTo>
                  <a:lnTo>
                    <a:pt x="4736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94" name="Google Shape;1255;p45"/>
            <p:cNvSpPr/>
            <p:nvPr/>
          </p:nvSpPr>
          <p:spPr>
            <a:xfrm>
              <a:off x="7565400" y="3334320"/>
              <a:ext cx="314280" cy="142920"/>
            </a:xfrm>
            <a:custGeom>
              <a:avLst/>
              <a:gdLst>
                <a:gd name="textAreaLeft" fmla="*/ 0 w 314280"/>
                <a:gd name="textAreaRight" fmla="*/ 315360 w 314280"/>
                <a:gd name="textAreaTop" fmla="*/ 0 h 142920"/>
                <a:gd name="textAreaBottom" fmla="*/ 144000 h 142920"/>
              </a:gdLst>
              <a:ahLst/>
              <a:rect l="textAreaLeft" t="textAreaTop" r="textAreaRight" b="textAreaBottom"/>
              <a:pathLst>
                <a:path w="15780" h="7198">
                  <a:moveTo>
                    <a:pt x="14302" y="0"/>
                  </a:moveTo>
                  <a:cubicBezTo>
                    <a:pt x="11965" y="0"/>
                    <a:pt x="0" y="4217"/>
                    <a:pt x="0" y="4217"/>
                  </a:cubicBezTo>
                  <a:lnTo>
                    <a:pt x="771" y="7198"/>
                  </a:lnTo>
                  <a:cubicBezTo>
                    <a:pt x="771" y="7198"/>
                    <a:pt x="6682" y="5489"/>
                    <a:pt x="11227" y="5489"/>
                  </a:cubicBezTo>
                  <a:cubicBezTo>
                    <a:pt x="11227" y="5489"/>
                    <a:pt x="14453" y="4120"/>
                    <a:pt x="15282" y="3533"/>
                  </a:cubicBezTo>
                  <a:cubicBezTo>
                    <a:pt x="15282" y="3533"/>
                    <a:pt x="15780" y="619"/>
                    <a:pt x="14615" y="48"/>
                  </a:cubicBezTo>
                  <a:cubicBezTo>
                    <a:pt x="14549" y="16"/>
                    <a:pt x="14443" y="0"/>
                    <a:pt x="14302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0" bIns="72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95" name="Google Shape;1256;p45"/>
            <p:cNvSpPr/>
            <p:nvPr/>
          </p:nvSpPr>
          <p:spPr>
            <a:xfrm>
              <a:off x="6969600" y="2375280"/>
              <a:ext cx="887040" cy="1042200"/>
            </a:xfrm>
            <a:custGeom>
              <a:avLst/>
              <a:gdLst>
                <a:gd name="textAreaLeft" fmla="*/ 0 w 887040"/>
                <a:gd name="textAreaRight" fmla="*/ 888120 w 887040"/>
                <a:gd name="textAreaTop" fmla="*/ 0 h 1042200"/>
                <a:gd name="textAreaBottom" fmla="*/ 1043280 h 1042200"/>
              </a:gdLst>
              <a:ahLst/>
              <a:rect l="textAreaLeft" t="textAreaTop" r="textAreaRight" b="textAreaBottom"/>
              <a:pathLst>
                <a:path w="44440" h="52208">
                  <a:moveTo>
                    <a:pt x="19611" y="1"/>
                  </a:moveTo>
                  <a:lnTo>
                    <a:pt x="13975" y="1193"/>
                  </a:lnTo>
                  <a:lnTo>
                    <a:pt x="12411" y="3049"/>
                  </a:lnTo>
                  <a:cubicBezTo>
                    <a:pt x="10444" y="3672"/>
                    <a:pt x="9967" y="4256"/>
                    <a:pt x="9967" y="4256"/>
                  </a:cubicBezTo>
                  <a:cubicBezTo>
                    <a:pt x="7623" y="7642"/>
                    <a:pt x="1" y="23018"/>
                    <a:pt x="1" y="23018"/>
                  </a:cubicBezTo>
                  <a:lnTo>
                    <a:pt x="2801" y="37091"/>
                  </a:lnTo>
                  <a:cubicBezTo>
                    <a:pt x="2801" y="37091"/>
                    <a:pt x="5213" y="37091"/>
                    <a:pt x="5798" y="36440"/>
                  </a:cubicBezTo>
                  <a:cubicBezTo>
                    <a:pt x="6384" y="35789"/>
                    <a:pt x="9676" y="30365"/>
                    <a:pt x="9676" y="30365"/>
                  </a:cubicBezTo>
                  <a:lnTo>
                    <a:pt x="12705" y="33052"/>
                  </a:lnTo>
                  <a:cubicBezTo>
                    <a:pt x="12461" y="33785"/>
                    <a:pt x="10457" y="39893"/>
                    <a:pt x="10457" y="39893"/>
                  </a:cubicBezTo>
                  <a:lnTo>
                    <a:pt x="17787" y="39893"/>
                  </a:lnTo>
                  <a:lnTo>
                    <a:pt x="16158" y="35072"/>
                  </a:lnTo>
                  <a:lnTo>
                    <a:pt x="16158" y="35072"/>
                  </a:lnTo>
                  <a:cubicBezTo>
                    <a:pt x="16158" y="35072"/>
                    <a:pt x="21135" y="37607"/>
                    <a:pt x="23455" y="38460"/>
                  </a:cubicBezTo>
                  <a:cubicBezTo>
                    <a:pt x="24095" y="38695"/>
                    <a:pt x="24697" y="38773"/>
                    <a:pt x="25214" y="38773"/>
                  </a:cubicBezTo>
                  <a:cubicBezTo>
                    <a:pt x="26235" y="38773"/>
                    <a:pt x="26925" y="38468"/>
                    <a:pt x="26925" y="38468"/>
                  </a:cubicBezTo>
                  <a:cubicBezTo>
                    <a:pt x="26990" y="39706"/>
                    <a:pt x="29819" y="52207"/>
                    <a:pt x="29819" y="52207"/>
                  </a:cubicBezTo>
                  <a:cubicBezTo>
                    <a:pt x="39018" y="51915"/>
                    <a:pt x="44434" y="48038"/>
                    <a:pt x="44434" y="48038"/>
                  </a:cubicBezTo>
                  <a:cubicBezTo>
                    <a:pt x="44440" y="19273"/>
                    <a:pt x="42479" y="5037"/>
                    <a:pt x="40915" y="3733"/>
                  </a:cubicBezTo>
                  <a:cubicBezTo>
                    <a:pt x="39352" y="2431"/>
                    <a:pt x="33180" y="1046"/>
                    <a:pt x="33180" y="1046"/>
                  </a:cubicBezTo>
                  <a:lnTo>
                    <a:pt x="29420" y="1"/>
                  </a:lnTo>
                  <a:cubicBezTo>
                    <a:pt x="28201" y="3548"/>
                    <a:pt x="27363" y="14972"/>
                    <a:pt x="27363" y="14972"/>
                  </a:cubicBezTo>
                  <a:lnTo>
                    <a:pt x="21842" y="24502"/>
                  </a:lnTo>
                  <a:lnTo>
                    <a:pt x="15245" y="20868"/>
                  </a:lnTo>
                  <a:cubicBezTo>
                    <a:pt x="14724" y="8425"/>
                    <a:pt x="19221" y="1063"/>
                    <a:pt x="19221" y="1063"/>
                  </a:cubicBezTo>
                  <a:lnTo>
                    <a:pt x="19611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96" name="Google Shape;1257;p45"/>
            <p:cNvSpPr/>
            <p:nvPr/>
          </p:nvSpPr>
          <p:spPr>
            <a:xfrm>
              <a:off x="7507440" y="3120840"/>
              <a:ext cx="253800" cy="296280"/>
            </a:xfrm>
            <a:custGeom>
              <a:avLst/>
              <a:gdLst>
                <a:gd name="textAreaLeft" fmla="*/ 0 w 253800"/>
                <a:gd name="textAreaRight" fmla="*/ 254880 w 253800"/>
                <a:gd name="textAreaTop" fmla="*/ 0 h 296280"/>
                <a:gd name="textAreaBottom" fmla="*/ 297360 h 296280"/>
              </a:gdLst>
              <a:ahLst/>
              <a:rect l="textAreaLeft" t="textAreaTop" r="textAreaRight" b="textAreaBottom"/>
              <a:pathLst>
                <a:path w="12760" h="14889">
                  <a:moveTo>
                    <a:pt x="1646" y="1"/>
                  </a:moveTo>
                  <a:lnTo>
                    <a:pt x="1" y="1149"/>
                  </a:lnTo>
                  <a:cubicBezTo>
                    <a:pt x="66" y="2387"/>
                    <a:pt x="2895" y="14888"/>
                    <a:pt x="2895" y="14888"/>
                  </a:cubicBezTo>
                  <a:cubicBezTo>
                    <a:pt x="6976" y="14758"/>
                    <a:pt x="10310" y="13925"/>
                    <a:pt x="12759" y="13034"/>
                  </a:cubicBezTo>
                  <a:cubicBezTo>
                    <a:pt x="12266" y="11534"/>
                    <a:pt x="11267" y="8091"/>
                    <a:pt x="10799" y="3553"/>
                  </a:cubicBezTo>
                  <a:cubicBezTo>
                    <a:pt x="10799" y="3553"/>
                    <a:pt x="5360" y="3420"/>
                    <a:pt x="1646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97" name="Google Shape;1258;p45"/>
            <p:cNvSpPr/>
            <p:nvPr/>
          </p:nvSpPr>
          <p:spPr>
            <a:xfrm>
              <a:off x="7202520" y="3069720"/>
              <a:ext cx="121320" cy="101880"/>
            </a:xfrm>
            <a:custGeom>
              <a:avLst/>
              <a:gdLst>
                <a:gd name="textAreaLeft" fmla="*/ 0 w 121320"/>
                <a:gd name="textAreaRight" fmla="*/ 122400 w 121320"/>
                <a:gd name="textAreaTop" fmla="*/ 0 h 101880"/>
                <a:gd name="textAreaBottom" fmla="*/ 102960 h 101880"/>
              </a:gdLst>
              <a:ahLst/>
              <a:rect l="textAreaLeft" t="textAreaTop" r="textAreaRight" b="textAreaBottom"/>
              <a:pathLst>
                <a:path w="6124" h="5148">
                  <a:moveTo>
                    <a:pt x="3878" y="0"/>
                  </a:moveTo>
                  <a:cubicBezTo>
                    <a:pt x="2736" y="2509"/>
                    <a:pt x="0" y="5147"/>
                    <a:pt x="0" y="5147"/>
                  </a:cubicBezTo>
                  <a:lnTo>
                    <a:pt x="6124" y="5147"/>
                  </a:lnTo>
                  <a:lnTo>
                    <a:pt x="4497" y="326"/>
                  </a:lnTo>
                  <a:lnTo>
                    <a:pt x="4648" y="403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rgbClr val="0b2140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1480" bIns="514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98" name="Google Shape;1259;p45"/>
            <p:cNvSpPr/>
            <p:nvPr/>
          </p:nvSpPr>
          <p:spPr>
            <a:xfrm>
              <a:off x="7489800" y="2812680"/>
              <a:ext cx="257760" cy="371160"/>
            </a:xfrm>
            <a:custGeom>
              <a:avLst/>
              <a:gdLst>
                <a:gd name="textAreaLeft" fmla="*/ 0 w 257760"/>
                <a:gd name="textAreaRight" fmla="*/ 258840 w 257760"/>
                <a:gd name="textAreaTop" fmla="*/ 0 h 371160"/>
                <a:gd name="textAreaBottom" fmla="*/ 372240 h 371160"/>
              </a:gdLst>
              <a:ahLst/>
              <a:rect l="textAreaLeft" t="textAreaTop" r="textAreaRight" b="textAreaBottom"/>
              <a:pathLst>
                <a:path w="12951" h="18625">
                  <a:moveTo>
                    <a:pt x="12950" y="1"/>
                  </a:moveTo>
                  <a:lnTo>
                    <a:pt x="12950" y="1"/>
                  </a:lnTo>
                  <a:cubicBezTo>
                    <a:pt x="12949" y="2"/>
                    <a:pt x="3823" y="14542"/>
                    <a:pt x="3086" y="15125"/>
                  </a:cubicBezTo>
                  <a:cubicBezTo>
                    <a:pt x="2352" y="15707"/>
                    <a:pt x="1" y="16653"/>
                    <a:pt x="1" y="16653"/>
                  </a:cubicBezTo>
                  <a:lnTo>
                    <a:pt x="95" y="16804"/>
                  </a:lnTo>
                  <a:cubicBezTo>
                    <a:pt x="590" y="16714"/>
                    <a:pt x="889" y="16582"/>
                    <a:pt x="889" y="16582"/>
                  </a:cubicBezTo>
                  <a:cubicBezTo>
                    <a:pt x="901" y="16842"/>
                    <a:pt x="1038" y="17598"/>
                    <a:pt x="1241" y="18624"/>
                  </a:cubicBezTo>
                  <a:cubicBezTo>
                    <a:pt x="1241" y="18624"/>
                    <a:pt x="2729" y="18366"/>
                    <a:pt x="4358" y="16118"/>
                  </a:cubicBezTo>
                  <a:cubicBezTo>
                    <a:pt x="5987" y="13870"/>
                    <a:pt x="12950" y="2"/>
                    <a:pt x="12950" y="1"/>
                  </a:cubicBezTo>
                  <a:close/>
                </a:path>
              </a:pathLst>
            </a:custGeom>
            <a:solidFill>
              <a:srgbClr val="0b2140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99" name="Google Shape;1260;p45"/>
            <p:cNvSpPr/>
            <p:nvPr/>
          </p:nvSpPr>
          <p:spPr>
            <a:xfrm>
              <a:off x="7111440" y="1995480"/>
              <a:ext cx="513360" cy="500400"/>
            </a:xfrm>
            <a:custGeom>
              <a:avLst/>
              <a:gdLst>
                <a:gd name="textAreaLeft" fmla="*/ 0 w 513360"/>
                <a:gd name="textAreaRight" fmla="*/ 514440 w 513360"/>
                <a:gd name="textAreaTop" fmla="*/ 0 h 500400"/>
                <a:gd name="textAreaBottom" fmla="*/ 501480 h 500400"/>
              </a:gdLst>
              <a:ahLst/>
              <a:rect l="textAreaLeft" t="textAreaTop" r="textAreaRight" b="textAreaBottom"/>
              <a:pathLst>
                <a:path w="25736" h="25094">
                  <a:moveTo>
                    <a:pt x="12379" y="1"/>
                  </a:moveTo>
                  <a:cubicBezTo>
                    <a:pt x="7624" y="1"/>
                    <a:pt x="4104" y="3714"/>
                    <a:pt x="2933" y="4497"/>
                  </a:cubicBezTo>
                  <a:cubicBezTo>
                    <a:pt x="1761" y="5278"/>
                    <a:pt x="262" y="7690"/>
                    <a:pt x="130" y="9840"/>
                  </a:cubicBezTo>
                  <a:cubicBezTo>
                    <a:pt x="0" y="11989"/>
                    <a:pt x="65" y="18114"/>
                    <a:pt x="2282" y="18960"/>
                  </a:cubicBezTo>
                  <a:cubicBezTo>
                    <a:pt x="4496" y="19808"/>
                    <a:pt x="12119" y="20069"/>
                    <a:pt x="12119" y="20069"/>
                  </a:cubicBezTo>
                  <a:cubicBezTo>
                    <a:pt x="12119" y="20069"/>
                    <a:pt x="11564" y="23864"/>
                    <a:pt x="13960" y="24840"/>
                  </a:cubicBezTo>
                  <a:cubicBezTo>
                    <a:pt x="14383" y="25013"/>
                    <a:pt x="14885" y="25093"/>
                    <a:pt x="15429" y="25093"/>
                  </a:cubicBezTo>
                  <a:cubicBezTo>
                    <a:pt x="17953" y="25093"/>
                    <a:pt x="21369" y="23372"/>
                    <a:pt x="21972" y="21322"/>
                  </a:cubicBezTo>
                  <a:lnTo>
                    <a:pt x="22413" y="18375"/>
                  </a:lnTo>
                  <a:lnTo>
                    <a:pt x="25736" y="12902"/>
                  </a:lnTo>
                  <a:lnTo>
                    <a:pt x="25736" y="6443"/>
                  </a:lnTo>
                  <a:cubicBezTo>
                    <a:pt x="25736" y="6443"/>
                    <a:pt x="17136" y="1"/>
                    <a:pt x="12379" y="1"/>
                  </a:cubicBezTo>
                  <a:close/>
                </a:path>
              </a:pathLst>
            </a:custGeom>
            <a:solidFill>
              <a:srgbClr val="f9d5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00" name="Google Shape;1261;p45"/>
            <p:cNvSpPr/>
            <p:nvPr/>
          </p:nvSpPr>
          <p:spPr>
            <a:xfrm>
              <a:off x="7513200" y="2176920"/>
              <a:ext cx="57240" cy="6300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63000"/>
                <a:gd name="textAreaBottom" fmla="*/ 64080 h 63000"/>
              </a:gdLst>
              <a:ahLst/>
              <a:rect l="textAreaLeft" t="textAreaTop" r="textAreaRight" b="textAreaBottom"/>
              <a:pathLst>
                <a:path w="2919" h="3210">
                  <a:moveTo>
                    <a:pt x="1684" y="1"/>
                  </a:moveTo>
                  <a:cubicBezTo>
                    <a:pt x="1573" y="1"/>
                    <a:pt x="1501" y="16"/>
                    <a:pt x="1501" y="16"/>
                  </a:cubicBezTo>
                  <a:cubicBezTo>
                    <a:pt x="0" y="1558"/>
                    <a:pt x="296" y="2629"/>
                    <a:pt x="556" y="3084"/>
                  </a:cubicBezTo>
                  <a:cubicBezTo>
                    <a:pt x="601" y="3166"/>
                    <a:pt x="684" y="3210"/>
                    <a:pt x="768" y="3210"/>
                  </a:cubicBezTo>
                  <a:cubicBezTo>
                    <a:pt x="827" y="3210"/>
                    <a:pt x="887" y="3188"/>
                    <a:pt x="934" y="3143"/>
                  </a:cubicBezTo>
                  <a:cubicBezTo>
                    <a:pt x="1474" y="2618"/>
                    <a:pt x="2918" y="1134"/>
                    <a:pt x="2626" y="561"/>
                  </a:cubicBezTo>
                  <a:cubicBezTo>
                    <a:pt x="2378" y="75"/>
                    <a:pt x="1933" y="1"/>
                    <a:pt x="1684" y="1"/>
                  </a:cubicBezTo>
                  <a:close/>
                </a:path>
              </a:pathLst>
            </a:custGeom>
            <a:solidFill>
              <a:srgbClr val="0b2140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040" bIns="320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01" name="Google Shape;1262;p45"/>
            <p:cNvSpPr/>
            <p:nvPr/>
          </p:nvSpPr>
          <p:spPr>
            <a:xfrm>
              <a:off x="7348320" y="2335320"/>
              <a:ext cx="116280" cy="79200"/>
            </a:xfrm>
            <a:custGeom>
              <a:avLst/>
              <a:gdLst>
                <a:gd name="textAreaLeft" fmla="*/ 0 w 116280"/>
                <a:gd name="textAreaRight" fmla="*/ 117360 w 116280"/>
                <a:gd name="textAreaTop" fmla="*/ 0 h 79200"/>
                <a:gd name="textAreaBottom" fmla="*/ 80280 h 79200"/>
              </a:gdLst>
              <a:ahLst/>
              <a:rect l="textAreaLeft" t="textAreaTop" r="textAreaRight" b="textAreaBottom"/>
              <a:pathLst>
                <a:path w="5866" h="4013">
                  <a:moveTo>
                    <a:pt x="5866" y="1"/>
                  </a:moveTo>
                  <a:cubicBezTo>
                    <a:pt x="5865" y="1"/>
                    <a:pt x="4048" y="1466"/>
                    <a:pt x="2257" y="2006"/>
                  </a:cubicBezTo>
                  <a:cubicBezTo>
                    <a:pt x="738" y="2465"/>
                    <a:pt x="172" y="2500"/>
                    <a:pt x="36" y="2500"/>
                  </a:cubicBezTo>
                  <a:cubicBezTo>
                    <a:pt x="11" y="2500"/>
                    <a:pt x="1" y="2499"/>
                    <a:pt x="1" y="2499"/>
                  </a:cubicBezTo>
                  <a:lnTo>
                    <a:pt x="1" y="2499"/>
                  </a:lnTo>
                  <a:lnTo>
                    <a:pt x="1048" y="4012"/>
                  </a:lnTo>
                  <a:cubicBezTo>
                    <a:pt x="1048" y="4012"/>
                    <a:pt x="5450" y="3057"/>
                    <a:pt x="5866" y="1"/>
                  </a:cubicBezTo>
                  <a:close/>
                </a:path>
              </a:pathLst>
            </a:custGeom>
            <a:solidFill>
              <a:srgbClr val="0b2140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960" bIns="39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02" name="Google Shape;1263;p45"/>
            <p:cNvSpPr/>
            <p:nvPr/>
          </p:nvSpPr>
          <p:spPr>
            <a:xfrm>
              <a:off x="7293960" y="2124360"/>
              <a:ext cx="121320" cy="44640"/>
            </a:xfrm>
            <a:custGeom>
              <a:avLst/>
              <a:gdLst>
                <a:gd name="textAreaLeft" fmla="*/ 0 w 121320"/>
                <a:gd name="textAreaRight" fmla="*/ 122400 w 121320"/>
                <a:gd name="textAreaTop" fmla="*/ 0 h 44640"/>
                <a:gd name="textAreaBottom" fmla="*/ 45720 h 44640"/>
              </a:gdLst>
              <a:ahLst/>
              <a:rect l="textAreaLeft" t="textAreaTop" r="textAreaRight" b="textAreaBottom"/>
              <a:pathLst>
                <a:path w="6124" h="2295">
                  <a:moveTo>
                    <a:pt x="2996" y="0"/>
                  </a:moveTo>
                  <a:cubicBezTo>
                    <a:pt x="2996" y="0"/>
                    <a:pt x="1042" y="53"/>
                    <a:pt x="78" y="1297"/>
                  </a:cubicBezTo>
                  <a:cubicBezTo>
                    <a:pt x="17" y="1375"/>
                    <a:pt x="0" y="1478"/>
                    <a:pt x="28" y="1570"/>
                  </a:cubicBezTo>
                  <a:cubicBezTo>
                    <a:pt x="78" y="1736"/>
                    <a:pt x="181" y="2001"/>
                    <a:pt x="372" y="2187"/>
                  </a:cubicBezTo>
                  <a:cubicBezTo>
                    <a:pt x="448" y="2257"/>
                    <a:pt x="546" y="2294"/>
                    <a:pt x="645" y="2294"/>
                  </a:cubicBezTo>
                  <a:cubicBezTo>
                    <a:pt x="697" y="2294"/>
                    <a:pt x="750" y="2284"/>
                    <a:pt x="800" y="2263"/>
                  </a:cubicBezTo>
                  <a:cubicBezTo>
                    <a:pt x="1377" y="2028"/>
                    <a:pt x="3150" y="1391"/>
                    <a:pt x="5339" y="1391"/>
                  </a:cubicBezTo>
                  <a:cubicBezTo>
                    <a:pt x="5595" y="1391"/>
                    <a:pt x="5857" y="1400"/>
                    <a:pt x="6124" y="1419"/>
                  </a:cubicBezTo>
                  <a:lnTo>
                    <a:pt x="2996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680" bIns="226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03" name="Google Shape;1264;p45"/>
            <p:cNvSpPr/>
            <p:nvPr/>
          </p:nvSpPr>
          <p:spPr>
            <a:xfrm>
              <a:off x="7173360" y="2127240"/>
              <a:ext cx="67680" cy="40320"/>
            </a:xfrm>
            <a:custGeom>
              <a:avLst/>
              <a:gdLst>
                <a:gd name="textAreaLeft" fmla="*/ 0 w 67680"/>
                <a:gd name="textAreaRight" fmla="*/ 68760 w 67680"/>
                <a:gd name="textAreaTop" fmla="*/ 0 h 40320"/>
                <a:gd name="textAreaBottom" fmla="*/ 41400 h 40320"/>
              </a:gdLst>
              <a:ahLst/>
              <a:rect l="textAreaLeft" t="textAreaTop" r="textAreaRight" b="textAreaBottom"/>
              <a:pathLst>
                <a:path w="3450" h="2077">
                  <a:moveTo>
                    <a:pt x="1516" y="0"/>
                  </a:moveTo>
                  <a:cubicBezTo>
                    <a:pt x="678" y="0"/>
                    <a:pt x="148" y="257"/>
                    <a:pt x="148" y="257"/>
                  </a:cubicBezTo>
                  <a:cubicBezTo>
                    <a:pt x="22" y="691"/>
                    <a:pt x="1" y="1147"/>
                    <a:pt x="87" y="1592"/>
                  </a:cubicBezTo>
                  <a:cubicBezTo>
                    <a:pt x="124" y="1775"/>
                    <a:pt x="285" y="1890"/>
                    <a:pt x="459" y="1890"/>
                  </a:cubicBezTo>
                  <a:cubicBezTo>
                    <a:pt x="512" y="1890"/>
                    <a:pt x="566" y="1879"/>
                    <a:pt x="618" y="1856"/>
                  </a:cubicBezTo>
                  <a:cubicBezTo>
                    <a:pt x="842" y="1757"/>
                    <a:pt x="1141" y="1662"/>
                    <a:pt x="1458" y="1662"/>
                  </a:cubicBezTo>
                  <a:cubicBezTo>
                    <a:pt x="1483" y="1662"/>
                    <a:pt x="1508" y="1662"/>
                    <a:pt x="1533" y="1663"/>
                  </a:cubicBezTo>
                  <a:cubicBezTo>
                    <a:pt x="1968" y="1684"/>
                    <a:pt x="2377" y="1880"/>
                    <a:pt x="2618" y="2020"/>
                  </a:cubicBezTo>
                  <a:cubicBezTo>
                    <a:pt x="2682" y="2058"/>
                    <a:pt x="2754" y="2077"/>
                    <a:pt x="2825" y="2077"/>
                  </a:cubicBezTo>
                  <a:cubicBezTo>
                    <a:pt x="2925" y="2077"/>
                    <a:pt x="3023" y="2039"/>
                    <a:pt x="3093" y="1961"/>
                  </a:cubicBezTo>
                  <a:cubicBezTo>
                    <a:pt x="3280" y="1758"/>
                    <a:pt x="3374" y="1502"/>
                    <a:pt x="3418" y="1330"/>
                  </a:cubicBezTo>
                  <a:cubicBezTo>
                    <a:pt x="3450" y="1206"/>
                    <a:pt x="3425" y="1076"/>
                    <a:pt x="3351" y="973"/>
                  </a:cubicBezTo>
                  <a:cubicBezTo>
                    <a:pt x="3139" y="677"/>
                    <a:pt x="2616" y="74"/>
                    <a:pt x="1846" y="13"/>
                  </a:cubicBezTo>
                  <a:cubicBezTo>
                    <a:pt x="1731" y="4"/>
                    <a:pt x="1621" y="0"/>
                    <a:pt x="151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04" name="Google Shape;1265;p45"/>
            <p:cNvSpPr/>
            <p:nvPr/>
          </p:nvSpPr>
          <p:spPr>
            <a:xfrm>
              <a:off x="7035120" y="1920600"/>
              <a:ext cx="723600" cy="514440"/>
            </a:xfrm>
            <a:custGeom>
              <a:avLst/>
              <a:gdLst>
                <a:gd name="textAreaLeft" fmla="*/ 0 w 723600"/>
                <a:gd name="textAreaRight" fmla="*/ 724680 w 723600"/>
                <a:gd name="textAreaTop" fmla="*/ 0 h 514440"/>
                <a:gd name="textAreaBottom" fmla="*/ 515520 h 514440"/>
              </a:gdLst>
              <a:ahLst/>
              <a:rect l="textAreaLeft" t="textAreaTop" r="textAreaRight" b="textAreaBottom"/>
              <a:pathLst>
                <a:path w="36260" h="25801">
                  <a:moveTo>
                    <a:pt x="16939" y="1"/>
                  </a:moveTo>
                  <a:cubicBezTo>
                    <a:pt x="15046" y="1"/>
                    <a:pt x="13020" y="573"/>
                    <a:pt x="11028" y="2098"/>
                  </a:cubicBezTo>
                  <a:cubicBezTo>
                    <a:pt x="11028" y="2098"/>
                    <a:pt x="10730" y="2031"/>
                    <a:pt x="10254" y="2031"/>
                  </a:cubicBezTo>
                  <a:cubicBezTo>
                    <a:pt x="9303" y="2031"/>
                    <a:pt x="7641" y="2299"/>
                    <a:pt x="6240" y="3907"/>
                  </a:cubicBezTo>
                  <a:cubicBezTo>
                    <a:pt x="4138" y="6319"/>
                    <a:pt x="5117" y="10260"/>
                    <a:pt x="3553" y="11498"/>
                  </a:cubicBezTo>
                  <a:cubicBezTo>
                    <a:pt x="1989" y="12734"/>
                    <a:pt x="946" y="14137"/>
                    <a:pt x="1011" y="16351"/>
                  </a:cubicBezTo>
                  <a:cubicBezTo>
                    <a:pt x="1076" y="18568"/>
                    <a:pt x="2020" y="20327"/>
                    <a:pt x="1" y="22053"/>
                  </a:cubicBezTo>
                  <a:cubicBezTo>
                    <a:pt x="1" y="22053"/>
                    <a:pt x="4231" y="25800"/>
                    <a:pt x="9032" y="25800"/>
                  </a:cubicBezTo>
                  <a:cubicBezTo>
                    <a:pt x="9063" y="25800"/>
                    <a:pt x="9093" y="25800"/>
                    <a:pt x="9124" y="25800"/>
                  </a:cubicBezTo>
                  <a:cubicBezTo>
                    <a:pt x="9124" y="25800"/>
                    <a:pt x="14662" y="24007"/>
                    <a:pt x="15932" y="23812"/>
                  </a:cubicBezTo>
                  <a:lnTo>
                    <a:pt x="15541" y="23209"/>
                  </a:lnTo>
                  <a:cubicBezTo>
                    <a:pt x="15541" y="23209"/>
                    <a:pt x="10346" y="23142"/>
                    <a:pt x="7657" y="19055"/>
                  </a:cubicBezTo>
                  <a:cubicBezTo>
                    <a:pt x="5312" y="15489"/>
                    <a:pt x="6240" y="10992"/>
                    <a:pt x="6240" y="10992"/>
                  </a:cubicBezTo>
                  <a:cubicBezTo>
                    <a:pt x="6240" y="10992"/>
                    <a:pt x="10541" y="9869"/>
                    <a:pt x="12105" y="6498"/>
                  </a:cubicBezTo>
                  <a:cubicBezTo>
                    <a:pt x="12105" y="6498"/>
                    <a:pt x="13033" y="10749"/>
                    <a:pt x="16941" y="11334"/>
                  </a:cubicBezTo>
                  <a:cubicBezTo>
                    <a:pt x="20850" y="11922"/>
                    <a:pt x="20363" y="13876"/>
                    <a:pt x="20363" y="13876"/>
                  </a:cubicBezTo>
                  <a:cubicBezTo>
                    <a:pt x="20363" y="13876"/>
                    <a:pt x="22072" y="13387"/>
                    <a:pt x="22951" y="10749"/>
                  </a:cubicBezTo>
                  <a:cubicBezTo>
                    <a:pt x="22951" y="10749"/>
                    <a:pt x="23847" y="10216"/>
                    <a:pt x="24935" y="10216"/>
                  </a:cubicBezTo>
                  <a:cubicBezTo>
                    <a:pt x="25880" y="10216"/>
                    <a:pt x="26969" y="10618"/>
                    <a:pt x="27741" y="12117"/>
                  </a:cubicBezTo>
                  <a:cubicBezTo>
                    <a:pt x="29402" y="15342"/>
                    <a:pt x="24418" y="18518"/>
                    <a:pt x="23734" y="18518"/>
                  </a:cubicBezTo>
                  <a:lnTo>
                    <a:pt x="22829" y="19714"/>
                  </a:lnTo>
                  <a:lnTo>
                    <a:pt x="25118" y="23029"/>
                  </a:lnTo>
                  <a:lnTo>
                    <a:pt x="29891" y="23795"/>
                  </a:lnTo>
                  <a:cubicBezTo>
                    <a:pt x="29891" y="23795"/>
                    <a:pt x="35086" y="21074"/>
                    <a:pt x="36260" y="18012"/>
                  </a:cubicBezTo>
                  <a:cubicBezTo>
                    <a:pt x="36260" y="18012"/>
                    <a:pt x="34068" y="17663"/>
                    <a:pt x="33409" y="15146"/>
                  </a:cubicBezTo>
                  <a:cubicBezTo>
                    <a:pt x="32750" y="12629"/>
                    <a:pt x="33164" y="10910"/>
                    <a:pt x="30852" y="9510"/>
                  </a:cubicBezTo>
                  <a:cubicBezTo>
                    <a:pt x="28539" y="8110"/>
                    <a:pt x="26738" y="6473"/>
                    <a:pt x="25982" y="4714"/>
                  </a:cubicBezTo>
                  <a:cubicBezTo>
                    <a:pt x="25444" y="3463"/>
                    <a:pt x="21595" y="1"/>
                    <a:pt x="1693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05" name="Google Shape;1266;p45"/>
            <p:cNvSpPr/>
            <p:nvPr/>
          </p:nvSpPr>
          <p:spPr>
            <a:xfrm>
              <a:off x="7128720" y="2047320"/>
              <a:ext cx="367560" cy="152640"/>
            </a:xfrm>
            <a:custGeom>
              <a:avLst/>
              <a:gdLst>
                <a:gd name="textAreaLeft" fmla="*/ 0 w 367560"/>
                <a:gd name="textAreaRight" fmla="*/ 368640 w 367560"/>
                <a:gd name="textAreaTop" fmla="*/ 0 h 152640"/>
                <a:gd name="textAreaBottom" fmla="*/ 153720 h 152640"/>
              </a:gdLst>
              <a:ahLst/>
              <a:rect l="textAreaLeft" t="textAreaTop" r="textAreaRight" b="textAreaBottom"/>
              <a:pathLst>
                <a:path w="18457" h="7693">
                  <a:moveTo>
                    <a:pt x="7424" y="1"/>
                  </a:moveTo>
                  <a:cubicBezTo>
                    <a:pt x="7374" y="1"/>
                    <a:pt x="7323" y="24"/>
                    <a:pt x="7291" y="75"/>
                  </a:cubicBezTo>
                  <a:cubicBezTo>
                    <a:pt x="4837" y="4019"/>
                    <a:pt x="192" y="4735"/>
                    <a:pt x="146" y="4741"/>
                  </a:cubicBezTo>
                  <a:cubicBezTo>
                    <a:pt x="60" y="4754"/>
                    <a:pt x="1" y="4834"/>
                    <a:pt x="14" y="4920"/>
                  </a:cubicBezTo>
                  <a:cubicBezTo>
                    <a:pt x="23" y="4998"/>
                    <a:pt x="92" y="5056"/>
                    <a:pt x="169" y="5056"/>
                  </a:cubicBezTo>
                  <a:cubicBezTo>
                    <a:pt x="177" y="5056"/>
                    <a:pt x="184" y="5055"/>
                    <a:pt x="192" y="5054"/>
                  </a:cubicBezTo>
                  <a:cubicBezTo>
                    <a:pt x="238" y="5046"/>
                    <a:pt x="4783" y="4349"/>
                    <a:pt x="7361" y="547"/>
                  </a:cubicBezTo>
                  <a:cubicBezTo>
                    <a:pt x="7558" y="1231"/>
                    <a:pt x="8150" y="2755"/>
                    <a:pt x="9699" y="4067"/>
                  </a:cubicBezTo>
                  <a:cubicBezTo>
                    <a:pt x="10522" y="4764"/>
                    <a:pt x="11597" y="5010"/>
                    <a:pt x="12638" y="5245"/>
                  </a:cubicBezTo>
                  <a:cubicBezTo>
                    <a:pt x="14158" y="5591"/>
                    <a:pt x="15470" y="5890"/>
                    <a:pt x="15524" y="7542"/>
                  </a:cubicBezTo>
                  <a:cubicBezTo>
                    <a:pt x="15529" y="7626"/>
                    <a:pt x="15598" y="7693"/>
                    <a:pt x="15682" y="7693"/>
                  </a:cubicBezTo>
                  <a:cubicBezTo>
                    <a:pt x="15692" y="7693"/>
                    <a:pt x="15701" y="7693"/>
                    <a:pt x="15711" y="7691"/>
                  </a:cubicBezTo>
                  <a:cubicBezTo>
                    <a:pt x="15783" y="7678"/>
                    <a:pt x="17477" y="7348"/>
                    <a:pt x="18423" y="4458"/>
                  </a:cubicBezTo>
                  <a:cubicBezTo>
                    <a:pt x="18457" y="4374"/>
                    <a:pt x="18413" y="4279"/>
                    <a:pt x="18327" y="4250"/>
                  </a:cubicBezTo>
                  <a:cubicBezTo>
                    <a:pt x="18311" y="4245"/>
                    <a:pt x="18295" y="4243"/>
                    <a:pt x="18279" y="4243"/>
                  </a:cubicBezTo>
                  <a:cubicBezTo>
                    <a:pt x="18209" y="4243"/>
                    <a:pt x="18144" y="4289"/>
                    <a:pt x="18125" y="4359"/>
                  </a:cubicBezTo>
                  <a:cubicBezTo>
                    <a:pt x="17416" y="6526"/>
                    <a:pt x="16261" y="7160"/>
                    <a:pt x="15829" y="7327"/>
                  </a:cubicBezTo>
                  <a:cubicBezTo>
                    <a:pt x="15667" y="5610"/>
                    <a:pt x="14229" y="5285"/>
                    <a:pt x="12709" y="4939"/>
                  </a:cubicBezTo>
                  <a:cubicBezTo>
                    <a:pt x="11706" y="4712"/>
                    <a:pt x="10667" y="4475"/>
                    <a:pt x="9903" y="3828"/>
                  </a:cubicBezTo>
                  <a:cubicBezTo>
                    <a:pt x="7967" y="2189"/>
                    <a:pt x="7583" y="150"/>
                    <a:pt x="7581" y="129"/>
                  </a:cubicBezTo>
                  <a:cubicBezTo>
                    <a:pt x="7566" y="47"/>
                    <a:pt x="7496" y="1"/>
                    <a:pt x="742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6680" bIns="766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06" name="Google Shape;1267;p45"/>
            <p:cNvSpPr/>
            <p:nvPr/>
          </p:nvSpPr>
          <p:spPr>
            <a:xfrm>
              <a:off x="7293600" y="2189160"/>
              <a:ext cx="97560" cy="29880"/>
            </a:xfrm>
            <a:custGeom>
              <a:avLst/>
              <a:gdLst>
                <a:gd name="textAreaLeft" fmla="*/ 0 w 97560"/>
                <a:gd name="textAreaRight" fmla="*/ 98640 w 97560"/>
                <a:gd name="textAreaTop" fmla="*/ 0 h 29880"/>
                <a:gd name="textAreaBottom" fmla="*/ 30960 h 29880"/>
              </a:gdLst>
              <a:ahLst/>
              <a:rect l="textAreaLeft" t="textAreaTop" r="textAreaRight" b="textAreaBottom"/>
              <a:pathLst>
                <a:path w="4940" h="1550">
                  <a:moveTo>
                    <a:pt x="2767" y="1"/>
                  </a:moveTo>
                  <a:cubicBezTo>
                    <a:pt x="2668" y="1"/>
                    <a:pt x="2566" y="5"/>
                    <a:pt x="2463" y="15"/>
                  </a:cubicBezTo>
                  <a:cubicBezTo>
                    <a:pt x="1149" y="143"/>
                    <a:pt x="133" y="1241"/>
                    <a:pt x="91" y="1287"/>
                  </a:cubicBezTo>
                  <a:cubicBezTo>
                    <a:pt x="0" y="1388"/>
                    <a:pt x="72" y="1550"/>
                    <a:pt x="206" y="1550"/>
                  </a:cubicBezTo>
                  <a:cubicBezTo>
                    <a:pt x="250" y="1550"/>
                    <a:pt x="292" y="1533"/>
                    <a:pt x="324" y="1499"/>
                  </a:cubicBezTo>
                  <a:cubicBezTo>
                    <a:pt x="332" y="1489"/>
                    <a:pt x="1302" y="441"/>
                    <a:pt x="2494" y="328"/>
                  </a:cubicBezTo>
                  <a:cubicBezTo>
                    <a:pt x="2584" y="320"/>
                    <a:pt x="2672" y="316"/>
                    <a:pt x="2758" y="316"/>
                  </a:cubicBezTo>
                  <a:cubicBezTo>
                    <a:pt x="3822" y="316"/>
                    <a:pt x="4624" y="904"/>
                    <a:pt x="4633" y="910"/>
                  </a:cubicBezTo>
                  <a:cubicBezTo>
                    <a:pt x="4662" y="927"/>
                    <a:pt x="4690" y="935"/>
                    <a:pt x="4717" y="935"/>
                  </a:cubicBezTo>
                  <a:cubicBezTo>
                    <a:pt x="4845" y="935"/>
                    <a:pt x="4940" y="763"/>
                    <a:pt x="4820" y="658"/>
                  </a:cubicBezTo>
                  <a:cubicBezTo>
                    <a:pt x="4781" y="629"/>
                    <a:pt x="3930" y="1"/>
                    <a:pt x="276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480" bIns="154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07" name="Google Shape;1268;p45"/>
            <p:cNvSpPr/>
            <p:nvPr/>
          </p:nvSpPr>
          <p:spPr>
            <a:xfrm>
              <a:off x="7169760" y="2194560"/>
              <a:ext cx="60480" cy="15480"/>
            </a:xfrm>
            <a:custGeom>
              <a:avLst/>
              <a:gdLst>
                <a:gd name="textAreaLeft" fmla="*/ 0 w 60480"/>
                <a:gd name="textAreaRight" fmla="*/ 61560 w 60480"/>
                <a:gd name="textAreaTop" fmla="*/ 0 h 15480"/>
                <a:gd name="textAreaBottom" fmla="*/ 16560 h 15480"/>
              </a:gdLst>
              <a:ahLst/>
              <a:rect l="textAreaLeft" t="textAreaTop" r="textAreaRight" b="textAreaBottom"/>
              <a:pathLst>
                <a:path w="3080" h="823">
                  <a:moveTo>
                    <a:pt x="1648" y="0"/>
                  </a:moveTo>
                  <a:cubicBezTo>
                    <a:pt x="724" y="0"/>
                    <a:pt x="114" y="543"/>
                    <a:pt x="105" y="550"/>
                  </a:cubicBezTo>
                  <a:cubicBezTo>
                    <a:pt x="0" y="647"/>
                    <a:pt x="68" y="821"/>
                    <a:pt x="210" y="823"/>
                  </a:cubicBezTo>
                  <a:cubicBezTo>
                    <a:pt x="250" y="823"/>
                    <a:pt x="288" y="808"/>
                    <a:pt x="317" y="783"/>
                  </a:cubicBezTo>
                  <a:cubicBezTo>
                    <a:pt x="347" y="755"/>
                    <a:pt x="854" y="311"/>
                    <a:pt x="1633" y="311"/>
                  </a:cubicBezTo>
                  <a:cubicBezTo>
                    <a:pt x="1979" y="311"/>
                    <a:pt x="2379" y="398"/>
                    <a:pt x="2813" y="649"/>
                  </a:cubicBezTo>
                  <a:cubicBezTo>
                    <a:pt x="2839" y="665"/>
                    <a:pt x="2869" y="673"/>
                    <a:pt x="2897" y="673"/>
                  </a:cubicBezTo>
                  <a:cubicBezTo>
                    <a:pt x="2952" y="673"/>
                    <a:pt x="3006" y="645"/>
                    <a:pt x="3036" y="594"/>
                  </a:cubicBezTo>
                  <a:cubicBezTo>
                    <a:pt x="3080" y="516"/>
                    <a:pt x="3051" y="418"/>
                    <a:pt x="2971" y="376"/>
                  </a:cubicBezTo>
                  <a:cubicBezTo>
                    <a:pt x="2488" y="98"/>
                    <a:pt x="2040" y="0"/>
                    <a:pt x="164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08" name="Google Shape;1269;p45"/>
            <p:cNvSpPr/>
            <p:nvPr/>
          </p:nvSpPr>
          <p:spPr>
            <a:xfrm>
              <a:off x="7200360" y="2198520"/>
              <a:ext cx="46440" cy="60840"/>
            </a:xfrm>
            <a:custGeom>
              <a:avLst/>
              <a:gdLst>
                <a:gd name="textAreaLeft" fmla="*/ 0 w 46440"/>
                <a:gd name="textAreaRight" fmla="*/ 47520 w 46440"/>
                <a:gd name="textAreaTop" fmla="*/ 0 h 60840"/>
                <a:gd name="textAreaBottom" fmla="*/ 61920 h 60840"/>
              </a:gdLst>
              <a:ahLst/>
              <a:rect l="textAreaLeft" t="textAreaTop" r="textAreaRight" b="textAreaBottom"/>
              <a:pathLst>
                <a:path w="2384" h="3099">
                  <a:moveTo>
                    <a:pt x="947" y="1"/>
                  </a:moveTo>
                  <a:cubicBezTo>
                    <a:pt x="890" y="1"/>
                    <a:pt x="833" y="8"/>
                    <a:pt x="777" y="23"/>
                  </a:cubicBezTo>
                  <a:cubicBezTo>
                    <a:pt x="246" y="168"/>
                    <a:pt x="1" y="968"/>
                    <a:pt x="229" y="1812"/>
                  </a:cubicBezTo>
                  <a:cubicBezTo>
                    <a:pt x="436" y="2565"/>
                    <a:pt x="950" y="3098"/>
                    <a:pt x="1437" y="3098"/>
                  </a:cubicBezTo>
                  <a:cubicBezTo>
                    <a:pt x="1494" y="3098"/>
                    <a:pt x="1551" y="3091"/>
                    <a:pt x="1606" y="3076"/>
                  </a:cubicBezTo>
                  <a:cubicBezTo>
                    <a:pt x="2140" y="2931"/>
                    <a:pt x="2383" y="2131"/>
                    <a:pt x="2154" y="1287"/>
                  </a:cubicBezTo>
                  <a:cubicBezTo>
                    <a:pt x="1950" y="534"/>
                    <a:pt x="1434" y="1"/>
                    <a:pt x="94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960" bIns="30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09" name="Google Shape;1270;p45"/>
            <p:cNvSpPr/>
            <p:nvPr/>
          </p:nvSpPr>
          <p:spPr>
            <a:xfrm>
              <a:off x="7319160" y="2192400"/>
              <a:ext cx="49680" cy="64800"/>
            </a:xfrm>
            <a:custGeom>
              <a:avLst/>
              <a:gdLst>
                <a:gd name="textAreaLeft" fmla="*/ 0 w 49680"/>
                <a:gd name="textAreaRight" fmla="*/ 50760 w 49680"/>
                <a:gd name="textAreaTop" fmla="*/ 0 h 64800"/>
                <a:gd name="textAreaBottom" fmla="*/ 65880 h 64800"/>
              </a:gdLst>
              <a:ahLst/>
              <a:rect l="textAreaLeft" t="textAreaTop" r="textAreaRight" b="textAreaBottom"/>
              <a:pathLst>
                <a:path w="2544" h="3305">
                  <a:moveTo>
                    <a:pt x="1010" y="0"/>
                  </a:moveTo>
                  <a:cubicBezTo>
                    <a:pt x="949" y="0"/>
                    <a:pt x="888" y="8"/>
                    <a:pt x="828" y="24"/>
                  </a:cubicBezTo>
                  <a:cubicBezTo>
                    <a:pt x="261" y="178"/>
                    <a:pt x="1" y="1032"/>
                    <a:pt x="244" y="1933"/>
                  </a:cubicBezTo>
                  <a:cubicBezTo>
                    <a:pt x="462" y="2736"/>
                    <a:pt x="1012" y="3305"/>
                    <a:pt x="1532" y="3305"/>
                  </a:cubicBezTo>
                  <a:cubicBezTo>
                    <a:pt x="1593" y="3305"/>
                    <a:pt x="1654" y="3297"/>
                    <a:pt x="1714" y="3280"/>
                  </a:cubicBezTo>
                  <a:cubicBezTo>
                    <a:pt x="2281" y="3127"/>
                    <a:pt x="2543" y="2273"/>
                    <a:pt x="2297" y="1372"/>
                  </a:cubicBezTo>
                  <a:cubicBezTo>
                    <a:pt x="2080" y="570"/>
                    <a:pt x="1531" y="0"/>
                    <a:pt x="101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760" bIns="32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10" name="Google Shape;1271;p45"/>
            <p:cNvSpPr/>
            <p:nvPr/>
          </p:nvSpPr>
          <p:spPr>
            <a:xfrm>
              <a:off x="7257240" y="2204640"/>
              <a:ext cx="39960" cy="90000"/>
            </a:xfrm>
            <a:custGeom>
              <a:avLst/>
              <a:gdLst>
                <a:gd name="textAreaLeft" fmla="*/ 0 w 39960"/>
                <a:gd name="textAreaRight" fmla="*/ 41040 w 39960"/>
                <a:gd name="textAreaTop" fmla="*/ 0 h 90000"/>
                <a:gd name="textAreaBottom" fmla="*/ 91080 h 90000"/>
              </a:gdLst>
              <a:ahLst/>
              <a:rect l="textAreaLeft" t="textAreaTop" r="textAreaRight" b="textAreaBottom"/>
              <a:pathLst>
                <a:path w="2052" h="4567">
                  <a:moveTo>
                    <a:pt x="382" y="1"/>
                  </a:moveTo>
                  <a:cubicBezTo>
                    <a:pt x="299" y="1"/>
                    <a:pt x="229" y="66"/>
                    <a:pt x="229" y="150"/>
                  </a:cubicBezTo>
                  <a:lnTo>
                    <a:pt x="1" y="4460"/>
                  </a:lnTo>
                  <a:lnTo>
                    <a:pt x="1844" y="4567"/>
                  </a:lnTo>
                  <a:lnTo>
                    <a:pt x="1852" y="4567"/>
                  </a:lnTo>
                  <a:cubicBezTo>
                    <a:pt x="2043" y="4556"/>
                    <a:pt x="2052" y="4275"/>
                    <a:pt x="1861" y="4254"/>
                  </a:cubicBezTo>
                  <a:lnTo>
                    <a:pt x="330" y="4164"/>
                  </a:lnTo>
                  <a:lnTo>
                    <a:pt x="542" y="167"/>
                  </a:lnTo>
                  <a:cubicBezTo>
                    <a:pt x="546" y="81"/>
                    <a:pt x="479" y="7"/>
                    <a:pt x="393" y="1"/>
                  </a:cubicBezTo>
                  <a:cubicBezTo>
                    <a:pt x="389" y="1"/>
                    <a:pt x="386" y="1"/>
                    <a:pt x="382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360" bIns="453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11" name="Google Shape;1272;p45"/>
            <p:cNvSpPr/>
            <p:nvPr/>
          </p:nvSpPr>
          <p:spPr>
            <a:xfrm>
              <a:off x="7515000" y="2170800"/>
              <a:ext cx="38520" cy="56880"/>
            </a:xfrm>
            <a:custGeom>
              <a:avLst/>
              <a:gdLst>
                <a:gd name="textAreaLeft" fmla="*/ 0 w 38520"/>
                <a:gd name="textAreaRight" fmla="*/ 39600 w 38520"/>
                <a:gd name="textAreaTop" fmla="*/ 0 h 56880"/>
                <a:gd name="textAreaBottom" fmla="*/ 57960 h 56880"/>
              </a:gdLst>
              <a:ahLst/>
              <a:rect l="textAreaLeft" t="textAreaTop" r="textAreaRight" b="textAreaBottom"/>
              <a:pathLst>
                <a:path w="1980" h="2895">
                  <a:moveTo>
                    <a:pt x="1758" y="0"/>
                  </a:moveTo>
                  <a:cubicBezTo>
                    <a:pt x="1746" y="0"/>
                    <a:pt x="1733" y="1"/>
                    <a:pt x="1719" y="4"/>
                  </a:cubicBezTo>
                  <a:cubicBezTo>
                    <a:pt x="1661" y="21"/>
                    <a:pt x="279" y="435"/>
                    <a:pt x="11" y="2719"/>
                  </a:cubicBezTo>
                  <a:cubicBezTo>
                    <a:pt x="0" y="2805"/>
                    <a:pt x="61" y="2882"/>
                    <a:pt x="147" y="2893"/>
                  </a:cubicBezTo>
                  <a:cubicBezTo>
                    <a:pt x="150" y="2894"/>
                    <a:pt x="153" y="2894"/>
                    <a:pt x="156" y="2894"/>
                  </a:cubicBezTo>
                  <a:cubicBezTo>
                    <a:pt x="160" y="2894"/>
                    <a:pt x="163" y="2894"/>
                    <a:pt x="166" y="2893"/>
                  </a:cubicBezTo>
                  <a:cubicBezTo>
                    <a:pt x="246" y="2893"/>
                    <a:pt x="311" y="2834"/>
                    <a:pt x="321" y="2756"/>
                  </a:cubicBezTo>
                  <a:cubicBezTo>
                    <a:pt x="565" y="693"/>
                    <a:pt x="1755" y="321"/>
                    <a:pt x="1805" y="307"/>
                  </a:cubicBezTo>
                  <a:cubicBezTo>
                    <a:pt x="1979" y="246"/>
                    <a:pt x="1922" y="0"/>
                    <a:pt x="1758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800" bIns="288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12" name="Google Shape;1273;p45"/>
            <p:cNvSpPr/>
            <p:nvPr/>
          </p:nvSpPr>
          <p:spPr>
            <a:xfrm>
              <a:off x="7518600" y="2199240"/>
              <a:ext cx="38520" cy="7560"/>
            </a:xfrm>
            <a:custGeom>
              <a:avLst/>
              <a:gdLst>
                <a:gd name="textAreaLeft" fmla="*/ 0 w 38520"/>
                <a:gd name="textAreaRight" fmla="*/ 39600 w 38520"/>
                <a:gd name="textAreaTop" fmla="*/ 0 h 7560"/>
                <a:gd name="textAreaBottom" fmla="*/ 8640 h 7560"/>
              </a:gdLst>
              <a:ahLst/>
              <a:rect l="textAreaLeft" t="textAreaTop" r="textAreaRight" b="textAreaBottom"/>
              <a:pathLst>
                <a:path w="1977" h="427">
                  <a:moveTo>
                    <a:pt x="954" y="1"/>
                  </a:moveTo>
                  <a:cubicBezTo>
                    <a:pt x="703" y="1"/>
                    <a:pt x="427" y="30"/>
                    <a:pt x="165" y="120"/>
                  </a:cubicBezTo>
                  <a:cubicBezTo>
                    <a:pt x="1" y="181"/>
                    <a:pt x="41" y="425"/>
                    <a:pt x="217" y="427"/>
                  </a:cubicBezTo>
                  <a:cubicBezTo>
                    <a:pt x="234" y="427"/>
                    <a:pt x="251" y="425"/>
                    <a:pt x="268" y="418"/>
                  </a:cubicBezTo>
                  <a:cubicBezTo>
                    <a:pt x="490" y="341"/>
                    <a:pt x="730" y="316"/>
                    <a:pt x="951" y="316"/>
                  </a:cubicBezTo>
                  <a:cubicBezTo>
                    <a:pt x="1394" y="316"/>
                    <a:pt x="1761" y="419"/>
                    <a:pt x="1766" y="420"/>
                  </a:cubicBezTo>
                  <a:cubicBezTo>
                    <a:pt x="1778" y="423"/>
                    <a:pt x="1790" y="424"/>
                    <a:pt x="1802" y="424"/>
                  </a:cubicBezTo>
                  <a:cubicBezTo>
                    <a:pt x="1871" y="424"/>
                    <a:pt x="1934" y="379"/>
                    <a:pt x="1953" y="311"/>
                  </a:cubicBezTo>
                  <a:cubicBezTo>
                    <a:pt x="1976" y="231"/>
                    <a:pt x="1934" y="145"/>
                    <a:pt x="1855" y="118"/>
                  </a:cubicBezTo>
                  <a:cubicBezTo>
                    <a:pt x="1830" y="111"/>
                    <a:pt x="1438" y="1"/>
                    <a:pt x="954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320" bIns="43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13" name="Google Shape;1274;p45"/>
            <p:cNvSpPr/>
            <p:nvPr/>
          </p:nvSpPr>
          <p:spPr>
            <a:xfrm>
              <a:off x="7341480" y="2381400"/>
              <a:ext cx="49320" cy="60120"/>
            </a:xfrm>
            <a:custGeom>
              <a:avLst/>
              <a:gdLst>
                <a:gd name="textAreaLeft" fmla="*/ 0 w 49320"/>
                <a:gd name="textAreaRight" fmla="*/ 50400 w 49320"/>
                <a:gd name="textAreaTop" fmla="*/ 0 h 60120"/>
                <a:gd name="textAreaBottom" fmla="*/ 61200 h 60120"/>
              </a:gdLst>
              <a:ahLst/>
              <a:rect l="textAreaLeft" t="textAreaTop" r="textAreaRight" b="textAreaBottom"/>
              <a:pathLst>
                <a:path w="2522" h="3064">
                  <a:moveTo>
                    <a:pt x="217" y="1"/>
                  </a:moveTo>
                  <a:cubicBezTo>
                    <a:pt x="104" y="1"/>
                    <a:pt x="1" y="129"/>
                    <a:pt x="84" y="251"/>
                  </a:cubicBezTo>
                  <a:lnTo>
                    <a:pt x="2194" y="3003"/>
                  </a:lnTo>
                  <a:cubicBezTo>
                    <a:pt x="2223" y="3041"/>
                    <a:pt x="2269" y="3064"/>
                    <a:pt x="2318" y="3064"/>
                  </a:cubicBezTo>
                  <a:cubicBezTo>
                    <a:pt x="2448" y="3064"/>
                    <a:pt x="2521" y="2915"/>
                    <a:pt x="2444" y="2810"/>
                  </a:cubicBezTo>
                  <a:lnTo>
                    <a:pt x="334" y="58"/>
                  </a:lnTo>
                  <a:cubicBezTo>
                    <a:pt x="299" y="18"/>
                    <a:pt x="257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600" bIns="306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14" name="Google Shape;1275;p45"/>
            <p:cNvSpPr/>
            <p:nvPr/>
          </p:nvSpPr>
          <p:spPr>
            <a:xfrm>
              <a:off x="7335720" y="2329560"/>
              <a:ext cx="135720" cy="56880"/>
            </a:xfrm>
            <a:custGeom>
              <a:avLst/>
              <a:gdLst>
                <a:gd name="textAreaLeft" fmla="*/ 0 w 135720"/>
                <a:gd name="textAreaRight" fmla="*/ 136800 w 135720"/>
                <a:gd name="textAreaTop" fmla="*/ 0 h 56880"/>
                <a:gd name="textAreaBottom" fmla="*/ 57960 h 56880"/>
              </a:gdLst>
              <a:ahLst/>
              <a:rect l="textAreaLeft" t="textAreaTop" r="textAreaRight" b="textAreaBottom"/>
              <a:pathLst>
                <a:path w="6842" h="2896">
                  <a:moveTo>
                    <a:pt x="6661" y="0"/>
                  </a:moveTo>
                  <a:cubicBezTo>
                    <a:pt x="6622" y="0"/>
                    <a:pt x="6583" y="14"/>
                    <a:pt x="6552" y="43"/>
                  </a:cubicBezTo>
                  <a:cubicBezTo>
                    <a:pt x="4182" y="1974"/>
                    <a:pt x="2539" y="2413"/>
                    <a:pt x="156" y="2581"/>
                  </a:cubicBezTo>
                  <a:cubicBezTo>
                    <a:pt x="68" y="2583"/>
                    <a:pt x="1" y="2657"/>
                    <a:pt x="5" y="2743"/>
                  </a:cubicBezTo>
                  <a:cubicBezTo>
                    <a:pt x="7" y="2829"/>
                    <a:pt x="78" y="2896"/>
                    <a:pt x="163" y="2896"/>
                  </a:cubicBezTo>
                  <a:cubicBezTo>
                    <a:pt x="164" y="2896"/>
                    <a:pt x="165" y="2896"/>
                    <a:pt x="167" y="2896"/>
                  </a:cubicBezTo>
                  <a:cubicBezTo>
                    <a:pt x="171" y="2896"/>
                    <a:pt x="175" y="2894"/>
                    <a:pt x="177" y="2894"/>
                  </a:cubicBezTo>
                  <a:cubicBezTo>
                    <a:pt x="2627" y="2722"/>
                    <a:pt x="4317" y="2270"/>
                    <a:pt x="6752" y="287"/>
                  </a:cubicBezTo>
                  <a:cubicBezTo>
                    <a:pt x="6827" y="236"/>
                    <a:pt x="6842" y="129"/>
                    <a:pt x="6783" y="58"/>
                  </a:cubicBezTo>
                  <a:cubicBezTo>
                    <a:pt x="6752" y="20"/>
                    <a:pt x="6707" y="0"/>
                    <a:pt x="6661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800" bIns="288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15" name="Google Shape;1276;p45"/>
            <p:cNvSpPr/>
            <p:nvPr/>
          </p:nvSpPr>
          <p:spPr>
            <a:xfrm>
              <a:off x="7323480" y="2260440"/>
              <a:ext cx="93960" cy="83880"/>
            </a:xfrm>
            <a:custGeom>
              <a:avLst/>
              <a:gdLst>
                <a:gd name="textAreaLeft" fmla="*/ 0 w 93960"/>
                <a:gd name="textAreaRight" fmla="*/ 95040 w 93960"/>
                <a:gd name="textAreaTop" fmla="*/ 0 h 83880"/>
                <a:gd name="textAreaBottom" fmla="*/ 84960 h 83880"/>
              </a:gdLst>
              <a:ahLst/>
              <a:rect l="textAreaLeft" t="textAreaTop" r="textAreaRight" b="textAreaBottom"/>
              <a:pathLst>
                <a:path w="4762" h="4261">
                  <a:moveTo>
                    <a:pt x="4259" y="0"/>
                  </a:moveTo>
                  <a:cubicBezTo>
                    <a:pt x="4195" y="0"/>
                    <a:pt x="4129" y="24"/>
                    <a:pt x="4075" y="75"/>
                  </a:cubicBezTo>
                  <a:cubicBezTo>
                    <a:pt x="3577" y="550"/>
                    <a:pt x="2612" y="1450"/>
                    <a:pt x="1929" y="1937"/>
                  </a:cubicBezTo>
                  <a:cubicBezTo>
                    <a:pt x="1327" y="2365"/>
                    <a:pt x="680" y="2726"/>
                    <a:pt x="0" y="3014"/>
                  </a:cubicBezTo>
                  <a:cubicBezTo>
                    <a:pt x="258" y="3605"/>
                    <a:pt x="1135" y="4261"/>
                    <a:pt x="2096" y="4261"/>
                  </a:cubicBezTo>
                  <a:cubicBezTo>
                    <a:pt x="2685" y="4261"/>
                    <a:pt x="3306" y="4014"/>
                    <a:pt x="3836" y="3354"/>
                  </a:cubicBezTo>
                  <a:cubicBezTo>
                    <a:pt x="4761" y="2204"/>
                    <a:pt x="4661" y="890"/>
                    <a:pt x="4522" y="216"/>
                  </a:cubicBezTo>
                  <a:cubicBezTo>
                    <a:pt x="4495" y="81"/>
                    <a:pt x="4379" y="0"/>
                    <a:pt x="4259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2480" bIns="424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16" name="Google Shape;1277;p45"/>
            <p:cNvSpPr/>
            <p:nvPr/>
          </p:nvSpPr>
          <p:spPr>
            <a:xfrm>
              <a:off x="7403400" y="2444400"/>
              <a:ext cx="307440" cy="418320"/>
            </a:xfrm>
            <a:custGeom>
              <a:avLst/>
              <a:gdLst>
                <a:gd name="textAreaLeft" fmla="*/ 0 w 307440"/>
                <a:gd name="textAreaRight" fmla="*/ 308520 w 307440"/>
                <a:gd name="textAreaTop" fmla="*/ 0 h 418320"/>
                <a:gd name="textAreaBottom" fmla="*/ 419400 h 418320"/>
              </a:gdLst>
              <a:ahLst/>
              <a:rect l="textAreaLeft" t="textAreaTop" r="textAreaRight" b="textAreaBottom"/>
              <a:pathLst>
                <a:path w="15447" h="20998">
                  <a:moveTo>
                    <a:pt x="15215" y="0"/>
                  </a:moveTo>
                  <a:cubicBezTo>
                    <a:pt x="15197" y="0"/>
                    <a:pt x="15179" y="3"/>
                    <a:pt x="15161" y="8"/>
                  </a:cubicBezTo>
                  <a:cubicBezTo>
                    <a:pt x="14955" y="75"/>
                    <a:pt x="10016" y="1886"/>
                    <a:pt x="74" y="20689"/>
                  </a:cubicBezTo>
                  <a:cubicBezTo>
                    <a:pt x="0" y="20829"/>
                    <a:pt x="101" y="20995"/>
                    <a:pt x="259" y="20997"/>
                  </a:cubicBezTo>
                  <a:cubicBezTo>
                    <a:pt x="336" y="20995"/>
                    <a:pt x="408" y="20953"/>
                    <a:pt x="445" y="20884"/>
                  </a:cubicBezTo>
                  <a:cubicBezTo>
                    <a:pt x="10251" y="2340"/>
                    <a:pt x="15232" y="425"/>
                    <a:pt x="15293" y="404"/>
                  </a:cubicBezTo>
                  <a:cubicBezTo>
                    <a:pt x="15396" y="362"/>
                    <a:pt x="15446" y="247"/>
                    <a:pt x="15413" y="144"/>
                  </a:cubicBezTo>
                  <a:cubicBezTo>
                    <a:pt x="15383" y="57"/>
                    <a:pt x="15303" y="0"/>
                    <a:pt x="15215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17" name="Google Shape;1278;p45"/>
            <p:cNvSpPr/>
            <p:nvPr/>
          </p:nvSpPr>
          <p:spPr>
            <a:xfrm>
              <a:off x="7147080" y="2617920"/>
              <a:ext cx="48960" cy="146520"/>
            </a:xfrm>
            <a:custGeom>
              <a:avLst/>
              <a:gdLst>
                <a:gd name="textAreaLeft" fmla="*/ 0 w 48960"/>
                <a:gd name="textAreaRight" fmla="*/ 50040 w 48960"/>
                <a:gd name="textAreaTop" fmla="*/ 0 h 146520"/>
                <a:gd name="textAreaBottom" fmla="*/ 147600 h 146520"/>
              </a:gdLst>
              <a:ahLst/>
              <a:rect l="textAreaLeft" t="textAreaTop" r="textAreaRight" b="textAreaBottom"/>
              <a:pathLst>
                <a:path w="2501" h="7394">
                  <a:moveTo>
                    <a:pt x="2501" y="0"/>
                  </a:moveTo>
                  <a:lnTo>
                    <a:pt x="1" y="7394"/>
                  </a:lnTo>
                  <a:lnTo>
                    <a:pt x="1751" y="7394"/>
                  </a:lnTo>
                  <a:cubicBezTo>
                    <a:pt x="1806" y="6071"/>
                    <a:pt x="2501" y="1"/>
                    <a:pt x="2501" y="0"/>
                  </a:cubicBezTo>
                  <a:close/>
                </a:path>
              </a:pathLst>
            </a:custGeom>
            <a:solidFill>
              <a:srgbClr val="0b2140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3800" bIns="738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18" name="Google Shape;1279;p45"/>
            <p:cNvSpPr/>
            <p:nvPr/>
          </p:nvSpPr>
          <p:spPr>
            <a:xfrm>
              <a:off x="6944760" y="2639160"/>
              <a:ext cx="223920" cy="251640"/>
            </a:xfrm>
            <a:custGeom>
              <a:avLst/>
              <a:gdLst>
                <a:gd name="textAreaLeft" fmla="*/ 0 w 223920"/>
                <a:gd name="textAreaRight" fmla="*/ 225000 w 223920"/>
                <a:gd name="textAreaTop" fmla="*/ 0 h 251640"/>
                <a:gd name="textAreaBottom" fmla="*/ 252720 h 251640"/>
              </a:gdLst>
              <a:ahLst/>
              <a:rect l="textAreaLeft" t="textAreaTop" r="textAreaRight" b="textAreaBottom"/>
              <a:pathLst>
                <a:path w="11256" h="12653">
                  <a:moveTo>
                    <a:pt x="3552" y="1"/>
                  </a:moveTo>
                  <a:cubicBezTo>
                    <a:pt x="3552" y="1"/>
                    <a:pt x="1369" y="914"/>
                    <a:pt x="0" y="3194"/>
                  </a:cubicBezTo>
                  <a:lnTo>
                    <a:pt x="1805" y="12653"/>
                  </a:lnTo>
                  <a:cubicBezTo>
                    <a:pt x="1805" y="12653"/>
                    <a:pt x="4333" y="9806"/>
                    <a:pt x="4757" y="8861"/>
                  </a:cubicBezTo>
                  <a:cubicBezTo>
                    <a:pt x="4757" y="8861"/>
                    <a:pt x="6282" y="11590"/>
                    <a:pt x="8162" y="11590"/>
                  </a:cubicBezTo>
                  <a:cubicBezTo>
                    <a:pt x="8264" y="11590"/>
                    <a:pt x="8367" y="11582"/>
                    <a:pt x="8470" y="11565"/>
                  </a:cubicBezTo>
                  <a:cubicBezTo>
                    <a:pt x="10490" y="11238"/>
                    <a:pt x="11256" y="6256"/>
                    <a:pt x="11256" y="6256"/>
                  </a:cubicBezTo>
                  <a:cubicBezTo>
                    <a:pt x="11256" y="6256"/>
                    <a:pt x="6841" y="1109"/>
                    <a:pt x="3552" y="1"/>
                  </a:cubicBezTo>
                  <a:close/>
                </a:path>
              </a:pathLst>
            </a:custGeom>
            <a:solidFill>
              <a:srgbClr val="f9d5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19" name="Google Shape;1280;p45"/>
            <p:cNvSpPr/>
            <p:nvPr/>
          </p:nvSpPr>
          <p:spPr>
            <a:xfrm>
              <a:off x="7176600" y="2575080"/>
              <a:ext cx="28800" cy="220320"/>
            </a:xfrm>
            <a:custGeom>
              <a:avLst/>
              <a:gdLst>
                <a:gd name="textAreaLeft" fmla="*/ 0 w 28800"/>
                <a:gd name="textAreaRight" fmla="*/ 29880 w 28800"/>
                <a:gd name="textAreaTop" fmla="*/ 0 h 220320"/>
                <a:gd name="textAreaBottom" fmla="*/ 221400 h 220320"/>
              </a:gdLst>
              <a:ahLst/>
              <a:rect l="textAreaLeft" t="textAreaTop" r="textAreaRight" b="textAreaBottom"/>
              <a:pathLst>
                <a:path w="1504" h="11081">
                  <a:moveTo>
                    <a:pt x="1284" y="0"/>
                  </a:moveTo>
                  <a:cubicBezTo>
                    <a:pt x="1188" y="0"/>
                    <a:pt x="1102" y="66"/>
                    <a:pt x="1082" y="162"/>
                  </a:cubicBezTo>
                  <a:cubicBezTo>
                    <a:pt x="1071" y="229"/>
                    <a:pt x="101" y="6787"/>
                    <a:pt x="3" y="10866"/>
                  </a:cubicBezTo>
                  <a:cubicBezTo>
                    <a:pt x="1" y="10981"/>
                    <a:pt x="93" y="11078"/>
                    <a:pt x="208" y="11080"/>
                  </a:cubicBezTo>
                  <a:lnTo>
                    <a:pt x="213" y="11080"/>
                  </a:lnTo>
                  <a:cubicBezTo>
                    <a:pt x="326" y="11080"/>
                    <a:pt x="420" y="10990"/>
                    <a:pt x="423" y="10876"/>
                  </a:cubicBezTo>
                  <a:cubicBezTo>
                    <a:pt x="519" y="6823"/>
                    <a:pt x="1487" y="290"/>
                    <a:pt x="1495" y="225"/>
                  </a:cubicBezTo>
                  <a:cubicBezTo>
                    <a:pt x="1504" y="116"/>
                    <a:pt x="1426" y="17"/>
                    <a:pt x="1317" y="3"/>
                  </a:cubicBezTo>
                  <a:cubicBezTo>
                    <a:pt x="1306" y="1"/>
                    <a:pt x="1295" y="0"/>
                    <a:pt x="1284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20" name="Google Shape;1281;p45"/>
            <p:cNvSpPr/>
            <p:nvPr/>
          </p:nvSpPr>
          <p:spPr>
            <a:xfrm>
              <a:off x="7090920" y="2747160"/>
              <a:ext cx="125280" cy="184320"/>
            </a:xfrm>
            <a:custGeom>
              <a:avLst/>
              <a:gdLst>
                <a:gd name="textAreaLeft" fmla="*/ 0 w 125280"/>
                <a:gd name="textAreaRight" fmla="*/ 126360 w 125280"/>
                <a:gd name="textAreaTop" fmla="*/ 0 h 184320"/>
                <a:gd name="textAreaBottom" fmla="*/ 185400 h 184320"/>
              </a:gdLst>
              <a:ahLst/>
              <a:rect l="textAreaLeft" t="textAreaTop" r="textAreaRight" b="textAreaBottom"/>
              <a:pathLst>
                <a:path w="6328" h="9280">
                  <a:moveTo>
                    <a:pt x="3861" y="1"/>
                  </a:moveTo>
                  <a:lnTo>
                    <a:pt x="1" y="7113"/>
                  </a:lnTo>
                  <a:lnTo>
                    <a:pt x="2138" y="9279"/>
                  </a:lnTo>
                  <a:lnTo>
                    <a:pt x="6328" y="807"/>
                  </a:lnTo>
                  <a:cubicBezTo>
                    <a:pt x="5648" y="458"/>
                    <a:pt x="3861" y="1"/>
                    <a:pt x="386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21" name="Google Shape;1282;p45"/>
            <p:cNvSpPr/>
            <p:nvPr/>
          </p:nvSpPr>
          <p:spPr>
            <a:xfrm>
              <a:off x="7122600" y="2734560"/>
              <a:ext cx="669600" cy="417960"/>
            </a:xfrm>
            <a:custGeom>
              <a:avLst/>
              <a:gdLst>
                <a:gd name="textAreaLeft" fmla="*/ 0 w 669600"/>
                <a:gd name="textAreaRight" fmla="*/ 670680 w 669600"/>
                <a:gd name="textAreaTop" fmla="*/ 0 h 417960"/>
                <a:gd name="textAreaBottom" fmla="*/ 419040 h 417960"/>
              </a:gdLst>
              <a:ahLst/>
              <a:rect l="textAreaLeft" t="textAreaTop" r="textAreaRight" b="textAreaBottom"/>
              <a:pathLst>
                <a:path w="33565" h="20966">
                  <a:moveTo>
                    <a:pt x="33321" y="1"/>
                  </a:moveTo>
                  <a:cubicBezTo>
                    <a:pt x="33237" y="1"/>
                    <a:pt x="33157" y="53"/>
                    <a:pt x="33126" y="137"/>
                  </a:cubicBezTo>
                  <a:cubicBezTo>
                    <a:pt x="31081" y="4734"/>
                    <a:pt x="21385" y="18776"/>
                    <a:pt x="21311" y="18887"/>
                  </a:cubicBezTo>
                  <a:cubicBezTo>
                    <a:pt x="20251" y="19945"/>
                    <a:pt x="18286" y="20522"/>
                    <a:pt x="16893" y="20545"/>
                  </a:cubicBezTo>
                  <a:lnTo>
                    <a:pt x="16880" y="20545"/>
                  </a:lnTo>
                  <a:cubicBezTo>
                    <a:pt x="15690" y="20545"/>
                    <a:pt x="10499" y="17926"/>
                    <a:pt x="8584" y="16910"/>
                  </a:cubicBezTo>
                  <a:cubicBezTo>
                    <a:pt x="4812" y="15069"/>
                    <a:pt x="1134" y="11183"/>
                    <a:pt x="502" y="10497"/>
                  </a:cubicBezTo>
                  <a:lnTo>
                    <a:pt x="4841" y="1728"/>
                  </a:lnTo>
                  <a:cubicBezTo>
                    <a:pt x="6349" y="2497"/>
                    <a:pt x="16359" y="7612"/>
                    <a:pt x="17367" y="8301"/>
                  </a:cubicBezTo>
                  <a:cubicBezTo>
                    <a:pt x="17406" y="8333"/>
                    <a:pt x="17453" y="8349"/>
                    <a:pt x="17500" y="8349"/>
                  </a:cubicBezTo>
                  <a:cubicBezTo>
                    <a:pt x="17567" y="8349"/>
                    <a:pt x="17633" y="8317"/>
                    <a:pt x="17674" y="8257"/>
                  </a:cubicBezTo>
                  <a:cubicBezTo>
                    <a:pt x="17743" y="8156"/>
                    <a:pt x="17709" y="8018"/>
                    <a:pt x="17602" y="7957"/>
                  </a:cubicBezTo>
                  <a:cubicBezTo>
                    <a:pt x="16498" y="7199"/>
                    <a:pt x="5318" y="1500"/>
                    <a:pt x="4841" y="1258"/>
                  </a:cubicBezTo>
                  <a:lnTo>
                    <a:pt x="4654" y="1162"/>
                  </a:lnTo>
                  <a:lnTo>
                    <a:pt x="1" y="10568"/>
                  </a:lnTo>
                  <a:lnTo>
                    <a:pt x="95" y="10673"/>
                  </a:lnTo>
                  <a:cubicBezTo>
                    <a:pt x="135" y="10717"/>
                    <a:pt x="4199" y="15235"/>
                    <a:pt x="8395" y="17281"/>
                  </a:cubicBezTo>
                  <a:cubicBezTo>
                    <a:pt x="8679" y="17432"/>
                    <a:pt x="15341" y="20965"/>
                    <a:pt x="16884" y="20965"/>
                  </a:cubicBezTo>
                  <a:lnTo>
                    <a:pt x="16901" y="20965"/>
                  </a:lnTo>
                  <a:cubicBezTo>
                    <a:pt x="18377" y="20940"/>
                    <a:pt x="20470" y="20321"/>
                    <a:pt x="21630" y="19154"/>
                  </a:cubicBezTo>
                  <a:cubicBezTo>
                    <a:pt x="21729" y="19013"/>
                    <a:pt x="31448" y="4940"/>
                    <a:pt x="33508" y="307"/>
                  </a:cubicBezTo>
                  <a:cubicBezTo>
                    <a:pt x="33564" y="200"/>
                    <a:pt x="33518" y="68"/>
                    <a:pt x="33407" y="20"/>
                  </a:cubicBezTo>
                  <a:cubicBezTo>
                    <a:pt x="33379" y="7"/>
                    <a:pt x="33350" y="1"/>
                    <a:pt x="33321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22" name="Google Shape;1283;p45"/>
            <p:cNvSpPr/>
            <p:nvPr/>
          </p:nvSpPr>
          <p:spPr>
            <a:xfrm>
              <a:off x="6950880" y="2671200"/>
              <a:ext cx="59760" cy="57240"/>
            </a:xfrm>
            <a:custGeom>
              <a:avLst/>
              <a:gdLst>
                <a:gd name="textAreaLeft" fmla="*/ 0 w 59760"/>
                <a:gd name="textAreaRight" fmla="*/ 60840 w 5976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3050" h="2910">
                  <a:moveTo>
                    <a:pt x="2903" y="0"/>
                  </a:moveTo>
                  <a:cubicBezTo>
                    <a:pt x="2880" y="0"/>
                    <a:pt x="2856" y="8"/>
                    <a:pt x="2834" y="27"/>
                  </a:cubicBezTo>
                  <a:lnTo>
                    <a:pt x="65" y="2729"/>
                  </a:lnTo>
                  <a:cubicBezTo>
                    <a:pt x="0" y="2796"/>
                    <a:pt x="46" y="2910"/>
                    <a:pt x="139" y="2910"/>
                  </a:cubicBezTo>
                  <a:cubicBezTo>
                    <a:pt x="166" y="2910"/>
                    <a:pt x="193" y="2899"/>
                    <a:pt x="212" y="2880"/>
                  </a:cubicBezTo>
                  <a:lnTo>
                    <a:pt x="2981" y="176"/>
                  </a:lnTo>
                  <a:cubicBezTo>
                    <a:pt x="3050" y="101"/>
                    <a:pt x="2983" y="0"/>
                    <a:pt x="2903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23" name="Google Shape;1284;p45"/>
            <p:cNvSpPr/>
            <p:nvPr/>
          </p:nvSpPr>
          <p:spPr>
            <a:xfrm>
              <a:off x="6957720" y="2698200"/>
              <a:ext cx="67680" cy="74160"/>
            </a:xfrm>
            <a:custGeom>
              <a:avLst/>
              <a:gdLst>
                <a:gd name="textAreaLeft" fmla="*/ 0 w 67680"/>
                <a:gd name="textAreaRight" fmla="*/ 68760 w 67680"/>
                <a:gd name="textAreaTop" fmla="*/ 0 h 74160"/>
                <a:gd name="textAreaBottom" fmla="*/ 75240 h 74160"/>
              </a:gdLst>
              <a:ahLst/>
              <a:rect l="textAreaLeft" t="textAreaTop" r="textAreaRight" b="textAreaBottom"/>
              <a:pathLst>
                <a:path w="3434" h="3764">
                  <a:moveTo>
                    <a:pt x="3283" y="0"/>
                  </a:moveTo>
                  <a:cubicBezTo>
                    <a:pt x="3257" y="0"/>
                    <a:pt x="3229" y="11"/>
                    <a:pt x="3206" y="37"/>
                  </a:cubicBezTo>
                  <a:lnTo>
                    <a:pt x="61" y="3589"/>
                  </a:lnTo>
                  <a:cubicBezTo>
                    <a:pt x="0" y="3656"/>
                    <a:pt x="48" y="3763"/>
                    <a:pt x="139" y="3763"/>
                  </a:cubicBezTo>
                  <a:cubicBezTo>
                    <a:pt x="168" y="3763"/>
                    <a:pt x="197" y="3751"/>
                    <a:pt x="218" y="3728"/>
                  </a:cubicBezTo>
                  <a:lnTo>
                    <a:pt x="3363" y="178"/>
                  </a:lnTo>
                  <a:cubicBezTo>
                    <a:pt x="3434" y="99"/>
                    <a:pt x="3363" y="0"/>
                    <a:pt x="3283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440" bIns="37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24" name="Google Shape;1285;p45"/>
            <p:cNvSpPr/>
            <p:nvPr/>
          </p:nvSpPr>
          <p:spPr>
            <a:xfrm>
              <a:off x="6967800" y="2751840"/>
              <a:ext cx="64440" cy="74880"/>
            </a:xfrm>
            <a:custGeom>
              <a:avLst/>
              <a:gdLst>
                <a:gd name="textAreaLeft" fmla="*/ 0 w 64440"/>
                <a:gd name="textAreaRight" fmla="*/ 65520 w 64440"/>
                <a:gd name="textAreaTop" fmla="*/ 0 h 74880"/>
                <a:gd name="textAreaBottom" fmla="*/ 75960 h 74880"/>
              </a:gdLst>
              <a:ahLst/>
              <a:rect l="textAreaLeft" t="textAreaTop" r="textAreaRight" b="textAreaBottom"/>
              <a:pathLst>
                <a:path w="3285" h="3803">
                  <a:moveTo>
                    <a:pt x="3143" y="0"/>
                  </a:moveTo>
                  <a:cubicBezTo>
                    <a:pt x="3118" y="0"/>
                    <a:pt x="3092" y="10"/>
                    <a:pt x="3069" y="33"/>
                  </a:cubicBezTo>
                  <a:lnTo>
                    <a:pt x="57" y="3631"/>
                  </a:lnTo>
                  <a:cubicBezTo>
                    <a:pt x="0" y="3700"/>
                    <a:pt x="49" y="3803"/>
                    <a:pt x="137" y="3803"/>
                  </a:cubicBezTo>
                  <a:cubicBezTo>
                    <a:pt x="168" y="3803"/>
                    <a:pt x="198" y="3790"/>
                    <a:pt x="217" y="3765"/>
                  </a:cubicBezTo>
                  <a:lnTo>
                    <a:pt x="3231" y="165"/>
                  </a:lnTo>
                  <a:cubicBezTo>
                    <a:pt x="3285" y="86"/>
                    <a:pt x="3218" y="0"/>
                    <a:pt x="3143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800" bIns="378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25" name="Google Shape;1286;p45"/>
            <p:cNvSpPr/>
            <p:nvPr/>
          </p:nvSpPr>
          <p:spPr>
            <a:xfrm>
              <a:off x="6645960" y="3203280"/>
              <a:ext cx="245880" cy="389880"/>
            </a:xfrm>
            <a:custGeom>
              <a:avLst/>
              <a:gdLst>
                <a:gd name="textAreaLeft" fmla="*/ 0 w 245880"/>
                <a:gd name="textAreaRight" fmla="*/ 246960 w 245880"/>
                <a:gd name="textAreaTop" fmla="*/ 0 h 389880"/>
                <a:gd name="textAreaBottom" fmla="*/ 390960 h 389880"/>
              </a:gdLst>
              <a:ahLst/>
              <a:rect l="textAreaLeft" t="textAreaTop" r="textAreaRight" b="textAreaBottom"/>
              <a:pathLst>
                <a:path w="12351" h="19559">
                  <a:moveTo>
                    <a:pt x="12193" y="1"/>
                  </a:moveTo>
                  <a:cubicBezTo>
                    <a:pt x="11210" y="1"/>
                    <a:pt x="7415" y="1275"/>
                    <a:pt x="5788" y="4237"/>
                  </a:cubicBezTo>
                  <a:cubicBezTo>
                    <a:pt x="4187" y="7146"/>
                    <a:pt x="70" y="19229"/>
                    <a:pt x="28" y="19351"/>
                  </a:cubicBezTo>
                  <a:cubicBezTo>
                    <a:pt x="1" y="19433"/>
                    <a:pt x="45" y="19523"/>
                    <a:pt x="127" y="19550"/>
                  </a:cubicBezTo>
                  <a:cubicBezTo>
                    <a:pt x="144" y="19557"/>
                    <a:pt x="160" y="19559"/>
                    <a:pt x="177" y="19559"/>
                  </a:cubicBezTo>
                  <a:cubicBezTo>
                    <a:pt x="244" y="19559"/>
                    <a:pt x="305" y="19517"/>
                    <a:pt x="326" y="19454"/>
                  </a:cubicBezTo>
                  <a:cubicBezTo>
                    <a:pt x="368" y="19332"/>
                    <a:pt x="4476" y="7274"/>
                    <a:pt x="6063" y="4388"/>
                  </a:cubicBezTo>
                  <a:cubicBezTo>
                    <a:pt x="7604" y="1586"/>
                    <a:pt x="11288" y="316"/>
                    <a:pt x="12193" y="316"/>
                  </a:cubicBezTo>
                  <a:cubicBezTo>
                    <a:pt x="12281" y="316"/>
                    <a:pt x="12350" y="246"/>
                    <a:pt x="12350" y="158"/>
                  </a:cubicBezTo>
                  <a:cubicBezTo>
                    <a:pt x="12350" y="72"/>
                    <a:pt x="12281" y="1"/>
                    <a:pt x="1219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26" name="Google Shape;1287;p45"/>
            <p:cNvSpPr/>
            <p:nvPr/>
          </p:nvSpPr>
          <p:spPr>
            <a:xfrm>
              <a:off x="6299640" y="3169080"/>
              <a:ext cx="1097280" cy="36360"/>
            </a:xfrm>
            <a:custGeom>
              <a:avLst/>
              <a:gdLst>
                <a:gd name="textAreaLeft" fmla="*/ 0 w 1097280"/>
                <a:gd name="textAreaRight" fmla="*/ 1098360 w 1097280"/>
                <a:gd name="textAreaTop" fmla="*/ 0 h 36360"/>
                <a:gd name="textAreaBottom" fmla="*/ 37440 h 36360"/>
              </a:gdLst>
              <a:ahLst/>
              <a:rect l="textAreaLeft" t="textAreaTop" r="textAreaRight" b="textAreaBottom"/>
              <a:pathLst>
                <a:path w="54972" h="1882">
                  <a:moveTo>
                    <a:pt x="941" y="0"/>
                  </a:moveTo>
                  <a:cubicBezTo>
                    <a:pt x="421" y="0"/>
                    <a:pt x="1" y="420"/>
                    <a:pt x="1" y="941"/>
                  </a:cubicBezTo>
                  <a:cubicBezTo>
                    <a:pt x="1" y="1459"/>
                    <a:pt x="421" y="1881"/>
                    <a:pt x="941" y="1881"/>
                  </a:cubicBezTo>
                  <a:lnTo>
                    <a:pt x="54031" y="1881"/>
                  </a:lnTo>
                  <a:cubicBezTo>
                    <a:pt x="54550" y="1881"/>
                    <a:pt x="54972" y="1459"/>
                    <a:pt x="54972" y="941"/>
                  </a:cubicBezTo>
                  <a:cubicBezTo>
                    <a:pt x="54972" y="420"/>
                    <a:pt x="54550" y="0"/>
                    <a:pt x="5403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720" bIns="187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27" name="Google Shape;1288;p45"/>
            <p:cNvSpPr/>
            <p:nvPr/>
          </p:nvSpPr>
          <p:spPr>
            <a:xfrm>
              <a:off x="6194880" y="2612160"/>
              <a:ext cx="840240" cy="555840"/>
            </a:xfrm>
            <a:custGeom>
              <a:avLst/>
              <a:gdLst>
                <a:gd name="textAreaLeft" fmla="*/ 0 w 840240"/>
                <a:gd name="textAreaRight" fmla="*/ 841320 w 840240"/>
                <a:gd name="textAreaTop" fmla="*/ 0 h 555840"/>
                <a:gd name="textAreaBottom" fmla="*/ 556920 h 555840"/>
              </a:gdLst>
              <a:ahLst/>
              <a:rect l="textAreaLeft" t="textAreaTop" r="textAreaRight" b="textAreaBottom"/>
              <a:pathLst>
                <a:path w="42094" h="27878">
                  <a:moveTo>
                    <a:pt x="1096" y="0"/>
                  </a:moveTo>
                  <a:cubicBezTo>
                    <a:pt x="471" y="0"/>
                    <a:pt x="1" y="569"/>
                    <a:pt x="118" y="1182"/>
                  </a:cubicBezTo>
                  <a:lnTo>
                    <a:pt x="5079" y="27067"/>
                  </a:lnTo>
                  <a:cubicBezTo>
                    <a:pt x="5169" y="27537"/>
                    <a:pt x="5578" y="27875"/>
                    <a:pt x="6057" y="27877"/>
                  </a:cubicBezTo>
                  <a:lnTo>
                    <a:pt x="40995" y="27877"/>
                  </a:lnTo>
                  <a:cubicBezTo>
                    <a:pt x="41623" y="27875"/>
                    <a:pt x="42093" y="27302"/>
                    <a:pt x="41974" y="26687"/>
                  </a:cubicBezTo>
                  <a:lnTo>
                    <a:pt x="36862" y="802"/>
                  </a:lnTo>
                  <a:cubicBezTo>
                    <a:pt x="36768" y="336"/>
                    <a:pt x="36358" y="0"/>
                    <a:pt x="3588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28" name="Google Shape;1289;p45"/>
            <p:cNvSpPr/>
            <p:nvPr/>
          </p:nvSpPr>
          <p:spPr>
            <a:xfrm>
              <a:off x="6520320" y="2829960"/>
              <a:ext cx="146520" cy="133200"/>
            </a:xfrm>
            <a:custGeom>
              <a:avLst/>
              <a:gdLst>
                <a:gd name="textAreaLeft" fmla="*/ 0 w 146520"/>
                <a:gd name="textAreaRight" fmla="*/ 147600 w 146520"/>
                <a:gd name="textAreaTop" fmla="*/ 0 h 133200"/>
                <a:gd name="textAreaBottom" fmla="*/ 134280 h 133200"/>
              </a:gdLst>
              <a:ahLst/>
              <a:rect l="textAreaLeft" t="textAreaTop" r="textAreaRight" b="textAreaBottom"/>
              <a:pathLst>
                <a:path w="7392" h="6721">
                  <a:moveTo>
                    <a:pt x="3694" y="1"/>
                  </a:moveTo>
                  <a:cubicBezTo>
                    <a:pt x="2171" y="1"/>
                    <a:pt x="792" y="1043"/>
                    <a:pt x="427" y="2589"/>
                  </a:cubicBezTo>
                  <a:cubicBezTo>
                    <a:pt x="1" y="4394"/>
                    <a:pt x="1118" y="6204"/>
                    <a:pt x="2925" y="6630"/>
                  </a:cubicBezTo>
                  <a:cubicBezTo>
                    <a:pt x="3185" y="6691"/>
                    <a:pt x="3444" y="6721"/>
                    <a:pt x="3700" y="6721"/>
                  </a:cubicBezTo>
                  <a:cubicBezTo>
                    <a:pt x="5222" y="6721"/>
                    <a:pt x="6601" y="5679"/>
                    <a:pt x="6966" y="4132"/>
                  </a:cubicBezTo>
                  <a:cubicBezTo>
                    <a:pt x="7392" y="2327"/>
                    <a:pt x="6273" y="517"/>
                    <a:pt x="4468" y="91"/>
                  </a:cubicBezTo>
                  <a:cubicBezTo>
                    <a:pt x="4209" y="30"/>
                    <a:pt x="3949" y="1"/>
                    <a:pt x="369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6960" bIns="66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29" name="Google Shape;1290;p45"/>
            <p:cNvSpPr/>
            <p:nvPr/>
          </p:nvSpPr>
          <p:spPr>
            <a:xfrm>
              <a:off x="6838200" y="3450600"/>
              <a:ext cx="211680" cy="514440"/>
            </a:xfrm>
            <a:custGeom>
              <a:avLst/>
              <a:gdLst>
                <a:gd name="textAreaLeft" fmla="*/ 0 w 211680"/>
                <a:gd name="textAreaRight" fmla="*/ 212760 w 211680"/>
                <a:gd name="textAreaTop" fmla="*/ 0 h 514440"/>
                <a:gd name="textAreaBottom" fmla="*/ 515520 h 514440"/>
              </a:gdLst>
              <a:ahLst/>
              <a:rect l="textAreaLeft" t="textAreaTop" r="textAreaRight" b="textAreaBottom"/>
              <a:pathLst>
                <a:path w="10647" h="25800">
                  <a:moveTo>
                    <a:pt x="10464" y="1"/>
                  </a:moveTo>
                  <a:cubicBezTo>
                    <a:pt x="10405" y="1"/>
                    <a:pt x="10346" y="32"/>
                    <a:pt x="10320" y="105"/>
                  </a:cubicBezTo>
                  <a:cubicBezTo>
                    <a:pt x="9293" y="3703"/>
                    <a:pt x="128" y="25362"/>
                    <a:pt x="34" y="25581"/>
                  </a:cubicBezTo>
                  <a:cubicBezTo>
                    <a:pt x="0" y="25661"/>
                    <a:pt x="38" y="25753"/>
                    <a:pt x="118" y="25786"/>
                  </a:cubicBezTo>
                  <a:cubicBezTo>
                    <a:pt x="137" y="25795"/>
                    <a:pt x="158" y="25799"/>
                    <a:pt x="179" y="25799"/>
                  </a:cubicBezTo>
                  <a:cubicBezTo>
                    <a:pt x="242" y="25797"/>
                    <a:pt x="299" y="25759"/>
                    <a:pt x="324" y="25703"/>
                  </a:cubicBezTo>
                  <a:cubicBezTo>
                    <a:pt x="416" y="25484"/>
                    <a:pt x="9589" y="3808"/>
                    <a:pt x="10622" y="191"/>
                  </a:cubicBezTo>
                  <a:cubicBezTo>
                    <a:pt x="10646" y="76"/>
                    <a:pt x="10555" y="1"/>
                    <a:pt x="1046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30" name="Google Shape;1291;p45"/>
            <p:cNvSpPr/>
            <p:nvPr/>
          </p:nvSpPr>
          <p:spPr>
            <a:xfrm>
              <a:off x="6258600" y="4149720"/>
              <a:ext cx="419040" cy="102960"/>
            </a:xfrm>
            <a:custGeom>
              <a:avLst/>
              <a:gdLst>
                <a:gd name="textAreaLeft" fmla="*/ 0 w 419040"/>
                <a:gd name="textAreaRight" fmla="*/ 420120 w 419040"/>
                <a:gd name="textAreaTop" fmla="*/ 0 h 102960"/>
                <a:gd name="textAreaBottom" fmla="*/ 104040 h 102960"/>
              </a:gdLst>
              <a:ahLst/>
              <a:rect l="textAreaLeft" t="textAreaTop" r="textAreaRight" b="textAreaBottom"/>
              <a:pathLst>
                <a:path w="21031" h="5206">
                  <a:moveTo>
                    <a:pt x="228" y="1"/>
                  </a:moveTo>
                  <a:cubicBezTo>
                    <a:pt x="43" y="505"/>
                    <a:pt x="1" y="998"/>
                    <a:pt x="1" y="1428"/>
                  </a:cubicBezTo>
                  <a:lnTo>
                    <a:pt x="19380" y="5184"/>
                  </a:lnTo>
                  <a:cubicBezTo>
                    <a:pt x="19457" y="5198"/>
                    <a:pt x="19534" y="5206"/>
                    <a:pt x="19610" y="5206"/>
                  </a:cubicBezTo>
                  <a:cubicBezTo>
                    <a:pt x="20124" y="5206"/>
                    <a:pt x="20593" y="4876"/>
                    <a:pt x="20757" y="4371"/>
                  </a:cubicBezTo>
                  <a:lnTo>
                    <a:pt x="21030" y="3536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1840" bIns="518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31" name="Google Shape;1292;p45"/>
            <p:cNvSpPr/>
            <p:nvPr/>
          </p:nvSpPr>
          <p:spPr>
            <a:xfrm>
              <a:off x="6924960" y="4052880"/>
              <a:ext cx="324360" cy="243360"/>
            </a:xfrm>
            <a:custGeom>
              <a:avLst/>
              <a:gdLst>
                <a:gd name="textAreaLeft" fmla="*/ 0 w 324360"/>
                <a:gd name="textAreaRight" fmla="*/ 325440 w 324360"/>
                <a:gd name="textAreaTop" fmla="*/ 0 h 243360"/>
                <a:gd name="textAreaBottom" fmla="*/ 244440 h 243360"/>
              </a:gdLst>
              <a:ahLst/>
              <a:rect l="textAreaLeft" t="textAreaTop" r="textAreaRight" b="textAreaBottom"/>
              <a:pathLst>
                <a:path w="16288" h="12226">
                  <a:moveTo>
                    <a:pt x="15644" y="0"/>
                  </a:moveTo>
                  <a:lnTo>
                    <a:pt x="1" y="10851"/>
                  </a:lnTo>
                  <a:cubicBezTo>
                    <a:pt x="326" y="11735"/>
                    <a:pt x="985" y="12226"/>
                    <a:pt x="985" y="12226"/>
                  </a:cubicBezTo>
                  <a:lnTo>
                    <a:pt x="15973" y="1673"/>
                  </a:lnTo>
                  <a:cubicBezTo>
                    <a:pt x="16212" y="1503"/>
                    <a:pt x="16288" y="1182"/>
                    <a:pt x="16147" y="926"/>
                  </a:cubicBezTo>
                  <a:lnTo>
                    <a:pt x="15644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32" name="Google Shape;1293;p45"/>
            <p:cNvSpPr/>
            <p:nvPr/>
          </p:nvSpPr>
          <p:spPr>
            <a:xfrm>
              <a:off x="6435000" y="4079520"/>
              <a:ext cx="33480" cy="50040"/>
            </a:xfrm>
            <a:custGeom>
              <a:avLst/>
              <a:gdLst>
                <a:gd name="textAreaLeft" fmla="*/ 0 w 33480"/>
                <a:gd name="textAreaRight" fmla="*/ 34560 w 33480"/>
                <a:gd name="textAreaTop" fmla="*/ 0 h 50040"/>
                <a:gd name="textAreaBottom" fmla="*/ 51120 h 50040"/>
              </a:gdLst>
              <a:ahLst/>
              <a:rect l="textAreaLeft" t="textAreaTop" r="textAreaRight" b="textAreaBottom"/>
              <a:pathLst>
                <a:path w="1737" h="2550">
                  <a:moveTo>
                    <a:pt x="183" y="1"/>
                  </a:moveTo>
                  <a:cubicBezTo>
                    <a:pt x="154" y="1"/>
                    <a:pt x="126" y="8"/>
                    <a:pt x="100" y="24"/>
                  </a:cubicBezTo>
                  <a:cubicBezTo>
                    <a:pt x="22" y="73"/>
                    <a:pt x="1" y="177"/>
                    <a:pt x="55" y="251"/>
                  </a:cubicBezTo>
                  <a:lnTo>
                    <a:pt x="1424" y="2474"/>
                  </a:lnTo>
                  <a:cubicBezTo>
                    <a:pt x="1451" y="2522"/>
                    <a:pt x="1502" y="2550"/>
                    <a:pt x="1558" y="2550"/>
                  </a:cubicBezTo>
                  <a:cubicBezTo>
                    <a:pt x="1586" y="2550"/>
                    <a:pt x="1615" y="2541"/>
                    <a:pt x="1638" y="2526"/>
                  </a:cubicBezTo>
                  <a:cubicBezTo>
                    <a:pt x="1712" y="2480"/>
                    <a:pt x="1737" y="2384"/>
                    <a:pt x="1691" y="2310"/>
                  </a:cubicBezTo>
                  <a:lnTo>
                    <a:pt x="324" y="87"/>
                  </a:lnTo>
                  <a:cubicBezTo>
                    <a:pt x="296" y="32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560" bIns="255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33" name="Google Shape;1294;p45"/>
            <p:cNvSpPr/>
            <p:nvPr/>
          </p:nvSpPr>
          <p:spPr>
            <a:xfrm>
              <a:off x="6473520" y="4075200"/>
              <a:ext cx="32400" cy="50040"/>
            </a:xfrm>
            <a:custGeom>
              <a:avLst/>
              <a:gdLst>
                <a:gd name="textAreaLeft" fmla="*/ 0 w 32400"/>
                <a:gd name="textAreaRight" fmla="*/ 33480 w 32400"/>
                <a:gd name="textAreaTop" fmla="*/ 0 h 50040"/>
                <a:gd name="textAreaBottom" fmla="*/ 51120 h 50040"/>
              </a:gdLst>
              <a:ahLst/>
              <a:rect l="textAreaLeft" t="textAreaTop" r="textAreaRight" b="textAreaBottom"/>
              <a:pathLst>
                <a:path w="1680" h="2552">
                  <a:moveTo>
                    <a:pt x="182" y="0"/>
                  </a:moveTo>
                  <a:cubicBezTo>
                    <a:pt x="155" y="0"/>
                    <a:pt x="128" y="7"/>
                    <a:pt x="103" y="22"/>
                  </a:cubicBezTo>
                  <a:cubicBezTo>
                    <a:pt x="23" y="68"/>
                    <a:pt x="0" y="173"/>
                    <a:pt x="53" y="248"/>
                  </a:cubicBezTo>
                  <a:lnTo>
                    <a:pt x="1346" y="2474"/>
                  </a:lnTo>
                  <a:cubicBezTo>
                    <a:pt x="1375" y="2522"/>
                    <a:pt x="1425" y="2551"/>
                    <a:pt x="1482" y="2551"/>
                  </a:cubicBezTo>
                  <a:cubicBezTo>
                    <a:pt x="1604" y="2551"/>
                    <a:pt x="1679" y="2421"/>
                    <a:pt x="1619" y="2316"/>
                  </a:cubicBezTo>
                  <a:lnTo>
                    <a:pt x="323" y="91"/>
                  </a:lnTo>
                  <a:cubicBezTo>
                    <a:pt x="296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560" bIns="255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34" name="Google Shape;1295;p45"/>
            <p:cNvSpPr/>
            <p:nvPr/>
          </p:nvSpPr>
          <p:spPr>
            <a:xfrm>
              <a:off x="6999480" y="4102200"/>
              <a:ext cx="47880" cy="23400"/>
            </a:xfrm>
            <a:custGeom>
              <a:avLst/>
              <a:gdLst>
                <a:gd name="textAreaLeft" fmla="*/ 0 w 47880"/>
                <a:gd name="textAreaRight" fmla="*/ 48960 w 47880"/>
                <a:gd name="textAreaTop" fmla="*/ 0 h 23400"/>
                <a:gd name="textAreaBottom" fmla="*/ 24480 h 23400"/>
              </a:gdLst>
              <a:ahLst/>
              <a:rect l="textAreaLeft" t="textAreaTop" r="textAreaRight" b="textAreaBottom"/>
              <a:pathLst>
                <a:path w="2448" h="1223">
                  <a:moveTo>
                    <a:pt x="217" y="1"/>
                  </a:moveTo>
                  <a:cubicBezTo>
                    <a:pt x="180" y="1"/>
                    <a:pt x="157" y="2"/>
                    <a:pt x="151" y="3"/>
                  </a:cubicBezTo>
                  <a:cubicBezTo>
                    <a:pt x="65" y="9"/>
                    <a:pt x="0" y="85"/>
                    <a:pt x="7" y="171"/>
                  </a:cubicBezTo>
                  <a:cubicBezTo>
                    <a:pt x="7" y="253"/>
                    <a:pt x="74" y="319"/>
                    <a:pt x="155" y="319"/>
                  </a:cubicBezTo>
                  <a:cubicBezTo>
                    <a:pt x="161" y="319"/>
                    <a:pt x="167" y="318"/>
                    <a:pt x="172" y="318"/>
                  </a:cubicBezTo>
                  <a:cubicBezTo>
                    <a:pt x="174" y="318"/>
                    <a:pt x="184" y="317"/>
                    <a:pt x="203" y="317"/>
                  </a:cubicBezTo>
                  <a:cubicBezTo>
                    <a:pt x="375" y="317"/>
                    <a:pt x="1248" y="358"/>
                    <a:pt x="2131" y="1180"/>
                  </a:cubicBezTo>
                  <a:cubicBezTo>
                    <a:pt x="2160" y="1208"/>
                    <a:pt x="2198" y="1222"/>
                    <a:pt x="2238" y="1222"/>
                  </a:cubicBezTo>
                  <a:cubicBezTo>
                    <a:pt x="2381" y="1220"/>
                    <a:pt x="2448" y="1048"/>
                    <a:pt x="2345" y="949"/>
                  </a:cubicBezTo>
                  <a:cubicBezTo>
                    <a:pt x="1396" y="68"/>
                    <a:pt x="470" y="1"/>
                    <a:pt x="21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240" bIns="12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35" name="Google Shape;1296;p45"/>
            <p:cNvSpPr/>
            <p:nvPr/>
          </p:nvSpPr>
          <p:spPr>
            <a:xfrm>
              <a:off x="7023240" y="4066560"/>
              <a:ext cx="48600" cy="22680"/>
            </a:xfrm>
            <a:custGeom>
              <a:avLst/>
              <a:gdLst>
                <a:gd name="textAreaLeft" fmla="*/ 0 w 48600"/>
                <a:gd name="textAreaRight" fmla="*/ 49680 w 48600"/>
                <a:gd name="textAreaTop" fmla="*/ 0 h 22680"/>
                <a:gd name="textAreaBottom" fmla="*/ 23760 h 22680"/>
              </a:gdLst>
              <a:ahLst/>
              <a:rect l="textAreaLeft" t="textAreaTop" r="textAreaRight" b="textAreaBottom"/>
              <a:pathLst>
                <a:path w="2493" h="1195">
                  <a:moveTo>
                    <a:pt x="167" y="0"/>
                  </a:moveTo>
                  <a:cubicBezTo>
                    <a:pt x="87" y="11"/>
                    <a:pt x="7" y="66"/>
                    <a:pt x="5" y="154"/>
                  </a:cubicBezTo>
                  <a:cubicBezTo>
                    <a:pt x="1" y="240"/>
                    <a:pt x="68" y="313"/>
                    <a:pt x="156" y="315"/>
                  </a:cubicBezTo>
                  <a:cubicBezTo>
                    <a:pt x="169" y="315"/>
                    <a:pt x="1491" y="372"/>
                    <a:pt x="2169" y="1142"/>
                  </a:cubicBezTo>
                  <a:cubicBezTo>
                    <a:pt x="2199" y="1176"/>
                    <a:pt x="2243" y="1195"/>
                    <a:pt x="2287" y="1195"/>
                  </a:cubicBezTo>
                  <a:cubicBezTo>
                    <a:pt x="2421" y="1195"/>
                    <a:pt x="2493" y="1035"/>
                    <a:pt x="2405" y="935"/>
                  </a:cubicBezTo>
                  <a:cubicBezTo>
                    <a:pt x="1636" y="63"/>
                    <a:pt x="226" y="3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880" bIns="118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36" name="Google Shape;1297;p45"/>
            <p:cNvSpPr/>
            <p:nvPr/>
          </p:nvSpPr>
          <p:spPr>
            <a:xfrm>
              <a:off x="6354720" y="3164760"/>
              <a:ext cx="465480" cy="7200"/>
            </a:xfrm>
            <a:custGeom>
              <a:avLst/>
              <a:gdLst>
                <a:gd name="textAreaLeft" fmla="*/ 0 w 465480"/>
                <a:gd name="textAreaRight" fmla="*/ 466560 w 465480"/>
                <a:gd name="textAreaTop" fmla="*/ 0 h 7200"/>
                <a:gd name="textAreaBottom" fmla="*/ 8280 h 7200"/>
              </a:gdLst>
              <a:ahLst/>
              <a:rect l="textAreaLeft" t="textAreaTop" r="textAreaRight" b="textAreaBottom"/>
              <a:pathLst>
                <a:path w="23354" h="421">
                  <a:moveTo>
                    <a:pt x="210" y="0"/>
                  </a:moveTo>
                  <a:cubicBezTo>
                    <a:pt x="92" y="0"/>
                    <a:pt x="0" y="95"/>
                    <a:pt x="0" y="210"/>
                  </a:cubicBezTo>
                  <a:cubicBezTo>
                    <a:pt x="0" y="328"/>
                    <a:pt x="92" y="420"/>
                    <a:pt x="210" y="420"/>
                  </a:cubicBezTo>
                  <a:lnTo>
                    <a:pt x="23143" y="420"/>
                  </a:lnTo>
                  <a:cubicBezTo>
                    <a:pt x="23259" y="420"/>
                    <a:pt x="23353" y="328"/>
                    <a:pt x="23353" y="210"/>
                  </a:cubicBezTo>
                  <a:cubicBezTo>
                    <a:pt x="23353" y="95"/>
                    <a:pt x="23259" y="0"/>
                    <a:pt x="2314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" bIns="3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37" name="Google Shape;1298;p45"/>
            <p:cNvSpPr/>
            <p:nvPr/>
          </p:nvSpPr>
          <p:spPr>
            <a:xfrm>
              <a:off x="7194600" y="3421440"/>
              <a:ext cx="865440" cy="239760"/>
            </a:xfrm>
            <a:custGeom>
              <a:avLst/>
              <a:gdLst>
                <a:gd name="textAreaLeft" fmla="*/ 0 w 865440"/>
                <a:gd name="textAreaRight" fmla="*/ 866520 w 865440"/>
                <a:gd name="textAreaTop" fmla="*/ 0 h 239760"/>
                <a:gd name="textAreaBottom" fmla="*/ 240840 h 239760"/>
              </a:gdLst>
              <a:ahLst/>
              <a:rect l="textAreaLeft" t="textAreaTop" r="textAreaRight" b="textAreaBottom"/>
              <a:pathLst>
                <a:path w="43370" h="12062">
                  <a:moveTo>
                    <a:pt x="39754" y="0"/>
                  </a:moveTo>
                  <a:cubicBezTo>
                    <a:pt x="15681" y="0"/>
                    <a:pt x="384" y="11414"/>
                    <a:pt x="225" y="11534"/>
                  </a:cubicBezTo>
                  <a:cubicBezTo>
                    <a:pt x="0" y="11704"/>
                    <a:pt x="122" y="12061"/>
                    <a:pt x="404" y="12061"/>
                  </a:cubicBezTo>
                  <a:cubicBezTo>
                    <a:pt x="467" y="12061"/>
                    <a:pt x="529" y="12040"/>
                    <a:pt x="580" y="12002"/>
                  </a:cubicBezTo>
                  <a:cubicBezTo>
                    <a:pt x="736" y="11882"/>
                    <a:pt x="15886" y="586"/>
                    <a:pt x="39749" y="586"/>
                  </a:cubicBezTo>
                  <a:cubicBezTo>
                    <a:pt x="40837" y="586"/>
                    <a:pt x="41942" y="610"/>
                    <a:pt x="43065" y="659"/>
                  </a:cubicBezTo>
                  <a:lnTo>
                    <a:pt x="43078" y="659"/>
                  </a:lnTo>
                  <a:cubicBezTo>
                    <a:pt x="43235" y="656"/>
                    <a:pt x="43363" y="530"/>
                    <a:pt x="43367" y="371"/>
                  </a:cubicBezTo>
                  <a:cubicBezTo>
                    <a:pt x="43369" y="214"/>
                    <a:pt x="43248" y="81"/>
                    <a:pt x="43090" y="73"/>
                  </a:cubicBezTo>
                  <a:cubicBezTo>
                    <a:pt x="41961" y="24"/>
                    <a:pt x="40848" y="0"/>
                    <a:pt x="3975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838" name="Google Shape;1299;p45"/>
          <p:cNvGrpSpPr/>
          <p:nvPr/>
        </p:nvGrpSpPr>
        <p:grpSpPr>
          <a:xfrm>
            <a:off x="7979040" y="-12960"/>
            <a:ext cx="1189800" cy="1190160"/>
            <a:chOff x="7979040" y="-12960"/>
            <a:chExt cx="1189800" cy="1190160"/>
          </a:xfrm>
        </p:grpSpPr>
        <p:sp>
          <p:nvSpPr>
            <p:cNvPr id="839" name="Google Shape;1300;p45"/>
            <p:cNvSpPr/>
            <p:nvPr/>
          </p:nvSpPr>
          <p:spPr>
            <a:xfrm>
              <a:off x="8097480" y="140760"/>
              <a:ext cx="918000" cy="882720"/>
            </a:xfrm>
            <a:custGeom>
              <a:avLst/>
              <a:gdLst>
                <a:gd name="textAreaLeft" fmla="*/ 0 w 918000"/>
                <a:gd name="textAreaRight" fmla="*/ 919080 w 918000"/>
                <a:gd name="textAreaTop" fmla="*/ 0 h 882720"/>
                <a:gd name="textAreaBottom" fmla="*/ 883800 h 882720"/>
              </a:gdLst>
              <a:ahLst/>
              <a:rect l="textAreaLeft" t="textAreaTop" r="textAreaRight" b="textAreaBottom"/>
              <a:pathLst>
                <a:path w="20791" h="19994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40" name="Google Shape;1301;p45"/>
            <p:cNvSpPr/>
            <p:nvPr/>
          </p:nvSpPr>
          <p:spPr>
            <a:xfrm>
              <a:off x="8478720" y="-12960"/>
              <a:ext cx="189360" cy="183600"/>
            </a:xfrm>
            <a:custGeom>
              <a:avLst/>
              <a:gdLst>
                <a:gd name="textAreaLeft" fmla="*/ 0 w 189360"/>
                <a:gd name="textAreaRight" fmla="*/ 190440 w 189360"/>
                <a:gd name="textAreaTop" fmla="*/ 0 h 183600"/>
                <a:gd name="textAreaBottom" fmla="*/ 184680 h 183600"/>
              </a:gdLst>
              <a:ahLst/>
              <a:rect l="textAreaLeft" t="textAreaTop" r="textAreaRight" b="textAreaBottom"/>
              <a:pathLst>
                <a:path w="4309" h="4181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41" name="Google Shape;1302;p45"/>
            <p:cNvSpPr/>
            <p:nvPr/>
          </p:nvSpPr>
          <p:spPr>
            <a:xfrm>
              <a:off x="8091720" y="101880"/>
              <a:ext cx="252360" cy="249120"/>
            </a:xfrm>
            <a:custGeom>
              <a:avLst/>
              <a:gdLst>
                <a:gd name="textAreaLeft" fmla="*/ 0 w 252360"/>
                <a:gd name="textAreaRight" fmla="*/ 253440 w 252360"/>
                <a:gd name="textAreaTop" fmla="*/ 0 h 249120"/>
                <a:gd name="textAreaBottom" fmla="*/ 250200 h 249120"/>
              </a:gdLst>
              <a:ahLst/>
              <a:rect l="textAreaLeft" t="textAreaTop" r="textAreaRight" b="textAreaBottom"/>
              <a:pathLst>
                <a:path w="5737" h="566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42" name="Google Shape;1303;p45"/>
            <p:cNvSpPr/>
            <p:nvPr/>
          </p:nvSpPr>
          <p:spPr>
            <a:xfrm>
              <a:off x="7979040" y="487440"/>
              <a:ext cx="183240" cy="189360"/>
            </a:xfrm>
            <a:custGeom>
              <a:avLst/>
              <a:gdLst>
                <a:gd name="textAreaLeft" fmla="*/ 0 w 183240"/>
                <a:gd name="textAreaRight" fmla="*/ 184320 w 183240"/>
                <a:gd name="textAreaTop" fmla="*/ 0 h 189360"/>
                <a:gd name="textAreaBottom" fmla="*/ 190440 h 189360"/>
              </a:gdLst>
              <a:ahLst/>
              <a:rect l="textAreaLeft" t="textAreaTop" r="textAreaRight" b="textAreaBottom"/>
              <a:pathLst>
                <a:path w="4169" h="431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43" name="Google Shape;1304;p45"/>
            <p:cNvSpPr/>
            <p:nvPr/>
          </p:nvSpPr>
          <p:spPr>
            <a:xfrm>
              <a:off x="8091720" y="813240"/>
              <a:ext cx="252360" cy="249480"/>
            </a:xfrm>
            <a:custGeom>
              <a:avLst/>
              <a:gdLst>
                <a:gd name="textAreaLeft" fmla="*/ 0 w 252360"/>
                <a:gd name="textAreaRight" fmla="*/ 253440 w 252360"/>
                <a:gd name="textAreaTop" fmla="*/ 0 h 249480"/>
                <a:gd name="textAreaBottom" fmla="*/ 250560 h 249480"/>
              </a:gdLst>
              <a:ahLst/>
              <a:rect l="textAreaLeft" t="textAreaTop" r="textAreaRight" b="textAreaBottom"/>
              <a:pathLst>
                <a:path w="5737" h="566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44" name="Google Shape;1305;p45"/>
            <p:cNvSpPr/>
            <p:nvPr/>
          </p:nvSpPr>
          <p:spPr>
            <a:xfrm>
              <a:off x="8479440" y="993600"/>
              <a:ext cx="189000" cy="183600"/>
            </a:xfrm>
            <a:custGeom>
              <a:avLst/>
              <a:gdLst>
                <a:gd name="textAreaLeft" fmla="*/ 0 w 189000"/>
                <a:gd name="textAreaRight" fmla="*/ 190080 w 189000"/>
                <a:gd name="textAreaTop" fmla="*/ 0 h 183600"/>
                <a:gd name="textAreaBottom" fmla="*/ 184680 h 183600"/>
              </a:gdLst>
              <a:ahLst/>
              <a:rect l="textAreaLeft" t="textAreaTop" r="textAreaRight" b="textAreaBottom"/>
              <a:pathLst>
                <a:path w="4297" h="4181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45" name="Google Shape;1306;p45"/>
            <p:cNvSpPr/>
            <p:nvPr/>
          </p:nvSpPr>
          <p:spPr>
            <a:xfrm>
              <a:off x="8802720" y="813240"/>
              <a:ext cx="253080" cy="249480"/>
            </a:xfrm>
            <a:custGeom>
              <a:avLst/>
              <a:gdLst>
                <a:gd name="textAreaLeft" fmla="*/ 0 w 253080"/>
                <a:gd name="textAreaRight" fmla="*/ 254160 w 253080"/>
                <a:gd name="textAreaTop" fmla="*/ 0 h 249480"/>
                <a:gd name="textAreaBottom" fmla="*/ 250560 h 249480"/>
              </a:gdLst>
              <a:ahLst/>
              <a:rect l="textAreaLeft" t="textAreaTop" r="textAreaRight" b="textAreaBottom"/>
              <a:pathLst>
                <a:path w="5749" h="5667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46" name="Google Shape;1307;p45"/>
            <p:cNvSpPr/>
            <p:nvPr/>
          </p:nvSpPr>
          <p:spPr>
            <a:xfrm>
              <a:off x="8984880" y="487440"/>
              <a:ext cx="183960" cy="189360"/>
            </a:xfrm>
            <a:custGeom>
              <a:avLst/>
              <a:gdLst>
                <a:gd name="textAreaLeft" fmla="*/ 0 w 183960"/>
                <a:gd name="textAreaRight" fmla="*/ 185040 w 183960"/>
                <a:gd name="textAreaTop" fmla="*/ 0 h 189360"/>
                <a:gd name="textAreaBottom" fmla="*/ 190440 h 189360"/>
              </a:gdLst>
              <a:ahLst/>
              <a:rect l="textAreaLeft" t="textAreaTop" r="textAreaRight" b="textAreaBottom"/>
              <a:pathLst>
                <a:path w="4182" h="431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47" name="Google Shape;1308;p45"/>
            <p:cNvSpPr/>
            <p:nvPr/>
          </p:nvSpPr>
          <p:spPr>
            <a:xfrm>
              <a:off x="8802720" y="101880"/>
              <a:ext cx="253080" cy="249120"/>
            </a:xfrm>
            <a:custGeom>
              <a:avLst/>
              <a:gdLst>
                <a:gd name="textAreaLeft" fmla="*/ 0 w 253080"/>
                <a:gd name="textAreaRight" fmla="*/ 254160 w 253080"/>
                <a:gd name="textAreaTop" fmla="*/ 0 h 249120"/>
                <a:gd name="textAreaBottom" fmla="*/ 250200 h 249120"/>
              </a:gdLst>
              <a:ahLst/>
              <a:rect l="textAreaLeft" t="textAreaTop" r="textAreaRight" b="textAreaBottom"/>
              <a:pathLst>
                <a:path w="5749" h="566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848" name="Google Shape;1309;p45"/>
          <p:cNvGrpSpPr/>
          <p:nvPr/>
        </p:nvGrpSpPr>
        <p:grpSpPr>
          <a:xfrm>
            <a:off x="4848840" y="648720"/>
            <a:ext cx="779760" cy="780480"/>
            <a:chOff x="4848840" y="648720"/>
            <a:chExt cx="779760" cy="780480"/>
          </a:xfrm>
        </p:grpSpPr>
        <p:sp>
          <p:nvSpPr>
            <p:cNvPr id="849" name="Google Shape;1310;p45"/>
            <p:cNvSpPr/>
            <p:nvPr/>
          </p:nvSpPr>
          <p:spPr>
            <a:xfrm>
              <a:off x="4926240" y="749520"/>
              <a:ext cx="601920" cy="578880"/>
            </a:xfrm>
            <a:custGeom>
              <a:avLst/>
              <a:gdLst>
                <a:gd name="textAreaLeft" fmla="*/ 0 w 601920"/>
                <a:gd name="textAreaRight" fmla="*/ 603000 w 601920"/>
                <a:gd name="textAreaTop" fmla="*/ 0 h 578880"/>
                <a:gd name="textAreaBottom" fmla="*/ 579960 h 578880"/>
              </a:gdLst>
              <a:ahLst/>
              <a:rect l="textAreaLeft" t="textAreaTop" r="textAreaRight" b="textAreaBottom"/>
              <a:pathLst>
                <a:path w="20791" h="19994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50" name="Google Shape;1311;p45"/>
            <p:cNvSpPr/>
            <p:nvPr/>
          </p:nvSpPr>
          <p:spPr>
            <a:xfrm>
              <a:off x="5176440" y="648720"/>
              <a:ext cx="123840" cy="120240"/>
            </a:xfrm>
            <a:custGeom>
              <a:avLst/>
              <a:gdLst>
                <a:gd name="textAreaLeft" fmla="*/ 0 w 123840"/>
                <a:gd name="textAreaRight" fmla="*/ 124920 w 123840"/>
                <a:gd name="textAreaTop" fmla="*/ 0 h 120240"/>
                <a:gd name="textAreaBottom" fmla="*/ 121320 h 120240"/>
              </a:gdLst>
              <a:ahLst/>
              <a:rect l="textAreaLeft" t="textAreaTop" r="textAreaRight" b="textAreaBottom"/>
              <a:pathLst>
                <a:path w="4309" h="4181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0480" bIns="604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51" name="Google Shape;1312;p45"/>
            <p:cNvSpPr/>
            <p:nvPr/>
          </p:nvSpPr>
          <p:spPr>
            <a:xfrm>
              <a:off x="4922640" y="724320"/>
              <a:ext cx="165240" cy="163080"/>
            </a:xfrm>
            <a:custGeom>
              <a:avLst/>
              <a:gdLst>
                <a:gd name="textAreaLeft" fmla="*/ 0 w 165240"/>
                <a:gd name="textAreaRight" fmla="*/ 166320 w 165240"/>
                <a:gd name="textAreaTop" fmla="*/ 0 h 163080"/>
                <a:gd name="textAreaBottom" fmla="*/ 164160 h 163080"/>
              </a:gdLst>
              <a:ahLst/>
              <a:rect l="textAreaLeft" t="textAreaTop" r="textAreaRight" b="textAreaBottom"/>
              <a:pathLst>
                <a:path w="5737" h="566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080" bIns="82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52" name="Google Shape;1313;p45"/>
            <p:cNvSpPr/>
            <p:nvPr/>
          </p:nvSpPr>
          <p:spPr>
            <a:xfrm>
              <a:off x="4848840" y="977040"/>
              <a:ext cx="119880" cy="123840"/>
            </a:xfrm>
            <a:custGeom>
              <a:avLst/>
              <a:gdLst>
                <a:gd name="textAreaLeft" fmla="*/ 0 w 119880"/>
                <a:gd name="textAreaRight" fmla="*/ 120960 w 119880"/>
                <a:gd name="textAreaTop" fmla="*/ 0 h 123840"/>
                <a:gd name="textAreaBottom" fmla="*/ 124920 h 123840"/>
              </a:gdLst>
              <a:ahLst/>
              <a:rect l="textAreaLeft" t="textAreaTop" r="textAreaRight" b="textAreaBottom"/>
              <a:pathLst>
                <a:path w="4169" h="431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2280" bIns="622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53" name="Google Shape;1314;p45"/>
            <p:cNvSpPr/>
            <p:nvPr/>
          </p:nvSpPr>
          <p:spPr>
            <a:xfrm>
              <a:off x="4922640" y="1190880"/>
              <a:ext cx="165240" cy="163080"/>
            </a:xfrm>
            <a:custGeom>
              <a:avLst/>
              <a:gdLst>
                <a:gd name="textAreaLeft" fmla="*/ 0 w 165240"/>
                <a:gd name="textAreaRight" fmla="*/ 166320 w 165240"/>
                <a:gd name="textAreaTop" fmla="*/ 0 h 163080"/>
                <a:gd name="textAreaBottom" fmla="*/ 164160 h 163080"/>
              </a:gdLst>
              <a:ahLst/>
              <a:rect l="textAreaLeft" t="textAreaTop" r="textAreaRight" b="textAreaBottom"/>
              <a:pathLst>
                <a:path w="5737" h="566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080" bIns="82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54" name="Google Shape;1315;p45"/>
            <p:cNvSpPr/>
            <p:nvPr/>
          </p:nvSpPr>
          <p:spPr>
            <a:xfrm>
              <a:off x="5176800" y="1308960"/>
              <a:ext cx="123480" cy="120240"/>
            </a:xfrm>
            <a:custGeom>
              <a:avLst/>
              <a:gdLst>
                <a:gd name="textAreaLeft" fmla="*/ 0 w 123480"/>
                <a:gd name="textAreaRight" fmla="*/ 124560 w 123480"/>
                <a:gd name="textAreaTop" fmla="*/ 0 h 120240"/>
                <a:gd name="textAreaBottom" fmla="*/ 121320 h 120240"/>
              </a:gdLst>
              <a:ahLst/>
              <a:rect l="textAreaLeft" t="textAreaTop" r="textAreaRight" b="textAreaBottom"/>
              <a:pathLst>
                <a:path w="4297" h="4181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0480" bIns="604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55" name="Google Shape;1316;p45"/>
            <p:cNvSpPr/>
            <p:nvPr/>
          </p:nvSpPr>
          <p:spPr>
            <a:xfrm>
              <a:off x="5389200" y="1190880"/>
              <a:ext cx="165600" cy="163080"/>
            </a:xfrm>
            <a:custGeom>
              <a:avLst/>
              <a:gdLst>
                <a:gd name="textAreaLeft" fmla="*/ 0 w 165600"/>
                <a:gd name="textAreaRight" fmla="*/ 166680 w 165600"/>
                <a:gd name="textAreaTop" fmla="*/ 0 h 163080"/>
                <a:gd name="textAreaBottom" fmla="*/ 164160 h 163080"/>
              </a:gdLst>
              <a:ahLst/>
              <a:rect l="textAreaLeft" t="textAreaTop" r="textAreaRight" b="textAreaBottom"/>
              <a:pathLst>
                <a:path w="5749" h="5667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080" bIns="82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56" name="Google Shape;1317;p45"/>
            <p:cNvSpPr/>
            <p:nvPr/>
          </p:nvSpPr>
          <p:spPr>
            <a:xfrm>
              <a:off x="5508360" y="977040"/>
              <a:ext cx="120240" cy="123840"/>
            </a:xfrm>
            <a:custGeom>
              <a:avLst/>
              <a:gdLst>
                <a:gd name="textAreaLeft" fmla="*/ 0 w 120240"/>
                <a:gd name="textAreaRight" fmla="*/ 121320 w 120240"/>
                <a:gd name="textAreaTop" fmla="*/ 0 h 123840"/>
                <a:gd name="textAreaBottom" fmla="*/ 124920 h 123840"/>
              </a:gdLst>
              <a:ahLst/>
              <a:rect l="textAreaLeft" t="textAreaTop" r="textAreaRight" b="textAreaBottom"/>
              <a:pathLst>
                <a:path w="4182" h="431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2280" bIns="622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57" name="Google Shape;1318;p45"/>
            <p:cNvSpPr/>
            <p:nvPr/>
          </p:nvSpPr>
          <p:spPr>
            <a:xfrm>
              <a:off x="5389200" y="724320"/>
              <a:ext cx="165600" cy="163080"/>
            </a:xfrm>
            <a:custGeom>
              <a:avLst/>
              <a:gdLst>
                <a:gd name="textAreaLeft" fmla="*/ 0 w 165600"/>
                <a:gd name="textAreaRight" fmla="*/ 166680 w 165600"/>
                <a:gd name="textAreaTop" fmla="*/ 0 h 163080"/>
                <a:gd name="textAreaBottom" fmla="*/ 164160 h 163080"/>
              </a:gdLst>
              <a:ahLst/>
              <a:rect l="textAreaLeft" t="textAreaTop" r="textAreaRight" b="textAreaBottom"/>
              <a:pathLst>
                <a:path w="5749" h="566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080" bIns="82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/>
          </p:cNvSpPr>
          <p:nvPr>
            <p:ph/>
          </p:nvPr>
        </p:nvSpPr>
        <p:spPr>
          <a:xfrm>
            <a:off x="4572000" y="1602720"/>
            <a:ext cx="3865320" cy="261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Ransomware feito em Python.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Eis algumas características: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00000"/>
              </a:lnSpc>
              <a:spcBef>
                <a:spcPts val="1599"/>
              </a:spcBef>
              <a:buClr>
                <a:srgbClr val="964727"/>
              </a:buClr>
              <a:buFont typeface="Bai Jamjuree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Personagem mais “palhaça”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00000"/>
              </a:lnSpc>
              <a:buClr>
                <a:srgbClr val="964727"/>
              </a:buClr>
              <a:buFont typeface="Bai Jamjuree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Goza com a vítima ao encriptar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00000"/>
              </a:lnSpc>
              <a:buClr>
                <a:srgbClr val="964727"/>
              </a:buClr>
              <a:buFont typeface="Bai Jamjuree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Pede resgate em DogeCoin [DOGE]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Criamos também um script para desencriptar os ficheiros, desde que a vítima tenha a “chave”.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9" name="PlaceHolder 2"/>
          <p:cNvSpPr>
            <a:spLocks noGrp="1"/>
          </p:cNvSpPr>
          <p:nvPr>
            <p:ph type="title"/>
          </p:nvPr>
        </p:nvSpPr>
        <p:spPr>
          <a:xfrm>
            <a:off x="4438080" y="1143000"/>
            <a:ext cx="2262600" cy="57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400" spc="-1" strike="noStrike">
                <a:solidFill>
                  <a:schemeClr val="dk1"/>
                </a:solidFill>
                <a:latin typeface="IBM Plex Sans"/>
                <a:ea typeface="IBM Plex Sans"/>
              </a:rPr>
              <a:t>EgoCrypt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60" name="Google Shape;4333;p 1"/>
          <p:cNvGrpSpPr/>
          <p:nvPr/>
        </p:nvGrpSpPr>
        <p:grpSpPr>
          <a:xfrm>
            <a:off x="7086600" y="1335600"/>
            <a:ext cx="538920" cy="419760"/>
            <a:chOff x="7086600" y="1335600"/>
            <a:chExt cx="538920" cy="419760"/>
          </a:xfrm>
        </p:grpSpPr>
        <p:sp>
          <p:nvSpPr>
            <p:cNvPr id="861" name="Google Shape;4334;p 1"/>
            <p:cNvSpPr/>
            <p:nvPr/>
          </p:nvSpPr>
          <p:spPr>
            <a:xfrm>
              <a:off x="7086600" y="1335600"/>
              <a:ext cx="538920" cy="330120"/>
            </a:xfrm>
            <a:custGeom>
              <a:avLst/>
              <a:gdLst>
                <a:gd name="textAreaLeft" fmla="*/ 0 w 538920"/>
                <a:gd name="textAreaRight" fmla="*/ 540000 w 538920"/>
                <a:gd name="textAreaTop" fmla="*/ 0 h 330120"/>
                <a:gd name="textAreaBottom" fmla="*/ 331200 h 330120"/>
              </a:gdLst>
              <a:ahLst/>
              <a:rect l="textAreaLeft" t="textAreaTop" r="textAreaRight" b="textAreaBottom"/>
              <a:pathLst>
                <a:path w="21594" h="13248">
                  <a:moveTo>
                    <a:pt x="10809" y="1"/>
                  </a:moveTo>
                  <a:cubicBezTo>
                    <a:pt x="4010" y="1"/>
                    <a:pt x="1" y="7667"/>
                    <a:pt x="3892" y="13247"/>
                  </a:cubicBezTo>
                  <a:lnTo>
                    <a:pt x="17702" y="13247"/>
                  </a:lnTo>
                  <a:cubicBezTo>
                    <a:pt x="21594" y="7667"/>
                    <a:pt x="17608" y="1"/>
                    <a:pt x="10809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62" name="Google Shape;4335;p 1"/>
            <p:cNvSpPr/>
            <p:nvPr/>
          </p:nvSpPr>
          <p:spPr>
            <a:xfrm>
              <a:off x="7183800" y="1360080"/>
              <a:ext cx="344160" cy="394920"/>
            </a:xfrm>
            <a:custGeom>
              <a:avLst/>
              <a:gdLst>
                <a:gd name="textAreaLeft" fmla="*/ 0 w 344160"/>
                <a:gd name="textAreaRight" fmla="*/ 345240 w 344160"/>
                <a:gd name="textAreaTop" fmla="*/ 0 h 394920"/>
                <a:gd name="textAreaBottom" fmla="*/ 396000 h 394920"/>
              </a:gdLst>
              <a:ahLst/>
              <a:rect l="textAreaLeft" t="textAreaTop" r="textAreaRight" b="textAreaBottom"/>
              <a:pathLst>
                <a:path w="13810" h="15844">
                  <a:moveTo>
                    <a:pt x="6917" y="1"/>
                  </a:moveTo>
                  <a:lnTo>
                    <a:pt x="1829" y="727"/>
                  </a:lnTo>
                  <a:lnTo>
                    <a:pt x="0" y="1009"/>
                  </a:lnTo>
                  <a:lnTo>
                    <a:pt x="0" y="12239"/>
                  </a:lnTo>
                  <a:cubicBezTo>
                    <a:pt x="1677" y="14642"/>
                    <a:pt x="4291" y="15844"/>
                    <a:pt x="6905" y="15844"/>
                  </a:cubicBezTo>
                  <a:cubicBezTo>
                    <a:pt x="9519" y="15844"/>
                    <a:pt x="12133" y="14642"/>
                    <a:pt x="13810" y="12239"/>
                  </a:cubicBezTo>
                  <a:lnTo>
                    <a:pt x="13810" y="1009"/>
                  </a:lnTo>
                  <a:lnTo>
                    <a:pt x="12004" y="727"/>
                  </a:lnTo>
                  <a:lnTo>
                    <a:pt x="6917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63" name="Google Shape;4336;p 1"/>
            <p:cNvSpPr/>
            <p:nvPr/>
          </p:nvSpPr>
          <p:spPr>
            <a:xfrm>
              <a:off x="7183800" y="1375920"/>
              <a:ext cx="344160" cy="379080"/>
            </a:xfrm>
            <a:custGeom>
              <a:avLst/>
              <a:gdLst>
                <a:gd name="textAreaLeft" fmla="*/ 0 w 344160"/>
                <a:gd name="textAreaRight" fmla="*/ 345240 w 344160"/>
                <a:gd name="textAreaTop" fmla="*/ 0 h 379080"/>
                <a:gd name="textAreaBottom" fmla="*/ 380160 h 379080"/>
              </a:gdLst>
              <a:ahLst/>
              <a:rect l="textAreaLeft" t="textAreaTop" r="textAreaRight" b="textAreaBottom"/>
              <a:pathLst>
                <a:path w="13810" h="15211">
                  <a:moveTo>
                    <a:pt x="2626" y="1"/>
                  </a:moveTo>
                  <a:lnTo>
                    <a:pt x="1829" y="94"/>
                  </a:lnTo>
                  <a:lnTo>
                    <a:pt x="0" y="376"/>
                  </a:lnTo>
                  <a:lnTo>
                    <a:pt x="0" y="11606"/>
                  </a:lnTo>
                  <a:cubicBezTo>
                    <a:pt x="1677" y="14009"/>
                    <a:pt x="4291" y="15211"/>
                    <a:pt x="6905" y="15211"/>
                  </a:cubicBezTo>
                  <a:cubicBezTo>
                    <a:pt x="9519" y="15211"/>
                    <a:pt x="12133" y="14009"/>
                    <a:pt x="13810" y="11606"/>
                  </a:cubicBezTo>
                  <a:cubicBezTo>
                    <a:pt x="7644" y="11606"/>
                    <a:pt x="2626" y="6612"/>
                    <a:pt x="2626" y="423"/>
                  </a:cubicBezTo>
                  <a:lnTo>
                    <a:pt x="2626" y="1"/>
                  </a:lnTo>
                  <a:close/>
                </a:path>
              </a:pathLst>
            </a:custGeom>
            <a:solidFill>
              <a:srgbClr val="0b2140">
                <a:alpha val="1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64" name="Google Shape;4337;p 1"/>
            <p:cNvSpPr/>
            <p:nvPr/>
          </p:nvSpPr>
          <p:spPr>
            <a:xfrm>
              <a:off x="7479360" y="1382400"/>
              <a:ext cx="48600" cy="52920"/>
            </a:xfrm>
            <a:custGeom>
              <a:avLst/>
              <a:gdLst>
                <a:gd name="textAreaLeft" fmla="*/ 0 w 48600"/>
                <a:gd name="textAreaRight" fmla="*/ 49680 w 48600"/>
                <a:gd name="textAreaTop" fmla="*/ 0 h 52920"/>
                <a:gd name="textAreaBottom" fmla="*/ 54000 h 52920"/>
              </a:gdLst>
              <a:ahLst/>
              <a:rect l="textAreaLeft" t="textAreaTop" r="textAreaRight" b="textAreaBottom"/>
              <a:pathLst>
                <a:path w="1994" h="2158">
                  <a:moveTo>
                    <a:pt x="1478" y="446"/>
                  </a:moveTo>
                  <a:cubicBezTo>
                    <a:pt x="1689" y="446"/>
                    <a:pt x="1806" y="704"/>
                    <a:pt x="1665" y="845"/>
                  </a:cubicBezTo>
                  <a:lnTo>
                    <a:pt x="985" y="1571"/>
                  </a:lnTo>
                  <a:cubicBezTo>
                    <a:pt x="939" y="1618"/>
                    <a:pt x="892" y="1642"/>
                    <a:pt x="821" y="1642"/>
                  </a:cubicBezTo>
                  <a:cubicBezTo>
                    <a:pt x="808" y="1646"/>
                    <a:pt x="795" y="1648"/>
                    <a:pt x="783" y="1648"/>
                  </a:cubicBezTo>
                  <a:cubicBezTo>
                    <a:pt x="733" y="1648"/>
                    <a:pt x="695" y="1614"/>
                    <a:pt x="657" y="1595"/>
                  </a:cubicBezTo>
                  <a:cubicBezTo>
                    <a:pt x="587" y="1548"/>
                    <a:pt x="563" y="1478"/>
                    <a:pt x="563" y="1407"/>
                  </a:cubicBezTo>
                  <a:cubicBezTo>
                    <a:pt x="563" y="1337"/>
                    <a:pt x="587" y="1290"/>
                    <a:pt x="634" y="1243"/>
                  </a:cubicBezTo>
                  <a:lnTo>
                    <a:pt x="1314" y="516"/>
                  </a:lnTo>
                  <a:cubicBezTo>
                    <a:pt x="1361" y="469"/>
                    <a:pt x="1407" y="446"/>
                    <a:pt x="1478" y="446"/>
                  </a:cubicBezTo>
                  <a:close/>
                  <a:moveTo>
                    <a:pt x="1220" y="0"/>
                  </a:moveTo>
                  <a:cubicBezTo>
                    <a:pt x="1126" y="47"/>
                    <a:pt x="1032" y="94"/>
                    <a:pt x="939" y="188"/>
                  </a:cubicBezTo>
                  <a:lnTo>
                    <a:pt x="282" y="915"/>
                  </a:lnTo>
                  <a:cubicBezTo>
                    <a:pt x="1" y="1196"/>
                    <a:pt x="24" y="1665"/>
                    <a:pt x="306" y="1946"/>
                  </a:cubicBezTo>
                  <a:cubicBezTo>
                    <a:pt x="446" y="2087"/>
                    <a:pt x="634" y="2157"/>
                    <a:pt x="821" y="2157"/>
                  </a:cubicBezTo>
                  <a:lnTo>
                    <a:pt x="845" y="2157"/>
                  </a:lnTo>
                  <a:cubicBezTo>
                    <a:pt x="1032" y="2157"/>
                    <a:pt x="1220" y="2064"/>
                    <a:pt x="1361" y="1923"/>
                  </a:cubicBezTo>
                  <a:lnTo>
                    <a:pt x="1994" y="1220"/>
                  </a:lnTo>
                  <a:lnTo>
                    <a:pt x="1994" y="141"/>
                  </a:lnTo>
                  <a:lnTo>
                    <a:pt x="1947" y="118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000" bIns="27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65" name="Google Shape;4338;p 1"/>
            <p:cNvSpPr/>
            <p:nvPr/>
          </p:nvSpPr>
          <p:spPr>
            <a:xfrm>
              <a:off x="7467480" y="1420560"/>
              <a:ext cx="29520" cy="29520"/>
            </a:xfrm>
            <a:custGeom>
              <a:avLst/>
              <a:gdLst>
                <a:gd name="textAreaLeft" fmla="*/ 0 w 29520"/>
                <a:gd name="textAreaRight" fmla="*/ 30600 w 29520"/>
                <a:gd name="textAreaTop" fmla="*/ 0 h 29520"/>
                <a:gd name="textAreaBottom" fmla="*/ 30600 h 29520"/>
              </a:gdLst>
              <a:ahLst/>
              <a:rect l="textAreaLeft" t="textAreaTop" r="textAreaRight" b="textAreaBottom"/>
              <a:pathLst>
                <a:path w="1220" h="1220">
                  <a:moveTo>
                    <a:pt x="950" y="0"/>
                  </a:moveTo>
                  <a:cubicBezTo>
                    <a:pt x="886" y="0"/>
                    <a:pt x="821" y="24"/>
                    <a:pt x="775" y="71"/>
                  </a:cubicBezTo>
                  <a:lnTo>
                    <a:pt x="95" y="798"/>
                  </a:lnTo>
                  <a:cubicBezTo>
                    <a:pt x="1" y="891"/>
                    <a:pt x="1" y="1055"/>
                    <a:pt x="95" y="1149"/>
                  </a:cubicBezTo>
                  <a:cubicBezTo>
                    <a:pt x="142" y="1173"/>
                    <a:pt x="212" y="1220"/>
                    <a:pt x="282" y="1220"/>
                  </a:cubicBezTo>
                  <a:cubicBezTo>
                    <a:pt x="329" y="1220"/>
                    <a:pt x="399" y="1196"/>
                    <a:pt x="446" y="1149"/>
                  </a:cubicBezTo>
                  <a:lnTo>
                    <a:pt x="1126" y="422"/>
                  </a:lnTo>
                  <a:cubicBezTo>
                    <a:pt x="1220" y="329"/>
                    <a:pt x="1220" y="165"/>
                    <a:pt x="1126" y="71"/>
                  </a:cubicBezTo>
                  <a:cubicBezTo>
                    <a:pt x="1079" y="24"/>
                    <a:pt x="1015" y="0"/>
                    <a:pt x="95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66" name="Google Shape;4339;p 1"/>
            <p:cNvSpPr/>
            <p:nvPr/>
          </p:nvSpPr>
          <p:spPr>
            <a:xfrm>
              <a:off x="7428960" y="1434960"/>
              <a:ext cx="60480" cy="54000"/>
            </a:xfrm>
            <a:custGeom>
              <a:avLst/>
              <a:gdLst>
                <a:gd name="textAreaLeft" fmla="*/ 0 w 60480"/>
                <a:gd name="textAreaRight" fmla="*/ 61560 w 60480"/>
                <a:gd name="textAreaTop" fmla="*/ 0 h 54000"/>
                <a:gd name="textAreaBottom" fmla="*/ 55080 h 54000"/>
              </a:gdLst>
              <a:ahLst/>
              <a:rect l="textAreaLeft" t="textAreaTop" r="textAreaRight" b="textAreaBottom"/>
              <a:pathLst>
                <a:path w="2456" h="2205">
                  <a:moveTo>
                    <a:pt x="1501" y="493"/>
                  </a:moveTo>
                  <a:cubicBezTo>
                    <a:pt x="1548" y="493"/>
                    <a:pt x="1618" y="516"/>
                    <a:pt x="1665" y="563"/>
                  </a:cubicBezTo>
                  <a:cubicBezTo>
                    <a:pt x="1712" y="610"/>
                    <a:pt x="1735" y="657"/>
                    <a:pt x="1735" y="727"/>
                  </a:cubicBezTo>
                  <a:cubicBezTo>
                    <a:pt x="1735" y="798"/>
                    <a:pt x="1712" y="845"/>
                    <a:pt x="1665" y="915"/>
                  </a:cubicBezTo>
                  <a:lnTo>
                    <a:pt x="1009" y="1618"/>
                  </a:lnTo>
                  <a:cubicBezTo>
                    <a:pt x="962" y="1665"/>
                    <a:pt x="891" y="1712"/>
                    <a:pt x="821" y="1712"/>
                  </a:cubicBezTo>
                  <a:cubicBezTo>
                    <a:pt x="751" y="1712"/>
                    <a:pt x="704" y="1689"/>
                    <a:pt x="657" y="1642"/>
                  </a:cubicBezTo>
                  <a:cubicBezTo>
                    <a:pt x="610" y="1595"/>
                    <a:pt x="563" y="1524"/>
                    <a:pt x="563" y="1478"/>
                  </a:cubicBezTo>
                  <a:cubicBezTo>
                    <a:pt x="563" y="1407"/>
                    <a:pt x="587" y="1337"/>
                    <a:pt x="634" y="1290"/>
                  </a:cubicBezTo>
                  <a:lnTo>
                    <a:pt x="1313" y="563"/>
                  </a:lnTo>
                  <a:cubicBezTo>
                    <a:pt x="1360" y="516"/>
                    <a:pt x="1407" y="493"/>
                    <a:pt x="1478" y="493"/>
                  </a:cubicBezTo>
                  <a:close/>
                  <a:moveTo>
                    <a:pt x="1483" y="0"/>
                  </a:moveTo>
                  <a:cubicBezTo>
                    <a:pt x="1474" y="0"/>
                    <a:pt x="1464" y="0"/>
                    <a:pt x="1454" y="1"/>
                  </a:cubicBezTo>
                  <a:cubicBezTo>
                    <a:pt x="1267" y="1"/>
                    <a:pt x="1079" y="94"/>
                    <a:pt x="938" y="235"/>
                  </a:cubicBezTo>
                  <a:lnTo>
                    <a:pt x="282" y="962"/>
                  </a:lnTo>
                  <a:cubicBezTo>
                    <a:pt x="0" y="1243"/>
                    <a:pt x="0" y="1712"/>
                    <a:pt x="305" y="1993"/>
                  </a:cubicBezTo>
                  <a:cubicBezTo>
                    <a:pt x="446" y="2134"/>
                    <a:pt x="634" y="2204"/>
                    <a:pt x="821" y="2204"/>
                  </a:cubicBezTo>
                  <a:lnTo>
                    <a:pt x="845" y="2204"/>
                  </a:lnTo>
                  <a:cubicBezTo>
                    <a:pt x="1032" y="2181"/>
                    <a:pt x="1220" y="2111"/>
                    <a:pt x="1360" y="1970"/>
                  </a:cubicBezTo>
                  <a:lnTo>
                    <a:pt x="2017" y="1243"/>
                  </a:lnTo>
                  <a:cubicBezTo>
                    <a:pt x="2456" y="758"/>
                    <a:pt x="2121" y="0"/>
                    <a:pt x="148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360" bIns="273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67" name="Google Shape;4340;p 1"/>
            <p:cNvSpPr/>
            <p:nvPr/>
          </p:nvSpPr>
          <p:spPr>
            <a:xfrm>
              <a:off x="7417080" y="1474200"/>
              <a:ext cx="28800" cy="29520"/>
            </a:xfrm>
            <a:custGeom>
              <a:avLst/>
              <a:gdLst>
                <a:gd name="textAreaLeft" fmla="*/ 0 w 28800"/>
                <a:gd name="textAreaRight" fmla="*/ 29880 w 28800"/>
                <a:gd name="textAreaTop" fmla="*/ 0 h 29520"/>
                <a:gd name="textAreaBottom" fmla="*/ 30600 h 29520"/>
              </a:gdLst>
              <a:ahLst/>
              <a:rect l="textAreaLeft" t="textAreaTop" r="textAreaRight" b="textAreaBottom"/>
              <a:pathLst>
                <a:path w="1197" h="1220">
                  <a:moveTo>
                    <a:pt x="935" y="0"/>
                  </a:moveTo>
                  <a:cubicBezTo>
                    <a:pt x="874" y="0"/>
                    <a:pt x="809" y="24"/>
                    <a:pt x="751" y="71"/>
                  </a:cubicBezTo>
                  <a:lnTo>
                    <a:pt x="94" y="797"/>
                  </a:lnTo>
                  <a:cubicBezTo>
                    <a:pt x="1" y="891"/>
                    <a:pt x="1" y="1055"/>
                    <a:pt x="94" y="1149"/>
                  </a:cubicBezTo>
                  <a:cubicBezTo>
                    <a:pt x="139" y="1193"/>
                    <a:pt x="204" y="1217"/>
                    <a:pt x="270" y="1219"/>
                  </a:cubicBezTo>
                  <a:lnTo>
                    <a:pt x="270" y="1219"/>
                  </a:lnTo>
                  <a:cubicBezTo>
                    <a:pt x="337" y="1217"/>
                    <a:pt x="402" y="1193"/>
                    <a:pt x="446" y="1149"/>
                  </a:cubicBezTo>
                  <a:lnTo>
                    <a:pt x="1103" y="422"/>
                  </a:lnTo>
                  <a:cubicBezTo>
                    <a:pt x="1196" y="329"/>
                    <a:pt x="1196" y="164"/>
                    <a:pt x="1103" y="71"/>
                  </a:cubicBezTo>
                  <a:cubicBezTo>
                    <a:pt x="1056" y="24"/>
                    <a:pt x="997" y="0"/>
                    <a:pt x="935" y="0"/>
                  </a:cubicBezTo>
                  <a:close/>
                  <a:moveTo>
                    <a:pt x="270" y="1219"/>
                  </a:moveTo>
                  <a:lnTo>
                    <a:pt x="270" y="1219"/>
                  </a:lnTo>
                  <a:cubicBezTo>
                    <a:pt x="266" y="1219"/>
                    <a:pt x="262" y="1220"/>
                    <a:pt x="258" y="1220"/>
                  </a:cubicBezTo>
                  <a:lnTo>
                    <a:pt x="282" y="1220"/>
                  </a:lnTo>
                  <a:cubicBezTo>
                    <a:pt x="278" y="1220"/>
                    <a:pt x="274" y="1219"/>
                    <a:pt x="270" y="1219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68" name="Google Shape;4341;p 1"/>
            <p:cNvSpPr/>
            <p:nvPr/>
          </p:nvSpPr>
          <p:spPr>
            <a:xfrm>
              <a:off x="7378560" y="1488960"/>
              <a:ext cx="56520" cy="54000"/>
            </a:xfrm>
            <a:custGeom>
              <a:avLst/>
              <a:gdLst>
                <a:gd name="textAreaLeft" fmla="*/ 0 w 56520"/>
                <a:gd name="textAreaRight" fmla="*/ 57600 w 56520"/>
                <a:gd name="textAreaTop" fmla="*/ 0 h 54000"/>
                <a:gd name="textAreaBottom" fmla="*/ 55080 h 54000"/>
              </a:gdLst>
              <a:ahLst/>
              <a:rect l="textAreaLeft" t="textAreaTop" r="textAreaRight" b="textAreaBottom"/>
              <a:pathLst>
                <a:path w="2298" h="2202">
                  <a:moveTo>
                    <a:pt x="1489" y="490"/>
                  </a:moveTo>
                  <a:cubicBezTo>
                    <a:pt x="1553" y="490"/>
                    <a:pt x="1618" y="513"/>
                    <a:pt x="1665" y="560"/>
                  </a:cubicBezTo>
                  <a:cubicBezTo>
                    <a:pt x="1759" y="654"/>
                    <a:pt x="1759" y="818"/>
                    <a:pt x="1665" y="912"/>
                  </a:cubicBezTo>
                  <a:lnTo>
                    <a:pt x="985" y="1639"/>
                  </a:lnTo>
                  <a:cubicBezTo>
                    <a:pt x="938" y="1686"/>
                    <a:pt x="891" y="1709"/>
                    <a:pt x="821" y="1709"/>
                  </a:cubicBezTo>
                  <a:cubicBezTo>
                    <a:pt x="750" y="1709"/>
                    <a:pt x="680" y="1686"/>
                    <a:pt x="633" y="1639"/>
                  </a:cubicBezTo>
                  <a:cubicBezTo>
                    <a:pt x="539" y="1521"/>
                    <a:pt x="539" y="1381"/>
                    <a:pt x="633" y="1287"/>
                  </a:cubicBezTo>
                  <a:lnTo>
                    <a:pt x="1313" y="560"/>
                  </a:lnTo>
                  <a:cubicBezTo>
                    <a:pt x="1360" y="513"/>
                    <a:pt x="1425" y="490"/>
                    <a:pt x="1489" y="490"/>
                  </a:cubicBezTo>
                  <a:close/>
                  <a:moveTo>
                    <a:pt x="1468" y="0"/>
                  </a:moveTo>
                  <a:cubicBezTo>
                    <a:pt x="1274" y="0"/>
                    <a:pt x="1082" y="76"/>
                    <a:pt x="938" y="232"/>
                  </a:cubicBezTo>
                  <a:lnTo>
                    <a:pt x="258" y="959"/>
                  </a:lnTo>
                  <a:cubicBezTo>
                    <a:pt x="0" y="1264"/>
                    <a:pt x="0" y="1732"/>
                    <a:pt x="305" y="2014"/>
                  </a:cubicBezTo>
                  <a:cubicBezTo>
                    <a:pt x="446" y="2131"/>
                    <a:pt x="610" y="2201"/>
                    <a:pt x="797" y="2201"/>
                  </a:cubicBezTo>
                  <a:lnTo>
                    <a:pt x="844" y="2201"/>
                  </a:lnTo>
                  <a:cubicBezTo>
                    <a:pt x="1032" y="2201"/>
                    <a:pt x="1219" y="2108"/>
                    <a:pt x="1360" y="1967"/>
                  </a:cubicBezTo>
                  <a:lnTo>
                    <a:pt x="2016" y="1240"/>
                  </a:lnTo>
                  <a:cubicBezTo>
                    <a:pt x="2298" y="935"/>
                    <a:pt x="2274" y="466"/>
                    <a:pt x="1993" y="208"/>
                  </a:cubicBezTo>
                  <a:cubicBezTo>
                    <a:pt x="1844" y="71"/>
                    <a:pt x="1655" y="0"/>
                    <a:pt x="146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360" bIns="273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69" name="Google Shape;4342;p 1"/>
            <p:cNvSpPr/>
            <p:nvPr/>
          </p:nvSpPr>
          <p:spPr>
            <a:xfrm>
              <a:off x="7277040" y="1596960"/>
              <a:ext cx="62640" cy="54360"/>
            </a:xfrm>
            <a:custGeom>
              <a:avLst/>
              <a:gdLst>
                <a:gd name="textAreaLeft" fmla="*/ 0 w 62640"/>
                <a:gd name="textAreaRight" fmla="*/ 63720 w 62640"/>
                <a:gd name="textAreaTop" fmla="*/ 0 h 54360"/>
                <a:gd name="textAreaBottom" fmla="*/ 55440 h 54360"/>
              </a:gdLst>
              <a:ahLst/>
              <a:rect l="textAreaLeft" t="textAreaTop" r="textAreaRight" b="textAreaBottom"/>
              <a:pathLst>
                <a:path w="2554" h="2222">
                  <a:moveTo>
                    <a:pt x="1501" y="510"/>
                  </a:moveTo>
                  <a:cubicBezTo>
                    <a:pt x="1712" y="510"/>
                    <a:pt x="1829" y="768"/>
                    <a:pt x="1688" y="932"/>
                  </a:cubicBezTo>
                  <a:lnTo>
                    <a:pt x="1008" y="1659"/>
                  </a:lnTo>
                  <a:cubicBezTo>
                    <a:pt x="961" y="1706"/>
                    <a:pt x="897" y="1729"/>
                    <a:pt x="832" y="1729"/>
                  </a:cubicBezTo>
                  <a:cubicBezTo>
                    <a:pt x="768" y="1729"/>
                    <a:pt x="704" y="1706"/>
                    <a:pt x="657" y="1659"/>
                  </a:cubicBezTo>
                  <a:cubicBezTo>
                    <a:pt x="563" y="1565"/>
                    <a:pt x="563" y="1401"/>
                    <a:pt x="657" y="1307"/>
                  </a:cubicBezTo>
                  <a:lnTo>
                    <a:pt x="1313" y="581"/>
                  </a:lnTo>
                  <a:cubicBezTo>
                    <a:pt x="1360" y="534"/>
                    <a:pt x="1430" y="510"/>
                    <a:pt x="1501" y="510"/>
                  </a:cubicBezTo>
                  <a:close/>
                  <a:moveTo>
                    <a:pt x="1499" y="1"/>
                  </a:moveTo>
                  <a:cubicBezTo>
                    <a:pt x="1317" y="1"/>
                    <a:pt x="1127" y="75"/>
                    <a:pt x="961" y="252"/>
                  </a:cubicBezTo>
                  <a:lnTo>
                    <a:pt x="282" y="979"/>
                  </a:lnTo>
                  <a:cubicBezTo>
                    <a:pt x="0" y="1260"/>
                    <a:pt x="24" y="1729"/>
                    <a:pt x="328" y="2011"/>
                  </a:cubicBezTo>
                  <a:cubicBezTo>
                    <a:pt x="469" y="2128"/>
                    <a:pt x="633" y="2222"/>
                    <a:pt x="821" y="2222"/>
                  </a:cubicBezTo>
                  <a:lnTo>
                    <a:pt x="868" y="2222"/>
                  </a:lnTo>
                  <a:cubicBezTo>
                    <a:pt x="1055" y="2198"/>
                    <a:pt x="1243" y="2128"/>
                    <a:pt x="1360" y="1987"/>
                  </a:cubicBezTo>
                  <a:lnTo>
                    <a:pt x="2040" y="1260"/>
                  </a:lnTo>
                  <a:cubicBezTo>
                    <a:pt x="2554" y="711"/>
                    <a:pt x="2063" y="1"/>
                    <a:pt x="149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720" bIns="277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70" name="Google Shape;4343;p 1"/>
            <p:cNvSpPr/>
            <p:nvPr/>
          </p:nvSpPr>
          <p:spPr>
            <a:xfrm>
              <a:off x="7265880" y="1636560"/>
              <a:ext cx="29520" cy="29520"/>
            </a:xfrm>
            <a:custGeom>
              <a:avLst/>
              <a:gdLst>
                <a:gd name="textAreaLeft" fmla="*/ 0 w 29520"/>
                <a:gd name="textAreaRight" fmla="*/ 30600 w 29520"/>
                <a:gd name="textAreaTop" fmla="*/ 0 h 29520"/>
                <a:gd name="textAreaBottom" fmla="*/ 30600 h 29520"/>
              </a:gdLst>
              <a:ahLst/>
              <a:rect l="textAreaLeft" t="textAreaTop" r="textAreaRight" b="textAreaBottom"/>
              <a:pathLst>
                <a:path w="1220" h="1220">
                  <a:moveTo>
                    <a:pt x="936" y="1"/>
                  </a:moveTo>
                  <a:cubicBezTo>
                    <a:pt x="874" y="1"/>
                    <a:pt x="810" y="24"/>
                    <a:pt x="751" y="71"/>
                  </a:cubicBezTo>
                  <a:lnTo>
                    <a:pt x="95" y="798"/>
                  </a:lnTo>
                  <a:cubicBezTo>
                    <a:pt x="1" y="892"/>
                    <a:pt x="1" y="1056"/>
                    <a:pt x="95" y="1149"/>
                  </a:cubicBezTo>
                  <a:cubicBezTo>
                    <a:pt x="141" y="1196"/>
                    <a:pt x="188" y="1220"/>
                    <a:pt x="259" y="1220"/>
                  </a:cubicBezTo>
                  <a:cubicBezTo>
                    <a:pt x="329" y="1220"/>
                    <a:pt x="399" y="1196"/>
                    <a:pt x="446" y="1149"/>
                  </a:cubicBezTo>
                  <a:lnTo>
                    <a:pt x="1126" y="423"/>
                  </a:lnTo>
                  <a:cubicBezTo>
                    <a:pt x="1220" y="329"/>
                    <a:pt x="1196" y="165"/>
                    <a:pt x="1103" y="71"/>
                  </a:cubicBezTo>
                  <a:cubicBezTo>
                    <a:pt x="1056" y="24"/>
                    <a:pt x="997" y="1"/>
                    <a:pt x="9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71" name="Google Shape;4344;p 1"/>
            <p:cNvSpPr/>
            <p:nvPr/>
          </p:nvSpPr>
          <p:spPr>
            <a:xfrm>
              <a:off x="7222680" y="1650960"/>
              <a:ext cx="66960" cy="54360"/>
            </a:xfrm>
            <a:custGeom>
              <a:avLst/>
              <a:gdLst>
                <a:gd name="textAreaLeft" fmla="*/ 0 w 66960"/>
                <a:gd name="textAreaRight" fmla="*/ 68040 w 66960"/>
                <a:gd name="textAreaTop" fmla="*/ 0 h 54360"/>
                <a:gd name="textAreaBottom" fmla="*/ 55440 h 54360"/>
              </a:gdLst>
              <a:ahLst/>
              <a:rect l="textAreaLeft" t="textAreaTop" r="textAreaRight" b="textAreaBottom"/>
              <a:pathLst>
                <a:path w="2719" h="2222">
                  <a:moveTo>
                    <a:pt x="1665" y="510"/>
                  </a:moveTo>
                  <a:cubicBezTo>
                    <a:pt x="1736" y="510"/>
                    <a:pt x="1806" y="534"/>
                    <a:pt x="1853" y="580"/>
                  </a:cubicBezTo>
                  <a:cubicBezTo>
                    <a:pt x="1900" y="627"/>
                    <a:pt x="1923" y="674"/>
                    <a:pt x="1923" y="745"/>
                  </a:cubicBezTo>
                  <a:cubicBezTo>
                    <a:pt x="1923" y="815"/>
                    <a:pt x="1900" y="885"/>
                    <a:pt x="1853" y="932"/>
                  </a:cubicBezTo>
                  <a:lnTo>
                    <a:pt x="1173" y="1635"/>
                  </a:lnTo>
                  <a:cubicBezTo>
                    <a:pt x="1126" y="1682"/>
                    <a:pt x="1079" y="1729"/>
                    <a:pt x="1009" y="1729"/>
                  </a:cubicBezTo>
                  <a:cubicBezTo>
                    <a:pt x="939" y="1729"/>
                    <a:pt x="892" y="1706"/>
                    <a:pt x="845" y="1659"/>
                  </a:cubicBezTo>
                  <a:cubicBezTo>
                    <a:pt x="774" y="1612"/>
                    <a:pt x="751" y="1542"/>
                    <a:pt x="751" y="1495"/>
                  </a:cubicBezTo>
                  <a:cubicBezTo>
                    <a:pt x="751" y="1424"/>
                    <a:pt x="774" y="1354"/>
                    <a:pt x="821" y="1307"/>
                  </a:cubicBezTo>
                  <a:lnTo>
                    <a:pt x="1501" y="580"/>
                  </a:lnTo>
                  <a:cubicBezTo>
                    <a:pt x="1548" y="534"/>
                    <a:pt x="1595" y="510"/>
                    <a:pt x="1665" y="510"/>
                  </a:cubicBezTo>
                  <a:close/>
                  <a:moveTo>
                    <a:pt x="1664" y="1"/>
                  </a:moveTo>
                  <a:cubicBezTo>
                    <a:pt x="1482" y="1"/>
                    <a:pt x="1292" y="75"/>
                    <a:pt x="1126" y="252"/>
                  </a:cubicBezTo>
                  <a:lnTo>
                    <a:pt x="446" y="979"/>
                  </a:lnTo>
                  <a:cubicBezTo>
                    <a:pt x="1" y="1448"/>
                    <a:pt x="352" y="2222"/>
                    <a:pt x="985" y="2222"/>
                  </a:cubicBezTo>
                  <a:lnTo>
                    <a:pt x="1009" y="2222"/>
                  </a:lnTo>
                  <a:cubicBezTo>
                    <a:pt x="1220" y="2222"/>
                    <a:pt x="1408" y="2128"/>
                    <a:pt x="1525" y="1987"/>
                  </a:cubicBezTo>
                  <a:lnTo>
                    <a:pt x="2205" y="1260"/>
                  </a:lnTo>
                  <a:cubicBezTo>
                    <a:pt x="2719" y="711"/>
                    <a:pt x="2228" y="1"/>
                    <a:pt x="166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720" bIns="277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72" name="Google Shape;4345;p 1"/>
            <p:cNvSpPr/>
            <p:nvPr/>
          </p:nvSpPr>
          <p:spPr>
            <a:xfrm>
              <a:off x="7221600" y="1690560"/>
              <a:ext cx="23400" cy="23040"/>
            </a:xfrm>
            <a:custGeom>
              <a:avLst/>
              <a:gdLst>
                <a:gd name="textAreaLeft" fmla="*/ 0 w 23400"/>
                <a:gd name="textAreaRight" fmla="*/ 24480 w 23400"/>
                <a:gd name="textAreaTop" fmla="*/ 0 h 23040"/>
                <a:gd name="textAreaBottom" fmla="*/ 24120 h 23040"/>
              </a:gdLst>
              <a:ahLst/>
              <a:rect l="textAreaLeft" t="textAreaTop" r="textAreaRight" b="textAreaBottom"/>
              <a:pathLst>
                <a:path w="986" h="962">
                  <a:moveTo>
                    <a:pt x="707" y="1"/>
                  </a:moveTo>
                  <a:cubicBezTo>
                    <a:pt x="646" y="1"/>
                    <a:pt x="587" y="24"/>
                    <a:pt x="540" y="71"/>
                  </a:cubicBezTo>
                  <a:lnTo>
                    <a:pt x="517" y="94"/>
                  </a:lnTo>
                  <a:lnTo>
                    <a:pt x="1" y="657"/>
                  </a:lnTo>
                  <a:cubicBezTo>
                    <a:pt x="118" y="751"/>
                    <a:pt x="235" y="868"/>
                    <a:pt x="376" y="962"/>
                  </a:cubicBezTo>
                  <a:lnTo>
                    <a:pt x="892" y="423"/>
                  </a:lnTo>
                  <a:cubicBezTo>
                    <a:pt x="986" y="329"/>
                    <a:pt x="986" y="165"/>
                    <a:pt x="892" y="71"/>
                  </a:cubicBezTo>
                  <a:cubicBezTo>
                    <a:pt x="833" y="24"/>
                    <a:pt x="769" y="1"/>
                    <a:pt x="70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880" bIns="118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73" name="Google Shape;4346;p 1"/>
            <p:cNvSpPr/>
            <p:nvPr/>
          </p:nvSpPr>
          <p:spPr>
            <a:xfrm>
              <a:off x="7184520" y="1382400"/>
              <a:ext cx="52920" cy="52200"/>
            </a:xfrm>
            <a:custGeom>
              <a:avLst/>
              <a:gdLst>
                <a:gd name="textAreaLeft" fmla="*/ 0 w 52920"/>
                <a:gd name="textAreaRight" fmla="*/ 54000 w 52920"/>
                <a:gd name="textAreaTop" fmla="*/ 0 h 52200"/>
                <a:gd name="textAreaBottom" fmla="*/ 53280 h 52200"/>
              </a:gdLst>
              <a:ahLst/>
              <a:rect l="textAreaLeft" t="textAreaTop" r="textAreaRight" b="textAreaBottom"/>
              <a:pathLst>
                <a:path w="2158" h="2134">
                  <a:moveTo>
                    <a:pt x="470" y="446"/>
                  </a:moveTo>
                  <a:cubicBezTo>
                    <a:pt x="540" y="446"/>
                    <a:pt x="610" y="469"/>
                    <a:pt x="657" y="516"/>
                  </a:cubicBezTo>
                  <a:lnTo>
                    <a:pt x="1314" y="1243"/>
                  </a:lnTo>
                  <a:cubicBezTo>
                    <a:pt x="1408" y="1337"/>
                    <a:pt x="1408" y="1501"/>
                    <a:pt x="1314" y="1595"/>
                  </a:cubicBezTo>
                  <a:lnTo>
                    <a:pt x="1337" y="1595"/>
                  </a:lnTo>
                  <a:cubicBezTo>
                    <a:pt x="1290" y="1642"/>
                    <a:pt x="1226" y="1665"/>
                    <a:pt x="1161" y="1665"/>
                  </a:cubicBezTo>
                  <a:cubicBezTo>
                    <a:pt x="1097" y="1665"/>
                    <a:pt x="1032" y="1642"/>
                    <a:pt x="986" y="1595"/>
                  </a:cubicBezTo>
                  <a:lnTo>
                    <a:pt x="306" y="868"/>
                  </a:lnTo>
                  <a:cubicBezTo>
                    <a:pt x="212" y="774"/>
                    <a:pt x="212" y="610"/>
                    <a:pt x="306" y="516"/>
                  </a:cubicBezTo>
                  <a:cubicBezTo>
                    <a:pt x="353" y="469"/>
                    <a:pt x="423" y="446"/>
                    <a:pt x="470" y="446"/>
                  </a:cubicBezTo>
                  <a:close/>
                  <a:moveTo>
                    <a:pt x="775" y="0"/>
                  </a:moveTo>
                  <a:lnTo>
                    <a:pt x="48" y="94"/>
                  </a:lnTo>
                  <a:lnTo>
                    <a:pt x="1" y="141"/>
                  </a:lnTo>
                  <a:lnTo>
                    <a:pt x="1" y="1220"/>
                  </a:lnTo>
                  <a:lnTo>
                    <a:pt x="634" y="1900"/>
                  </a:lnTo>
                  <a:cubicBezTo>
                    <a:pt x="775" y="2040"/>
                    <a:pt x="962" y="2134"/>
                    <a:pt x="1150" y="2134"/>
                  </a:cubicBezTo>
                  <a:lnTo>
                    <a:pt x="1173" y="2134"/>
                  </a:lnTo>
                  <a:cubicBezTo>
                    <a:pt x="1830" y="2134"/>
                    <a:pt x="2158" y="1360"/>
                    <a:pt x="1712" y="891"/>
                  </a:cubicBezTo>
                  <a:lnTo>
                    <a:pt x="1032" y="188"/>
                  </a:lnTo>
                  <a:cubicBezTo>
                    <a:pt x="962" y="94"/>
                    <a:pt x="868" y="24"/>
                    <a:pt x="77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640" bIns="26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74" name="Google Shape;4347;p 1"/>
            <p:cNvSpPr/>
            <p:nvPr/>
          </p:nvSpPr>
          <p:spPr>
            <a:xfrm>
              <a:off x="7215480" y="1419840"/>
              <a:ext cx="28800" cy="29880"/>
            </a:xfrm>
            <a:custGeom>
              <a:avLst/>
              <a:gdLst>
                <a:gd name="textAreaLeft" fmla="*/ 0 w 28800"/>
                <a:gd name="textAreaRight" fmla="*/ 29880 w 28800"/>
                <a:gd name="textAreaTop" fmla="*/ 0 h 29880"/>
                <a:gd name="textAreaBottom" fmla="*/ 30960 h 29880"/>
              </a:gdLst>
              <a:ahLst/>
              <a:rect l="textAreaLeft" t="textAreaTop" r="textAreaRight" b="textAreaBottom"/>
              <a:pathLst>
                <a:path w="1197" h="1238">
                  <a:moveTo>
                    <a:pt x="261" y="1"/>
                  </a:moveTo>
                  <a:cubicBezTo>
                    <a:pt x="200" y="1"/>
                    <a:pt x="141" y="30"/>
                    <a:pt x="94" y="89"/>
                  </a:cubicBezTo>
                  <a:cubicBezTo>
                    <a:pt x="0" y="183"/>
                    <a:pt x="0" y="323"/>
                    <a:pt x="94" y="417"/>
                  </a:cubicBezTo>
                  <a:lnTo>
                    <a:pt x="751" y="1144"/>
                  </a:lnTo>
                  <a:cubicBezTo>
                    <a:pt x="798" y="1191"/>
                    <a:pt x="868" y="1238"/>
                    <a:pt x="938" y="1238"/>
                  </a:cubicBezTo>
                  <a:lnTo>
                    <a:pt x="938" y="1214"/>
                  </a:lnTo>
                  <a:cubicBezTo>
                    <a:pt x="1009" y="1214"/>
                    <a:pt x="1055" y="1191"/>
                    <a:pt x="1102" y="1144"/>
                  </a:cubicBezTo>
                  <a:cubicBezTo>
                    <a:pt x="1196" y="1050"/>
                    <a:pt x="1196" y="886"/>
                    <a:pt x="1102" y="792"/>
                  </a:cubicBezTo>
                  <a:lnTo>
                    <a:pt x="446" y="89"/>
                  </a:lnTo>
                  <a:cubicBezTo>
                    <a:pt x="387" y="30"/>
                    <a:pt x="323" y="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480" bIns="154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75" name="Google Shape;4348;p 1"/>
            <p:cNvSpPr/>
            <p:nvPr/>
          </p:nvSpPr>
          <p:spPr>
            <a:xfrm>
              <a:off x="7221240" y="1434600"/>
              <a:ext cx="62280" cy="54360"/>
            </a:xfrm>
            <a:custGeom>
              <a:avLst/>
              <a:gdLst>
                <a:gd name="textAreaLeft" fmla="*/ 0 w 62280"/>
                <a:gd name="textAreaRight" fmla="*/ 63360 w 62280"/>
                <a:gd name="textAreaTop" fmla="*/ 0 h 54360"/>
                <a:gd name="textAreaBottom" fmla="*/ 55440 h 54360"/>
              </a:gdLst>
              <a:ahLst/>
              <a:rect l="textAreaLeft" t="textAreaTop" r="textAreaRight" b="textAreaBottom"/>
              <a:pathLst>
                <a:path w="2536" h="2222">
                  <a:moveTo>
                    <a:pt x="1059" y="510"/>
                  </a:moveTo>
                  <a:cubicBezTo>
                    <a:pt x="1106" y="510"/>
                    <a:pt x="1176" y="533"/>
                    <a:pt x="1223" y="580"/>
                  </a:cubicBezTo>
                  <a:lnTo>
                    <a:pt x="1903" y="1307"/>
                  </a:lnTo>
                  <a:cubicBezTo>
                    <a:pt x="1950" y="1354"/>
                    <a:pt x="1973" y="1424"/>
                    <a:pt x="1973" y="1495"/>
                  </a:cubicBezTo>
                  <a:cubicBezTo>
                    <a:pt x="1950" y="1541"/>
                    <a:pt x="1926" y="1612"/>
                    <a:pt x="1880" y="1659"/>
                  </a:cubicBezTo>
                  <a:cubicBezTo>
                    <a:pt x="1838" y="1700"/>
                    <a:pt x="1784" y="1718"/>
                    <a:pt x="1727" y="1718"/>
                  </a:cubicBezTo>
                  <a:cubicBezTo>
                    <a:pt x="1655" y="1718"/>
                    <a:pt x="1581" y="1688"/>
                    <a:pt x="1528" y="1635"/>
                  </a:cubicBezTo>
                  <a:lnTo>
                    <a:pt x="871" y="932"/>
                  </a:lnTo>
                  <a:cubicBezTo>
                    <a:pt x="824" y="862"/>
                    <a:pt x="801" y="815"/>
                    <a:pt x="801" y="744"/>
                  </a:cubicBezTo>
                  <a:cubicBezTo>
                    <a:pt x="801" y="674"/>
                    <a:pt x="824" y="627"/>
                    <a:pt x="871" y="580"/>
                  </a:cubicBezTo>
                  <a:cubicBezTo>
                    <a:pt x="918" y="533"/>
                    <a:pt x="989" y="510"/>
                    <a:pt x="1035" y="510"/>
                  </a:cubicBezTo>
                  <a:close/>
                  <a:moveTo>
                    <a:pt x="1050" y="1"/>
                  </a:moveTo>
                  <a:cubicBezTo>
                    <a:pt x="495" y="1"/>
                    <a:pt x="0" y="711"/>
                    <a:pt x="496" y="1260"/>
                  </a:cubicBezTo>
                  <a:lnTo>
                    <a:pt x="1176" y="1987"/>
                  </a:lnTo>
                  <a:cubicBezTo>
                    <a:pt x="1317" y="2128"/>
                    <a:pt x="1504" y="2198"/>
                    <a:pt x="1692" y="2221"/>
                  </a:cubicBezTo>
                  <a:lnTo>
                    <a:pt x="1715" y="2221"/>
                  </a:lnTo>
                  <a:cubicBezTo>
                    <a:pt x="1903" y="2221"/>
                    <a:pt x="2091" y="2151"/>
                    <a:pt x="2231" y="2010"/>
                  </a:cubicBezTo>
                  <a:cubicBezTo>
                    <a:pt x="2513" y="1729"/>
                    <a:pt x="2536" y="1260"/>
                    <a:pt x="2255" y="979"/>
                  </a:cubicBezTo>
                  <a:lnTo>
                    <a:pt x="1575" y="252"/>
                  </a:lnTo>
                  <a:cubicBezTo>
                    <a:pt x="1415" y="75"/>
                    <a:pt x="1229" y="1"/>
                    <a:pt x="105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720" bIns="277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76" name="Google Shape;4349;p 1"/>
            <p:cNvSpPr/>
            <p:nvPr/>
          </p:nvSpPr>
          <p:spPr>
            <a:xfrm>
              <a:off x="7265880" y="1474200"/>
              <a:ext cx="28800" cy="29520"/>
            </a:xfrm>
            <a:custGeom>
              <a:avLst/>
              <a:gdLst>
                <a:gd name="textAreaLeft" fmla="*/ 0 w 28800"/>
                <a:gd name="textAreaRight" fmla="*/ 29880 w 28800"/>
                <a:gd name="textAreaTop" fmla="*/ 0 h 29520"/>
                <a:gd name="textAreaBottom" fmla="*/ 30600 h 29520"/>
              </a:gdLst>
              <a:ahLst/>
              <a:rect l="textAreaLeft" t="textAreaTop" r="textAreaRight" b="textAreaBottom"/>
              <a:pathLst>
                <a:path w="1197" h="1220">
                  <a:moveTo>
                    <a:pt x="262" y="0"/>
                  </a:moveTo>
                  <a:cubicBezTo>
                    <a:pt x="200" y="0"/>
                    <a:pt x="141" y="24"/>
                    <a:pt x="95" y="71"/>
                  </a:cubicBezTo>
                  <a:cubicBezTo>
                    <a:pt x="1" y="164"/>
                    <a:pt x="1" y="329"/>
                    <a:pt x="95" y="422"/>
                  </a:cubicBezTo>
                  <a:lnTo>
                    <a:pt x="751" y="1149"/>
                  </a:lnTo>
                  <a:cubicBezTo>
                    <a:pt x="798" y="1196"/>
                    <a:pt x="868" y="1220"/>
                    <a:pt x="939" y="1220"/>
                  </a:cubicBezTo>
                  <a:lnTo>
                    <a:pt x="939" y="1196"/>
                  </a:lnTo>
                  <a:cubicBezTo>
                    <a:pt x="985" y="1196"/>
                    <a:pt x="1056" y="1173"/>
                    <a:pt x="1103" y="1149"/>
                  </a:cubicBezTo>
                  <a:cubicBezTo>
                    <a:pt x="1196" y="1055"/>
                    <a:pt x="1196" y="891"/>
                    <a:pt x="1103" y="797"/>
                  </a:cubicBezTo>
                  <a:lnTo>
                    <a:pt x="446" y="71"/>
                  </a:lnTo>
                  <a:cubicBezTo>
                    <a:pt x="388" y="24"/>
                    <a:pt x="323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77" name="Google Shape;4350;p 1"/>
            <p:cNvSpPr/>
            <p:nvPr/>
          </p:nvSpPr>
          <p:spPr>
            <a:xfrm>
              <a:off x="7277040" y="1488960"/>
              <a:ext cx="56880" cy="54000"/>
            </a:xfrm>
            <a:custGeom>
              <a:avLst/>
              <a:gdLst>
                <a:gd name="textAreaLeft" fmla="*/ 0 w 56880"/>
                <a:gd name="textAreaRight" fmla="*/ 57960 w 56880"/>
                <a:gd name="textAreaTop" fmla="*/ 0 h 54000"/>
                <a:gd name="textAreaBottom" fmla="*/ 55080 h 54000"/>
              </a:gdLst>
              <a:ahLst/>
              <a:rect l="textAreaLeft" t="textAreaTop" r="textAreaRight" b="textAreaBottom"/>
              <a:pathLst>
                <a:path w="2322" h="2202">
                  <a:moveTo>
                    <a:pt x="844" y="490"/>
                  </a:moveTo>
                  <a:cubicBezTo>
                    <a:pt x="915" y="490"/>
                    <a:pt x="985" y="513"/>
                    <a:pt x="1032" y="584"/>
                  </a:cubicBezTo>
                  <a:lnTo>
                    <a:pt x="1688" y="1287"/>
                  </a:lnTo>
                  <a:cubicBezTo>
                    <a:pt x="1852" y="1451"/>
                    <a:pt x="1712" y="1709"/>
                    <a:pt x="1501" y="1709"/>
                  </a:cubicBezTo>
                  <a:cubicBezTo>
                    <a:pt x="1430" y="1709"/>
                    <a:pt x="1383" y="1686"/>
                    <a:pt x="1337" y="1639"/>
                  </a:cubicBezTo>
                  <a:lnTo>
                    <a:pt x="657" y="912"/>
                  </a:lnTo>
                  <a:cubicBezTo>
                    <a:pt x="563" y="818"/>
                    <a:pt x="563" y="654"/>
                    <a:pt x="657" y="560"/>
                  </a:cubicBezTo>
                  <a:cubicBezTo>
                    <a:pt x="704" y="513"/>
                    <a:pt x="774" y="490"/>
                    <a:pt x="821" y="490"/>
                  </a:cubicBezTo>
                  <a:close/>
                  <a:moveTo>
                    <a:pt x="851" y="0"/>
                  </a:moveTo>
                  <a:cubicBezTo>
                    <a:pt x="667" y="0"/>
                    <a:pt x="478" y="71"/>
                    <a:pt x="328" y="208"/>
                  </a:cubicBezTo>
                  <a:cubicBezTo>
                    <a:pt x="24" y="490"/>
                    <a:pt x="0" y="959"/>
                    <a:pt x="282" y="1240"/>
                  </a:cubicBezTo>
                  <a:lnTo>
                    <a:pt x="961" y="1967"/>
                  </a:lnTo>
                  <a:cubicBezTo>
                    <a:pt x="1102" y="2108"/>
                    <a:pt x="1290" y="2201"/>
                    <a:pt x="1477" y="2201"/>
                  </a:cubicBezTo>
                  <a:lnTo>
                    <a:pt x="1501" y="2201"/>
                  </a:lnTo>
                  <a:cubicBezTo>
                    <a:pt x="1688" y="2201"/>
                    <a:pt x="1876" y="2131"/>
                    <a:pt x="1993" y="2014"/>
                  </a:cubicBezTo>
                  <a:cubicBezTo>
                    <a:pt x="2298" y="1732"/>
                    <a:pt x="2321" y="1264"/>
                    <a:pt x="2040" y="959"/>
                  </a:cubicBezTo>
                  <a:lnTo>
                    <a:pt x="1360" y="232"/>
                  </a:lnTo>
                  <a:cubicBezTo>
                    <a:pt x="1228" y="76"/>
                    <a:pt x="1042" y="0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360" bIns="273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78" name="Google Shape;4351;p 1"/>
            <p:cNvSpPr/>
            <p:nvPr/>
          </p:nvSpPr>
          <p:spPr>
            <a:xfrm>
              <a:off x="7372440" y="1596960"/>
              <a:ext cx="62280" cy="54360"/>
            </a:xfrm>
            <a:custGeom>
              <a:avLst/>
              <a:gdLst>
                <a:gd name="textAreaLeft" fmla="*/ 0 w 62280"/>
                <a:gd name="textAreaRight" fmla="*/ 63360 w 62280"/>
                <a:gd name="textAreaTop" fmla="*/ 0 h 54360"/>
                <a:gd name="textAreaBottom" fmla="*/ 55440 h 54360"/>
              </a:gdLst>
              <a:ahLst/>
              <a:rect l="textAreaLeft" t="textAreaTop" r="textAreaRight" b="textAreaBottom"/>
              <a:pathLst>
                <a:path w="2537" h="2222">
                  <a:moveTo>
                    <a:pt x="1060" y="487"/>
                  </a:moveTo>
                  <a:cubicBezTo>
                    <a:pt x="1130" y="487"/>
                    <a:pt x="1177" y="510"/>
                    <a:pt x="1224" y="581"/>
                  </a:cubicBezTo>
                  <a:lnTo>
                    <a:pt x="1904" y="1284"/>
                  </a:lnTo>
                  <a:cubicBezTo>
                    <a:pt x="1998" y="1378"/>
                    <a:pt x="1998" y="1542"/>
                    <a:pt x="1904" y="1636"/>
                  </a:cubicBezTo>
                  <a:cubicBezTo>
                    <a:pt x="1857" y="1682"/>
                    <a:pt x="1792" y="1706"/>
                    <a:pt x="1728" y="1706"/>
                  </a:cubicBezTo>
                  <a:cubicBezTo>
                    <a:pt x="1664" y="1706"/>
                    <a:pt x="1599" y="1682"/>
                    <a:pt x="1552" y="1636"/>
                  </a:cubicBezTo>
                  <a:lnTo>
                    <a:pt x="872" y="909"/>
                  </a:lnTo>
                  <a:cubicBezTo>
                    <a:pt x="778" y="815"/>
                    <a:pt x="778" y="674"/>
                    <a:pt x="872" y="581"/>
                  </a:cubicBezTo>
                  <a:cubicBezTo>
                    <a:pt x="919" y="534"/>
                    <a:pt x="989" y="510"/>
                    <a:pt x="1060" y="510"/>
                  </a:cubicBezTo>
                  <a:lnTo>
                    <a:pt x="1060" y="487"/>
                  </a:lnTo>
                  <a:close/>
                  <a:moveTo>
                    <a:pt x="1061" y="1"/>
                  </a:moveTo>
                  <a:cubicBezTo>
                    <a:pt x="496" y="1"/>
                    <a:pt x="1" y="711"/>
                    <a:pt x="497" y="1260"/>
                  </a:cubicBezTo>
                  <a:lnTo>
                    <a:pt x="1177" y="1987"/>
                  </a:lnTo>
                  <a:cubicBezTo>
                    <a:pt x="1318" y="2128"/>
                    <a:pt x="1505" y="2198"/>
                    <a:pt x="1693" y="2222"/>
                  </a:cubicBezTo>
                  <a:lnTo>
                    <a:pt x="1716" y="2222"/>
                  </a:lnTo>
                  <a:cubicBezTo>
                    <a:pt x="1904" y="2222"/>
                    <a:pt x="2091" y="2128"/>
                    <a:pt x="2232" y="2011"/>
                  </a:cubicBezTo>
                  <a:cubicBezTo>
                    <a:pt x="2513" y="1729"/>
                    <a:pt x="2537" y="1260"/>
                    <a:pt x="2255" y="979"/>
                  </a:cubicBezTo>
                  <a:lnTo>
                    <a:pt x="1599" y="252"/>
                  </a:lnTo>
                  <a:cubicBezTo>
                    <a:pt x="1433" y="75"/>
                    <a:pt x="1243" y="1"/>
                    <a:pt x="106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720" bIns="277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79" name="Google Shape;4352;p 1"/>
            <p:cNvSpPr/>
            <p:nvPr/>
          </p:nvSpPr>
          <p:spPr>
            <a:xfrm>
              <a:off x="7415640" y="1636560"/>
              <a:ext cx="30960" cy="29520"/>
            </a:xfrm>
            <a:custGeom>
              <a:avLst/>
              <a:gdLst>
                <a:gd name="textAreaLeft" fmla="*/ 0 w 30960"/>
                <a:gd name="textAreaRight" fmla="*/ 32040 w 30960"/>
                <a:gd name="textAreaTop" fmla="*/ 0 h 29520"/>
                <a:gd name="textAreaBottom" fmla="*/ 30600 h 29520"/>
              </a:gdLst>
              <a:ahLst/>
              <a:rect l="textAreaLeft" t="textAreaTop" r="textAreaRight" b="textAreaBottom"/>
              <a:pathLst>
                <a:path w="1286" h="1230">
                  <a:moveTo>
                    <a:pt x="354" y="0"/>
                  </a:moveTo>
                  <a:cubicBezTo>
                    <a:pt x="163" y="0"/>
                    <a:pt x="1" y="232"/>
                    <a:pt x="160" y="409"/>
                  </a:cubicBezTo>
                  <a:lnTo>
                    <a:pt x="840" y="1136"/>
                  </a:lnTo>
                  <a:cubicBezTo>
                    <a:pt x="887" y="1183"/>
                    <a:pt x="958" y="1230"/>
                    <a:pt x="1028" y="1230"/>
                  </a:cubicBezTo>
                  <a:cubicBezTo>
                    <a:pt x="1098" y="1230"/>
                    <a:pt x="1145" y="1206"/>
                    <a:pt x="1192" y="1159"/>
                  </a:cubicBezTo>
                  <a:cubicBezTo>
                    <a:pt x="1286" y="1066"/>
                    <a:pt x="1286" y="902"/>
                    <a:pt x="1192" y="808"/>
                  </a:cubicBezTo>
                  <a:lnTo>
                    <a:pt x="535" y="81"/>
                  </a:lnTo>
                  <a:cubicBezTo>
                    <a:pt x="479" y="24"/>
                    <a:pt x="415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80" name="Google Shape;4353;p 1"/>
            <p:cNvSpPr/>
            <p:nvPr/>
          </p:nvSpPr>
          <p:spPr>
            <a:xfrm>
              <a:off x="7423200" y="1650960"/>
              <a:ext cx="60480" cy="54360"/>
            </a:xfrm>
            <a:custGeom>
              <a:avLst/>
              <a:gdLst>
                <a:gd name="textAreaLeft" fmla="*/ 0 w 60480"/>
                <a:gd name="textAreaRight" fmla="*/ 61560 w 60480"/>
                <a:gd name="textAreaTop" fmla="*/ 0 h 54360"/>
                <a:gd name="textAreaBottom" fmla="*/ 55440 h 54360"/>
              </a:gdLst>
              <a:ahLst/>
              <a:rect l="textAreaLeft" t="textAreaTop" r="textAreaRight" b="textAreaBottom"/>
              <a:pathLst>
                <a:path w="2461" h="2222">
                  <a:moveTo>
                    <a:pt x="1054" y="510"/>
                  </a:moveTo>
                  <a:cubicBezTo>
                    <a:pt x="1124" y="510"/>
                    <a:pt x="1171" y="534"/>
                    <a:pt x="1218" y="580"/>
                  </a:cubicBezTo>
                  <a:lnTo>
                    <a:pt x="1898" y="1307"/>
                  </a:lnTo>
                  <a:cubicBezTo>
                    <a:pt x="1945" y="1354"/>
                    <a:pt x="1968" y="1424"/>
                    <a:pt x="1968" y="1495"/>
                  </a:cubicBezTo>
                  <a:cubicBezTo>
                    <a:pt x="1968" y="1542"/>
                    <a:pt x="1922" y="1612"/>
                    <a:pt x="1875" y="1659"/>
                  </a:cubicBezTo>
                  <a:cubicBezTo>
                    <a:pt x="1828" y="1706"/>
                    <a:pt x="1781" y="1729"/>
                    <a:pt x="1711" y="1729"/>
                  </a:cubicBezTo>
                  <a:cubicBezTo>
                    <a:pt x="1640" y="1729"/>
                    <a:pt x="1570" y="1682"/>
                    <a:pt x="1546" y="1635"/>
                  </a:cubicBezTo>
                  <a:lnTo>
                    <a:pt x="867" y="932"/>
                  </a:lnTo>
                  <a:cubicBezTo>
                    <a:pt x="820" y="885"/>
                    <a:pt x="796" y="815"/>
                    <a:pt x="796" y="745"/>
                  </a:cubicBezTo>
                  <a:cubicBezTo>
                    <a:pt x="796" y="674"/>
                    <a:pt x="820" y="627"/>
                    <a:pt x="867" y="580"/>
                  </a:cubicBezTo>
                  <a:cubicBezTo>
                    <a:pt x="913" y="534"/>
                    <a:pt x="984" y="510"/>
                    <a:pt x="1054" y="510"/>
                  </a:cubicBezTo>
                  <a:close/>
                  <a:moveTo>
                    <a:pt x="1056" y="1"/>
                  </a:moveTo>
                  <a:cubicBezTo>
                    <a:pt x="492" y="1"/>
                    <a:pt x="1" y="711"/>
                    <a:pt x="515" y="1260"/>
                  </a:cubicBezTo>
                  <a:lnTo>
                    <a:pt x="1171" y="1987"/>
                  </a:lnTo>
                  <a:cubicBezTo>
                    <a:pt x="1312" y="2128"/>
                    <a:pt x="1500" y="2222"/>
                    <a:pt x="1687" y="2222"/>
                  </a:cubicBezTo>
                  <a:lnTo>
                    <a:pt x="1711" y="2222"/>
                  </a:lnTo>
                  <a:cubicBezTo>
                    <a:pt x="1898" y="2222"/>
                    <a:pt x="2086" y="2151"/>
                    <a:pt x="2226" y="2011"/>
                  </a:cubicBezTo>
                  <a:cubicBezTo>
                    <a:pt x="2367" y="1893"/>
                    <a:pt x="2437" y="1706"/>
                    <a:pt x="2461" y="1495"/>
                  </a:cubicBezTo>
                  <a:cubicBezTo>
                    <a:pt x="2461" y="1307"/>
                    <a:pt x="2390" y="1120"/>
                    <a:pt x="2250" y="979"/>
                  </a:cubicBezTo>
                  <a:lnTo>
                    <a:pt x="1593" y="252"/>
                  </a:lnTo>
                  <a:cubicBezTo>
                    <a:pt x="1427" y="75"/>
                    <a:pt x="1238" y="1"/>
                    <a:pt x="105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720" bIns="277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81" name="Google Shape;4354;p 1"/>
            <p:cNvSpPr/>
            <p:nvPr/>
          </p:nvSpPr>
          <p:spPr>
            <a:xfrm>
              <a:off x="7467480" y="1690920"/>
              <a:ext cx="23400" cy="22680"/>
            </a:xfrm>
            <a:custGeom>
              <a:avLst/>
              <a:gdLst>
                <a:gd name="textAreaLeft" fmla="*/ 0 w 23400"/>
                <a:gd name="textAreaRight" fmla="*/ 24480 w 23400"/>
                <a:gd name="textAreaTop" fmla="*/ 0 h 22680"/>
                <a:gd name="textAreaBottom" fmla="*/ 23760 h 22680"/>
              </a:gdLst>
              <a:ahLst/>
              <a:rect l="textAreaLeft" t="textAreaTop" r="textAreaRight" b="textAreaBottom"/>
              <a:pathLst>
                <a:path w="986" h="956">
                  <a:moveTo>
                    <a:pt x="271" y="0"/>
                  </a:moveTo>
                  <a:cubicBezTo>
                    <a:pt x="206" y="0"/>
                    <a:pt x="142" y="30"/>
                    <a:pt x="95" y="88"/>
                  </a:cubicBezTo>
                  <a:cubicBezTo>
                    <a:pt x="1" y="182"/>
                    <a:pt x="1" y="323"/>
                    <a:pt x="95" y="417"/>
                  </a:cubicBezTo>
                  <a:lnTo>
                    <a:pt x="610" y="956"/>
                  </a:lnTo>
                  <a:cubicBezTo>
                    <a:pt x="751" y="862"/>
                    <a:pt x="868" y="768"/>
                    <a:pt x="986" y="651"/>
                  </a:cubicBezTo>
                  <a:lnTo>
                    <a:pt x="446" y="88"/>
                  </a:lnTo>
                  <a:cubicBezTo>
                    <a:pt x="399" y="30"/>
                    <a:pt x="335" y="0"/>
                    <a:pt x="27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880" bIns="118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82" name="Google Shape;4355;p 1"/>
            <p:cNvSpPr/>
            <p:nvPr/>
          </p:nvSpPr>
          <p:spPr>
            <a:xfrm>
              <a:off x="7506360" y="1551600"/>
              <a:ext cx="21960" cy="36360"/>
            </a:xfrm>
            <a:custGeom>
              <a:avLst/>
              <a:gdLst>
                <a:gd name="textAreaLeft" fmla="*/ 0 w 21960"/>
                <a:gd name="textAreaRight" fmla="*/ 23040 w 21960"/>
                <a:gd name="textAreaTop" fmla="*/ 0 h 36360"/>
                <a:gd name="textAreaBottom" fmla="*/ 37440 h 36360"/>
              </a:gdLst>
              <a:ahLst/>
              <a:rect l="textAreaLeft" t="textAreaTop" r="textAreaRight" b="textAreaBottom"/>
              <a:pathLst>
                <a:path w="915" h="1501">
                  <a:moveTo>
                    <a:pt x="915" y="0"/>
                  </a:moveTo>
                  <a:cubicBezTo>
                    <a:pt x="0" y="70"/>
                    <a:pt x="0" y="1430"/>
                    <a:pt x="915" y="1501"/>
                  </a:cubicBezTo>
                  <a:lnTo>
                    <a:pt x="915" y="1008"/>
                  </a:lnTo>
                  <a:cubicBezTo>
                    <a:pt x="774" y="985"/>
                    <a:pt x="680" y="891"/>
                    <a:pt x="680" y="750"/>
                  </a:cubicBezTo>
                  <a:cubicBezTo>
                    <a:pt x="680" y="610"/>
                    <a:pt x="774" y="516"/>
                    <a:pt x="915" y="516"/>
                  </a:cubicBezTo>
                  <a:lnTo>
                    <a:pt x="915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720" bIns="187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83" name="Google Shape;4356;p 1"/>
            <p:cNvSpPr/>
            <p:nvPr/>
          </p:nvSpPr>
          <p:spPr>
            <a:xfrm>
              <a:off x="7484040" y="1564560"/>
              <a:ext cx="39960" cy="11160"/>
            </a:xfrm>
            <a:custGeom>
              <a:avLst/>
              <a:gdLst>
                <a:gd name="textAreaLeft" fmla="*/ 0 w 39960"/>
                <a:gd name="textAreaRight" fmla="*/ 41040 w 39960"/>
                <a:gd name="textAreaTop" fmla="*/ 0 h 11160"/>
                <a:gd name="textAreaBottom" fmla="*/ 12240 h 11160"/>
              </a:gdLst>
              <a:ahLst/>
              <a:rect l="textAreaLeft" t="textAreaTop" r="textAreaRight" b="textAreaBottom"/>
              <a:pathLst>
                <a:path w="1642" h="494">
                  <a:moveTo>
                    <a:pt x="329" y="1"/>
                  </a:moveTo>
                  <a:cubicBezTo>
                    <a:pt x="0" y="1"/>
                    <a:pt x="0" y="493"/>
                    <a:pt x="329" y="493"/>
                  </a:cubicBezTo>
                  <a:lnTo>
                    <a:pt x="1313" y="493"/>
                  </a:lnTo>
                  <a:cubicBezTo>
                    <a:pt x="1642" y="493"/>
                    <a:pt x="1642" y="1"/>
                    <a:pt x="131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84" name="Google Shape;4357;p 1"/>
            <p:cNvSpPr/>
            <p:nvPr/>
          </p:nvSpPr>
          <p:spPr>
            <a:xfrm>
              <a:off x="7432560" y="1551600"/>
              <a:ext cx="72360" cy="36360"/>
            </a:xfrm>
            <a:custGeom>
              <a:avLst/>
              <a:gdLst>
                <a:gd name="textAreaLeft" fmla="*/ 0 w 72360"/>
                <a:gd name="textAreaRight" fmla="*/ 73440 w 72360"/>
                <a:gd name="textAreaTop" fmla="*/ 0 h 36360"/>
                <a:gd name="textAreaBottom" fmla="*/ 37440 h 36360"/>
              </a:gdLst>
              <a:ahLst/>
              <a:rect l="textAreaLeft" t="textAreaTop" r="textAreaRight" b="textAreaBottom"/>
              <a:pathLst>
                <a:path w="2940" h="1503">
                  <a:moveTo>
                    <a:pt x="1923" y="517"/>
                  </a:moveTo>
                  <a:cubicBezTo>
                    <a:pt x="2227" y="517"/>
                    <a:pt x="2227" y="1009"/>
                    <a:pt x="1923" y="1009"/>
                  </a:cubicBezTo>
                  <a:lnTo>
                    <a:pt x="938" y="1009"/>
                  </a:lnTo>
                  <a:cubicBezTo>
                    <a:pt x="610" y="1009"/>
                    <a:pt x="610" y="517"/>
                    <a:pt x="938" y="517"/>
                  </a:cubicBezTo>
                  <a:close/>
                  <a:moveTo>
                    <a:pt x="1967" y="0"/>
                  </a:moveTo>
                  <a:cubicBezTo>
                    <a:pt x="1952" y="0"/>
                    <a:pt x="1938" y="0"/>
                    <a:pt x="1923" y="1"/>
                  </a:cubicBezTo>
                  <a:lnTo>
                    <a:pt x="938" y="1"/>
                  </a:lnTo>
                  <a:cubicBezTo>
                    <a:pt x="0" y="71"/>
                    <a:pt x="0" y="1431"/>
                    <a:pt x="938" y="1502"/>
                  </a:cubicBezTo>
                  <a:lnTo>
                    <a:pt x="1923" y="1502"/>
                  </a:lnTo>
                  <a:cubicBezTo>
                    <a:pt x="1938" y="1502"/>
                    <a:pt x="1952" y="1503"/>
                    <a:pt x="1967" y="1503"/>
                  </a:cubicBezTo>
                  <a:cubicBezTo>
                    <a:pt x="2940" y="1503"/>
                    <a:pt x="2940" y="0"/>
                    <a:pt x="196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720" bIns="187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85" name="Google Shape;4358;p 1"/>
            <p:cNvSpPr/>
            <p:nvPr/>
          </p:nvSpPr>
          <p:spPr>
            <a:xfrm>
              <a:off x="7410240" y="1564560"/>
              <a:ext cx="39960" cy="11160"/>
            </a:xfrm>
            <a:custGeom>
              <a:avLst/>
              <a:gdLst>
                <a:gd name="textAreaLeft" fmla="*/ 0 w 39960"/>
                <a:gd name="textAreaRight" fmla="*/ 41040 w 39960"/>
                <a:gd name="textAreaTop" fmla="*/ 0 h 11160"/>
                <a:gd name="textAreaBottom" fmla="*/ 12240 h 11160"/>
              </a:gdLst>
              <a:ahLst/>
              <a:rect l="textAreaLeft" t="textAreaTop" r="textAreaRight" b="textAreaBottom"/>
              <a:pathLst>
                <a:path w="1642" h="494">
                  <a:moveTo>
                    <a:pt x="306" y="0"/>
                  </a:moveTo>
                  <a:cubicBezTo>
                    <a:pt x="0" y="0"/>
                    <a:pt x="8" y="470"/>
                    <a:pt x="328" y="493"/>
                  </a:cubicBezTo>
                  <a:lnTo>
                    <a:pt x="1313" y="493"/>
                  </a:lnTo>
                  <a:cubicBezTo>
                    <a:pt x="1641" y="493"/>
                    <a:pt x="1641" y="1"/>
                    <a:pt x="1313" y="1"/>
                  </a:cubicBezTo>
                  <a:lnTo>
                    <a:pt x="328" y="1"/>
                  </a:lnTo>
                  <a:cubicBezTo>
                    <a:pt x="321" y="0"/>
                    <a:pt x="313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86" name="Google Shape;4359;p 1"/>
            <p:cNvSpPr/>
            <p:nvPr/>
          </p:nvSpPr>
          <p:spPr>
            <a:xfrm>
              <a:off x="7262640" y="1564560"/>
              <a:ext cx="39960" cy="11160"/>
            </a:xfrm>
            <a:custGeom>
              <a:avLst/>
              <a:gdLst>
                <a:gd name="textAreaLeft" fmla="*/ 0 w 39960"/>
                <a:gd name="textAreaRight" fmla="*/ 41040 w 39960"/>
                <a:gd name="textAreaTop" fmla="*/ 0 h 11160"/>
                <a:gd name="textAreaBottom" fmla="*/ 12240 h 11160"/>
              </a:gdLst>
              <a:ahLst/>
              <a:rect l="textAreaLeft" t="textAreaTop" r="textAreaRight" b="textAreaBottom"/>
              <a:pathLst>
                <a:path w="1642" h="494">
                  <a:moveTo>
                    <a:pt x="306" y="0"/>
                  </a:moveTo>
                  <a:cubicBezTo>
                    <a:pt x="0" y="0"/>
                    <a:pt x="8" y="470"/>
                    <a:pt x="328" y="493"/>
                  </a:cubicBezTo>
                  <a:lnTo>
                    <a:pt x="1313" y="493"/>
                  </a:lnTo>
                  <a:cubicBezTo>
                    <a:pt x="1641" y="493"/>
                    <a:pt x="1641" y="1"/>
                    <a:pt x="1313" y="1"/>
                  </a:cubicBezTo>
                  <a:lnTo>
                    <a:pt x="328" y="1"/>
                  </a:lnTo>
                  <a:cubicBezTo>
                    <a:pt x="321" y="0"/>
                    <a:pt x="313" y="0"/>
                    <a:pt x="306" y="0"/>
                  </a:cubicBezTo>
                  <a:close/>
                </a:path>
              </a:pathLst>
            </a:custGeom>
            <a:solidFill>
              <a:srgbClr val="11236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87" name="Google Shape;4360;p 1"/>
            <p:cNvSpPr/>
            <p:nvPr/>
          </p:nvSpPr>
          <p:spPr>
            <a:xfrm>
              <a:off x="7207200" y="1551600"/>
              <a:ext cx="73080" cy="36360"/>
            </a:xfrm>
            <a:custGeom>
              <a:avLst/>
              <a:gdLst>
                <a:gd name="textAreaLeft" fmla="*/ 0 w 73080"/>
                <a:gd name="textAreaRight" fmla="*/ 74160 w 73080"/>
                <a:gd name="textAreaTop" fmla="*/ 0 h 36360"/>
                <a:gd name="textAreaBottom" fmla="*/ 37440 h 36360"/>
              </a:gdLst>
              <a:ahLst/>
              <a:rect l="textAreaLeft" t="textAreaTop" r="textAreaRight" b="textAreaBottom"/>
              <a:pathLst>
                <a:path w="2964" h="1503">
                  <a:moveTo>
                    <a:pt x="2026" y="517"/>
                  </a:moveTo>
                  <a:cubicBezTo>
                    <a:pt x="2354" y="517"/>
                    <a:pt x="2354" y="1009"/>
                    <a:pt x="2026" y="1009"/>
                  </a:cubicBezTo>
                  <a:lnTo>
                    <a:pt x="1064" y="1009"/>
                  </a:lnTo>
                  <a:cubicBezTo>
                    <a:pt x="736" y="1009"/>
                    <a:pt x="736" y="517"/>
                    <a:pt x="1064" y="517"/>
                  </a:cubicBezTo>
                  <a:close/>
                  <a:moveTo>
                    <a:pt x="996" y="0"/>
                  </a:moveTo>
                  <a:cubicBezTo>
                    <a:pt x="1" y="0"/>
                    <a:pt x="1" y="1503"/>
                    <a:pt x="996" y="1503"/>
                  </a:cubicBezTo>
                  <a:cubicBezTo>
                    <a:pt x="1010" y="1503"/>
                    <a:pt x="1026" y="1502"/>
                    <a:pt x="1041" y="1502"/>
                  </a:cubicBezTo>
                  <a:lnTo>
                    <a:pt x="2026" y="1502"/>
                  </a:lnTo>
                  <a:cubicBezTo>
                    <a:pt x="2963" y="1431"/>
                    <a:pt x="2963" y="71"/>
                    <a:pt x="2026" y="1"/>
                  </a:cubicBezTo>
                  <a:lnTo>
                    <a:pt x="1041" y="1"/>
                  </a:lnTo>
                  <a:cubicBezTo>
                    <a:pt x="1026" y="0"/>
                    <a:pt x="1010" y="0"/>
                    <a:pt x="99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720" bIns="187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88" name="Google Shape;4361;p 1"/>
            <p:cNvSpPr/>
            <p:nvPr/>
          </p:nvSpPr>
          <p:spPr>
            <a:xfrm>
              <a:off x="7188480" y="1564560"/>
              <a:ext cx="39240" cy="11160"/>
            </a:xfrm>
            <a:custGeom>
              <a:avLst/>
              <a:gdLst>
                <a:gd name="textAreaLeft" fmla="*/ 0 w 39240"/>
                <a:gd name="textAreaRight" fmla="*/ 40320 w 39240"/>
                <a:gd name="textAreaTop" fmla="*/ 0 h 11160"/>
                <a:gd name="textAreaBottom" fmla="*/ 12240 h 11160"/>
              </a:gdLst>
              <a:ahLst/>
              <a:rect l="textAreaLeft" t="textAreaTop" r="textAreaRight" b="textAreaBottom"/>
              <a:pathLst>
                <a:path w="1618" h="494">
                  <a:moveTo>
                    <a:pt x="306" y="0"/>
                  </a:moveTo>
                  <a:cubicBezTo>
                    <a:pt x="0" y="0"/>
                    <a:pt x="8" y="470"/>
                    <a:pt x="328" y="493"/>
                  </a:cubicBezTo>
                  <a:lnTo>
                    <a:pt x="1313" y="493"/>
                  </a:lnTo>
                  <a:cubicBezTo>
                    <a:pt x="1618" y="493"/>
                    <a:pt x="1618" y="1"/>
                    <a:pt x="1313" y="1"/>
                  </a:cubicBezTo>
                  <a:lnTo>
                    <a:pt x="328" y="1"/>
                  </a:lnTo>
                  <a:cubicBezTo>
                    <a:pt x="321" y="0"/>
                    <a:pt x="313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89" name="Google Shape;4362;p 1"/>
            <p:cNvSpPr/>
            <p:nvPr/>
          </p:nvSpPr>
          <p:spPr>
            <a:xfrm>
              <a:off x="7183800" y="1551600"/>
              <a:ext cx="22320" cy="36000"/>
            </a:xfrm>
            <a:custGeom>
              <a:avLst/>
              <a:gdLst>
                <a:gd name="textAreaLeft" fmla="*/ 0 w 22320"/>
                <a:gd name="textAreaRight" fmla="*/ 23400 w 22320"/>
                <a:gd name="textAreaTop" fmla="*/ 0 h 36000"/>
                <a:gd name="textAreaBottom" fmla="*/ 37080 h 36000"/>
              </a:gdLst>
              <a:ahLst/>
              <a:rect l="textAreaLeft" t="textAreaTop" r="textAreaRight" b="textAreaBottom"/>
              <a:pathLst>
                <a:path w="939" h="1478">
                  <a:moveTo>
                    <a:pt x="0" y="0"/>
                  </a:moveTo>
                  <a:lnTo>
                    <a:pt x="0" y="516"/>
                  </a:lnTo>
                  <a:cubicBezTo>
                    <a:pt x="141" y="516"/>
                    <a:pt x="258" y="610"/>
                    <a:pt x="258" y="750"/>
                  </a:cubicBezTo>
                  <a:cubicBezTo>
                    <a:pt x="258" y="891"/>
                    <a:pt x="141" y="985"/>
                    <a:pt x="0" y="985"/>
                  </a:cubicBezTo>
                  <a:lnTo>
                    <a:pt x="0" y="1477"/>
                  </a:lnTo>
                  <a:cubicBezTo>
                    <a:pt x="938" y="1430"/>
                    <a:pt x="938" y="7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360" bIns="183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90" name="Google Shape;4363;p 1"/>
            <p:cNvSpPr/>
            <p:nvPr/>
          </p:nvSpPr>
          <p:spPr>
            <a:xfrm>
              <a:off x="7350480" y="1737360"/>
              <a:ext cx="11160" cy="18000"/>
            </a:xfrm>
            <a:custGeom>
              <a:avLst/>
              <a:gdLst>
                <a:gd name="textAreaLeft" fmla="*/ 0 w 11160"/>
                <a:gd name="textAreaRight" fmla="*/ 12240 w 11160"/>
                <a:gd name="textAreaTop" fmla="*/ 0 h 18000"/>
                <a:gd name="textAreaBottom" fmla="*/ 19080 h 18000"/>
              </a:gdLst>
              <a:ahLst/>
              <a:rect l="textAreaLeft" t="textAreaTop" r="textAreaRight" b="textAreaBottom"/>
              <a:pathLst>
                <a:path w="494" h="763">
                  <a:moveTo>
                    <a:pt x="247" y="0"/>
                  </a:moveTo>
                  <a:cubicBezTo>
                    <a:pt x="124" y="0"/>
                    <a:pt x="1" y="83"/>
                    <a:pt x="1" y="247"/>
                  </a:cubicBezTo>
                  <a:lnTo>
                    <a:pt x="1" y="762"/>
                  </a:lnTo>
                  <a:lnTo>
                    <a:pt x="493" y="762"/>
                  </a:lnTo>
                  <a:lnTo>
                    <a:pt x="493" y="247"/>
                  </a:lnTo>
                  <a:cubicBezTo>
                    <a:pt x="493" y="83"/>
                    <a:pt x="370" y="0"/>
                    <a:pt x="24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360" bIns="93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91" name="Google Shape;4364;p 1"/>
            <p:cNvSpPr/>
            <p:nvPr/>
          </p:nvSpPr>
          <p:spPr>
            <a:xfrm>
              <a:off x="7336800" y="1690560"/>
              <a:ext cx="38160" cy="57600"/>
            </a:xfrm>
            <a:custGeom>
              <a:avLst/>
              <a:gdLst>
                <a:gd name="textAreaLeft" fmla="*/ 0 w 38160"/>
                <a:gd name="textAreaRight" fmla="*/ 39240 w 38160"/>
                <a:gd name="textAreaTop" fmla="*/ 0 h 57600"/>
                <a:gd name="textAreaBottom" fmla="*/ 58680 h 57600"/>
              </a:gdLst>
              <a:ahLst/>
              <a:rect l="textAreaLeft" t="textAreaTop" r="textAreaRight" b="textAreaBottom"/>
              <a:pathLst>
                <a:path w="1572" h="2352">
                  <a:moveTo>
                    <a:pt x="798" y="382"/>
                  </a:moveTo>
                  <a:cubicBezTo>
                    <a:pt x="938" y="382"/>
                    <a:pt x="1032" y="475"/>
                    <a:pt x="1032" y="616"/>
                  </a:cubicBezTo>
                  <a:lnTo>
                    <a:pt x="1032" y="1601"/>
                  </a:lnTo>
                  <a:cubicBezTo>
                    <a:pt x="1032" y="1765"/>
                    <a:pt x="909" y="1847"/>
                    <a:pt x="786" y="1847"/>
                  </a:cubicBezTo>
                  <a:cubicBezTo>
                    <a:pt x="663" y="1847"/>
                    <a:pt x="540" y="1765"/>
                    <a:pt x="540" y="1601"/>
                  </a:cubicBezTo>
                  <a:lnTo>
                    <a:pt x="540" y="616"/>
                  </a:lnTo>
                  <a:cubicBezTo>
                    <a:pt x="540" y="475"/>
                    <a:pt x="657" y="382"/>
                    <a:pt x="798" y="382"/>
                  </a:cubicBezTo>
                  <a:close/>
                  <a:moveTo>
                    <a:pt x="786" y="1"/>
                  </a:moveTo>
                  <a:cubicBezTo>
                    <a:pt x="393" y="1"/>
                    <a:pt x="1" y="206"/>
                    <a:pt x="47" y="616"/>
                  </a:cubicBezTo>
                  <a:lnTo>
                    <a:pt x="47" y="1601"/>
                  </a:lnTo>
                  <a:cubicBezTo>
                    <a:pt x="47" y="2019"/>
                    <a:pt x="370" y="2345"/>
                    <a:pt x="786" y="2351"/>
                  </a:cubicBezTo>
                  <a:lnTo>
                    <a:pt x="786" y="2351"/>
                  </a:lnTo>
                  <a:cubicBezTo>
                    <a:pt x="1202" y="2345"/>
                    <a:pt x="1525" y="2019"/>
                    <a:pt x="1525" y="1601"/>
                  </a:cubicBezTo>
                  <a:lnTo>
                    <a:pt x="1525" y="616"/>
                  </a:lnTo>
                  <a:cubicBezTo>
                    <a:pt x="1571" y="206"/>
                    <a:pt x="1179" y="1"/>
                    <a:pt x="786" y="1"/>
                  </a:cubicBezTo>
                  <a:close/>
                  <a:moveTo>
                    <a:pt x="786" y="2351"/>
                  </a:moveTo>
                  <a:cubicBezTo>
                    <a:pt x="782" y="2351"/>
                    <a:pt x="778" y="2351"/>
                    <a:pt x="774" y="2351"/>
                  </a:cubicBezTo>
                  <a:lnTo>
                    <a:pt x="798" y="2351"/>
                  </a:lnTo>
                  <a:cubicBezTo>
                    <a:pt x="794" y="2351"/>
                    <a:pt x="790" y="2351"/>
                    <a:pt x="786" y="235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92" name="Google Shape;4365;p 1"/>
            <p:cNvSpPr/>
            <p:nvPr/>
          </p:nvSpPr>
          <p:spPr>
            <a:xfrm>
              <a:off x="7350480" y="1662840"/>
              <a:ext cx="11160" cy="36000"/>
            </a:xfrm>
            <a:custGeom>
              <a:avLst/>
              <a:gdLst>
                <a:gd name="textAreaLeft" fmla="*/ 0 w 11160"/>
                <a:gd name="textAreaRight" fmla="*/ 12240 w 11160"/>
                <a:gd name="textAreaTop" fmla="*/ 0 h 36000"/>
                <a:gd name="textAreaBottom" fmla="*/ 37080 h 36000"/>
              </a:gdLst>
              <a:ahLst/>
              <a:rect l="textAreaLeft" t="textAreaTop" r="textAreaRight" b="textAreaBottom"/>
              <a:pathLst>
                <a:path w="494" h="1490">
                  <a:moveTo>
                    <a:pt x="247" y="1"/>
                  </a:moveTo>
                  <a:cubicBezTo>
                    <a:pt x="124" y="1"/>
                    <a:pt x="1" y="83"/>
                    <a:pt x="1" y="247"/>
                  </a:cubicBezTo>
                  <a:lnTo>
                    <a:pt x="1" y="1232"/>
                  </a:lnTo>
                  <a:cubicBezTo>
                    <a:pt x="1" y="1372"/>
                    <a:pt x="118" y="1490"/>
                    <a:pt x="259" y="1490"/>
                  </a:cubicBezTo>
                  <a:cubicBezTo>
                    <a:pt x="399" y="1490"/>
                    <a:pt x="493" y="1372"/>
                    <a:pt x="493" y="1232"/>
                  </a:cubicBezTo>
                  <a:lnTo>
                    <a:pt x="493" y="247"/>
                  </a:lnTo>
                  <a:cubicBezTo>
                    <a:pt x="493" y="83"/>
                    <a:pt x="370" y="1"/>
                    <a:pt x="24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360" bIns="183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93" name="Google Shape;4366;p 1"/>
            <p:cNvSpPr/>
            <p:nvPr/>
          </p:nvSpPr>
          <p:spPr>
            <a:xfrm>
              <a:off x="7338240" y="1615680"/>
              <a:ext cx="36000" cy="58680"/>
            </a:xfrm>
            <a:custGeom>
              <a:avLst/>
              <a:gdLst>
                <a:gd name="textAreaLeft" fmla="*/ 0 w 36000"/>
                <a:gd name="textAreaRight" fmla="*/ 37080 w 36000"/>
                <a:gd name="textAreaTop" fmla="*/ 0 h 58680"/>
                <a:gd name="textAreaBottom" fmla="*/ 59760 h 58680"/>
              </a:gdLst>
              <a:ahLst/>
              <a:rect l="textAreaLeft" t="textAreaTop" r="textAreaRight" b="textAreaBottom"/>
              <a:pathLst>
                <a:path w="1478" h="2387">
                  <a:moveTo>
                    <a:pt x="751" y="417"/>
                  </a:moveTo>
                  <a:cubicBezTo>
                    <a:pt x="891" y="417"/>
                    <a:pt x="985" y="510"/>
                    <a:pt x="985" y="651"/>
                  </a:cubicBezTo>
                  <a:lnTo>
                    <a:pt x="985" y="1636"/>
                  </a:lnTo>
                  <a:cubicBezTo>
                    <a:pt x="985" y="1800"/>
                    <a:pt x="862" y="1882"/>
                    <a:pt x="739" y="1882"/>
                  </a:cubicBezTo>
                  <a:cubicBezTo>
                    <a:pt x="616" y="1882"/>
                    <a:pt x="493" y="1800"/>
                    <a:pt x="493" y="1636"/>
                  </a:cubicBezTo>
                  <a:lnTo>
                    <a:pt x="493" y="651"/>
                  </a:lnTo>
                  <a:cubicBezTo>
                    <a:pt x="493" y="510"/>
                    <a:pt x="610" y="417"/>
                    <a:pt x="751" y="417"/>
                  </a:cubicBezTo>
                  <a:close/>
                  <a:moveTo>
                    <a:pt x="739" y="0"/>
                  </a:moveTo>
                  <a:cubicBezTo>
                    <a:pt x="399" y="0"/>
                    <a:pt x="59" y="217"/>
                    <a:pt x="0" y="651"/>
                  </a:cubicBezTo>
                  <a:lnTo>
                    <a:pt x="0" y="1636"/>
                  </a:lnTo>
                  <a:cubicBezTo>
                    <a:pt x="0" y="2054"/>
                    <a:pt x="323" y="2380"/>
                    <a:pt x="739" y="2386"/>
                  </a:cubicBezTo>
                  <a:lnTo>
                    <a:pt x="739" y="2386"/>
                  </a:lnTo>
                  <a:cubicBezTo>
                    <a:pt x="1155" y="2380"/>
                    <a:pt x="1478" y="2054"/>
                    <a:pt x="1478" y="1636"/>
                  </a:cubicBezTo>
                  <a:lnTo>
                    <a:pt x="1478" y="651"/>
                  </a:lnTo>
                  <a:cubicBezTo>
                    <a:pt x="1419" y="217"/>
                    <a:pt x="1079" y="0"/>
                    <a:pt x="739" y="0"/>
                  </a:cubicBezTo>
                  <a:close/>
                  <a:moveTo>
                    <a:pt x="739" y="2386"/>
                  </a:moveTo>
                  <a:cubicBezTo>
                    <a:pt x="735" y="2386"/>
                    <a:pt x="731" y="2386"/>
                    <a:pt x="727" y="2386"/>
                  </a:cubicBezTo>
                  <a:lnTo>
                    <a:pt x="751" y="2386"/>
                  </a:lnTo>
                  <a:cubicBezTo>
                    <a:pt x="747" y="2386"/>
                    <a:pt x="743" y="2386"/>
                    <a:pt x="739" y="2386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880" bIns="298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94" name="Google Shape;4367;p 1"/>
            <p:cNvSpPr/>
            <p:nvPr/>
          </p:nvSpPr>
          <p:spPr>
            <a:xfrm>
              <a:off x="7336800" y="1395000"/>
              <a:ext cx="38160" cy="57600"/>
            </a:xfrm>
            <a:custGeom>
              <a:avLst/>
              <a:gdLst>
                <a:gd name="textAreaLeft" fmla="*/ 0 w 38160"/>
                <a:gd name="textAreaRight" fmla="*/ 39240 w 38160"/>
                <a:gd name="textAreaTop" fmla="*/ 0 h 57600"/>
                <a:gd name="textAreaBottom" fmla="*/ 58680 h 57600"/>
              </a:gdLst>
              <a:ahLst/>
              <a:rect l="textAreaLeft" t="textAreaTop" r="textAreaRight" b="textAreaBottom"/>
              <a:pathLst>
                <a:path w="1572" h="2351">
                  <a:moveTo>
                    <a:pt x="798" y="358"/>
                  </a:moveTo>
                  <a:cubicBezTo>
                    <a:pt x="938" y="358"/>
                    <a:pt x="1032" y="475"/>
                    <a:pt x="1032" y="616"/>
                  </a:cubicBezTo>
                  <a:lnTo>
                    <a:pt x="1032" y="1601"/>
                  </a:lnTo>
                  <a:cubicBezTo>
                    <a:pt x="1032" y="1765"/>
                    <a:pt x="909" y="1847"/>
                    <a:pt x="786" y="1847"/>
                  </a:cubicBezTo>
                  <a:cubicBezTo>
                    <a:pt x="663" y="1847"/>
                    <a:pt x="540" y="1765"/>
                    <a:pt x="540" y="1601"/>
                  </a:cubicBezTo>
                  <a:lnTo>
                    <a:pt x="540" y="616"/>
                  </a:lnTo>
                  <a:cubicBezTo>
                    <a:pt x="540" y="475"/>
                    <a:pt x="657" y="358"/>
                    <a:pt x="798" y="358"/>
                  </a:cubicBezTo>
                  <a:close/>
                  <a:moveTo>
                    <a:pt x="786" y="0"/>
                  </a:moveTo>
                  <a:cubicBezTo>
                    <a:pt x="393" y="0"/>
                    <a:pt x="1" y="206"/>
                    <a:pt x="47" y="616"/>
                  </a:cubicBezTo>
                  <a:lnTo>
                    <a:pt x="47" y="1601"/>
                  </a:lnTo>
                  <a:cubicBezTo>
                    <a:pt x="47" y="1999"/>
                    <a:pt x="376" y="2327"/>
                    <a:pt x="798" y="2327"/>
                  </a:cubicBezTo>
                  <a:lnTo>
                    <a:pt x="774" y="2351"/>
                  </a:lnTo>
                  <a:cubicBezTo>
                    <a:pt x="1196" y="2351"/>
                    <a:pt x="1525" y="1999"/>
                    <a:pt x="1525" y="1601"/>
                  </a:cubicBezTo>
                  <a:lnTo>
                    <a:pt x="1525" y="616"/>
                  </a:lnTo>
                  <a:cubicBezTo>
                    <a:pt x="1571" y="206"/>
                    <a:pt x="1179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95" name="Google Shape;4368;p 1"/>
            <p:cNvSpPr/>
            <p:nvPr/>
          </p:nvSpPr>
          <p:spPr>
            <a:xfrm>
              <a:off x="7350480" y="1367280"/>
              <a:ext cx="11160" cy="35640"/>
            </a:xfrm>
            <a:custGeom>
              <a:avLst/>
              <a:gdLst>
                <a:gd name="textAreaLeft" fmla="*/ 0 w 11160"/>
                <a:gd name="textAreaRight" fmla="*/ 12240 w 11160"/>
                <a:gd name="textAreaTop" fmla="*/ 0 h 35640"/>
                <a:gd name="textAreaBottom" fmla="*/ 36720 h 35640"/>
              </a:gdLst>
              <a:ahLst/>
              <a:rect l="textAreaLeft" t="textAreaTop" r="textAreaRight" b="textAreaBottom"/>
              <a:pathLst>
                <a:path w="494" h="1466">
                  <a:moveTo>
                    <a:pt x="247" y="1"/>
                  </a:moveTo>
                  <a:cubicBezTo>
                    <a:pt x="124" y="1"/>
                    <a:pt x="1" y="83"/>
                    <a:pt x="1" y="247"/>
                  </a:cubicBezTo>
                  <a:lnTo>
                    <a:pt x="1" y="1232"/>
                  </a:lnTo>
                  <a:cubicBezTo>
                    <a:pt x="1" y="1349"/>
                    <a:pt x="118" y="1466"/>
                    <a:pt x="259" y="1466"/>
                  </a:cubicBezTo>
                  <a:cubicBezTo>
                    <a:pt x="399" y="1466"/>
                    <a:pt x="493" y="1349"/>
                    <a:pt x="493" y="1232"/>
                  </a:cubicBezTo>
                  <a:lnTo>
                    <a:pt x="493" y="247"/>
                  </a:lnTo>
                  <a:cubicBezTo>
                    <a:pt x="493" y="83"/>
                    <a:pt x="370" y="1"/>
                    <a:pt x="24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360" bIns="183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96" name="Google Shape;4369;p 1"/>
            <p:cNvSpPr/>
            <p:nvPr/>
          </p:nvSpPr>
          <p:spPr>
            <a:xfrm>
              <a:off x="7184520" y="1335600"/>
              <a:ext cx="344160" cy="48600"/>
            </a:xfrm>
            <a:custGeom>
              <a:avLst/>
              <a:gdLst>
                <a:gd name="textAreaLeft" fmla="*/ 0 w 344160"/>
                <a:gd name="textAreaRight" fmla="*/ 345240 w 344160"/>
                <a:gd name="textAreaTop" fmla="*/ 0 h 48600"/>
                <a:gd name="textAreaBottom" fmla="*/ 49680 h 48600"/>
              </a:gdLst>
              <a:ahLst/>
              <a:rect l="textAreaLeft" t="textAreaTop" r="textAreaRight" b="textAreaBottom"/>
              <a:pathLst>
                <a:path w="13811" h="1994">
                  <a:moveTo>
                    <a:pt x="657" y="1"/>
                  </a:moveTo>
                  <a:cubicBezTo>
                    <a:pt x="306" y="1"/>
                    <a:pt x="1" y="306"/>
                    <a:pt x="1" y="657"/>
                  </a:cubicBezTo>
                  <a:lnTo>
                    <a:pt x="1" y="1994"/>
                  </a:lnTo>
                  <a:lnTo>
                    <a:pt x="13787" y="1994"/>
                  </a:lnTo>
                  <a:lnTo>
                    <a:pt x="13810" y="657"/>
                  </a:lnTo>
                  <a:cubicBezTo>
                    <a:pt x="13810" y="306"/>
                    <a:pt x="13505" y="1"/>
                    <a:pt x="1315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840" bIns="248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97" name="Google Shape;4370;p 1"/>
            <p:cNvSpPr/>
            <p:nvPr/>
          </p:nvSpPr>
          <p:spPr>
            <a:xfrm>
              <a:off x="7184520" y="1335600"/>
              <a:ext cx="63360" cy="48240"/>
            </a:xfrm>
            <a:custGeom>
              <a:avLst/>
              <a:gdLst>
                <a:gd name="textAreaLeft" fmla="*/ 0 w 63360"/>
                <a:gd name="textAreaRight" fmla="*/ 64440 w 63360"/>
                <a:gd name="textAreaTop" fmla="*/ 0 h 48240"/>
                <a:gd name="textAreaBottom" fmla="*/ 49320 h 48240"/>
              </a:gdLst>
              <a:ahLst/>
              <a:rect l="textAreaLeft" t="textAreaTop" r="textAreaRight" b="textAreaBottom"/>
              <a:pathLst>
                <a:path w="2580" h="1971">
                  <a:moveTo>
                    <a:pt x="634" y="1"/>
                  </a:moveTo>
                  <a:cubicBezTo>
                    <a:pt x="282" y="1"/>
                    <a:pt x="1" y="306"/>
                    <a:pt x="1" y="657"/>
                  </a:cubicBezTo>
                  <a:lnTo>
                    <a:pt x="1" y="1970"/>
                  </a:lnTo>
                  <a:lnTo>
                    <a:pt x="2580" y="1970"/>
                  </a:lnTo>
                  <a:cubicBezTo>
                    <a:pt x="2392" y="1970"/>
                    <a:pt x="2252" y="1830"/>
                    <a:pt x="2252" y="1642"/>
                  </a:cubicBezTo>
                  <a:cubicBezTo>
                    <a:pt x="2252" y="1478"/>
                    <a:pt x="2392" y="1314"/>
                    <a:pt x="2580" y="1314"/>
                  </a:cubicBezTo>
                  <a:lnTo>
                    <a:pt x="2580" y="657"/>
                  </a:lnTo>
                  <a:cubicBezTo>
                    <a:pt x="2134" y="657"/>
                    <a:pt x="2134" y="1"/>
                    <a:pt x="258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480" bIns="244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98" name="Google Shape;4371;p 1"/>
            <p:cNvSpPr/>
            <p:nvPr/>
          </p:nvSpPr>
          <p:spPr>
            <a:xfrm>
              <a:off x="7483320" y="1351800"/>
              <a:ext cx="18360" cy="15480"/>
            </a:xfrm>
            <a:custGeom>
              <a:avLst/>
              <a:gdLst>
                <a:gd name="textAreaLeft" fmla="*/ 0 w 18360"/>
                <a:gd name="textAreaRight" fmla="*/ 19440 w 18360"/>
                <a:gd name="textAreaTop" fmla="*/ 0 h 15480"/>
                <a:gd name="textAreaBottom" fmla="*/ 16560 h 15480"/>
              </a:gdLst>
              <a:ahLst/>
              <a:rect l="textAreaLeft" t="textAreaTop" r="textAreaRight" b="textAreaBottom"/>
              <a:pathLst>
                <a:path w="775" h="664">
                  <a:moveTo>
                    <a:pt x="446" y="0"/>
                  </a:moveTo>
                  <a:cubicBezTo>
                    <a:pt x="142" y="0"/>
                    <a:pt x="1" y="352"/>
                    <a:pt x="212" y="563"/>
                  </a:cubicBezTo>
                  <a:cubicBezTo>
                    <a:pt x="281" y="632"/>
                    <a:pt x="366" y="664"/>
                    <a:pt x="448" y="664"/>
                  </a:cubicBezTo>
                  <a:cubicBezTo>
                    <a:pt x="616" y="664"/>
                    <a:pt x="775" y="533"/>
                    <a:pt x="775" y="329"/>
                  </a:cubicBezTo>
                  <a:cubicBezTo>
                    <a:pt x="775" y="164"/>
                    <a:pt x="610" y="0"/>
                    <a:pt x="446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99" name="Google Shape;4372;p 1"/>
            <p:cNvSpPr/>
            <p:nvPr/>
          </p:nvSpPr>
          <p:spPr>
            <a:xfrm>
              <a:off x="7454880" y="1351800"/>
              <a:ext cx="18360" cy="15480"/>
            </a:xfrm>
            <a:custGeom>
              <a:avLst/>
              <a:gdLst>
                <a:gd name="textAreaLeft" fmla="*/ 0 w 18360"/>
                <a:gd name="textAreaRight" fmla="*/ 19440 w 18360"/>
                <a:gd name="textAreaTop" fmla="*/ 0 h 15480"/>
                <a:gd name="textAreaBottom" fmla="*/ 16560 h 15480"/>
              </a:gdLst>
              <a:ahLst/>
              <a:rect l="textAreaLeft" t="textAreaTop" r="textAreaRight" b="textAreaBottom"/>
              <a:pathLst>
                <a:path w="774" h="664">
                  <a:moveTo>
                    <a:pt x="446" y="0"/>
                  </a:moveTo>
                  <a:cubicBezTo>
                    <a:pt x="141" y="0"/>
                    <a:pt x="0" y="352"/>
                    <a:pt x="211" y="563"/>
                  </a:cubicBezTo>
                  <a:cubicBezTo>
                    <a:pt x="273" y="632"/>
                    <a:pt x="355" y="664"/>
                    <a:pt x="437" y="664"/>
                  </a:cubicBezTo>
                  <a:cubicBezTo>
                    <a:pt x="605" y="664"/>
                    <a:pt x="774" y="533"/>
                    <a:pt x="774" y="329"/>
                  </a:cubicBezTo>
                  <a:cubicBezTo>
                    <a:pt x="774" y="164"/>
                    <a:pt x="610" y="0"/>
                    <a:pt x="446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00" name="Google Shape;4373;p 1"/>
            <p:cNvSpPr/>
            <p:nvPr/>
          </p:nvSpPr>
          <p:spPr>
            <a:xfrm>
              <a:off x="7425360" y="1351800"/>
              <a:ext cx="18720" cy="15480"/>
            </a:xfrm>
            <a:custGeom>
              <a:avLst/>
              <a:gdLst>
                <a:gd name="textAreaLeft" fmla="*/ 0 w 18720"/>
                <a:gd name="textAreaRight" fmla="*/ 19800 w 18720"/>
                <a:gd name="textAreaTop" fmla="*/ 0 h 15480"/>
                <a:gd name="textAreaBottom" fmla="*/ 16560 h 15480"/>
              </a:gdLst>
              <a:ahLst/>
              <a:rect l="textAreaLeft" t="textAreaTop" r="textAreaRight" b="textAreaBottom"/>
              <a:pathLst>
                <a:path w="798" h="664">
                  <a:moveTo>
                    <a:pt x="470" y="0"/>
                  </a:moveTo>
                  <a:cubicBezTo>
                    <a:pt x="165" y="0"/>
                    <a:pt x="1" y="375"/>
                    <a:pt x="212" y="563"/>
                  </a:cubicBezTo>
                  <a:cubicBezTo>
                    <a:pt x="281" y="632"/>
                    <a:pt x="368" y="664"/>
                    <a:pt x="454" y="664"/>
                  </a:cubicBezTo>
                  <a:cubicBezTo>
                    <a:pt x="629" y="664"/>
                    <a:pt x="798" y="533"/>
                    <a:pt x="798" y="329"/>
                  </a:cubicBezTo>
                  <a:cubicBezTo>
                    <a:pt x="798" y="164"/>
                    <a:pt x="634" y="0"/>
                    <a:pt x="47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01" name="Google Shape;4374;p 1"/>
            <p:cNvSpPr/>
            <p:nvPr/>
          </p:nvSpPr>
          <p:spPr>
            <a:xfrm>
              <a:off x="7207920" y="1351800"/>
              <a:ext cx="197640" cy="15480"/>
            </a:xfrm>
            <a:custGeom>
              <a:avLst/>
              <a:gdLst>
                <a:gd name="textAreaLeft" fmla="*/ 0 w 197640"/>
                <a:gd name="textAreaRight" fmla="*/ 198720 w 197640"/>
                <a:gd name="textAreaTop" fmla="*/ 0 h 15480"/>
                <a:gd name="textAreaBottom" fmla="*/ 16560 h 15480"/>
              </a:gdLst>
              <a:ahLst/>
              <a:rect l="textAreaLeft" t="textAreaTop" r="textAreaRight" b="textAreaBottom"/>
              <a:pathLst>
                <a:path w="7949" h="657">
                  <a:moveTo>
                    <a:pt x="446" y="0"/>
                  </a:moveTo>
                  <a:cubicBezTo>
                    <a:pt x="1" y="0"/>
                    <a:pt x="1" y="657"/>
                    <a:pt x="446" y="657"/>
                  </a:cubicBezTo>
                  <a:lnTo>
                    <a:pt x="7503" y="657"/>
                  </a:lnTo>
                  <a:cubicBezTo>
                    <a:pt x="7949" y="657"/>
                    <a:pt x="7949" y="0"/>
                    <a:pt x="750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902" name="Google Shape;4375;p 1"/>
            <p:cNvSpPr/>
            <p:nvPr/>
          </p:nvSpPr>
          <p:spPr>
            <a:xfrm>
              <a:off x="7307640" y="1436760"/>
              <a:ext cx="97560" cy="89640"/>
            </a:xfrm>
            <a:custGeom>
              <a:avLst/>
              <a:gdLst>
                <a:gd name="textAreaLeft" fmla="*/ 0 w 97560"/>
                <a:gd name="textAreaRight" fmla="*/ 98640 w 97560"/>
                <a:gd name="textAreaTop" fmla="*/ 0 h 89640"/>
                <a:gd name="textAreaBottom" fmla="*/ 90720 h 89640"/>
              </a:gdLst>
              <a:ahLst/>
              <a:rect l="textAreaLeft" t="textAreaTop" r="textAreaRight" b="textAreaBottom"/>
              <a:pathLst>
                <a:path w="3940" h="3635">
                  <a:moveTo>
                    <a:pt x="1970" y="1"/>
                  </a:moveTo>
                  <a:cubicBezTo>
                    <a:pt x="868" y="1"/>
                    <a:pt x="0" y="892"/>
                    <a:pt x="0" y="1970"/>
                  </a:cubicBezTo>
                  <a:lnTo>
                    <a:pt x="0" y="3635"/>
                  </a:lnTo>
                  <a:lnTo>
                    <a:pt x="985" y="3635"/>
                  </a:lnTo>
                  <a:lnTo>
                    <a:pt x="985" y="1994"/>
                  </a:lnTo>
                  <a:cubicBezTo>
                    <a:pt x="1020" y="1372"/>
                    <a:pt x="1495" y="1062"/>
                    <a:pt x="1970" y="1062"/>
                  </a:cubicBezTo>
                  <a:cubicBezTo>
                    <a:pt x="2445" y="1062"/>
                    <a:pt x="2919" y="1372"/>
                    <a:pt x="2954" y="1994"/>
                  </a:cubicBezTo>
                  <a:lnTo>
                    <a:pt x="2954" y="3635"/>
                  </a:lnTo>
                  <a:lnTo>
                    <a:pt x="3939" y="3635"/>
                  </a:lnTo>
                  <a:lnTo>
                    <a:pt x="3939" y="1994"/>
                  </a:lnTo>
                  <a:cubicBezTo>
                    <a:pt x="3939" y="892"/>
                    <a:pt x="3048" y="24"/>
                    <a:pt x="1970" y="24"/>
                  </a:cubicBezTo>
                  <a:lnTo>
                    <a:pt x="1970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360" bIns="453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03" name="Google Shape;4376;p 1"/>
            <p:cNvSpPr/>
            <p:nvPr/>
          </p:nvSpPr>
          <p:spPr>
            <a:xfrm>
              <a:off x="7307640" y="1436760"/>
              <a:ext cx="48240" cy="89640"/>
            </a:xfrm>
            <a:custGeom>
              <a:avLst/>
              <a:gdLst>
                <a:gd name="textAreaLeft" fmla="*/ 0 w 48240"/>
                <a:gd name="textAreaRight" fmla="*/ 49320 w 48240"/>
                <a:gd name="textAreaTop" fmla="*/ 0 h 89640"/>
                <a:gd name="textAreaBottom" fmla="*/ 90720 h 89640"/>
              </a:gdLst>
              <a:ahLst/>
              <a:rect l="textAreaLeft" t="textAreaTop" r="textAreaRight" b="textAreaBottom"/>
              <a:pathLst>
                <a:path w="1970" h="3635">
                  <a:moveTo>
                    <a:pt x="1970" y="1"/>
                  </a:moveTo>
                  <a:cubicBezTo>
                    <a:pt x="868" y="1"/>
                    <a:pt x="0" y="892"/>
                    <a:pt x="0" y="1970"/>
                  </a:cubicBezTo>
                  <a:lnTo>
                    <a:pt x="0" y="3635"/>
                  </a:lnTo>
                  <a:lnTo>
                    <a:pt x="985" y="3635"/>
                  </a:lnTo>
                  <a:lnTo>
                    <a:pt x="985" y="1994"/>
                  </a:lnTo>
                  <a:cubicBezTo>
                    <a:pt x="962" y="1445"/>
                    <a:pt x="1385" y="1008"/>
                    <a:pt x="1927" y="1008"/>
                  </a:cubicBezTo>
                  <a:cubicBezTo>
                    <a:pt x="1941" y="1008"/>
                    <a:pt x="1956" y="1008"/>
                    <a:pt x="1970" y="1009"/>
                  </a:cubicBezTo>
                  <a:cubicBezTo>
                    <a:pt x="1688" y="986"/>
                    <a:pt x="1477" y="775"/>
                    <a:pt x="1477" y="493"/>
                  </a:cubicBezTo>
                  <a:cubicBezTo>
                    <a:pt x="1477" y="235"/>
                    <a:pt x="1688" y="1"/>
                    <a:pt x="1970" y="1"/>
                  </a:cubicBezTo>
                  <a:close/>
                </a:path>
              </a:pathLst>
            </a:custGeom>
            <a:solidFill>
              <a:srgbClr val="0b2140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360" bIns="453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904" name="Google Shape;4377;p 1"/>
            <p:cNvSpPr/>
            <p:nvPr/>
          </p:nvSpPr>
          <p:spPr>
            <a:xfrm>
              <a:off x="7283160" y="1508760"/>
              <a:ext cx="146520" cy="122040"/>
            </a:xfrm>
            <a:custGeom>
              <a:avLst/>
              <a:gdLst>
                <a:gd name="textAreaLeft" fmla="*/ 0 w 146520"/>
                <a:gd name="textAreaRight" fmla="*/ 147600 w 146520"/>
                <a:gd name="textAreaTop" fmla="*/ 0 h 122040"/>
                <a:gd name="textAreaBottom" fmla="*/ 123120 h 122040"/>
              </a:gdLst>
              <a:ahLst/>
              <a:rect l="textAreaLeft" t="textAreaTop" r="textAreaRight" b="textAreaBottom"/>
              <a:pathLst>
                <a:path w="5909" h="4925">
                  <a:moveTo>
                    <a:pt x="985" y="1"/>
                  </a:moveTo>
                  <a:cubicBezTo>
                    <a:pt x="423" y="1"/>
                    <a:pt x="1" y="446"/>
                    <a:pt x="1" y="985"/>
                  </a:cubicBezTo>
                  <a:lnTo>
                    <a:pt x="1" y="3939"/>
                  </a:lnTo>
                  <a:cubicBezTo>
                    <a:pt x="1" y="4479"/>
                    <a:pt x="423" y="4924"/>
                    <a:pt x="985" y="4924"/>
                  </a:cubicBezTo>
                  <a:lnTo>
                    <a:pt x="4924" y="4924"/>
                  </a:lnTo>
                  <a:cubicBezTo>
                    <a:pt x="5463" y="4924"/>
                    <a:pt x="5909" y="4479"/>
                    <a:pt x="5909" y="3939"/>
                  </a:cubicBezTo>
                  <a:lnTo>
                    <a:pt x="5909" y="985"/>
                  </a:lnTo>
                  <a:cubicBezTo>
                    <a:pt x="5909" y="446"/>
                    <a:pt x="5463" y="1"/>
                    <a:pt x="4924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560" bIns="615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05" name="Google Shape;4378;p 1"/>
            <p:cNvSpPr/>
            <p:nvPr/>
          </p:nvSpPr>
          <p:spPr>
            <a:xfrm>
              <a:off x="7283160" y="1508760"/>
              <a:ext cx="48240" cy="122040"/>
            </a:xfrm>
            <a:custGeom>
              <a:avLst/>
              <a:gdLst>
                <a:gd name="textAreaLeft" fmla="*/ 0 w 48240"/>
                <a:gd name="textAreaRight" fmla="*/ 49320 w 48240"/>
                <a:gd name="textAreaTop" fmla="*/ 0 h 122040"/>
                <a:gd name="textAreaBottom" fmla="*/ 123120 h 122040"/>
              </a:gdLst>
              <a:ahLst/>
              <a:rect l="textAreaLeft" t="textAreaTop" r="textAreaRight" b="textAreaBottom"/>
              <a:pathLst>
                <a:path w="1971" h="4925">
                  <a:moveTo>
                    <a:pt x="985" y="1"/>
                  </a:moveTo>
                  <a:cubicBezTo>
                    <a:pt x="423" y="1"/>
                    <a:pt x="1" y="446"/>
                    <a:pt x="1" y="985"/>
                  </a:cubicBezTo>
                  <a:lnTo>
                    <a:pt x="1" y="3939"/>
                  </a:lnTo>
                  <a:cubicBezTo>
                    <a:pt x="1" y="4479"/>
                    <a:pt x="423" y="4924"/>
                    <a:pt x="985" y="4924"/>
                  </a:cubicBezTo>
                  <a:lnTo>
                    <a:pt x="1970" y="4924"/>
                  </a:lnTo>
                  <a:cubicBezTo>
                    <a:pt x="1407" y="4924"/>
                    <a:pt x="985" y="4479"/>
                    <a:pt x="985" y="3939"/>
                  </a:cubicBezTo>
                  <a:lnTo>
                    <a:pt x="985" y="985"/>
                  </a:lnTo>
                  <a:cubicBezTo>
                    <a:pt x="985" y="446"/>
                    <a:pt x="1407" y="1"/>
                    <a:pt x="1970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560" bIns="615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06" name="Google Shape;4379;p 1"/>
            <p:cNvSpPr/>
            <p:nvPr/>
          </p:nvSpPr>
          <p:spPr>
            <a:xfrm>
              <a:off x="7342200" y="1545840"/>
              <a:ext cx="25920" cy="47880"/>
            </a:xfrm>
            <a:custGeom>
              <a:avLst/>
              <a:gdLst>
                <a:gd name="textAreaLeft" fmla="*/ 0 w 25920"/>
                <a:gd name="textAreaRight" fmla="*/ 27000 w 25920"/>
                <a:gd name="textAreaTop" fmla="*/ 0 h 47880"/>
                <a:gd name="textAreaBottom" fmla="*/ 48960 h 47880"/>
              </a:gdLst>
              <a:ahLst/>
              <a:rect l="textAreaLeft" t="textAreaTop" r="textAreaRight" b="textAreaBottom"/>
              <a:pathLst>
                <a:path w="1080" h="1955">
                  <a:moveTo>
                    <a:pt x="576" y="1"/>
                  </a:moveTo>
                  <a:cubicBezTo>
                    <a:pt x="493" y="1"/>
                    <a:pt x="408" y="22"/>
                    <a:pt x="329" y="67"/>
                  </a:cubicBezTo>
                  <a:cubicBezTo>
                    <a:pt x="1" y="255"/>
                    <a:pt x="1" y="723"/>
                    <a:pt x="329" y="911"/>
                  </a:cubicBezTo>
                  <a:lnTo>
                    <a:pt x="329" y="1708"/>
                  </a:lnTo>
                  <a:cubicBezTo>
                    <a:pt x="329" y="1872"/>
                    <a:pt x="452" y="1954"/>
                    <a:pt x="575" y="1954"/>
                  </a:cubicBezTo>
                  <a:cubicBezTo>
                    <a:pt x="698" y="1954"/>
                    <a:pt x="821" y="1872"/>
                    <a:pt x="821" y="1708"/>
                  </a:cubicBezTo>
                  <a:lnTo>
                    <a:pt x="821" y="911"/>
                  </a:lnTo>
                  <a:cubicBezTo>
                    <a:pt x="985" y="817"/>
                    <a:pt x="1079" y="653"/>
                    <a:pt x="1079" y="489"/>
                  </a:cubicBezTo>
                  <a:cubicBezTo>
                    <a:pt x="1079" y="205"/>
                    <a:pt x="836" y="1"/>
                    <a:pt x="576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480" bIns="244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07" name="Google Shape;4380;p 1"/>
            <p:cNvSpPr/>
            <p:nvPr/>
          </p:nvSpPr>
          <p:spPr>
            <a:xfrm>
              <a:off x="7283160" y="1545840"/>
              <a:ext cx="41760" cy="11160"/>
            </a:xfrm>
            <a:custGeom>
              <a:avLst/>
              <a:gdLst>
                <a:gd name="textAreaLeft" fmla="*/ 0 w 41760"/>
                <a:gd name="textAreaRight" fmla="*/ 42840 w 41760"/>
                <a:gd name="textAreaTop" fmla="*/ 0 h 11160"/>
                <a:gd name="textAreaBottom" fmla="*/ 12240 h 11160"/>
              </a:gdLst>
              <a:ahLst/>
              <a:rect l="textAreaLeft" t="textAreaTop" r="textAreaRight" b="textAreaBottom"/>
              <a:pathLst>
                <a:path w="1713" h="493">
                  <a:moveTo>
                    <a:pt x="1" y="1"/>
                  </a:moveTo>
                  <a:lnTo>
                    <a:pt x="1" y="493"/>
                  </a:lnTo>
                  <a:lnTo>
                    <a:pt x="1384" y="493"/>
                  </a:lnTo>
                  <a:cubicBezTo>
                    <a:pt x="1712" y="493"/>
                    <a:pt x="1712" y="1"/>
                    <a:pt x="138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08" name="Google Shape;4381;p 1"/>
            <p:cNvSpPr/>
            <p:nvPr/>
          </p:nvSpPr>
          <p:spPr>
            <a:xfrm>
              <a:off x="7283160" y="1582920"/>
              <a:ext cx="41760" cy="11160"/>
            </a:xfrm>
            <a:custGeom>
              <a:avLst/>
              <a:gdLst>
                <a:gd name="textAreaLeft" fmla="*/ 0 w 41760"/>
                <a:gd name="textAreaRight" fmla="*/ 42840 w 41760"/>
                <a:gd name="textAreaTop" fmla="*/ 0 h 11160"/>
                <a:gd name="textAreaBottom" fmla="*/ 12240 h 11160"/>
              </a:gdLst>
              <a:ahLst/>
              <a:rect l="textAreaLeft" t="textAreaTop" r="textAreaRight" b="textAreaBottom"/>
              <a:pathLst>
                <a:path w="1713" h="494">
                  <a:moveTo>
                    <a:pt x="1" y="1"/>
                  </a:moveTo>
                  <a:lnTo>
                    <a:pt x="1" y="493"/>
                  </a:lnTo>
                  <a:lnTo>
                    <a:pt x="1384" y="493"/>
                  </a:lnTo>
                  <a:cubicBezTo>
                    <a:pt x="1712" y="493"/>
                    <a:pt x="1712" y="1"/>
                    <a:pt x="138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09" name="Google Shape;4382;p 1"/>
            <p:cNvSpPr/>
            <p:nvPr/>
          </p:nvSpPr>
          <p:spPr>
            <a:xfrm>
              <a:off x="7283160" y="1564560"/>
              <a:ext cx="41760" cy="11160"/>
            </a:xfrm>
            <a:custGeom>
              <a:avLst/>
              <a:gdLst>
                <a:gd name="textAreaLeft" fmla="*/ 0 w 41760"/>
                <a:gd name="textAreaRight" fmla="*/ 42840 w 41760"/>
                <a:gd name="textAreaTop" fmla="*/ 0 h 11160"/>
                <a:gd name="textAreaBottom" fmla="*/ 12240 h 11160"/>
              </a:gdLst>
              <a:ahLst/>
              <a:rect l="textAreaLeft" t="textAreaTop" r="textAreaRight" b="textAreaBottom"/>
              <a:pathLst>
                <a:path w="1713" h="494">
                  <a:moveTo>
                    <a:pt x="1" y="1"/>
                  </a:moveTo>
                  <a:lnTo>
                    <a:pt x="1" y="493"/>
                  </a:lnTo>
                  <a:lnTo>
                    <a:pt x="1384" y="493"/>
                  </a:lnTo>
                  <a:cubicBezTo>
                    <a:pt x="1712" y="493"/>
                    <a:pt x="1712" y="1"/>
                    <a:pt x="138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10" name="Google Shape;4383;p 1"/>
            <p:cNvSpPr/>
            <p:nvPr/>
          </p:nvSpPr>
          <p:spPr>
            <a:xfrm>
              <a:off x="7387200" y="1545840"/>
              <a:ext cx="42480" cy="11160"/>
            </a:xfrm>
            <a:custGeom>
              <a:avLst/>
              <a:gdLst>
                <a:gd name="textAreaLeft" fmla="*/ 0 w 42480"/>
                <a:gd name="textAreaRight" fmla="*/ 43560 w 42480"/>
                <a:gd name="textAreaTop" fmla="*/ 0 h 11160"/>
                <a:gd name="textAreaBottom" fmla="*/ 12240 h 11160"/>
              </a:gdLst>
              <a:ahLst/>
              <a:rect l="textAreaLeft" t="textAreaTop" r="textAreaRight" b="textAreaBottom"/>
              <a:pathLst>
                <a:path w="1736" h="493">
                  <a:moveTo>
                    <a:pt x="329" y="1"/>
                  </a:moveTo>
                  <a:cubicBezTo>
                    <a:pt x="1" y="1"/>
                    <a:pt x="1" y="493"/>
                    <a:pt x="329" y="493"/>
                  </a:cubicBezTo>
                  <a:lnTo>
                    <a:pt x="1736" y="493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11" name="Google Shape;4384;p 1"/>
            <p:cNvSpPr/>
            <p:nvPr/>
          </p:nvSpPr>
          <p:spPr>
            <a:xfrm>
              <a:off x="7387200" y="1582920"/>
              <a:ext cx="42480" cy="11160"/>
            </a:xfrm>
            <a:custGeom>
              <a:avLst/>
              <a:gdLst>
                <a:gd name="textAreaLeft" fmla="*/ 0 w 42480"/>
                <a:gd name="textAreaRight" fmla="*/ 43560 w 42480"/>
                <a:gd name="textAreaTop" fmla="*/ 0 h 11160"/>
                <a:gd name="textAreaBottom" fmla="*/ 12240 h 11160"/>
              </a:gdLst>
              <a:ahLst/>
              <a:rect l="textAreaLeft" t="textAreaTop" r="textAreaRight" b="textAreaBottom"/>
              <a:pathLst>
                <a:path w="1736" h="494">
                  <a:moveTo>
                    <a:pt x="329" y="1"/>
                  </a:moveTo>
                  <a:cubicBezTo>
                    <a:pt x="1" y="1"/>
                    <a:pt x="1" y="493"/>
                    <a:pt x="329" y="493"/>
                  </a:cubicBezTo>
                  <a:lnTo>
                    <a:pt x="1736" y="493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12" name="Google Shape;4385;p 1"/>
            <p:cNvSpPr/>
            <p:nvPr/>
          </p:nvSpPr>
          <p:spPr>
            <a:xfrm>
              <a:off x="7387200" y="1564560"/>
              <a:ext cx="42480" cy="11160"/>
            </a:xfrm>
            <a:custGeom>
              <a:avLst/>
              <a:gdLst>
                <a:gd name="textAreaLeft" fmla="*/ 0 w 42480"/>
                <a:gd name="textAreaRight" fmla="*/ 43560 w 42480"/>
                <a:gd name="textAreaTop" fmla="*/ 0 h 11160"/>
                <a:gd name="textAreaBottom" fmla="*/ 12240 h 11160"/>
              </a:gdLst>
              <a:ahLst/>
              <a:rect l="textAreaLeft" t="textAreaTop" r="textAreaRight" b="textAreaBottom"/>
              <a:pathLst>
                <a:path w="1736" h="494">
                  <a:moveTo>
                    <a:pt x="329" y="1"/>
                  </a:moveTo>
                  <a:cubicBezTo>
                    <a:pt x="1" y="1"/>
                    <a:pt x="1" y="493"/>
                    <a:pt x="329" y="493"/>
                  </a:cubicBezTo>
                  <a:lnTo>
                    <a:pt x="1736" y="493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913" name="Google Shape;4154;p 1"/>
          <p:cNvGrpSpPr/>
          <p:nvPr/>
        </p:nvGrpSpPr>
        <p:grpSpPr>
          <a:xfrm>
            <a:off x="6645960" y="1321200"/>
            <a:ext cx="419760" cy="419760"/>
            <a:chOff x="6645960" y="1321200"/>
            <a:chExt cx="419760" cy="419760"/>
          </a:xfrm>
        </p:grpSpPr>
        <p:sp>
          <p:nvSpPr>
            <p:cNvPr id="914" name="Google Shape;4155;p 1"/>
            <p:cNvSpPr/>
            <p:nvPr/>
          </p:nvSpPr>
          <p:spPr>
            <a:xfrm>
              <a:off x="6645960" y="1321200"/>
              <a:ext cx="419760" cy="419760"/>
            </a:xfrm>
            <a:custGeom>
              <a:avLst/>
              <a:gdLst>
                <a:gd name="textAreaLeft" fmla="*/ 0 w 419760"/>
                <a:gd name="textAreaRight" fmla="*/ 420840 w 419760"/>
                <a:gd name="textAreaTop" fmla="*/ 0 h 419760"/>
                <a:gd name="textAreaBottom" fmla="*/ 420840 h 419760"/>
              </a:gdLst>
              <a:ahLst/>
              <a:rect l="textAreaLeft" t="textAreaTop" r="textAreaRight" b="textAreaBottom"/>
              <a:pathLst>
                <a:path w="16835" h="16840">
                  <a:moveTo>
                    <a:pt x="8414" y="0"/>
                  </a:moveTo>
                  <a:cubicBezTo>
                    <a:pt x="6202" y="0"/>
                    <a:pt x="3986" y="862"/>
                    <a:pt x="2322" y="2585"/>
                  </a:cubicBezTo>
                  <a:lnTo>
                    <a:pt x="2322" y="2960"/>
                  </a:lnTo>
                  <a:lnTo>
                    <a:pt x="1993" y="2960"/>
                  </a:lnTo>
                  <a:cubicBezTo>
                    <a:pt x="1900" y="3078"/>
                    <a:pt x="1782" y="3218"/>
                    <a:pt x="1689" y="3359"/>
                  </a:cubicBezTo>
                  <a:lnTo>
                    <a:pt x="1689" y="3757"/>
                  </a:lnTo>
                  <a:lnTo>
                    <a:pt x="1384" y="3757"/>
                  </a:lnTo>
                  <a:cubicBezTo>
                    <a:pt x="563" y="5024"/>
                    <a:pt x="71" y="6477"/>
                    <a:pt x="1" y="8001"/>
                  </a:cubicBezTo>
                  <a:lnTo>
                    <a:pt x="258" y="8235"/>
                  </a:lnTo>
                  <a:lnTo>
                    <a:pt x="1" y="8493"/>
                  </a:lnTo>
                  <a:cubicBezTo>
                    <a:pt x="1" y="8658"/>
                    <a:pt x="1" y="8822"/>
                    <a:pt x="1" y="8986"/>
                  </a:cubicBezTo>
                  <a:lnTo>
                    <a:pt x="235" y="9220"/>
                  </a:lnTo>
                  <a:lnTo>
                    <a:pt x="71" y="9502"/>
                  </a:lnTo>
                  <a:cubicBezTo>
                    <a:pt x="71" y="9666"/>
                    <a:pt x="118" y="9830"/>
                    <a:pt x="141" y="9994"/>
                  </a:cubicBezTo>
                  <a:lnTo>
                    <a:pt x="376" y="10228"/>
                  </a:lnTo>
                  <a:lnTo>
                    <a:pt x="235" y="10486"/>
                  </a:lnTo>
                  <a:cubicBezTo>
                    <a:pt x="282" y="10650"/>
                    <a:pt x="329" y="10814"/>
                    <a:pt x="376" y="10979"/>
                  </a:cubicBezTo>
                  <a:lnTo>
                    <a:pt x="704" y="11213"/>
                  </a:lnTo>
                  <a:lnTo>
                    <a:pt x="563" y="11471"/>
                  </a:lnTo>
                  <a:cubicBezTo>
                    <a:pt x="1009" y="12620"/>
                    <a:pt x="1689" y="13651"/>
                    <a:pt x="2603" y="14495"/>
                  </a:cubicBezTo>
                  <a:lnTo>
                    <a:pt x="2955" y="14495"/>
                  </a:lnTo>
                  <a:lnTo>
                    <a:pt x="2955" y="14847"/>
                  </a:lnTo>
                  <a:cubicBezTo>
                    <a:pt x="3095" y="14941"/>
                    <a:pt x="3213" y="15058"/>
                    <a:pt x="3353" y="15152"/>
                  </a:cubicBezTo>
                  <a:lnTo>
                    <a:pt x="3752" y="15152"/>
                  </a:lnTo>
                  <a:lnTo>
                    <a:pt x="3752" y="15433"/>
                  </a:lnTo>
                  <a:cubicBezTo>
                    <a:pt x="4643" y="16043"/>
                    <a:pt x="5627" y="16441"/>
                    <a:pt x="6682" y="16676"/>
                  </a:cubicBezTo>
                  <a:lnTo>
                    <a:pt x="6940" y="16371"/>
                  </a:lnTo>
                  <a:lnTo>
                    <a:pt x="7175" y="16746"/>
                  </a:lnTo>
                  <a:cubicBezTo>
                    <a:pt x="7339" y="16770"/>
                    <a:pt x="7503" y="16793"/>
                    <a:pt x="7667" y="16816"/>
                  </a:cubicBezTo>
                  <a:lnTo>
                    <a:pt x="7925" y="16629"/>
                  </a:lnTo>
                  <a:lnTo>
                    <a:pt x="8159" y="16840"/>
                  </a:lnTo>
                  <a:lnTo>
                    <a:pt x="8652" y="16840"/>
                  </a:lnTo>
                  <a:lnTo>
                    <a:pt x="8910" y="16629"/>
                  </a:lnTo>
                  <a:lnTo>
                    <a:pt x="9144" y="16816"/>
                  </a:lnTo>
                  <a:cubicBezTo>
                    <a:pt x="9308" y="16816"/>
                    <a:pt x="9472" y="16770"/>
                    <a:pt x="9637" y="16746"/>
                  </a:cubicBezTo>
                  <a:lnTo>
                    <a:pt x="9894" y="16371"/>
                  </a:lnTo>
                  <a:lnTo>
                    <a:pt x="10129" y="16676"/>
                  </a:lnTo>
                  <a:cubicBezTo>
                    <a:pt x="11184" y="16441"/>
                    <a:pt x="12169" y="16043"/>
                    <a:pt x="13060" y="15433"/>
                  </a:cubicBezTo>
                  <a:lnTo>
                    <a:pt x="13060" y="15152"/>
                  </a:lnTo>
                  <a:lnTo>
                    <a:pt x="13482" y="15152"/>
                  </a:lnTo>
                  <a:cubicBezTo>
                    <a:pt x="13622" y="15058"/>
                    <a:pt x="13739" y="14941"/>
                    <a:pt x="13857" y="14847"/>
                  </a:cubicBezTo>
                  <a:lnTo>
                    <a:pt x="13857" y="14495"/>
                  </a:lnTo>
                  <a:lnTo>
                    <a:pt x="14232" y="14495"/>
                  </a:lnTo>
                  <a:cubicBezTo>
                    <a:pt x="15123" y="13651"/>
                    <a:pt x="15826" y="12620"/>
                    <a:pt x="16272" y="11471"/>
                  </a:cubicBezTo>
                  <a:lnTo>
                    <a:pt x="16107" y="11213"/>
                  </a:lnTo>
                  <a:lnTo>
                    <a:pt x="16436" y="10955"/>
                  </a:lnTo>
                  <a:cubicBezTo>
                    <a:pt x="16483" y="10791"/>
                    <a:pt x="16529" y="10627"/>
                    <a:pt x="16576" y="10463"/>
                  </a:cubicBezTo>
                  <a:lnTo>
                    <a:pt x="16459" y="10205"/>
                  </a:lnTo>
                  <a:lnTo>
                    <a:pt x="16694" y="9970"/>
                  </a:lnTo>
                  <a:cubicBezTo>
                    <a:pt x="16717" y="9806"/>
                    <a:pt x="16740" y="9642"/>
                    <a:pt x="16764" y="9478"/>
                  </a:cubicBezTo>
                  <a:lnTo>
                    <a:pt x="16576" y="9220"/>
                  </a:lnTo>
                  <a:lnTo>
                    <a:pt x="16811" y="8986"/>
                  </a:lnTo>
                  <a:cubicBezTo>
                    <a:pt x="16811" y="8822"/>
                    <a:pt x="16834" y="8658"/>
                    <a:pt x="16834" y="8493"/>
                  </a:cubicBezTo>
                  <a:lnTo>
                    <a:pt x="16553" y="8235"/>
                  </a:lnTo>
                  <a:lnTo>
                    <a:pt x="16811" y="8001"/>
                  </a:lnTo>
                  <a:cubicBezTo>
                    <a:pt x="16740" y="6477"/>
                    <a:pt x="16272" y="5024"/>
                    <a:pt x="15427" y="3757"/>
                  </a:cubicBezTo>
                  <a:lnTo>
                    <a:pt x="15123" y="3757"/>
                  </a:lnTo>
                  <a:lnTo>
                    <a:pt x="15123" y="3359"/>
                  </a:lnTo>
                  <a:cubicBezTo>
                    <a:pt x="15029" y="3218"/>
                    <a:pt x="14935" y="3078"/>
                    <a:pt x="14818" y="2960"/>
                  </a:cubicBezTo>
                  <a:lnTo>
                    <a:pt x="14490" y="2960"/>
                  </a:lnTo>
                  <a:lnTo>
                    <a:pt x="14490" y="2585"/>
                  </a:lnTo>
                  <a:cubicBezTo>
                    <a:pt x="12837" y="862"/>
                    <a:pt x="10627" y="0"/>
                    <a:pt x="8414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15" name="Google Shape;4156;p 1"/>
            <p:cNvSpPr/>
            <p:nvPr/>
          </p:nvSpPr>
          <p:spPr>
            <a:xfrm>
              <a:off x="6645960" y="1405080"/>
              <a:ext cx="419760" cy="333000"/>
            </a:xfrm>
            <a:custGeom>
              <a:avLst/>
              <a:gdLst>
                <a:gd name="textAreaLeft" fmla="*/ 0 w 419760"/>
                <a:gd name="textAreaRight" fmla="*/ 420840 w 419760"/>
                <a:gd name="textAreaTop" fmla="*/ 0 h 333000"/>
                <a:gd name="textAreaBottom" fmla="*/ 334080 h 333000"/>
              </a:gdLst>
              <a:ahLst/>
              <a:rect l="textAreaLeft" t="textAreaTop" r="textAreaRight" b="textAreaBottom"/>
              <a:pathLst>
                <a:path w="16835" h="13365">
                  <a:moveTo>
                    <a:pt x="10012" y="5135"/>
                  </a:moveTo>
                  <a:lnTo>
                    <a:pt x="8511" y="6589"/>
                  </a:lnTo>
                  <a:lnTo>
                    <a:pt x="8300" y="6589"/>
                  </a:lnTo>
                  <a:lnTo>
                    <a:pt x="6847" y="5135"/>
                  </a:lnTo>
                  <a:close/>
                  <a:moveTo>
                    <a:pt x="1689" y="1"/>
                  </a:moveTo>
                  <a:cubicBezTo>
                    <a:pt x="1595" y="142"/>
                    <a:pt x="1501" y="259"/>
                    <a:pt x="1407" y="399"/>
                  </a:cubicBezTo>
                  <a:lnTo>
                    <a:pt x="5627" y="4643"/>
                  </a:lnTo>
                  <a:lnTo>
                    <a:pt x="2298" y="4643"/>
                  </a:lnTo>
                  <a:cubicBezTo>
                    <a:pt x="2204" y="4479"/>
                    <a:pt x="2040" y="4397"/>
                    <a:pt x="1876" y="4397"/>
                  </a:cubicBezTo>
                  <a:cubicBezTo>
                    <a:pt x="1712" y="4397"/>
                    <a:pt x="1548" y="4479"/>
                    <a:pt x="1454" y="4643"/>
                  </a:cubicBezTo>
                  <a:lnTo>
                    <a:pt x="1" y="4643"/>
                  </a:lnTo>
                  <a:lnTo>
                    <a:pt x="1" y="5042"/>
                  </a:lnTo>
                  <a:lnTo>
                    <a:pt x="1" y="5135"/>
                  </a:lnTo>
                  <a:lnTo>
                    <a:pt x="1478" y="5135"/>
                  </a:lnTo>
                  <a:cubicBezTo>
                    <a:pt x="1571" y="5300"/>
                    <a:pt x="1735" y="5382"/>
                    <a:pt x="1900" y="5382"/>
                  </a:cubicBezTo>
                  <a:cubicBezTo>
                    <a:pt x="2064" y="5382"/>
                    <a:pt x="2228" y="5300"/>
                    <a:pt x="2322" y="5135"/>
                  </a:cubicBezTo>
                  <a:lnTo>
                    <a:pt x="6143" y="5135"/>
                  </a:lnTo>
                  <a:lnTo>
                    <a:pt x="7620" y="6589"/>
                  </a:lnTo>
                  <a:lnTo>
                    <a:pt x="3213" y="6589"/>
                  </a:lnTo>
                  <a:cubicBezTo>
                    <a:pt x="3119" y="6425"/>
                    <a:pt x="2955" y="6343"/>
                    <a:pt x="2791" y="6343"/>
                  </a:cubicBezTo>
                  <a:cubicBezTo>
                    <a:pt x="2626" y="6343"/>
                    <a:pt x="2462" y="6425"/>
                    <a:pt x="2369" y="6589"/>
                  </a:cubicBezTo>
                  <a:lnTo>
                    <a:pt x="141" y="6589"/>
                  </a:lnTo>
                  <a:cubicBezTo>
                    <a:pt x="188" y="6777"/>
                    <a:pt x="212" y="6941"/>
                    <a:pt x="258" y="7081"/>
                  </a:cubicBezTo>
                  <a:lnTo>
                    <a:pt x="2369" y="7081"/>
                  </a:lnTo>
                  <a:cubicBezTo>
                    <a:pt x="2462" y="7245"/>
                    <a:pt x="2626" y="7328"/>
                    <a:pt x="2791" y="7328"/>
                  </a:cubicBezTo>
                  <a:cubicBezTo>
                    <a:pt x="2955" y="7328"/>
                    <a:pt x="3119" y="7245"/>
                    <a:pt x="3213" y="7081"/>
                  </a:cubicBezTo>
                  <a:lnTo>
                    <a:pt x="8042" y="7081"/>
                  </a:lnTo>
                  <a:lnTo>
                    <a:pt x="3353" y="11770"/>
                  </a:lnTo>
                  <a:cubicBezTo>
                    <a:pt x="3494" y="11864"/>
                    <a:pt x="3635" y="11958"/>
                    <a:pt x="3775" y="12052"/>
                  </a:cubicBezTo>
                  <a:lnTo>
                    <a:pt x="6706" y="9121"/>
                  </a:lnTo>
                  <a:lnTo>
                    <a:pt x="6706" y="13271"/>
                  </a:lnTo>
                  <a:cubicBezTo>
                    <a:pt x="6870" y="13318"/>
                    <a:pt x="7034" y="13341"/>
                    <a:pt x="7198" y="13365"/>
                  </a:cubicBezTo>
                  <a:lnTo>
                    <a:pt x="7198" y="9074"/>
                  </a:lnTo>
                  <a:lnTo>
                    <a:pt x="6753" y="9074"/>
                  </a:lnTo>
                  <a:lnTo>
                    <a:pt x="8417" y="7410"/>
                  </a:lnTo>
                  <a:lnTo>
                    <a:pt x="12004" y="10997"/>
                  </a:lnTo>
                  <a:cubicBezTo>
                    <a:pt x="11981" y="11020"/>
                    <a:pt x="11981" y="11067"/>
                    <a:pt x="11981" y="11114"/>
                  </a:cubicBezTo>
                  <a:cubicBezTo>
                    <a:pt x="11981" y="11395"/>
                    <a:pt x="12215" y="11606"/>
                    <a:pt x="12473" y="11606"/>
                  </a:cubicBezTo>
                  <a:cubicBezTo>
                    <a:pt x="12520" y="11606"/>
                    <a:pt x="12567" y="11606"/>
                    <a:pt x="12614" y="11583"/>
                  </a:cubicBezTo>
                  <a:lnTo>
                    <a:pt x="13083" y="12075"/>
                  </a:lnTo>
                  <a:cubicBezTo>
                    <a:pt x="13224" y="11981"/>
                    <a:pt x="13341" y="11888"/>
                    <a:pt x="13482" y="11770"/>
                  </a:cubicBezTo>
                  <a:lnTo>
                    <a:pt x="12966" y="11255"/>
                  </a:lnTo>
                  <a:cubicBezTo>
                    <a:pt x="12966" y="11208"/>
                    <a:pt x="12966" y="11161"/>
                    <a:pt x="12966" y="11114"/>
                  </a:cubicBezTo>
                  <a:cubicBezTo>
                    <a:pt x="12966" y="10856"/>
                    <a:pt x="12731" y="10622"/>
                    <a:pt x="12473" y="10622"/>
                  </a:cubicBezTo>
                  <a:cubicBezTo>
                    <a:pt x="12426" y="10622"/>
                    <a:pt x="12380" y="10622"/>
                    <a:pt x="12333" y="10645"/>
                  </a:cubicBezTo>
                  <a:lnTo>
                    <a:pt x="8792" y="7105"/>
                  </a:lnTo>
                  <a:lnTo>
                    <a:pt x="16576" y="7105"/>
                  </a:lnTo>
                  <a:cubicBezTo>
                    <a:pt x="16623" y="6941"/>
                    <a:pt x="16647" y="6777"/>
                    <a:pt x="16670" y="6612"/>
                  </a:cubicBezTo>
                  <a:lnTo>
                    <a:pt x="9215" y="6612"/>
                  </a:lnTo>
                  <a:lnTo>
                    <a:pt x="10668" y="5135"/>
                  </a:lnTo>
                  <a:lnTo>
                    <a:pt x="16834" y="5135"/>
                  </a:lnTo>
                  <a:lnTo>
                    <a:pt x="16834" y="5042"/>
                  </a:lnTo>
                  <a:lnTo>
                    <a:pt x="16834" y="4643"/>
                  </a:lnTo>
                  <a:lnTo>
                    <a:pt x="11207" y="4643"/>
                  </a:lnTo>
                  <a:lnTo>
                    <a:pt x="13130" y="2697"/>
                  </a:lnTo>
                  <a:cubicBezTo>
                    <a:pt x="13177" y="2721"/>
                    <a:pt x="13224" y="2721"/>
                    <a:pt x="13271" y="2721"/>
                  </a:cubicBezTo>
                  <a:cubicBezTo>
                    <a:pt x="13528" y="2721"/>
                    <a:pt x="13763" y="2486"/>
                    <a:pt x="13763" y="2228"/>
                  </a:cubicBezTo>
                  <a:cubicBezTo>
                    <a:pt x="13763" y="2181"/>
                    <a:pt x="13763" y="2134"/>
                    <a:pt x="13739" y="2088"/>
                  </a:cubicBezTo>
                  <a:lnTo>
                    <a:pt x="15427" y="399"/>
                  </a:lnTo>
                  <a:cubicBezTo>
                    <a:pt x="15334" y="259"/>
                    <a:pt x="15240" y="118"/>
                    <a:pt x="15146" y="1"/>
                  </a:cubicBezTo>
                  <a:lnTo>
                    <a:pt x="13388" y="1759"/>
                  </a:lnTo>
                  <a:cubicBezTo>
                    <a:pt x="13341" y="1736"/>
                    <a:pt x="13294" y="1736"/>
                    <a:pt x="13247" y="1736"/>
                  </a:cubicBezTo>
                  <a:cubicBezTo>
                    <a:pt x="12966" y="1736"/>
                    <a:pt x="12755" y="1947"/>
                    <a:pt x="12755" y="2228"/>
                  </a:cubicBezTo>
                  <a:cubicBezTo>
                    <a:pt x="12755" y="2275"/>
                    <a:pt x="12755" y="2322"/>
                    <a:pt x="12755" y="2345"/>
                  </a:cubicBezTo>
                  <a:lnTo>
                    <a:pt x="10457" y="4643"/>
                  </a:lnTo>
                  <a:lnTo>
                    <a:pt x="6331" y="4643"/>
                  </a:lnTo>
                  <a:lnTo>
                    <a:pt x="1689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16" name="Google Shape;4157;p 1"/>
            <p:cNvSpPr/>
            <p:nvPr/>
          </p:nvSpPr>
          <p:spPr>
            <a:xfrm>
              <a:off x="6862320" y="1631880"/>
              <a:ext cx="11160" cy="108720"/>
            </a:xfrm>
            <a:custGeom>
              <a:avLst/>
              <a:gdLst>
                <a:gd name="textAreaLeft" fmla="*/ 0 w 11160"/>
                <a:gd name="textAreaRight" fmla="*/ 12240 w 11160"/>
                <a:gd name="textAreaTop" fmla="*/ 0 h 108720"/>
                <a:gd name="textAreaBottom" fmla="*/ 109800 h 108720"/>
              </a:gdLst>
              <a:ahLst/>
              <a:rect l="textAreaLeft" t="textAreaTop" r="textAreaRight" b="textAreaBottom"/>
              <a:pathLst>
                <a:path w="494" h="4385">
                  <a:moveTo>
                    <a:pt x="1" y="0"/>
                  </a:moveTo>
                  <a:lnTo>
                    <a:pt x="1" y="4384"/>
                  </a:lnTo>
                  <a:cubicBezTo>
                    <a:pt x="165" y="4384"/>
                    <a:pt x="329" y="4384"/>
                    <a:pt x="493" y="4361"/>
                  </a:cubicBezTo>
                  <a:lnTo>
                    <a:pt x="493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4720" bIns="547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17" name="Google Shape;4158;p 1"/>
            <p:cNvSpPr/>
            <p:nvPr/>
          </p:nvSpPr>
          <p:spPr>
            <a:xfrm>
              <a:off x="6646320" y="1386360"/>
              <a:ext cx="418680" cy="304200"/>
            </a:xfrm>
            <a:custGeom>
              <a:avLst/>
              <a:gdLst>
                <a:gd name="textAreaLeft" fmla="*/ 0 w 418680"/>
                <a:gd name="textAreaRight" fmla="*/ 419760 w 418680"/>
                <a:gd name="textAreaTop" fmla="*/ 0 h 304200"/>
                <a:gd name="textAreaBottom" fmla="*/ 305280 h 304200"/>
              </a:gdLst>
              <a:ahLst/>
              <a:rect l="textAreaLeft" t="textAreaTop" r="textAreaRight" b="textAreaBottom"/>
              <a:pathLst>
                <a:path w="16788" h="12216">
                  <a:moveTo>
                    <a:pt x="8488" y="6894"/>
                  </a:moveTo>
                  <a:lnTo>
                    <a:pt x="9965" y="8347"/>
                  </a:lnTo>
                  <a:lnTo>
                    <a:pt x="6800" y="8347"/>
                  </a:lnTo>
                  <a:lnTo>
                    <a:pt x="8277" y="6894"/>
                  </a:lnTo>
                  <a:close/>
                  <a:moveTo>
                    <a:pt x="2322" y="1"/>
                  </a:moveTo>
                  <a:cubicBezTo>
                    <a:pt x="2205" y="118"/>
                    <a:pt x="2088" y="235"/>
                    <a:pt x="1994" y="376"/>
                  </a:cubicBezTo>
                  <a:lnTo>
                    <a:pt x="2861" y="1243"/>
                  </a:lnTo>
                  <a:cubicBezTo>
                    <a:pt x="2861" y="1290"/>
                    <a:pt x="2838" y="1337"/>
                    <a:pt x="2861" y="1384"/>
                  </a:cubicBezTo>
                  <a:cubicBezTo>
                    <a:pt x="2861" y="1642"/>
                    <a:pt x="3072" y="1876"/>
                    <a:pt x="3354" y="1876"/>
                  </a:cubicBezTo>
                  <a:cubicBezTo>
                    <a:pt x="3377" y="1876"/>
                    <a:pt x="3424" y="1853"/>
                    <a:pt x="3471" y="1853"/>
                  </a:cubicBezTo>
                  <a:lnTo>
                    <a:pt x="8019" y="6401"/>
                  </a:lnTo>
                  <a:lnTo>
                    <a:pt x="1" y="6401"/>
                  </a:lnTo>
                  <a:cubicBezTo>
                    <a:pt x="1" y="6565"/>
                    <a:pt x="24" y="6729"/>
                    <a:pt x="48" y="6894"/>
                  </a:cubicBezTo>
                  <a:lnTo>
                    <a:pt x="7597" y="6894"/>
                  </a:lnTo>
                  <a:lnTo>
                    <a:pt x="6120" y="8347"/>
                  </a:lnTo>
                  <a:lnTo>
                    <a:pt x="376" y="8347"/>
                  </a:lnTo>
                  <a:cubicBezTo>
                    <a:pt x="423" y="8511"/>
                    <a:pt x="470" y="8699"/>
                    <a:pt x="540" y="8839"/>
                  </a:cubicBezTo>
                  <a:lnTo>
                    <a:pt x="5604" y="8839"/>
                  </a:lnTo>
                  <a:lnTo>
                    <a:pt x="3705" y="10739"/>
                  </a:lnTo>
                  <a:lnTo>
                    <a:pt x="3588" y="10739"/>
                  </a:lnTo>
                  <a:cubicBezTo>
                    <a:pt x="3307" y="10739"/>
                    <a:pt x="3072" y="10950"/>
                    <a:pt x="3096" y="11231"/>
                  </a:cubicBezTo>
                  <a:cubicBezTo>
                    <a:pt x="3072" y="11278"/>
                    <a:pt x="3096" y="11301"/>
                    <a:pt x="3096" y="11348"/>
                  </a:cubicBezTo>
                  <a:lnTo>
                    <a:pt x="2557" y="11887"/>
                  </a:lnTo>
                  <a:cubicBezTo>
                    <a:pt x="2674" y="12005"/>
                    <a:pt x="2814" y="12122"/>
                    <a:pt x="2932" y="12216"/>
                  </a:cubicBezTo>
                  <a:lnTo>
                    <a:pt x="3447" y="11700"/>
                  </a:lnTo>
                  <a:cubicBezTo>
                    <a:pt x="3494" y="11723"/>
                    <a:pt x="3541" y="11723"/>
                    <a:pt x="3565" y="11723"/>
                  </a:cubicBezTo>
                  <a:cubicBezTo>
                    <a:pt x="3846" y="11723"/>
                    <a:pt x="4080" y="11489"/>
                    <a:pt x="4080" y="11231"/>
                  </a:cubicBezTo>
                  <a:cubicBezTo>
                    <a:pt x="4080" y="11184"/>
                    <a:pt x="4057" y="11137"/>
                    <a:pt x="4057" y="11090"/>
                  </a:cubicBezTo>
                  <a:lnTo>
                    <a:pt x="6308" y="8839"/>
                  </a:lnTo>
                  <a:lnTo>
                    <a:pt x="10458" y="8839"/>
                  </a:lnTo>
                  <a:lnTo>
                    <a:pt x="13834" y="12216"/>
                  </a:lnTo>
                  <a:cubicBezTo>
                    <a:pt x="13951" y="12122"/>
                    <a:pt x="14068" y="12005"/>
                    <a:pt x="14185" y="11887"/>
                  </a:cubicBezTo>
                  <a:lnTo>
                    <a:pt x="11184" y="8839"/>
                  </a:lnTo>
                  <a:lnTo>
                    <a:pt x="14678" y="8839"/>
                  </a:lnTo>
                  <a:cubicBezTo>
                    <a:pt x="14771" y="9004"/>
                    <a:pt x="14936" y="9086"/>
                    <a:pt x="15100" y="9086"/>
                  </a:cubicBezTo>
                  <a:cubicBezTo>
                    <a:pt x="15264" y="9086"/>
                    <a:pt x="15428" y="9004"/>
                    <a:pt x="15522" y="8839"/>
                  </a:cubicBezTo>
                  <a:lnTo>
                    <a:pt x="16249" y="8839"/>
                  </a:lnTo>
                  <a:cubicBezTo>
                    <a:pt x="16319" y="8675"/>
                    <a:pt x="16366" y="8511"/>
                    <a:pt x="16413" y="8347"/>
                  </a:cubicBezTo>
                  <a:lnTo>
                    <a:pt x="15522" y="8347"/>
                  </a:lnTo>
                  <a:cubicBezTo>
                    <a:pt x="15428" y="8183"/>
                    <a:pt x="15258" y="8101"/>
                    <a:pt x="15088" y="8101"/>
                  </a:cubicBezTo>
                  <a:cubicBezTo>
                    <a:pt x="14918" y="8101"/>
                    <a:pt x="14748" y="8183"/>
                    <a:pt x="14654" y="8347"/>
                  </a:cubicBezTo>
                  <a:lnTo>
                    <a:pt x="10669" y="8347"/>
                  </a:lnTo>
                  <a:lnTo>
                    <a:pt x="9192" y="6894"/>
                  </a:lnTo>
                  <a:lnTo>
                    <a:pt x="13670" y="6894"/>
                  </a:lnTo>
                  <a:cubicBezTo>
                    <a:pt x="13763" y="7046"/>
                    <a:pt x="13927" y="7122"/>
                    <a:pt x="14094" y="7122"/>
                  </a:cubicBezTo>
                  <a:cubicBezTo>
                    <a:pt x="14262" y="7122"/>
                    <a:pt x="14432" y="7046"/>
                    <a:pt x="14537" y="6894"/>
                  </a:cubicBezTo>
                  <a:lnTo>
                    <a:pt x="16741" y="6894"/>
                  </a:lnTo>
                  <a:cubicBezTo>
                    <a:pt x="16764" y="6729"/>
                    <a:pt x="16788" y="6565"/>
                    <a:pt x="16788" y="6401"/>
                  </a:cubicBezTo>
                  <a:lnTo>
                    <a:pt x="14537" y="6401"/>
                  </a:lnTo>
                  <a:cubicBezTo>
                    <a:pt x="14443" y="6225"/>
                    <a:pt x="14273" y="6137"/>
                    <a:pt x="14103" y="6137"/>
                  </a:cubicBezTo>
                  <a:cubicBezTo>
                    <a:pt x="13933" y="6137"/>
                    <a:pt x="13763" y="6225"/>
                    <a:pt x="13670" y="6401"/>
                  </a:cubicBezTo>
                  <a:lnTo>
                    <a:pt x="8769" y="6401"/>
                  </a:lnTo>
                  <a:lnTo>
                    <a:pt x="13646" y="1525"/>
                  </a:lnTo>
                  <a:cubicBezTo>
                    <a:pt x="13693" y="1525"/>
                    <a:pt x="13740" y="1525"/>
                    <a:pt x="13787" y="1548"/>
                  </a:cubicBezTo>
                  <a:cubicBezTo>
                    <a:pt x="14045" y="1525"/>
                    <a:pt x="14279" y="1314"/>
                    <a:pt x="14279" y="1032"/>
                  </a:cubicBezTo>
                  <a:cubicBezTo>
                    <a:pt x="14279" y="1009"/>
                    <a:pt x="14256" y="962"/>
                    <a:pt x="14256" y="915"/>
                  </a:cubicBezTo>
                  <a:lnTo>
                    <a:pt x="14795" y="376"/>
                  </a:lnTo>
                  <a:cubicBezTo>
                    <a:pt x="14701" y="235"/>
                    <a:pt x="14584" y="118"/>
                    <a:pt x="14467" y="1"/>
                  </a:cubicBezTo>
                  <a:lnTo>
                    <a:pt x="13904" y="563"/>
                  </a:lnTo>
                  <a:cubicBezTo>
                    <a:pt x="13857" y="563"/>
                    <a:pt x="13810" y="540"/>
                    <a:pt x="13787" y="540"/>
                  </a:cubicBezTo>
                  <a:cubicBezTo>
                    <a:pt x="13505" y="540"/>
                    <a:pt x="13294" y="751"/>
                    <a:pt x="13294" y="1032"/>
                  </a:cubicBezTo>
                  <a:cubicBezTo>
                    <a:pt x="13294" y="1056"/>
                    <a:pt x="13294" y="1103"/>
                    <a:pt x="13294" y="1149"/>
                  </a:cubicBezTo>
                  <a:lnTo>
                    <a:pt x="8394" y="6073"/>
                  </a:lnTo>
                  <a:lnTo>
                    <a:pt x="3799" y="1478"/>
                  </a:lnTo>
                  <a:cubicBezTo>
                    <a:pt x="3823" y="1431"/>
                    <a:pt x="3823" y="1407"/>
                    <a:pt x="3823" y="1360"/>
                  </a:cubicBezTo>
                  <a:cubicBezTo>
                    <a:pt x="3823" y="1079"/>
                    <a:pt x="3588" y="868"/>
                    <a:pt x="3330" y="868"/>
                  </a:cubicBezTo>
                  <a:lnTo>
                    <a:pt x="3190" y="868"/>
                  </a:lnTo>
                  <a:lnTo>
                    <a:pt x="2322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18" name="Google Shape;4159;p 1"/>
            <p:cNvSpPr/>
            <p:nvPr/>
          </p:nvSpPr>
          <p:spPr>
            <a:xfrm>
              <a:off x="6829200" y="1632600"/>
              <a:ext cx="28440" cy="108000"/>
            </a:xfrm>
            <a:custGeom>
              <a:avLst/>
              <a:gdLst>
                <a:gd name="textAreaLeft" fmla="*/ 0 w 28440"/>
                <a:gd name="textAreaRight" fmla="*/ 29520 w 28440"/>
                <a:gd name="textAreaTop" fmla="*/ 0 h 108000"/>
                <a:gd name="textAreaBottom" fmla="*/ 109080 h 108000"/>
              </a:gdLst>
              <a:ahLst/>
              <a:rect l="textAreaLeft" t="textAreaTop" r="textAreaRight" b="textAreaBottom"/>
              <a:pathLst>
                <a:path w="1174" h="4362">
                  <a:moveTo>
                    <a:pt x="353" y="1"/>
                  </a:moveTo>
                  <a:lnTo>
                    <a:pt x="353" y="1759"/>
                  </a:lnTo>
                  <a:cubicBezTo>
                    <a:pt x="1" y="1923"/>
                    <a:pt x="1" y="2415"/>
                    <a:pt x="353" y="2603"/>
                  </a:cubicBezTo>
                  <a:lnTo>
                    <a:pt x="353" y="4338"/>
                  </a:lnTo>
                  <a:cubicBezTo>
                    <a:pt x="493" y="4361"/>
                    <a:pt x="657" y="4361"/>
                    <a:pt x="845" y="4361"/>
                  </a:cubicBezTo>
                  <a:lnTo>
                    <a:pt x="845" y="2603"/>
                  </a:lnTo>
                  <a:cubicBezTo>
                    <a:pt x="1173" y="2415"/>
                    <a:pt x="1173" y="1947"/>
                    <a:pt x="845" y="1759"/>
                  </a:cubicBezTo>
                  <a:lnTo>
                    <a:pt x="821" y="1759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4360" bIns="543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19" name="Google Shape;4160;p 1"/>
            <p:cNvSpPr/>
            <p:nvPr/>
          </p:nvSpPr>
          <p:spPr>
            <a:xfrm>
              <a:off x="6878520" y="1631880"/>
              <a:ext cx="27720" cy="106920"/>
            </a:xfrm>
            <a:custGeom>
              <a:avLst/>
              <a:gdLst>
                <a:gd name="textAreaLeft" fmla="*/ 0 w 27720"/>
                <a:gd name="textAreaRight" fmla="*/ 28800 w 27720"/>
                <a:gd name="textAreaTop" fmla="*/ 0 h 106920"/>
                <a:gd name="textAreaBottom" fmla="*/ 108000 h 106920"/>
              </a:gdLst>
              <a:ahLst/>
              <a:rect l="textAreaLeft" t="textAreaTop" r="textAreaRight" b="textAreaBottom"/>
              <a:pathLst>
                <a:path w="1150" h="4315">
                  <a:moveTo>
                    <a:pt x="329" y="0"/>
                  </a:moveTo>
                  <a:lnTo>
                    <a:pt x="329" y="2767"/>
                  </a:lnTo>
                  <a:cubicBezTo>
                    <a:pt x="0" y="2931"/>
                    <a:pt x="0" y="3423"/>
                    <a:pt x="329" y="3611"/>
                  </a:cubicBezTo>
                  <a:lnTo>
                    <a:pt x="329" y="4314"/>
                  </a:lnTo>
                  <a:cubicBezTo>
                    <a:pt x="493" y="4291"/>
                    <a:pt x="657" y="4244"/>
                    <a:pt x="821" y="4220"/>
                  </a:cubicBezTo>
                  <a:lnTo>
                    <a:pt x="821" y="3611"/>
                  </a:lnTo>
                  <a:cubicBezTo>
                    <a:pt x="1149" y="3423"/>
                    <a:pt x="1149" y="2954"/>
                    <a:pt x="821" y="2767"/>
                  </a:cubicBezTo>
                  <a:lnTo>
                    <a:pt x="82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20" name="Google Shape;4161;p 1"/>
            <p:cNvSpPr/>
            <p:nvPr/>
          </p:nvSpPr>
          <p:spPr>
            <a:xfrm>
              <a:off x="6782400" y="1347480"/>
              <a:ext cx="146160" cy="151200"/>
            </a:xfrm>
            <a:custGeom>
              <a:avLst/>
              <a:gdLst>
                <a:gd name="textAreaLeft" fmla="*/ 0 w 146160"/>
                <a:gd name="textAreaRight" fmla="*/ 147240 w 146160"/>
                <a:gd name="textAreaTop" fmla="*/ 0 h 151200"/>
                <a:gd name="textAreaBottom" fmla="*/ 152280 h 151200"/>
              </a:gdLst>
              <a:ahLst/>
              <a:rect l="textAreaLeft" t="textAreaTop" r="textAreaRight" b="textAreaBottom"/>
              <a:pathLst>
                <a:path w="5886" h="6097">
                  <a:moveTo>
                    <a:pt x="2931" y="0"/>
                  </a:moveTo>
                  <a:cubicBezTo>
                    <a:pt x="2935" y="0"/>
                    <a:pt x="2939" y="0"/>
                    <a:pt x="2943" y="0"/>
                  </a:cubicBezTo>
                  <a:lnTo>
                    <a:pt x="2943" y="0"/>
                  </a:lnTo>
                  <a:cubicBezTo>
                    <a:pt x="2946" y="0"/>
                    <a:pt x="2950" y="0"/>
                    <a:pt x="2954" y="0"/>
                  </a:cubicBezTo>
                  <a:close/>
                  <a:moveTo>
                    <a:pt x="2943" y="0"/>
                  </a:moveTo>
                  <a:lnTo>
                    <a:pt x="2943" y="0"/>
                  </a:lnTo>
                  <a:cubicBezTo>
                    <a:pt x="1307" y="7"/>
                    <a:pt x="0" y="1317"/>
                    <a:pt x="0" y="2954"/>
                  </a:cubicBezTo>
                  <a:lnTo>
                    <a:pt x="0" y="6096"/>
                  </a:lnTo>
                  <a:lnTo>
                    <a:pt x="1454" y="6096"/>
                  </a:lnTo>
                  <a:lnTo>
                    <a:pt x="1454" y="2954"/>
                  </a:lnTo>
                  <a:cubicBezTo>
                    <a:pt x="1454" y="1970"/>
                    <a:pt x="2192" y="1477"/>
                    <a:pt x="2931" y="1477"/>
                  </a:cubicBezTo>
                  <a:cubicBezTo>
                    <a:pt x="3669" y="1477"/>
                    <a:pt x="4408" y="1970"/>
                    <a:pt x="4408" y="2954"/>
                  </a:cubicBezTo>
                  <a:lnTo>
                    <a:pt x="4408" y="6096"/>
                  </a:lnTo>
                  <a:lnTo>
                    <a:pt x="5885" y="6096"/>
                  </a:lnTo>
                  <a:lnTo>
                    <a:pt x="5885" y="2954"/>
                  </a:lnTo>
                  <a:cubicBezTo>
                    <a:pt x="5885" y="1317"/>
                    <a:pt x="4555" y="7"/>
                    <a:pt x="2943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960" bIns="75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21" name="Google Shape;4162;p 1"/>
            <p:cNvSpPr/>
            <p:nvPr/>
          </p:nvSpPr>
          <p:spPr>
            <a:xfrm>
              <a:off x="6782400" y="1347480"/>
              <a:ext cx="72720" cy="151200"/>
            </a:xfrm>
            <a:custGeom>
              <a:avLst/>
              <a:gdLst>
                <a:gd name="textAreaLeft" fmla="*/ 0 w 72720"/>
                <a:gd name="textAreaRight" fmla="*/ 73800 w 72720"/>
                <a:gd name="textAreaTop" fmla="*/ 0 h 151200"/>
                <a:gd name="textAreaBottom" fmla="*/ 152280 h 151200"/>
              </a:gdLst>
              <a:ahLst/>
              <a:rect l="textAreaLeft" t="textAreaTop" r="textAreaRight" b="textAreaBottom"/>
              <a:pathLst>
                <a:path w="2955" h="6097">
                  <a:moveTo>
                    <a:pt x="2954" y="0"/>
                  </a:moveTo>
                  <a:cubicBezTo>
                    <a:pt x="1313" y="0"/>
                    <a:pt x="0" y="1313"/>
                    <a:pt x="0" y="2954"/>
                  </a:cubicBezTo>
                  <a:lnTo>
                    <a:pt x="0" y="6096"/>
                  </a:lnTo>
                  <a:lnTo>
                    <a:pt x="1454" y="6096"/>
                  </a:lnTo>
                  <a:lnTo>
                    <a:pt x="1454" y="2954"/>
                  </a:lnTo>
                  <a:cubicBezTo>
                    <a:pt x="1454" y="2134"/>
                    <a:pt x="2110" y="1477"/>
                    <a:pt x="2931" y="1477"/>
                  </a:cubicBezTo>
                  <a:cubicBezTo>
                    <a:pt x="2509" y="1477"/>
                    <a:pt x="2181" y="1149"/>
                    <a:pt x="2181" y="751"/>
                  </a:cubicBezTo>
                  <a:lnTo>
                    <a:pt x="2228" y="727"/>
                  </a:lnTo>
                  <a:cubicBezTo>
                    <a:pt x="2228" y="329"/>
                    <a:pt x="2556" y="0"/>
                    <a:pt x="2954" y="0"/>
                  </a:cubicBezTo>
                  <a:close/>
                </a:path>
              </a:pathLst>
            </a:custGeom>
            <a:solidFill>
              <a:srgbClr val="0b2140">
                <a:alpha val="1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960" bIns="759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922" name="Google Shape;4163;p 1"/>
            <p:cNvSpPr/>
            <p:nvPr/>
          </p:nvSpPr>
          <p:spPr>
            <a:xfrm>
              <a:off x="6745680" y="1472040"/>
              <a:ext cx="219960" cy="183600"/>
            </a:xfrm>
            <a:custGeom>
              <a:avLst/>
              <a:gdLst>
                <a:gd name="textAreaLeft" fmla="*/ 0 w 219960"/>
                <a:gd name="textAreaRight" fmla="*/ 221040 w 219960"/>
                <a:gd name="textAreaTop" fmla="*/ 0 h 183600"/>
                <a:gd name="textAreaBottom" fmla="*/ 184680 h 183600"/>
              </a:gdLst>
              <a:ahLst/>
              <a:rect l="textAreaLeft" t="textAreaTop" r="textAreaRight" b="textAreaBottom"/>
              <a:pathLst>
                <a:path w="8840" h="7386">
                  <a:moveTo>
                    <a:pt x="1477" y="1"/>
                  </a:moveTo>
                  <a:cubicBezTo>
                    <a:pt x="657" y="1"/>
                    <a:pt x="0" y="657"/>
                    <a:pt x="0" y="1478"/>
                  </a:cubicBezTo>
                  <a:lnTo>
                    <a:pt x="0" y="5932"/>
                  </a:lnTo>
                  <a:cubicBezTo>
                    <a:pt x="0" y="6729"/>
                    <a:pt x="657" y="7386"/>
                    <a:pt x="1477" y="7386"/>
                  </a:cubicBezTo>
                  <a:lnTo>
                    <a:pt x="7385" y="7386"/>
                  </a:lnTo>
                  <a:cubicBezTo>
                    <a:pt x="8183" y="7386"/>
                    <a:pt x="8839" y="6729"/>
                    <a:pt x="8839" y="5909"/>
                  </a:cubicBezTo>
                  <a:lnTo>
                    <a:pt x="8839" y="1478"/>
                  </a:lnTo>
                  <a:cubicBezTo>
                    <a:pt x="8839" y="657"/>
                    <a:pt x="8183" y="1"/>
                    <a:pt x="7385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23" name="Google Shape;4164;p 1"/>
            <p:cNvSpPr/>
            <p:nvPr/>
          </p:nvSpPr>
          <p:spPr>
            <a:xfrm>
              <a:off x="6745680" y="1472040"/>
              <a:ext cx="72360" cy="183600"/>
            </a:xfrm>
            <a:custGeom>
              <a:avLst/>
              <a:gdLst>
                <a:gd name="textAreaLeft" fmla="*/ 0 w 72360"/>
                <a:gd name="textAreaRight" fmla="*/ 73440 w 72360"/>
                <a:gd name="textAreaTop" fmla="*/ 0 h 183600"/>
                <a:gd name="textAreaBottom" fmla="*/ 184680 h 183600"/>
              </a:gdLst>
              <a:ahLst/>
              <a:rect l="textAreaLeft" t="textAreaTop" r="textAreaRight" b="textAreaBottom"/>
              <a:pathLst>
                <a:path w="2931" h="7386">
                  <a:moveTo>
                    <a:pt x="1477" y="1"/>
                  </a:moveTo>
                  <a:cubicBezTo>
                    <a:pt x="657" y="1"/>
                    <a:pt x="0" y="657"/>
                    <a:pt x="0" y="1478"/>
                  </a:cubicBezTo>
                  <a:lnTo>
                    <a:pt x="0" y="5909"/>
                  </a:lnTo>
                  <a:cubicBezTo>
                    <a:pt x="0" y="6729"/>
                    <a:pt x="657" y="7386"/>
                    <a:pt x="1477" y="7386"/>
                  </a:cubicBezTo>
                  <a:lnTo>
                    <a:pt x="2931" y="7386"/>
                  </a:lnTo>
                  <a:cubicBezTo>
                    <a:pt x="2134" y="7386"/>
                    <a:pt x="1477" y="6729"/>
                    <a:pt x="1477" y="5909"/>
                  </a:cubicBezTo>
                  <a:lnTo>
                    <a:pt x="1477" y="1478"/>
                  </a:lnTo>
                  <a:cubicBezTo>
                    <a:pt x="1477" y="657"/>
                    <a:pt x="2134" y="1"/>
                    <a:pt x="2931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24" name="Google Shape;4165;p 1"/>
            <p:cNvSpPr/>
            <p:nvPr/>
          </p:nvSpPr>
          <p:spPr>
            <a:xfrm>
              <a:off x="6836400" y="1533240"/>
              <a:ext cx="35280" cy="63720"/>
            </a:xfrm>
            <a:custGeom>
              <a:avLst/>
              <a:gdLst>
                <a:gd name="textAreaLeft" fmla="*/ 0 w 35280"/>
                <a:gd name="textAreaRight" fmla="*/ 36360 w 35280"/>
                <a:gd name="textAreaTop" fmla="*/ 0 h 63720"/>
                <a:gd name="textAreaBottom" fmla="*/ 64800 h 63720"/>
              </a:gdLst>
              <a:ahLst/>
              <a:rect l="textAreaLeft" t="textAreaTop" r="textAreaRight" b="textAreaBottom"/>
              <a:pathLst>
                <a:path w="1454" h="2592">
                  <a:moveTo>
                    <a:pt x="793" y="0"/>
                  </a:moveTo>
                  <a:cubicBezTo>
                    <a:pt x="669" y="0"/>
                    <a:pt x="541" y="37"/>
                    <a:pt x="422" y="118"/>
                  </a:cubicBezTo>
                  <a:cubicBezTo>
                    <a:pt x="0" y="399"/>
                    <a:pt x="47" y="1079"/>
                    <a:pt x="539" y="1266"/>
                  </a:cubicBezTo>
                  <a:lnTo>
                    <a:pt x="539" y="2345"/>
                  </a:lnTo>
                  <a:cubicBezTo>
                    <a:pt x="539" y="2509"/>
                    <a:pt x="663" y="2591"/>
                    <a:pt x="786" y="2591"/>
                  </a:cubicBezTo>
                  <a:cubicBezTo>
                    <a:pt x="909" y="2591"/>
                    <a:pt x="1032" y="2509"/>
                    <a:pt x="1032" y="2345"/>
                  </a:cubicBezTo>
                  <a:lnTo>
                    <a:pt x="1032" y="1266"/>
                  </a:lnTo>
                  <a:cubicBezTo>
                    <a:pt x="1290" y="1173"/>
                    <a:pt x="1454" y="915"/>
                    <a:pt x="1454" y="657"/>
                  </a:cubicBezTo>
                  <a:cubicBezTo>
                    <a:pt x="1454" y="278"/>
                    <a:pt x="1138" y="0"/>
                    <a:pt x="793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400" bIns="324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25" name="Google Shape;4166;p 1"/>
            <p:cNvSpPr/>
            <p:nvPr/>
          </p:nvSpPr>
          <p:spPr>
            <a:xfrm>
              <a:off x="6908040" y="1521000"/>
              <a:ext cx="58320" cy="11160"/>
            </a:xfrm>
            <a:custGeom>
              <a:avLst/>
              <a:gdLst>
                <a:gd name="textAreaLeft" fmla="*/ 0 w 58320"/>
                <a:gd name="textAreaRight" fmla="*/ 59400 w 58320"/>
                <a:gd name="textAreaTop" fmla="*/ 0 h 11160"/>
                <a:gd name="textAreaBottom" fmla="*/ 12240 h 11160"/>
              </a:gdLst>
              <a:ahLst/>
              <a:rect l="textAreaLeft" t="textAreaTop" r="textAreaRight" b="textAreaBottom"/>
              <a:pathLst>
                <a:path w="2369" h="493">
                  <a:moveTo>
                    <a:pt x="329" y="0"/>
                  </a:moveTo>
                  <a:cubicBezTo>
                    <a:pt x="1" y="0"/>
                    <a:pt x="1" y="492"/>
                    <a:pt x="329" y="492"/>
                  </a:cubicBezTo>
                  <a:lnTo>
                    <a:pt x="2369" y="492"/>
                  </a:lnTo>
                  <a:lnTo>
                    <a:pt x="2369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26" name="Google Shape;4167;p 1"/>
            <p:cNvSpPr/>
            <p:nvPr/>
          </p:nvSpPr>
          <p:spPr>
            <a:xfrm>
              <a:off x="6908040" y="1594800"/>
              <a:ext cx="58320" cy="11160"/>
            </a:xfrm>
            <a:custGeom>
              <a:avLst/>
              <a:gdLst>
                <a:gd name="textAreaLeft" fmla="*/ 0 w 58320"/>
                <a:gd name="textAreaRight" fmla="*/ 59400 w 58320"/>
                <a:gd name="textAreaTop" fmla="*/ 0 h 11160"/>
                <a:gd name="textAreaBottom" fmla="*/ 12240 h 11160"/>
              </a:gdLst>
              <a:ahLst/>
              <a:rect l="textAreaLeft" t="textAreaTop" r="textAreaRight" b="textAreaBottom"/>
              <a:pathLst>
                <a:path w="2369" h="493">
                  <a:moveTo>
                    <a:pt x="329" y="0"/>
                  </a:moveTo>
                  <a:cubicBezTo>
                    <a:pt x="1" y="0"/>
                    <a:pt x="1" y="492"/>
                    <a:pt x="329" y="492"/>
                  </a:cubicBezTo>
                  <a:lnTo>
                    <a:pt x="2369" y="492"/>
                  </a:lnTo>
                  <a:lnTo>
                    <a:pt x="2369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27" name="Google Shape;4168;p 1"/>
            <p:cNvSpPr/>
            <p:nvPr/>
          </p:nvSpPr>
          <p:spPr>
            <a:xfrm>
              <a:off x="6908040" y="1570320"/>
              <a:ext cx="58320" cy="11160"/>
            </a:xfrm>
            <a:custGeom>
              <a:avLst/>
              <a:gdLst>
                <a:gd name="textAreaLeft" fmla="*/ 0 w 58320"/>
                <a:gd name="textAreaRight" fmla="*/ 59400 w 58320"/>
                <a:gd name="textAreaTop" fmla="*/ 0 h 11160"/>
                <a:gd name="textAreaBottom" fmla="*/ 12240 h 11160"/>
              </a:gdLst>
              <a:ahLst/>
              <a:rect l="textAreaLeft" t="textAreaTop" r="textAreaRight" b="textAreaBottom"/>
              <a:pathLst>
                <a:path w="2369" h="493">
                  <a:moveTo>
                    <a:pt x="329" y="0"/>
                  </a:moveTo>
                  <a:cubicBezTo>
                    <a:pt x="1" y="0"/>
                    <a:pt x="1" y="493"/>
                    <a:pt x="329" y="493"/>
                  </a:cubicBezTo>
                  <a:lnTo>
                    <a:pt x="2369" y="493"/>
                  </a:lnTo>
                  <a:lnTo>
                    <a:pt x="2369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28" name="Google Shape;4169;p 1"/>
            <p:cNvSpPr/>
            <p:nvPr/>
          </p:nvSpPr>
          <p:spPr>
            <a:xfrm>
              <a:off x="6908040" y="1546200"/>
              <a:ext cx="58320" cy="11160"/>
            </a:xfrm>
            <a:custGeom>
              <a:avLst/>
              <a:gdLst>
                <a:gd name="textAreaLeft" fmla="*/ 0 w 58320"/>
                <a:gd name="textAreaRight" fmla="*/ 59400 w 58320"/>
                <a:gd name="textAreaTop" fmla="*/ 0 h 11160"/>
                <a:gd name="textAreaBottom" fmla="*/ 12240 h 11160"/>
              </a:gdLst>
              <a:ahLst/>
              <a:rect l="textAreaLeft" t="textAreaTop" r="textAreaRight" b="textAreaBottom"/>
              <a:pathLst>
                <a:path w="2369" h="493">
                  <a:moveTo>
                    <a:pt x="329" y="0"/>
                  </a:moveTo>
                  <a:cubicBezTo>
                    <a:pt x="1" y="0"/>
                    <a:pt x="1" y="493"/>
                    <a:pt x="329" y="493"/>
                  </a:cubicBezTo>
                  <a:lnTo>
                    <a:pt x="2369" y="493"/>
                  </a:lnTo>
                  <a:lnTo>
                    <a:pt x="2369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29" name="Google Shape;4170;p 1"/>
            <p:cNvSpPr/>
            <p:nvPr/>
          </p:nvSpPr>
          <p:spPr>
            <a:xfrm>
              <a:off x="6745680" y="1521000"/>
              <a:ext cx="58320" cy="11160"/>
            </a:xfrm>
            <a:custGeom>
              <a:avLst/>
              <a:gdLst>
                <a:gd name="textAreaLeft" fmla="*/ 0 w 58320"/>
                <a:gd name="textAreaRight" fmla="*/ 59400 w 58320"/>
                <a:gd name="textAreaTop" fmla="*/ 0 h 11160"/>
                <a:gd name="textAreaBottom" fmla="*/ 12240 h 11160"/>
              </a:gdLst>
              <a:ahLst/>
              <a:rect l="textAreaLeft" t="textAreaTop" r="textAreaRight" b="textAreaBottom"/>
              <a:pathLst>
                <a:path w="2369" h="493">
                  <a:moveTo>
                    <a:pt x="0" y="0"/>
                  </a:moveTo>
                  <a:lnTo>
                    <a:pt x="0" y="492"/>
                  </a:lnTo>
                  <a:lnTo>
                    <a:pt x="2040" y="492"/>
                  </a:lnTo>
                  <a:cubicBezTo>
                    <a:pt x="2368" y="492"/>
                    <a:pt x="2368" y="0"/>
                    <a:pt x="204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30" name="Google Shape;4171;p 1"/>
            <p:cNvSpPr/>
            <p:nvPr/>
          </p:nvSpPr>
          <p:spPr>
            <a:xfrm>
              <a:off x="6745680" y="1594800"/>
              <a:ext cx="58320" cy="11160"/>
            </a:xfrm>
            <a:custGeom>
              <a:avLst/>
              <a:gdLst>
                <a:gd name="textAreaLeft" fmla="*/ 0 w 58320"/>
                <a:gd name="textAreaRight" fmla="*/ 59400 w 58320"/>
                <a:gd name="textAreaTop" fmla="*/ 0 h 11160"/>
                <a:gd name="textAreaBottom" fmla="*/ 12240 h 11160"/>
              </a:gdLst>
              <a:ahLst/>
              <a:rect l="textAreaLeft" t="textAreaTop" r="textAreaRight" b="textAreaBottom"/>
              <a:pathLst>
                <a:path w="2369" h="493">
                  <a:moveTo>
                    <a:pt x="0" y="0"/>
                  </a:moveTo>
                  <a:lnTo>
                    <a:pt x="0" y="492"/>
                  </a:lnTo>
                  <a:lnTo>
                    <a:pt x="2040" y="492"/>
                  </a:lnTo>
                  <a:cubicBezTo>
                    <a:pt x="2368" y="492"/>
                    <a:pt x="2368" y="0"/>
                    <a:pt x="204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31" name="Google Shape;4172;p 1"/>
            <p:cNvSpPr/>
            <p:nvPr/>
          </p:nvSpPr>
          <p:spPr>
            <a:xfrm>
              <a:off x="6745680" y="1570320"/>
              <a:ext cx="58320" cy="11160"/>
            </a:xfrm>
            <a:custGeom>
              <a:avLst/>
              <a:gdLst>
                <a:gd name="textAreaLeft" fmla="*/ 0 w 58320"/>
                <a:gd name="textAreaRight" fmla="*/ 59400 w 58320"/>
                <a:gd name="textAreaTop" fmla="*/ 0 h 11160"/>
                <a:gd name="textAreaBottom" fmla="*/ 12240 h 11160"/>
              </a:gdLst>
              <a:ahLst/>
              <a:rect l="textAreaLeft" t="textAreaTop" r="textAreaRight" b="textAreaBottom"/>
              <a:pathLst>
                <a:path w="2369" h="493">
                  <a:moveTo>
                    <a:pt x="0" y="0"/>
                  </a:moveTo>
                  <a:lnTo>
                    <a:pt x="0" y="493"/>
                  </a:lnTo>
                  <a:lnTo>
                    <a:pt x="2040" y="493"/>
                  </a:lnTo>
                  <a:cubicBezTo>
                    <a:pt x="2368" y="493"/>
                    <a:pt x="2368" y="0"/>
                    <a:pt x="204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32" name="Google Shape;4173;p 1"/>
            <p:cNvSpPr/>
            <p:nvPr/>
          </p:nvSpPr>
          <p:spPr>
            <a:xfrm>
              <a:off x="6745680" y="1546200"/>
              <a:ext cx="58320" cy="11160"/>
            </a:xfrm>
            <a:custGeom>
              <a:avLst/>
              <a:gdLst>
                <a:gd name="textAreaLeft" fmla="*/ 0 w 58320"/>
                <a:gd name="textAreaRight" fmla="*/ 59400 w 58320"/>
                <a:gd name="textAreaTop" fmla="*/ 0 h 11160"/>
                <a:gd name="textAreaBottom" fmla="*/ 12240 h 11160"/>
              </a:gdLst>
              <a:ahLst/>
              <a:rect l="textAreaLeft" t="textAreaTop" r="textAreaRight" b="textAreaBottom"/>
              <a:pathLst>
                <a:path w="2369" h="493">
                  <a:moveTo>
                    <a:pt x="0" y="0"/>
                  </a:moveTo>
                  <a:lnTo>
                    <a:pt x="0" y="493"/>
                  </a:lnTo>
                  <a:lnTo>
                    <a:pt x="2040" y="493"/>
                  </a:lnTo>
                  <a:cubicBezTo>
                    <a:pt x="2368" y="493"/>
                    <a:pt x="2368" y="0"/>
                    <a:pt x="204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pic>
        <p:nvPicPr>
          <p:cNvPr id="933" name="" descr=""/>
          <p:cNvPicPr/>
          <p:nvPr/>
        </p:nvPicPr>
        <p:blipFill>
          <a:blip r:embed="rId1"/>
          <a:stretch/>
        </p:blipFill>
        <p:spPr>
          <a:xfrm>
            <a:off x="878400" y="878400"/>
            <a:ext cx="3163680" cy="1237680"/>
          </a:xfrm>
          <a:prstGeom prst="rect">
            <a:avLst/>
          </a:prstGeom>
          <a:ln w="18360">
            <a:solidFill>
              <a:srgbClr val="3465a4"/>
            </a:solidFill>
            <a:round/>
          </a:ln>
        </p:spPr>
      </p:pic>
      <p:pic>
        <p:nvPicPr>
          <p:cNvPr id="934" name="" descr=""/>
          <p:cNvPicPr/>
          <p:nvPr/>
        </p:nvPicPr>
        <p:blipFill>
          <a:blip r:embed="rId2"/>
          <a:stretch/>
        </p:blipFill>
        <p:spPr>
          <a:xfrm>
            <a:off x="888480" y="2251440"/>
            <a:ext cx="3141720" cy="2258640"/>
          </a:xfrm>
          <a:prstGeom prst="rect">
            <a:avLst/>
          </a:prstGeom>
          <a:ln w="18360">
            <a:solidFill>
              <a:srgbClr val="3465a4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PlaceHolder 1"/>
          <p:cNvSpPr>
            <a:spLocks noGrp="1"/>
          </p:cNvSpPr>
          <p:nvPr>
            <p:ph type="title"/>
          </p:nvPr>
        </p:nvSpPr>
        <p:spPr>
          <a:xfrm>
            <a:off x="3554640" y="1660320"/>
            <a:ext cx="4871880" cy="1374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9900" spc="-1" strike="noStrike">
                <a:solidFill>
                  <a:schemeClr val="dk1"/>
                </a:solidFill>
                <a:latin typeface="IBM Plex Sans"/>
                <a:ea typeface="IBM Plex Sans"/>
              </a:rPr>
              <a:t>EgoRSA</a:t>
            </a:r>
            <a:endParaRPr b="0" lang="en-US" sz="9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6" name="PlaceHolder 2"/>
          <p:cNvSpPr>
            <a:spLocks noGrp="1"/>
          </p:cNvSpPr>
          <p:nvPr>
            <p:ph type="subTitle"/>
          </p:nvPr>
        </p:nvSpPr>
        <p:spPr>
          <a:xfrm>
            <a:off x="3886200" y="3064680"/>
            <a:ext cx="4540320" cy="950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700" spc="-1" strike="noStrike">
                <a:solidFill>
                  <a:schemeClr val="dk1"/>
                </a:solidFill>
                <a:latin typeface="Bai Jamjuree"/>
                <a:ea typeface="Bai Jamjuree"/>
              </a:rPr>
              <a:t>“</a:t>
            </a:r>
            <a:r>
              <a:rPr b="0" lang="en" sz="1700" spc="-1" strike="noStrike">
                <a:solidFill>
                  <a:schemeClr val="dk1"/>
                </a:solidFill>
                <a:latin typeface="Bai Jamjuree"/>
                <a:ea typeface="Bai Jamjuree"/>
              </a:rPr>
              <a:t>Okay, estas mensagens são impossíveis.”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700" spc="-1" strike="noStrike">
                <a:solidFill>
                  <a:schemeClr val="dk1"/>
                </a:solidFill>
                <a:latin typeface="Bai Jamjuree"/>
                <a:ea typeface="Bai Jamjuree"/>
              </a:rPr>
              <a:t>- Costa, João Rodrigo [2023]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37" name="Google Shape;1141;p44"/>
          <p:cNvGrpSpPr/>
          <p:nvPr/>
        </p:nvGrpSpPr>
        <p:grpSpPr>
          <a:xfrm>
            <a:off x="589320" y="663480"/>
            <a:ext cx="3031560" cy="3849120"/>
            <a:chOff x="589320" y="663480"/>
            <a:chExt cx="3031560" cy="3849120"/>
          </a:xfrm>
        </p:grpSpPr>
        <p:grpSp>
          <p:nvGrpSpPr>
            <p:cNvPr id="938" name="Google Shape;1142;p44"/>
            <p:cNvGrpSpPr/>
            <p:nvPr/>
          </p:nvGrpSpPr>
          <p:grpSpPr>
            <a:xfrm>
              <a:off x="2419920" y="3444480"/>
              <a:ext cx="1067040" cy="1068120"/>
              <a:chOff x="2419920" y="3444480"/>
              <a:chExt cx="1067040" cy="1068120"/>
            </a:xfrm>
          </p:grpSpPr>
          <p:sp>
            <p:nvSpPr>
              <p:cNvPr id="939" name="Google Shape;1143;p44"/>
              <p:cNvSpPr/>
              <p:nvPr/>
            </p:nvSpPr>
            <p:spPr>
              <a:xfrm>
                <a:off x="2525760" y="3582720"/>
                <a:ext cx="823680" cy="792000"/>
              </a:xfrm>
              <a:custGeom>
                <a:avLst/>
                <a:gdLst>
                  <a:gd name="textAreaLeft" fmla="*/ 0 w 823680"/>
                  <a:gd name="textAreaRight" fmla="*/ 824760 w 823680"/>
                  <a:gd name="textAreaTop" fmla="*/ 0 h 792000"/>
                  <a:gd name="textAreaBottom" fmla="*/ 793080 h 792000"/>
                </a:gdLst>
                <a:ahLst/>
                <a:rect l="textAreaLeft" t="textAreaTop" r="textAreaRight" b="textAreaBottom"/>
                <a:pathLst>
                  <a:path w="20791" h="19994">
                    <a:moveTo>
                      <a:pt x="10789" y="4457"/>
                    </a:moveTo>
                    <a:cubicBezTo>
                      <a:pt x="11504" y="4457"/>
                      <a:pt x="12225" y="4596"/>
                      <a:pt x="12913" y="4883"/>
                    </a:cubicBezTo>
                    <a:cubicBezTo>
                      <a:pt x="14978" y="5737"/>
                      <a:pt x="16329" y="7751"/>
                      <a:pt x="16329" y="9994"/>
                    </a:cubicBezTo>
                    <a:cubicBezTo>
                      <a:pt x="16329" y="13053"/>
                      <a:pt x="13856" y="15539"/>
                      <a:pt x="10797" y="15539"/>
                    </a:cubicBezTo>
                    <a:cubicBezTo>
                      <a:pt x="8554" y="15539"/>
                      <a:pt x="6527" y="14187"/>
                      <a:pt x="5673" y="12123"/>
                    </a:cubicBezTo>
                    <a:cubicBezTo>
                      <a:pt x="4819" y="10045"/>
                      <a:pt x="5291" y="7661"/>
                      <a:pt x="6871" y="6081"/>
                    </a:cubicBezTo>
                    <a:cubicBezTo>
                      <a:pt x="7928" y="5024"/>
                      <a:pt x="9345" y="4457"/>
                      <a:pt x="10789" y="4457"/>
                    </a:cubicBezTo>
                    <a:close/>
                    <a:moveTo>
                      <a:pt x="10797" y="1"/>
                    </a:moveTo>
                    <a:cubicBezTo>
                      <a:pt x="6744" y="1"/>
                      <a:pt x="3098" y="2435"/>
                      <a:pt x="1556" y="6170"/>
                    </a:cubicBezTo>
                    <a:cubicBezTo>
                      <a:pt x="1" y="9905"/>
                      <a:pt x="855" y="14213"/>
                      <a:pt x="3723" y="17068"/>
                    </a:cubicBezTo>
                    <a:cubicBezTo>
                      <a:pt x="5633" y="18979"/>
                      <a:pt x="8195" y="19993"/>
                      <a:pt x="10799" y="19993"/>
                    </a:cubicBezTo>
                    <a:cubicBezTo>
                      <a:pt x="12087" y="19993"/>
                      <a:pt x="13385" y="19745"/>
                      <a:pt x="14621" y="19235"/>
                    </a:cubicBezTo>
                    <a:cubicBezTo>
                      <a:pt x="18356" y="17693"/>
                      <a:pt x="20790" y="14047"/>
                      <a:pt x="20790" y="9994"/>
                    </a:cubicBezTo>
                    <a:cubicBezTo>
                      <a:pt x="20790" y="4475"/>
                      <a:pt x="16316" y="1"/>
                      <a:pt x="107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40" name="Google Shape;1144;p44"/>
              <p:cNvSpPr/>
              <p:nvPr/>
            </p:nvSpPr>
            <p:spPr>
              <a:xfrm>
                <a:off x="2868120" y="3444480"/>
                <a:ext cx="169920" cy="164880"/>
              </a:xfrm>
              <a:custGeom>
                <a:avLst/>
                <a:gdLst>
                  <a:gd name="textAreaLeft" fmla="*/ 0 w 169920"/>
                  <a:gd name="textAreaRight" fmla="*/ 171000 w 169920"/>
                  <a:gd name="textAreaTop" fmla="*/ 0 h 164880"/>
                  <a:gd name="textAreaBottom" fmla="*/ 165960 h 164880"/>
                </a:gdLst>
                <a:ahLst/>
                <a:rect l="textAreaLeft" t="textAreaTop" r="textAreaRight" b="textAreaBottom"/>
                <a:pathLst>
                  <a:path w="4309" h="4181">
                    <a:moveTo>
                      <a:pt x="408" y="0"/>
                    </a:moveTo>
                    <a:cubicBezTo>
                      <a:pt x="191" y="0"/>
                      <a:pt x="0" y="191"/>
                      <a:pt x="0" y="408"/>
                    </a:cubicBezTo>
                    <a:lnTo>
                      <a:pt x="0" y="3773"/>
                    </a:lnTo>
                    <a:cubicBezTo>
                      <a:pt x="0" y="4002"/>
                      <a:pt x="191" y="4181"/>
                      <a:pt x="408" y="4181"/>
                    </a:cubicBezTo>
                    <a:lnTo>
                      <a:pt x="3901" y="4181"/>
                    </a:lnTo>
                    <a:cubicBezTo>
                      <a:pt x="4130" y="4181"/>
                      <a:pt x="4308" y="4002"/>
                      <a:pt x="4308" y="3773"/>
                    </a:cubicBezTo>
                    <a:lnTo>
                      <a:pt x="4308" y="408"/>
                    </a:lnTo>
                    <a:cubicBezTo>
                      <a:pt x="4308" y="191"/>
                      <a:pt x="4130" y="0"/>
                      <a:pt x="39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82800" bIns="82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41" name="Google Shape;1145;p44"/>
              <p:cNvSpPr/>
              <p:nvPr/>
            </p:nvSpPr>
            <p:spPr>
              <a:xfrm>
                <a:off x="2520720" y="3547800"/>
                <a:ext cx="226440" cy="223560"/>
              </a:xfrm>
              <a:custGeom>
                <a:avLst/>
                <a:gdLst>
                  <a:gd name="textAreaLeft" fmla="*/ 0 w 226440"/>
                  <a:gd name="textAreaRight" fmla="*/ 227520 w 226440"/>
                  <a:gd name="textAreaTop" fmla="*/ 0 h 223560"/>
                  <a:gd name="textAreaBottom" fmla="*/ 224640 h 223560"/>
                </a:gdLst>
                <a:ahLst/>
                <a:rect l="textAreaLeft" t="textAreaTop" r="textAreaRight" b="textAreaBottom"/>
                <a:pathLst>
                  <a:path w="5737" h="5660">
                    <a:moveTo>
                      <a:pt x="2913" y="0"/>
                    </a:moveTo>
                    <a:cubicBezTo>
                      <a:pt x="2808" y="0"/>
                      <a:pt x="2703" y="39"/>
                      <a:pt x="2626" y="115"/>
                    </a:cubicBezTo>
                    <a:lnTo>
                      <a:pt x="153" y="2588"/>
                    </a:lnTo>
                    <a:cubicBezTo>
                      <a:pt x="0" y="2741"/>
                      <a:pt x="0" y="3008"/>
                      <a:pt x="153" y="3161"/>
                    </a:cubicBezTo>
                    <a:lnTo>
                      <a:pt x="2537" y="5545"/>
                    </a:lnTo>
                    <a:cubicBezTo>
                      <a:pt x="2613" y="5621"/>
                      <a:pt x="2719" y="5660"/>
                      <a:pt x="2824" y="5660"/>
                    </a:cubicBezTo>
                    <a:cubicBezTo>
                      <a:pt x="2929" y="5660"/>
                      <a:pt x="3034" y="5621"/>
                      <a:pt x="3111" y="5545"/>
                    </a:cubicBezTo>
                    <a:lnTo>
                      <a:pt x="5583" y="3072"/>
                    </a:lnTo>
                    <a:cubicBezTo>
                      <a:pt x="5736" y="2906"/>
                      <a:pt x="5736" y="2652"/>
                      <a:pt x="5583" y="2499"/>
                    </a:cubicBezTo>
                    <a:lnTo>
                      <a:pt x="3200" y="115"/>
                    </a:lnTo>
                    <a:cubicBezTo>
                      <a:pt x="3123" y="39"/>
                      <a:pt x="3018" y="0"/>
                      <a:pt x="29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42" name="Google Shape;1146;p44"/>
              <p:cNvSpPr/>
              <p:nvPr/>
            </p:nvSpPr>
            <p:spPr>
              <a:xfrm>
                <a:off x="2419920" y="3893760"/>
                <a:ext cx="164160" cy="169920"/>
              </a:xfrm>
              <a:custGeom>
                <a:avLst/>
                <a:gdLst>
                  <a:gd name="textAreaLeft" fmla="*/ 0 w 164160"/>
                  <a:gd name="textAreaRight" fmla="*/ 165240 w 164160"/>
                  <a:gd name="textAreaTop" fmla="*/ 0 h 169920"/>
                  <a:gd name="textAreaBottom" fmla="*/ 171000 h 169920"/>
                </a:gdLst>
                <a:ahLst/>
                <a:rect l="textAreaLeft" t="textAreaTop" r="textAreaRight" b="textAreaBottom"/>
                <a:pathLst>
                  <a:path w="4169" h="4310">
                    <a:moveTo>
                      <a:pt x="408" y="1"/>
                    </a:moveTo>
                    <a:cubicBezTo>
                      <a:pt x="179" y="1"/>
                      <a:pt x="0" y="192"/>
                      <a:pt x="0" y="409"/>
                    </a:cubicBezTo>
                    <a:lnTo>
                      <a:pt x="0" y="3901"/>
                    </a:lnTo>
                    <a:cubicBezTo>
                      <a:pt x="0" y="4131"/>
                      <a:pt x="179" y="4309"/>
                      <a:pt x="408" y="4309"/>
                    </a:cubicBezTo>
                    <a:lnTo>
                      <a:pt x="3760" y="4309"/>
                    </a:lnTo>
                    <a:cubicBezTo>
                      <a:pt x="3990" y="4309"/>
                      <a:pt x="4168" y="4131"/>
                      <a:pt x="4168" y="3901"/>
                    </a:cubicBezTo>
                    <a:lnTo>
                      <a:pt x="4168" y="409"/>
                    </a:lnTo>
                    <a:cubicBezTo>
                      <a:pt x="4168" y="192"/>
                      <a:pt x="3990" y="1"/>
                      <a:pt x="37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85320" bIns="853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43" name="Google Shape;1147;p44"/>
              <p:cNvSpPr/>
              <p:nvPr/>
            </p:nvSpPr>
            <p:spPr>
              <a:xfrm>
                <a:off x="2520720" y="4186080"/>
                <a:ext cx="226440" cy="223560"/>
              </a:xfrm>
              <a:custGeom>
                <a:avLst/>
                <a:gdLst>
                  <a:gd name="textAreaLeft" fmla="*/ 0 w 226440"/>
                  <a:gd name="textAreaRight" fmla="*/ 227520 w 226440"/>
                  <a:gd name="textAreaTop" fmla="*/ 0 h 223560"/>
                  <a:gd name="textAreaBottom" fmla="*/ 224640 h 223560"/>
                </a:gdLst>
                <a:ahLst/>
                <a:rect l="textAreaLeft" t="textAreaTop" r="textAreaRight" b="textAreaBottom"/>
                <a:pathLst>
                  <a:path w="5737" h="5667">
                    <a:moveTo>
                      <a:pt x="2819" y="0"/>
                    </a:moveTo>
                    <a:cubicBezTo>
                      <a:pt x="2715" y="0"/>
                      <a:pt x="2613" y="42"/>
                      <a:pt x="2537" y="125"/>
                    </a:cubicBezTo>
                    <a:lnTo>
                      <a:pt x="153" y="2508"/>
                    </a:lnTo>
                    <a:cubicBezTo>
                      <a:pt x="0" y="2661"/>
                      <a:pt x="0" y="2916"/>
                      <a:pt x="153" y="3082"/>
                    </a:cubicBezTo>
                    <a:lnTo>
                      <a:pt x="2626" y="5542"/>
                    </a:lnTo>
                    <a:cubicBezTo>
                      <a:pt x="2703" y="5625"/>
                      <a:pt x="2808" y="5666"/>
                      <a:pt x="2913" y="5666"/>
                    </a:cubicBezTo>
                    <a:cubicBezTo>
                      <a:pt x="3018" y="5666"/>
                      <a:pt x="3123" y="5625"/>
                      <a:pt x="3200" y="5542"/>
                    </a:cubicBezTo>
                    <a:lnTo>
                      <a:pt x="5583" y="3171"/>
                    </a:lnTo>
                    <a:cubicBezTo>
                      <a:pt x="5736" y="3005"/>
                      <a:pt x="5736" y="2750"/>
                      <a:pt x="5583" y="2597"/>
                    </a:cubicBezTo>
                    <a:lnTo>
                      <a:pt x="3111" y="125"/>
                    </a:lnTo>
                    <a:cubicBezTo>
                      <a:pt x="3028" y="42"/>
                      <a:pt x="2923" y="0"/>
                      <a:pt x="28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44" name="Google Shape;1148;p44"/>
              <p:cNvSpPr/>
              <p:nvPr/>
            </p:nvSpPr>
            <p:spPr>
              <a:xfrm>
                <a:off x="2868840" y="4347720"/>
                <a:ext cx="169200" cy="164880"/>
              </a:xfrm>
              <a:custGeom>
                <a:avLst/>
                <a:gdLst>
                  <a:gd name="textAreaLeft" fmla="*/ 0 w 169200"/>
                  <a:gd name="textAreaRight" fmla="*/ 170280 w 169200"/>
                  <a:gd name="textAreaTop" fmla="*/ 0 h 164880"/>
                  <a:gd name="textAreaBottom" fmla="*/ 165960 h 164880"/>
                </a:gdLst>
                <a:ahLst/>
                <a:rect l="textAreaLeft" t="textAreaTop" r="textAreaRight" b="textAreaBottom"/>
                <a:pathLst>
                  <a:path w="4297" h="4181">
                    <a:moveTo>
                      <a:pt x="409" y="0"/>
                    </a:moveTo>
                    <a:cubicBezTo>
                      <a:pt x="179" y="0"/>
                      <a:pt x="1" y="191"/>
                      <a:pt x="1" y="408"/>
                    </a:cubicBezTo>
                    <a:lnTo>
                      <a:pt x="1" y="3773"/>
                    </a:lnTo>
                    <a:cubicBezTo>
                      <a:pt x="1" y="4002"/>
                      <a:pt x="179" y="4181"/>
                      <a:pt x="409" y="4181"/>
                    </a:cubicBezTo>
                    <a:lnTo>
                      <a:pt x="3889" y="4181"/>
                    </a:lnTo>
                    <a:cubicBezTo>
                      <a:pt x="4118" y="4181"/>
                      <a:pt x="4296" y="4002"/>
                      <a:pt x="4296" y="3773"/>
                    </a:cubicBezTo>
                    <a:lnTo>
                      <a:pt x="4296" y="408"/>
                    </a:lnTo>
                    <a:cubicBezTo>
                      <a:pt x="4296" y="191"/>
                      <a:pt x="4118" y="0"/>
                      <a:pt x="38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82800" bIns="82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45" name="Google Shape;1149;p44"/>
              <p:cNvSpPr/>
              <p:nvPr/>
            </p:nvSpPr>
            <p:spPr>
              <a:xfrm>
                <a:off x="3159000" y="4186080"/>
                <a:ext cx="226800" cy="223560"/>
              </a:xfrm>
              <a:custGeom>
                <a:avLst/>
                <a:gdLst>
                  <a:gd name="textAreaLeft" fmla="*/ 0 w 226800"/>
                  <a:gd name="textAreaRight" fmla="*/ 227880 w 226800"/>
                  <a:gd name="textAreaTop" fmla="*/ 0 h 223560"/>
                  <a:gd name="textAreaBottom" fmla="*/ 224640 h 223560"/>
                </a:gdLst>
                <a:ahLst/>
                <a:rect l="textAreaLeft" t="textAreaTop" r="textAreaRight" b="textAreaBottom"/>
                <a:pathLst>
                  <a:path w="5749" h="5667">
                    <a:moveTo>
                      <a:pt x="2921" y="0"/>
                    </a:moveTo>
                    <a:cubicBezTo>
                      <a:pt x="2817" y="0"/>
                      <a:pt x="2715" y="42"/>
                      <a:pt x="2639" y="125"/>
                    </a:cubicBezTo>
                    <a:lnTo>
                      <a:pt x="166" y="2597"/>
                    </a:lnTo>
                    <a:cubicBezTo>
                      <a:pt x="0" y="2750"/>
                      <a:pt x="0" y="3005"/>
                      <a:pt x="166" y="3171"/>
                    </a:cubicBezTo>
                    <a:lnTo>
                      <a:pt x="2550" y="5542"/>
                    </a:lnTo>
                    <a:cubicBezTo>
                      <a:pt x="2626" y="5625"/>
                      <a:pt x="2728" y="5666"/>
                      <a:pt x="2832" y="5666"/>
                    </a:cubicBezTo>
                    <a:cubicBezTo>
                      <a:pt x="2935" y="5666"/>
                      <a:pt x="3040" y="5625"/>
                      <a:pt x="3123" y="5542"/>
                    </a:cubicBezTo>
                    <a:lnTo>
                      <a:pt x="5583" y="3082"/>
                    </a:lnTo>
                    <a:cubicBezTo>
                      <a:pt x="5749" y="2916"/>
                      <a:pt x="5749" y="2661"/>
                      <a:pt x="5583" y="2495"/>
                    </a:cubicBezTo>
                    <a:lnTo>
                      <a:pt x="3212" y="125"/>
                    </a:lnTo>
                    <a:cubicBezTo>
                      <a:pt x="3130" y="42"/>
                      <a:pt x="3024" y="0"/>
                      <a:pt x="29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46" name="Google Shape;1150;p44"/>
              <p:cNvSpPr/>
              <p:nvPr/>
            </p:nvSpPr>
            <p:spPr>
              <a:xfrm>
                <a:off x="3322080" y="3893760"/>
                <a:ext cx="164880" cy="169920"/>
              </a:xfrm>
              <a:custGeom>
                <a:avLst/>
                <a:gdLst>
                  <a:gd name="textAreaLeft" fmla="*/ 0 w 164880"/>
                  <a:gd name="textAreaRight" fmla="*/ 165960 w 164880"/>
                  <a:gd name="textAreaTop" fmla="*/ 0 h 169920"/>
                  <a:gd name="textAreaBottom" fmla="*/ 171000 h 169920"/>
                </a:gdLst>
                <a:ahLst/>
                <a:rect l="textAreaLeft" t="textAreaTop" r="textAreaRight" b="textAreaBottom"/>
                <a:pathLst>
                  <a:path w="4182" h="4310">
                    <a:moveTo>
                      <a:pt x="408" y="1"/>
                    </a:moveTo>
                    <a:cubicBezTo>
                      <a:pt x="192" y="1"/>
                      <a:pt x="0" y="192"/>
                      <a:pt x="0" y="409"/>
                    </a:cubicBezTo>
                    <a:lnTo>
                      <a:pt x="0" y="3901"/>
                    </a:lnTo>
                    <a:cubicBezTo>
                      <a:pt x="0" y="4131"/>
                      <a:pt x="192" y="4309"/>
                      <a:pt x="408" y="4309"/>
                    </a:cubicBezTo>
                    <a:lnTo>
                      <a:pt x="3773" y="4309"/>
                    </a:lnTo>
                    <a:cubicBezTo>
                      <a:pt x="4003" y="4309"/>
                      <a:pt x="4181" y="4131"/>
                      <a:pt x="4181" y="3901"/>
                    </a:cubicBezTo>
                    <a:lnTo>
                      <a:pt x="4181" y="409"/>
                    </a:lnTo>
                    <a:cubicBezTo>
                      <a:pt x="4181" y="192"/>
                      <a:pt x="4003" y="1"/>
                      <a:pt x="3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85320" bIns="853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47" name="Google Shape;1151;p44"/>
              <p:cNvSpPr/>
              <p:nvPr/>
            </p:nvSpPr>
            <p:spPr>
              <a:xfrm>
                <a:off x="3159000" y="3547800"/>
                <a:ext cx="226800" cy="223560"/>
              </a:xfrm>
              <a:custGeom>
                <a:avLst/>
                <a:gdLst>
                  <a:gd name="textAreaLeft" fmla="*/ 0 w 226800"/>
                  <a:gd name="textAreaRight" fmla="*/ 227880 w 226800"/>
                  <a:gd name="textAreaTop" fmla="*/ 0 h 223560"/>
                  <a:gd name="textAreaBottom" fmla="*/ 224640 h 223560"/>
                </a:gdLst>
                <a:ahLst/>
                <a:rect l="textAreaLeft" t="textAreaTop" r="textAreaRight" b="textAreaBottom"/>
                <a:pathLst>
                  <a:path w="5749" h="5660">
                    <a:moveTo>
                      <a:pt x="2832" y="0"/>
                    </a:moveTo>
                    <a:cubicBezTo>
                      <a:pt x="2728" y="0"/>
                      <a:pt x="2626" y="39"/>
                      <a:pt x="2550" y="115"/>
                    </a:cubicBezTo>
                    <a:lnTo>
                      <a:pt x="166" y="2499"/>
                    </a:lnTo>
                    <a:cubicBezTo>
                      <a:pt x="0" y="2652"/>
                      <a:pt x="0" y="2919"/>
                      <a:pt x="166" y="3072"/>
                    </a:cubicBezTo>
                    <a:lnTo>
                      <a:pt x="2639" y="5545"/>
                    </a:lnTo>
                    <a:cubicBezTo>
                      <a:pt x="2715" y="5621"/>
                      <a:pt x="2817" y="5660"/>
                      <a:pt x="2921" y="5660"/>
                    </a:cubicBezTo>
                    <a:cubicBezTo>
                      <a:pt x="3024" y="5660"/>
                      <a:pt x="3130" y="5621"/>
                      <a:pt x="3212" y="5545"/>
                    </a:cubicBezTo>
                    <a:lnTo>
                      <a:pt x="5583" y="3161"/>
                    </a:lnTo>
                    <a:cubicBezTo>
                      <a:pt x="5749" y="3008"/>
                      <a:pt x="5749" y="2741"/>
                      <a:pt x="5583" y="2588"/>
                    </a:cubicBezTo>
                    <a:lnTo>
                      <a:pt x="3123" y="115"/>
                    </a:lnTo>
                    <a:cubicBezTo>
                      <a:pt x="3040" y="39"/>
                      <a:pt x="2935" y="0"/>
                      <a:pt x="28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948" name="Google Shape;1152;p44"/>
            <p:cNvGrpSpPr/>
            <p:nvPr/>
          </p:nvGrpSpPr>
          <p:grpSpPr>
            <a:xfrm>
              <a:off x="589320" y="663480"/>
              <a:ext cx="699840" cy="699840"/>
              <a:chOff x="589320" y="663480"/>
              <a:chExt cx="699840" cy="699840"/>
            </a:xfrm>
          </p:grpSpPr>
          <p:sp>
            <p:nvSpPr>
              <p:cNvPr id="949" name="Google Shape;1153;p44"/>
              <p:cNvSpPr/>
              <p:nvPr/>
            </p:nvSpPr>
            <p:spPr>
              <a:xfrm>
                <a:off x="659160" y="753840"/>
                <a:ext cx="540000" cy="519120"/>
              </a:xfrm>
              <a:custGeom>
                <a:avLst/>
                <a:gdLst>
                  <a:gd name="textAreaLeft" fmla="*/ 0 w 540000"/>
                  <a:gd name="textAreaRight" fmla="*/ 541080 w 540000"/>
                  <a:gd name="textAreaTop" fmla="*/ 0 h 519120"/>
                  <a:gd name="textAreaBottom" fmla="*/ 520200 h 519120"/>
                </a:gdLst>
                <a:ahLst/>
                <a:rect l="textAreaLeft" t="textAreaTop" r="textAreaRight" b="textAreaBottom"/>
                <a:pathLst>
                  <a:path w="20791" h="19994">
                    <a:moveTo>
                      <a:pt x="10789" y="4457"/>
                    </a:moveTo>
                    <a:cubicBezTo>
                      <a:pt x="11504" y="4457"/>
                      <a:pt x="12225" y="4596"/>
                      <a:pt x="12913" y="4883"/>
                    </a:cubicBezTo>
                    <a:cubicBezTo>
                      <a:pt x="14978" y="5737"/>
                      <a:pt x="16329" y="7751"/>
                      <a:pt x="16329" y="9994"/>
                    </a:cubicBezTo>
                    <a:cubicBezTo>
                      <a:pt x="16329" y="13053"/>
                      <a:pt x="13856" y="15539"/>
                      <a:pt x="10797" y="15539"/>
                    </a:cubicBezTo>
                    <a:cubicBezTo>
                      <a:pt x="8554" y="15539"/>
                      <a:pt x="6527" y="14187"/>
                      <a:pt x="5673" y="12123"/>
                    </a:cubicBezTo>
                    <a:cubicBezTo>
                      <a:pt x="4819" y="10045"/>
                      <a:pt x="5291" y="7661"/>
                      <a:pt x="6871" y="6081"/>
                    </a:cubicBezTo>
                    <a:cubicBezTo>
                      <a:pt x="7928" y="5024"/>
                      <a:pt x="9345" y="4457"/>
                      <a:pt x="10789" y="4457"/>
                    </a:cubicBezTo>
                    <a:close/>
                    <a:moveTo>
                      <a:pt x="10797" y="1"/>
                    </a:moveTo>
                    <a:cubicBezTo>
                      <a:pt x="6744" y="1"/>
                      <a:pt x="3098" y="2435"/>
                      <a:pt x="1556" y="6170"/>
                    </a:cubicBezTo>
                    <a:cubicBezTo>
                      <a:pt x="1" y="9905"/>
                      <a:pt x="855" y="14213"/>
                      <a:pt x="3723" y="17068"/>
                    </a:cubicBezTo>
                    <a:cubicBezTo>
                      <a:pt x="5633" y="18979"/>
                      <a:pt x="8195" y="19993"/>
                      <a:pt x="10799" y="19993"/>
                    </a:cubicBezTo>
                    <a:cubicBezTo>
                      <a:pt x="12087" y="19993"/>
                      <a:pt x="13385" y="19745"/>
                      <a:pt x="14621" y="19235"/>
                    </a:cubicBezTo>
                    <a:cubicBezTo>
                      <a:pt x="18356" y="17693"/>
                      <a:pt x="20790" y="14047"/>
                      <a:pt x="20790" y="9994"/>
                    </a:cubicBezTo>
                    <a:cubicBezTo>
                      <a:pt x="20790" y="4475"/>
                      <a:pt x="16316" y="1"/>
                      <a:pt x="107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50" name="Google Shape;1154;p44"/>
              <p:cNvSpPr/>
              <p:nvPr/>
            </p:nvSpPr>
            <p:spPr>
              <a:xfrm>
                <a:off x="883440" y="663480"/>
                <a:ext cx="110880" cy="107640"/>
              </a:xfrm>
              <a:custGeom>
                <a:avLst/>
                <a:gdLst>
                  <a:gd name="textAreaLeft" fmla="*/ 0 w 110880"/>
                  <a:gd name="textAreaRight" fmla="*/ 111960 w 110880"/>
                  <a:gd name="textAreaTop" fmla="*/ 0 h 107640"/>
                  <a:gd name="textAreaBottom" fmla="*/ 108720 h 107640"/>
                </a:gdLst>
                <a:ahLst/>
                <a:rect l="textAreaLeft" t="textAreaTop" r="textAreaRight" b="textAreaBottom"/>
                <a:pathLst>
                  <a:path w="4309" h="4181">
                    <a:moveTo>
                      <a:pt x="408" y="0"/>
                    </a:moveTo>
                    <a:cubicBezTo>
                      <a:pt x="191" y="0"/>
                      <a:pt x="0" y="191"/>
                      <a:pt x="0" y="408"/>
                    </a:cubicBezTo>
                    <a:lnTo>
                      <a:pt x="0" y="3773"/>
                    </a:lnTo>
                    <a:cubicBezTo>
                      <a:pt x="0" y="4002"/>
                      <a:pt x="191" y="4181"/>
                      <a:pt x="408" y="4181"/>
                    </a:cubicBezTo>
                    <a:lnTo>
                      <a:pt x="3901" y="4181"/>
                    </a:lnTo>
                    <a:cubicBezTo>
                      <a:pt x="4130" y="4181"/>
                      <a:pt x="4308" y="4002"/>
                      <a:pt x="4308" y="3773"/>
                    </a:cubicBezTo>
                    <a:lnTo>
                      <a:pt x="4308" y="408"/>
                    </a:lnTo>
                    <a:cubicBezTo>
                      <a:pt x="4308" y="191"/>
                      <a:pt x="4130" y="0"/>
                      <a:pt x="39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4360" bIns="54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51" name="Google Shape;1155;p44"/>
              <p:cNvSpPr/>
              <p:nvPr/>
            </p:nvSpPr>
            <p:spPr>
              <a:xfrm>
                <a:off x="655560" y="730800"/>
                <a:ext cx="148320" cy="146160"/>
              </a:xfrm>
              <a:custGeom>
                <a:avLst/>
                <a:gdLst>
                  <a:gd name="textAreaLeft" fmla="*/ 0 w 148320"/>
                  <a:gd name="textAreaRight" fmla="*/ 149400 w 148320"/>
                  <a:gd name="textAreaTop" fmla="*/ 0 h 146160"/>
                  <a:gd name="textAreaBottom" fmla="*/ 147240 h 146160"/>
                </a:gdLst>
                <a:ahLst/>
                <a:rect l="textAreaLeft" t="textAreaTop" r="textAreaRight" b="textAreaBottom"/>
                <a:pathLst>
                  <a:path w="5737" h="5660">
                    <a:moveTo>
                      <a:pt x="2913" y="0"/>
                    </a:moveTo>
                    <a:cubicBezTo>
                      <a:pt x="2808" y="0"/>
                      <a:pt x="2703" y="39"/>
                      <a:pt x="2626" y="115"/>
                    </a:cubicBezTo>
                    <a:lnTo>
                      <a:pt x="153" y="2588"/>
                    </a:lnTo>
                    <a:cubicBezTo>
                      <a:pt x="0" y="2741"/>
                      <a:pt x="0" y="3008"/>
                      <a:pt x="153" y="3161"/>
                    </a:cubicBezTo>
                    <a:lnTo>
                      <a:pt x="2537" y="5545"/>
                    </a:lnTo>
                    <a:cubicBezTo>
                      <a:pt x="2613" y="5621"/>
                      <a:pt x="2719" y="5660"/>
                      <a:pt x="2824" y="5660"/>
                    </a:cubicBezTo>
                    <a:cubicBezTo>
                      <a:pt x="2929" y="5660"/>
                      <a:pt x="3034" y="5621"/>
                      <a:pt x="3111" y="5545"/>
                    </a:cubicBezTo>
                    <a:lnTo>
                      <a:pt x="5583" y="3072"/>
                    </a:lnTo>
                    <a:cubicBezTo>
                      <a:pt x="5736" y="2906"/>
                      <a:pt x="5736" y="2652"/>
                      <a:pt x="5583" y="2499"/>
                    </a:cubicBezTo>
                    <a:lnTo>
                      <a:pt x="3200" y="115"/>
                    </a:lnTo>
                    <a:cubicBezTo>
                      <a:pt x="3123" y="39"/>
                      <a:pt x="3018" y="0"/>
                      <a:pt x="29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3440" bIns="73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52" name="Google Shape;1156;p44"/>
              <p:cNvSpPr/>
              <p:nvPr/>
            </p:nvSpPr>
            <p:spPr>
              <a:xfrm>
                <a:off x="589320" y="957960"/>
                <a:ext cx="107280" cy="111240"/>
              </a:xfrm>
              <a:custGeom>
                <a:avLst/>
                <a:gdLst>
                  <a:gd name="textAreaLeft" fmla="*/ 0 w 107280"/>
                  <a:gd name="textAreaRight" fmla="*/ 108360 w 107280"/>
                  <a:gd name="textAreaTop" fmla="*/ 0 h 111240"/>
                  <a:gd name="textAreaBottom" fmla="*/ 112320 h 111240"/>
                </a:gdLst>
                <a:ahLst/>
                <a:rect l="textAreaLeft" t="textAreaTop" r="textAreaRight" b="textAreaBottom"/>
                <a:pathLst>
                  <a:path w="4169" h="4310">
                    <a:moveTo>
                      <a:pt x="408" y="1"/>
                    </a:moveTo>
                    <a:cubicBezTo>
                      <a:pt x="179" y="1"/>
                      <a:pt x="0" y="192"/>
                      <a:pt x="0" y="409"/>
                    </a:cubicBezTo>
                    <a:lnTo>
                      <a:pt x="0" y="3901"/>
                    </a:lnTo>
                    <a:cubicBezTo>
                      <a:pt x="0" y="4131"/>
                      <a:pt x="179" y="4309"/>
                      <a:pt x="408" y="4309"/>
                    </a:cubicBezTo>
                    <a:lnTo>
                      <a:pt x="3760" y="4309"/>
                    </a:lnTo>
                    <a:cubicBezTo>
                      <a:pt x="3990" y="4309"/>
                      <a:pt x="4168" y="4131"/>
                      <a:pt x="4168" y="3901"/>
                    </a:cubicBezTo>
                    <a:lnTo>
                      <a:pt x="4168" y="409"/>
                    </a:lnTo>
                    <a:cubicBezTo>
                      <a:pt x="4168" y="192"/>
                      <a:pt x="3990" y="1"/>
                      <a:pt x="37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6160" bIns="56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53" name="Google Shape;1157;p44"/>
              <p:cNvSpPr/>
              <p:nvPr/>
            </p:nvSpPr>
            <p:spPr>
              <a:xfrm>
                <a:off x="655560" y="1149840"/>
                <a:ext cx="148320" cy="146520"/>
              </a:xfrm>
              <a:custGeom>
                <a:avLst/>
                <a:gdLst>
                  <a:gd name="textAreaLeft" fmla="*/ 0 w 148320"/>
                  <a:gd name="textAreaRight" fmla="*/ 149400 w 148320"/>
                  <a:gd name="textAreaTop" fmla="*/ 0 h 146520"/>
                  <a:gd name="textAreaBottom" fmla="*/ 147600 h 146520"/>
                </a:gdLst>
                <a:ahLst/>
                <a:rect l="textAreaLeft" t="textAreaTop" r="textAreaRight" b="textAreaBottom"/>
                <a:pathLst>
                  <a:path w="5737" h="5667">
                    <a:moveTo>
                      <a:pt x="2819" y="0"/>
                    </a:moveTo>
                    <a:cubicBezTo>
                      <a:pt x="2715" y="0"/>
                      <a:pt x="2613" y="42"/>
                      <a:pt x="2537" y="125"/>
                    </a:cubicBezTo>
                    <a:lnTo>
                      <a:pt x="153" y="2508"/>
                    </a:lnTo>
                    <a:cubicBezTo>
                      <a:pt x="0" y="2661"/>
                      <a:pt x="0" y="2916"/>
                      <a:pt x="153" y="3082"/>
                    </a:cubicBezTo>
                    <a:lnTo>
                      <a:pt x="2626" y="5542"/>
                    </a:lnTo>
                    <a:cubicBezTo>
                      <a:pt x="2703" y="5625"/>
                      <a:pt x="2808" y="5666"/>
                      <a:pt x="2913" y="5666"/>
                    </a:cubicBezTo>
                    <a:cubicBezTo>
                      <a:pt x="3018" y="5666"/>
                      <a:pt x="3123" y="5625"/>
                      <a:pt x="3200" y="5542"/>
                    </a:cubicBezTo>
                    <a:lnTo>
                      <a:pt x="5583" y="3171"/>
                    </a:lnTo>
                    <a:cubicBezTo>
                      <a:pt x="5736" y="3005"/>
                      <a:pt x="5736" y="2750"/>
                      <a:pt x="5583" y="2597"/>
                    </a:cubicBezTo>
                    <a:lnTo>
                      <a:pt x="3111" y="125"/>
                    </a:lnTo>
                    <a:cubicBezTo>
                      <a:pt x="3028" y="42"/>
                      <a:pt x="2923" y="0"/>
                      <a:pt x="28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3800" bIns="73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54" name="Google Shape;1158;p44"/>
              <p:cNvSpPr/>
              <p:nvPr/>
            </p:nvSpPr>
            <p:spPr>
              <a:xfrm>
                <a:off x="883800" y="1255680"/>
                <a:ext cx="110880" cy="107640"/>
              </a:xfrm>
              <a:custGeom>
                <a:avLst/>
                <a:gdLst>
                  <a:gd name="textAreaLeft" fmla="*/ 0 w 110880"/>
                  <a:gd name="textAreaRight" fmla="*/ 111960 w 110880"/>
                  <a:gd name="textAreaTop" fmla="*/ 0 h 107640"/>
                  <a:gd name="textAreaBottom" fmla="*/ 108720 h 107640"/>
                </a:gdLst>
                <a:ahLst/>
                <a:rect l="textAreaLeft" t="textAreaTop" r="textAreaRight" b="textAreaBottom"/>
                <a:pathLst>
                  <a:path w="4297" h="4181">
                    <a:moveTo>
                      <a:pt x="409" y="0"/>
                    </a:moveTo>
                    <a:cubicBezTo>
                      <a:pt x="179" y="0"/>
                      <a:pt x="1" y="191"/>
                      <a:pt x="1" y="408"/>
                    </a:cubicBezTo>
                    <a:lnTo>
                      <a:pt x="1" y="3773"/>
                    </a:lnTo>
                    <a:cubicBezTo>
                      <a:pt x="1" y="4002"/>
                      <a:pt x="179" y="4181"/>
                      <a:pt x="409" y="4181"/>
                    </a:cubicBezTo>
                    <a:lnTo>
                      <a:pt x="3889" y="4181"/>
                    </a:lnTo>
                    <a:cubicBezTo>
                      <a:pt x="4118" y="4181"/>
                      <a:pt x="4296" y="4002"/>
                      <a:pt x="4296" y="3773"/>
                    </a:cubicBezTo>
                    <a:lnTo>
                      <a:pt x="4296" y="408"/>
                    </a:lnTo>
                    <a:cubicBezTo>
                      <a:pt x="4296" y="191"/>
                      <a:pt x="4118" y="0"/>
                      <a:pt x="38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4360" bIns="54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55" name="Google Shape;1159;p44"/>
              <p:cNvSpPr/>
              <p:nvPr/>
            </p:nvSpPr>
            <p:spPr>
              <a:xfrm>
                <a:off x="1074240" y="1149840"/>
                <a:ext cx="148680" cy="146520"/>
              </a:xfrm>
              <a:custGeom>
                <a:avLst/>
                <a:gdLst>
                  <a:gd name="textAreaLeft" fmla="*/ 0 w 148680"/>
                  <a:gd name="textAreaRight" fmla="*/ 149760 w 148680"/>
                  <a:gd name="textAreaTop" fmla="*/ 0 h 146520"/>
                  <a:gd name="textAreaBottom" fmla="*/ 147600 h 146520"/>
                </a:gdLst>
                <a:ahLst/>
                <a:rect l="textAreaLeft" t="textAreaTop" r="textAreaRight" b="textAreaBottom"/>
                <a:pathLst>
                  <a:path w="5749" h="5667">
                    <a:moveTo>
                      <a:pt x="2921" y="0"/>
                    </a:moveTo>
                    <a:cubicBezTo>
                      <a:pt x="2817" y="0"/>
                      <a:pt x="2715" y="42"/>
                      <a:pt x="2639" y="125"/>
                    </a:cubicBezTo>
                    <a:lnTo>
                      <a:pt x="166" y="2597"/>
                    </a:lnTo>
                    <a:cubicBezTo>
                      <a:pt x="0" y="2750"/>
                      <a:pt x="0" y="3005"/>
                      <a:pt x="166" y="3171"/>
                    </a:cubicBezTo>
                    <a:lnTo>
                      <a:pt x="2550" y="5542"/>
                    </a:lnTo>
                    <a:cubicBezTo>
                      <a:pt x="2626" y="5625"/>
                      <a:pt x="2728" y="5666"/>
                      <a:pt x="2832" y="5666"/>
                    </a:cubicBezTo>
                    <a:cubicBezTo>
                      <a:pt x="2935" y="5666"/>
                      <a:pt x="3040" y="5625"/>
                      <a:pt x="3123" y="5542"/>
                    </a:cubicBezTo>
                    <a:lnTo>
                      <a:pt x="5583" y="3082"/>
                    </a:lnTo>
                    <a:cubicBezTo>
                      <a:pt x="5749" y="2916"/>
                      <a:pt x="5749" y="2661"/>
                      <a:pt x="5583" y="2495"/>
                    </a:cubicBezTo>
                    <a:lnTo>
                      <a:pt x="3212" y="125"/>
                    </a:lnTo>
                    <a:cubicBezTo>
                      <a:pt x="3130" y="42"/>
                      <a:pt x="3024" y="0"/>
                      <a:pt x="29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3800" bIns="73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56" name="Google Shape;1160;p44"/>
              <p:cNvSpPr/>
              <p:nvPr/>
            </p:nvSpPr>
            <p:spPr>
              <a:xfrm>
                <a:off x="1181520" y="957960"/>
                <a:ext cx="107640" cy="111240"/>
              </a:xfrm>
              <a:custGeom>
                <a:avLst/>
                <a:gdLst>
                  <a:gd name="textAreaLeft" fmla="*/ 0 w 107640"/>
                  <a:gd name="textAreaRight" fmla="*/ 108720 w 107640"/>
                  <a:gd name="textAreaTop" fmla="*/ 0 h 111240"/>
                  <a:gd name="textAreaBottom" fmla="*/ 112320 h 111240"/>
                </a:gdLst>
                <a:ahLst/>
                <a:rect l="textAreaLeft" t="textAreaTop" r="textAreaRight" b="textAreaBottom"/>
                <a:pathLst>
                  <a:path w="4182" h="4310">
                    <a:moveTo>
                      <a:pt x="408" y="1"/>
                    </a:moveTo>
                    <a:cubicBezTo>
                      <a:pt x="192" y="1"/>
                      <a:pt x="0" y="192"/>
                      <a:pt x="0" y="409"/>
                    </a:cubicBezTo>
                    <a:lnTo>
                      <a:pt x="0" y="3901"/>
                    </a:lnTo>
                    <a:cubicBezTo>
                      <a:pt x="0" y="4131"/>
                      <a:pt x="192" y="4309"/>
                      <a:pt x="408" y="4309"/>
                    </a:cubicBezTo>
                    <a:lnTo>
                      <a:pt x="3773" y="4309"/>
                    </a:lnTo>
                    <a:cubicBezTo>
                      <a:pt x="4003" y="4309"/>
                      <a:pt x="4181" y="4131"/>
                      <a:pt x="4181" y="3901"/>
                    </a:cubicBezTo>
                    <a:lnTo>
                      <a:pt x="4181" y="409"/>
                    </a:lnTo>
                    <a:cubicBezTo>
                      <a:pt x="4181" y="192"/>
                      <a:pt x="4003" y="1"/>
                      <a:pt x="3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6160" bIns="56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57" name="Google Shape;1161;p44"/>
              <p:cNvSpPr/>
              <p:nvPr/>
            </p:nvSpPr>
            <p:spPr>
              <a:xfrm>
                <a:off x="1074240" y="730800"/>
                <a:ext cx="148680" cy="146160"/>
              </a:xfrm>
              <a:custGeom>
                <a:avLst/>
                <a:gdLst>
                  <a:gd name="textAreaLeft" fmla="*/ 0 w 148680"/>
                  <a:gd name="textAreaRight" fmla="*/ 149760 w 148680"/>
                  <a:gd name="textAreaTop" fmla="*/ 0 h 146160"/>
                  <a:gd name="textAreaBottom" fmla="*/ 147240 h 146160"/>
                </a:gdLst>
                <a:ahLst/>
                <a:rect l="textAreaLeft" t="textAreaTop" r="textAreaRight" b="textAreaBottom"/>
                <a:pathLst>
                  <a:path w="5749" h="5660">
                    <a:moveTo>
                      <a:pt x="2832" y="0"/>
                    </a:moveTo>
                    <a:cubicBezTo>
                      <a:pt x="2728" y="0"/>
                      <a:pt x="2626" y="39"/>
                      <a:pt x="2550" y="115"/>
                    </a:cubicBezTo>
                    <a:lnTo>
                      <a:pt x="166" y="2499"/>
                    </a:lnTo>
                    <a:cubicBezTo>
                      <a:pt x="0" y="2652"/>
                      <a:pt x="0" y="2919"/>
                      <a:pt x="166" y="3072"/>
                    </a:cubicBezTo>
                    <a:lnTo>
                      <a:pt x="2639" y="5545"/>
                    </a:lnTo>
                    <a:cubicBezTo>
                      <a:pt x="2715" y="5621"/>
                      <a:pt x="2817" y="5660"/>
                      <a:pt x="2921" y="5660"/>
                    </a:cubicBezTo>
                    <a:cubicBezTo>
                      <a:pt x="3024" y="5660"/>
                      <a:pt x="3130" y="5621"/>
                      <a:pt x="3212" y="5545"/>
                    </a:cubicBezTo>
                    <a:lnTo>
                      <a:pt x="5583" y="3161"/>
                    </a:lnTo>
                    <a:cubicBezTo>
                      <a:pt x="5749" y="3008"/>
                      <a:pt x="5749" y="2741"/>
                      <a:pt x="5583" y="2588"/>
                    </a:cubicBezTo>
                    <a:lnTo>
                      <a:pt x="3123" y="115"/>
                    </a:lnTo>
                    <a:cubicBezTo>
                      <a:pt x="3040" y="39"/>
                      <a:pt x="2935" y="0"/>
                      <a:pt x="28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3440" bIns="73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958" name="Google Shape;1162;p44"/>
            <p:cNvGrpSpPr/>
            <p:nvPr/>
          </p:nvGrpSpPr>
          <p:grpSpPr>
            <a:xfrm>
              <a:off x="646200" y="1128600"/>
              <a:ext cx="2796480" cy="2794680"/>
              <a:chOff x="646200" y="1128600"/>
              <a:chExt cx="2796480" cy="2794680"/>
            </a:xfrm>
          </p:grpSpPr>
          <p:sp>
            <p:nvSpPr>
              <p:cNvPr id="959" name="Google Shape;1163;p44"/>
              <p:cNvSpPr/>
              <p:nvPr/>
            </p:nvSpPr>
            <p:spPr>
              <a:xfrm>
                <a:off x="1292400" y="1136520"/>
                <a:ext cx="1504080" cy="2779920"/>
              </a:xfrm>
              <a:custGeom>
                <a:avLst/>
                <a:gdLst>
                  <a:gd name="textAreaLeft" fmla="*/ 0 w 1504080"/>
                  <a:gd name="textAreaRight" fmla="*/ 1505160 w 1504080"/>
                  <a:gd name="textAreaTop" fmla="*/ 0 h 2779920"/>
                  <a:gd name="textAreaBottom" fmla="*/ 2781000 h 2779920"/>
                </a:gdLst>
                <a:ahLst/>
                <a:rect l="textAreaLeft" t="textAreaTop" r="textAreaRight" b="textAreaBottom"/>
                <a:pathLst>
                  <a:path w="43747" h="80825">
                    <a:moveTo>
                      <a:pt x="21874" y="0"/>
                    </a:moveTo>
                    <a:cubicBezTo>
                      <a:pt x="9803" y="0"/>
                      <a:pt x="1" y="18087"/>
                      <a:pt x="1" y="40406"/>
                    </a:cubicBezTo>
                    <a:cubicBezTo>
                      <a:pt x="1" y="62725"/>
                      <a:pt x="9803" y="80825"/>
                      <a:pt x="21874" y="80825"/>
                    </a:cubicBezTo>
                    <a:cubicBezTo>
                      <a:pt x="33957" y="80825"/>
                      <a:pt x="43746" y="62725"/>
                      <a:pt x="43746" y="40406"/>
                    </a:cubicBezTo>
                    <a:cubicBezTo>
                      <a:pt x="43746" y="18087"/>
                      <a:pt x="33957" y="0"/>
                      <a:pt x="21874" y="0"/>
                    </a:cubicBezTo>
                    <a:close/>
                  </a:path>
                </a:pathLst>
              </a:custGeom>
              <a:solidFill>
                <a:srgbClr val="d2dfe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grpSp>
            <p:nvGrpSpPr>
              <p:cNvPr id="960" name="Google Shape;1164;p44"/>
              <p:cNvGrpSpPr/>
              <p:nvPr/>
            </p:nvGrpSpPr>
            <p:grpSpPr>
              <a:xfrm>
                <a:off x="646200" y="1128600"/>
                <a:ext cx="2796480" cy="2794680"/>
                <a:chOff x="646200" y="1128600"/>
                <a:chExt cx="2796480" cy="2794680"/>
              </a:xfrm>
            </p:grpSpPr>
            <p:sp>
              <p:nvSpPr>
                <p:cNvPr id="961" name="Google Shape;1165;p44"/>
                <p:cNvSpPr/>
                <p:nvPr/>
              </p:nvSpPr>
              <p:spPr>
                <a:xfrm>
                  <a:off x="657000" y="1138680"/>
                  <a:ext cx="2774880" cy="2774880"/>
                </a:xfrm>
                <a:custGeom>
                  <a:avLst/>
                  <a:gdLst>
                    <a:gd name="textAreaLeft" fmla="*/ 0 w 2774880"/>
                    <a:gd name="textAreaRight" fmla="*/ 2775960 w 2774880"/>
                    <a:gd name="textAreaTop" fmla="*/ 0 h 2774880"/>
                    <a:gd name="textAreaBottom" fmla="*/ 2775960 h 2774880"/>
                  </a:gdLst>
                  <a:ahLst/>
                  <a:rect l="textAreaLeft" t="textAreaTop" r="textAreaRight" b="textAreaBottom"/>
                  <a:pathLst>
                    <a:path w="80685" h="80685">
                      <a:moveTo>
                        <a:pt x="40343" y="0"/>
                      </a:moveTo>
                      <a:cubicBezTo>
                        <a:pt x="18062" y="0"/>
                        <a:pt x="0" y="18062"/>
                        <a:pt x="0" y="40342"/>
                      </a:cubicBezTo>
                      <a:cubicBezTo>
                        <a:pt x="0" y="62623"/>
                        <a:pt x="18062" y="80684"/>
                        <a:pt x="40343" y="80684"/>
                      </a:cubicBezTo>
                      <a:cubicBezTo>
                        <a:pt x="62623" y="80684"/>
                        <a:pt x="80685" y="62623"/>
                        <a:pt x="80685" y="40342"/>
                      </a:cubicBezTo>
                      <a:cubicBezTo>
                        <a:pt x="80685" y="18062"/>
                        <a:pt x="62623" y="0"/>
                        <a:pt x="403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962" name="Google Shape;1166;p44"/>
                <p:cNvSpPr/>
                <p:nvPr/>
              </p:nvSpPr>
              <p:spPr>
                <a:xfrm>
                  <a:off x="649800" y="1131120"/>
                  <a:ext cx="2789640" cy="2790000"/>
                </a:xfrm>
                <a:custGeom>
                  <a:avLst/>
                  <a:gdLst>
                    <a:gd name="textAreaLeft" fmla="*/ 0 w 2789640"/>
                    <a:gd name="textAreaRight" fmla="*/ 2790720 w 2789640"/>
                    <a:gd name="textAreaTop" fmla="*/ 0 h 2790000"/>
                    <a:gd name="textAreaBottom" fmla="*/ 2791080 h 2790000"/>
                  </a:gdLst>
                  <a:ahLst/>
                  <a:rect l="textAreaLeft" t="textAreaTop" r="textAreaRight" b="textAreaBottom"/>
                  <a:pathLst>
                    <a:path w="81106" h="81119">
                      <a:moveTo>
                        <a:pt x="40547" y="421"/>
                      </a:moveTo>
                      <a:cubicBezTo>
                        <a:pt x="62687" y="421"/>
                        <a:pt x="80685" y="18432"/>
                        <a:pt x="80685" y="40559"/>
                      </a:cubicBezTo>
                      <a:cubicBezTo>
                        <a:pt x="80685" y="62687"/>
                        <a:pt x="62674" y="80698"/>
                        <a:pt x="40547" y="80698"/>
                      </a:cubicBezTo>
                      <a:cubicBezTo>
                        <a:pt x="18419" y="80698"/>
                        <a:pt x="421" y="62687"/>
                        <a:pt x="421" y="40559"/>
                      </a:cubicBezTo>
                      <a:cubicBezTo>
                        <a:pt x="421" y="18432"/>
                        <a:pt x="18419" y="421"/>
                        <a:pt x="40547" y="421"/>
                      </a:cubicBezTo>
                      <a:close/>
                      <a:moveTo>
                        <a:pt x="40547" y="0"/>
                      </a:moveTo>
                      <a:cubicBezTo>
                        <a:pt x="18189" y="0"/>
                        <a:pt x="0" y="18202"/>
                        <a:pt x="0" y="40559"/>
                      </a:cubicBezTo>
                      <a:cubicBezTo>
                        <a:pt x="0" y="62916"/>
                        <a:pt x="18189" y="81118"/>
                        <a:pt x="40547" y="81118"/>
                      </a:cubicBezTo>
                      <a:cubicBezTo>
                        <a:pt x="62916" y="81118"/>
                        <a:pt x="81105" y="62929"/>
                        <a:pt x="81105" y="40559"/>
                      </a:cubicBezTo>
                      <a:cubicBezTo>
                        <a:pt x="81105" y="18202"/>
                        <a:pt x="62916" y="0"/>
                        <a:pt x="4054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>
                  <a:solidFill>
                    <a:srgbClr val="ffff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963" name="Google Shape;1167;p44"/>
                <p:cNvSpPr/>
                <p:nvPr/>
              </p:nvSpPr>
              <p:spPr>
                <a:xfrm>
                  <a:off x="1285200" y="1128600"/>
                  <a:ext cx="1518480" cy="2794680"/>
                </a:xfrm>
                <a:custGeom>
                  <a:avLst/>
                  <a:gdLst>
                    <a:gd name="textAreaLeft" fmla="*/ 0 w 1518480"/>
                    <a:gd name="textAreaRight" fmla="*/ 1519560 w 1518480"/>
                    <a:gd name="textAreaTop" fmla="*/ 0 h 2794680"/>
                    <a:gd name="textAreaBottom" fmla="*/ 2795760 h 2794680"/>
                  </a:gdLst>
                  <a:ahLst/>
                  <a:rect l="textAreaLeft" t="textAreaTop" r="textAreaRight" b="textAreaBottom"/>
                  <a:pathLst>
                    <a:path w="44167" h="81259">
                      <a:moveTo>
                        <a:pt x="22078" y="434"/>
                      </a:moveTo>
                      <a:cubicBezTo>
                        <a:pt x="34021" y="434"/>
                        <a:pt x="43746" y="18470"/>
                        <a:pt x="43746" y="40636"/>
                      </a:cubicBezTo>
                      <a:cubicBezTo>
                        <a:pt x="43746" y="62802"/>
                        <a:pt x="34034" y="80838"/>
                        <a:pt x="22078" y="80838"/>
                      </a:cubicBezTo>
                      <a:cubicBezTo>
                        <a:pt x="10134" y="80838"/>
                        <a:pt x="409" y="62802"/>
                        <a:pt x="409" y="40636"/>
                      </a:cubicBezTo>
                      <a:cubicBezTo>
                        <a:pt x="409" y="18470"/>
                        <a:pt x="10134" y="434"/>
                        <a:pt x="22078" y="434"/>
                      </a:cubicBezTo>
                      <a:close/>
                      <a:moveTo>
                        <a:pt x="22078" y="1"/>
                      </a:moveTo>
                      <a:cubicBezTo>
                        <a:pt x="9905" y="1"/>
                        <a:pt x="1" y="18228"/>
                        <a:pt x="1" y="40636"/>
                      </a:cubicBezTo>
                      <a:cubicBezTo>
                        <a:pt x="1" y="63032"/>
                        <a:pt x="9905" y="81259"/>
                        <a:pt x="22078" y="81259"/>
                      </a:cubicBezTo>
                      <a:cubicBezTo>
                        <a:pt x="34263" y="81259"/>
                        <a:pt x="44167" y="63032"/>
                        <a:pt x="44167" y="40636"/>
                      </a:cubicBezTo>
                      <a:cubicBezTo>
                        <a:pt x="44167" y="18228"/>
                        <a:pt x="34263" y="1"/>
                        <a:pt x="2207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964" name="Google Shape;1168;p44"/>
                <p:cNvSpPr/>
                <p:nvPr/>
              </p:nvSpPr>
              <p:spPr>
                <a:xfrm>
                  <a:off x="2037960" y="1132200"/>
                  <a:ext cx="13320" cy="2791080"/>
                </a:xfrm>
                <a:custGeom>
                  <a:avLst/>
                  <a:gdLst>
                    <a:gd name="textAreaLeft" fmla="*/ 0 w 13320"/>
                    <a:gd name="textAreaRight" fmla="*/ 14400 w 13320"/>
                    <a:gd name="textAreaTop" fmla="*/ 0 h 2791080"/>
                    <a:gd name="textAreaBottom" fmla="*/ 2792160 h 2791080"/>
                  </a:gdLst>
                  <a:ahLst/>
                  <a:rect l="textAreaLeft" t="textAreaTop" r="textAreaRight" b="textAreaBottom"/>
                  <a:pathLst>
                    <a:path w="422" h="81157">
                      <a:moveTo>
                        <a:pt x="211" y="1"/>
                      </a:moveTo>
                      <a:cubicBezTo>
                        <a:pt x="112" y="1"/>
                        <a:pt x="13" y="65"/>
                        <a:pt x="1" y="192"/>
                      </a:cubicBezTo>
                      <a:lnTo>
                        <a:pt x="1" y="80953"/>
                      </a:lnTo>
                      <a:cubicBezTo>
                        <a:pt x="1" y="81068"/>
                        <a:pt x="90" y="81157"/>
                        <a:pt x="205" y="81157"/>
                      </a:cubicBezTo>
                      <a:cubicBezTo>
                        <a:pt x="319" y="81157"/>
                        <a:pt x="421" y="81068"/>
                        <a:pt x="421" y="80953"/>
                      </a:cubicBezTo>
                      <a:lnTo>
                        <a:pt x="421" y="192"/>
                      </a:lnTo>
                      <a:cubicBezTo>
                        <a:pt x="408" y="65"/>
                        <a:pt x="310" y="1"/>
                        <a:pt x="2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965" name="Google Shape;1169;p44"/>
                <p:cNvSpPr/>
                <p:nvPr/>
              </p:nvSpPr>
              <p:spPr>
                <a:xfrm>
                  <a:off x="646200" y="2520720"/>
                  <a:ext cx="2796480" cy="13320"/>
                </a:xfrm>
                <a:custGeom>
                  <a:avLst/>
                  <a:gdLst>
                    <a:gd name="textAreaLeft" fmla="*/ 0 w 2796480"/>
                    <a:gd name="textAreaRight" fmla="*/ 2797560 w 2796480"/>
                    <a:gd name="textAreaTop" fmla="*/ 0 h 13320"/>
                    <a:gd name="textAreaBottom" fmla="*/ 14400 h 13320"/>
                  </a:gdLst>
                  <a:ahLst/>
                  <a:rect l="textAreaLeft" t="textAreaTop" r="textAreaRight" b="textAreaBottom"/>
                  <a:pathLst>
                    <a:path w="81310" h="422">
                      <a:moveTo>
                        <a:pt x="281" y="1"/>
                      </a:moveTo>
                      <a:cubicBezTo>
                        <a:pt x="0" y="1"/>
                        <a:pt x="0" y="421"/>
                        <a:pt x="281" y="421"/>
                      </a:cubicBezTo>
                      <a:lnTo>
                        <a:pt x="81029" y="421"/>
                      </a:lnTo>
                      <a:cubicBezTo>
                        <a:pt x="81309" y="421"/>
                        <a:pt x="81309" y="1"/>
                        <a:pt x="810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7200" bIns="72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  <p:sp>
              <p:nvSpPr>
                <p:cNvPr id="966" name="Google Shape;1170;p44"/>
                <p:cNvSpPr/>
                <p:nvPr/>
              </p:nvSpPr>
              <p:spPr>
                <a:xfrm>
                  <a:off x="983160" y="1131840"/>
                  <a:ext cx="2125080" cy="2789640"/>
                </a:xfrm>
                <a:custGeom>
                  <a:avLst/>
                  <a:gdLst>
                    <a:gd name="textAreaLeft" fmla="*/ 0 w 2125080"/>
                    <a:gd name="textAreaRight" fmla="*/ 2126160 w 2125080"/>
                    <a:gd name="textAreaTop" fmla="*/ 0 h 2789640"/>
                    <a:gd name="textAreaBottom" fmla="*/ 2790720 h 2789640"/>
                  </a:gdLst>
                  <a:ahLst/>
                  <a:rect l="textAreaLeft" t="textAreaTop" r="textAreaRight" b="textAreaBottom"/>
                  <a:pathLst>
                    <a:path w="61795" h="81106">
                      <a:moveTo>
                        <a:pt x="30911" y="408"/>
                      </a:moveTo>
                      <a:cubicBezTo>
                        <a:pt x="42573" y="421"/>
                        <a:pt x="53650" y="5519"/>
                        <a:pt x="61260" y="14365"/>
                      </a:cubicBezTo>
                      <a:cubicBezTo>
                        <a:pt x="53612" y="19132"/>
                        <a:pt x="42548" y="21873"/>
                        <a:pt x="30860" y="21873"/>
                      </a:cubicBezTo>
                      <a:cubicBezTo>
                        <a:pt x="19171" y="21847"/>
                        <a:pt x="8146" y="19094"/>
                        <a:pt x="536" y="14314"/>
                      </a:cubicBezTo>
                      <a:cubicBezTo>
                        <a:pt x="8158" y="5481"/>
                        <a:pt x="19248" y="408"/>
                        <a:pt x="30911" y="408"/>
                      </a:cubicBezTo>
                      <a:close/>
                      <a:moveTo>
                        <a:pt x="30860" y="0"/>
                      </a:moveTo>
                      <a:cubicBezTo>
                        <a:pt x="19005" y="0"/>
                        <a:pt x="7750" y="5201"/>
                        <a:pt x="52" y="14225"/>
                      </a:cubicBezTo>
                      <a:cubicBezTo>
                        <a:pt x="13" y="14276"/>
                        <a:pt x="1" y="14327"/>
                        <a:pt x="13" y="14391"/>
                      </a:cubicBezTo>
                      <a:cubicBezTo>
                        <a:pt x="13" y="14442"/>
                        <a:pt x="52" y="14505"/>
                        <a:pt x="103" y="14531"/>
                      </a:cubicBezTo>
                      <a:cubicBezTo>
                        <a:pt x="7789" y="19438"/>
                        <a:pt x="19005" y="22255"/>
                        <a:pt x="30860" y="22281"/>
                      </a:cubicBezTo>
                      <a:cubicBezTo>
                        <a:pt x="42739" y="22281"/>
                        <a:pt x="53969" y="19477"/>
                        <a:pt x="61693" y="14595"/>
                      </a:cubicBezTo>
                      <a:cubicBezTo>
                        <a:pt x="61744" y="14556"/>
                        <a:pt x="61769" y="14505"/>
                        <a:pt x="61782" y="14442"/>
                      </a:cubicBezTo>
                      <a:cubicBezTo>
                        <a:pt x="61795" y="14391"/>
                        <a:pt x="61769" y="14327"/>
                        <a:pt x="61731" y="14276"/>
                      </a:cubicBezTo>
                      <a:cubicBezTo>
                        <a:pt x="54032" y="5213"/>
                        <a:pt x="42752" y="0"/>
                        <a:pt x="30860" y="0"/>
                      </a:cubicBezTo>
                      <a:close/>
                      <a:moveTo>
                        <a:pt x="30860" y="59232"/>
                      </a:moveTo>
                      <a:cubicBezTo>
                        <a:pt x="42548" y="59232"/>
                        <a:pt x="53612" y="61973"/>
                        <a:pt x="61260" y="66740"/>
                      </a:cubicBezTo>
                      <a:cubicBezTo>
                        <a:pt x="53650" y="75586"/>
                        <a:pt x="42573" y="80672"/>
                        <a:pt x="30911" y="80685"/>
                      </a:cubicBezTo>
                      <a:cubicBezTo>
                        <a:pt x="30896" y="80685"/>
                        <a:pt x="30881" y="80685"/>
                        <a:pt x="30867" y="80685"/>
                      </a:cubicBezTo>
                      <a:cubicBezTo>
                        <a:pt x="19220" y="80685"/>
                        <a:pt x="8149" y="75613"/>
                        <a:pt x="536" y="66791"/>
                      </a:cubicBezTo>
                      <a:cubicBezTo>
                        <a:pt x="8146" y="62011"/>
                        <a:pt x="19184" y="59258"/>
                        <a:pt x="30860" y="59232"/>
                      </a:cubicBezTo>
                      <a:close/>
                      <a:moveTo>
                        <a:pt x="30860" y="58812"/>
                      </a:moveTo>
                      <a:cubicBezTo>
                        <a:pt x="19005" y="58837"/>
                        <a:pt x="7789" y="61667"/>
                        <a:pt x="103" y="66562"/>
                      </a:cubicBezTo>
                      <a:cubicBezTo>
                        <a:pt x="52" y="66600"/>
                        <a:pt x="13" y="66651"/>
                        <a:pt x="13" y="66702"/>
                      </a:cubicBezTo>
                      <a:cubicBezTo>
                        <a:pt x="1" y="66766"/>
                        <a:pt x="13" y="66829"/>
                        <a:pt x="52" y="66880"/>
                      </a:cubicBezTo>
                      <a:cubicBezTo>
                        <a:pt x="7750" y="75892"/>
                        <a:pt x="19005" y="81092"/>
                        <a:pt x="30860" y="81105"/>
                      </a:cubicBezTo>
                      <a:cubicBezTo>
                        <a:pt x="42752" y="81105"/>
                        <a:pt x="54045" y="75879"/>
                        <a:pt x="61731" y="66816"/>
                      </a:cubicBezTo>
                      <a:cubicBezTo>
                        <a:pt x="61769" y="66778"/>
                        <a:pt x="61782" y="66715"/>
                        <a:pt x="61782" y="66664"/>
                      </a:cubicBezTo>
                      <a:cubicBezTo>
                        <a:pt x="61769" y="66600"/>
                        <a:pt x="61744" y="66549"/>
                        <a:pt x="61693" y="66511"/>
                      </a:cubicBezTo>
                      <a:cubicBezTo>
                        <a:pt x="53969" y="61616"/>
                        <a:pt x="42739" y="58812"/>
                        <a:pt x="30860" y="5881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</p:grpSp>
        <p:grpSp>
          <p:nvGrpSpPr>
            <p:cNvPr id="967" name="Google Shape;1171;p44"/>
            <p:cNvGrpSpPr/>
            <p:nvPr/>
          </p:nvGrpSpPr>
          <p:grpSpPr>
            <a:xfrm>
              <a:off x="757440" y="2404440"/>
              <a:ext cx="1199880" cy="1111320"/>
              <a:chOff x="757440" y="2404440"/>
              <a:chExt cx="1199880" cy="1111320"/>
            </a:xfrm>
          </p:grpSpPr>
          <p:sp>
            <p:nvSpPr>
              <p:cNvPr id="968" name="Google Shape;1172;p44"/>
              <p:cNvSpPr/>
              <p:nvPr/>
            </p:nvSpPr>
            <p:spPr>
              <a:xfrm flipH="1">
                <a:off x="965520" y="2951640"/>
                <a:ext cx="396360" cy="371160"/>
              </a:xfrm>
              <a:custGeom>
                <a:avLst/>
                <a:gdLst>
                  <a:gd name="textAreaLeft" fmla="*/ -720 w 396360"/>
                  <a:gd name="textAreaRight" fmla="*/ 396720 w 396360"/>
                  <a:gd name="textAreaTop" fmla="*/ 0 h 371160"/>
                  <a:gd name="textAreaBottom" fmla="*/ 372240 h 371160"/>
                </a:gdLst>
                <a:ahLst/>
                <a:rect l="textAreaLeft" t="textAreaTop" r="textAreaRight" b="textAreaBottom"/>
                <a:pathLst>
                  <a:path w="14290" h="13385">
                    <a:moveTo>
                      <a:pt x="1479" y="1"/>
                    </a:moveTo>
                    <a:lnTo>
                      <a:pt x="1" y="1619"/>
                    </a:lnTo>
                    <a:lnTo>
                      <a:pt x="12811" y="13384"/>
                    </a:lnTo>
                    <a:lnTo>
                      <a:pt x="14289" y="11778"/>
                    </a:lnTo>
                    <a:lnTo>
                      <a:pt x="14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69" name="Google Shape;1173;p44"/>
              <p:cNvSpPr/>
              <p:nvPr/>
            </p:nvSpPr>
            <p:spPr>
              <a:xfrm flipH="1">
                <a:off x="757080" y="3156840"/>
                <a:ext cx="381240" cy="358920"/>
              </a:xfrm>
              <a:custGeom>
                <a:avLst/>
                <a:gdLst>
                  <a:gd name="textAreaLeft" fmla="*/ -720 w 381240"/>
                  <a:gd name="textAreaRight" fmla="*/ 381600 w 381240"/>
                  <a:gd name="textAreaTop" fmla="*/ 0 h 358920"/>
                  <a:gd name="textAreaBottom" fmla="*/ 360000 h 358920"/>
                </a:gdLst>
                <a:ahLst/>
                <a:rect l="textAreaLeft" t="textAreaTop" r="textAreaRight" b="textAreaBottom"/>
                <a:pathLst>
                  <a:path w="13754" h="12952">
                    <a:moveTo>
                      <a:pt x="2219" y="0"/>
                    </a:moveTo>
                    <a:cubicBezTo>
                      <a:pt x="2134" y="0"/>
                      <a:pt x="2049" y="36"/>
                      <a:pt x="1989" y="103"/>
                    </a:cubicBezTo>
                    <a:lnTo>
                      <a:pt x="128" y="2142"/>
                    </a:lnTo>
                    <a:cubicBezTo>
                      <a:pt x="1" y="2270"/>
                      <a:pt x="13" y="2474"/>
                      <a:pt x="141" y="2588"/>
                    </a:cubicBezTo>
                    <a:lnTo>
                      <a:pt x="11319" y="12862"/>
                    </a:lnTo>
                    <a:cubicBezTo>
                      <a:pt x="11380" y="12922"/>
                      <a:pt x="11458" y="12951"/>
                      <a:pt x="11535" y="12951"/>
                    </a:cubicBezTo>
                    <a:cubicBezTo>
                      <a:pt x="11620" y="12951"/>
                      <a:pt x="11705" y="12916"/>
                      <a:pt x="11766" y="12849"/>
                    </a:cubicBezTo>
                    <a:lnTo>
                      <a:pt x="13639" y="10810"/>
                    </a:lnTo>
                    <a:cubicBezTo>
                      <a:pt x="13754" y="10682"/>
                      <a:pt x="13754" y="10478"/>
                      <a:pt x="13614" y="10364"/>
                    </a:cubicBezTo>
                    <a:lnTo>
                      <a:pt x="2435" y="90"/>
                    </a:lnTo>
                    <a:cubicBezTo>
                      <a:pt x="2375" y="29"/>
                      <a:pt x="2297" y="0"/>
                      <a:pt x="22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70" name="Google Shape;1174;p44"/>
              <p:cNvSpPr/>
              <p:nvPr/>
            </p:nvSpPr>
            <p:spPr>
              <a:xfrm flipH="1">
                <a:off x="792000" y="3166920"/>
                <a:ext cx="347400" cy="346680"/>
              </a:xfrm>
              <a:custGeom>
                <a:avLst/>
                <a:gdLst>
                  <a:gd name="textAreaLeft" fmla="*/ -720 w 347400"/>
                  <a:gd name="textAreaRight" fmla="*/ 347760 w 347400"/>
                  <a:gd name="textAreaTop" fmla="*/ 0 h 346680"/>
                  <a:gd name="textAreaBottom" fmla="*/ 347760 h 346680"/>
                </a:gdLst>
                <a:ahLst/>
                <a:rect l="textAreaLeft" t="textAreaTop" r="textAreaRight" b="textAreaBottom"/>
                <a:pathLst>
                  <a:path w="12529" h="12510">
                    <a:moveTo>
                      <a:pt x="1576" y="1"/>
                    </a:moveTo>
                    <a:cubicBezTo>
                      <a:pt x="1521" y="1"/>
                      <a:pt x="1468" y="23"/>
                      <a:pt x="1428" y="69"/>
                    </a:cubicBezTo>
                    <a:lnTo>
                      <a:pt x="447" y="1127"/>
                    </a:lnTo>
                    <a:cubicBezTo>
                      <a:pt x="0" y="1611"/>
                      <a:pt x="39" y="2363"/>
                      <a:pt x="523" y="2810"/>
                    </a:cubicBezTo>
                    <a:lnTo>
                      <a:pt x="10733" y="12191"/>
                    </a:lnTo>
                    <a:cubicBezTo>
                      <a:pt x="10949" y="12395"/>
                      <a:pt x="11230" y="12510"/>
                      <a:pt x="11523" y="12510"/>
                    </a:cubicBezTo>
                    <a:lnTo>
                      <a:pt x="11574" y="12510"/>
                    </a:lnTo>
                    <a:cubicBezTo>
                      <a:pt x="11893" y="12497"/>
                      <a:pt x="12186" y="12357"/>
                      <a:pt x="12403" y="12127"/>
                    </a:cubicBezTo>
                    <a:cubicBezTo>
                      <a:pt x="12528" y="11972"/>
                      <a:pt x="12397" y="11781"/>
                      <a:pt x="12243" y="11781"/>
                    </a:cubicBezTo>
                    <a:cubicBezTo>
                      <a:pt x="12194" y="11781"/>
                      <a:pt x="12143" y="11801"/>
                      <a:pt x="12097" y="11847"/>
                    </a:cubicBezTo>
                    <a:cubicBezTo>
                      <a:pt x="11956" y="11987"/>
                      <a:pt x="11765" y="12076"/>
                      <a:pt x="11561" y="12089"/>
                    </a:cubicBezTo>
                    <a:cubicBezTo>
                      <a:pt x="11547" y="12090"/>
                      <a:pt x="11532" y="12090"/>
                      <a:pt x="11517" y="12090"/>
                    </a:cubicBezTo>
                    <a:cubicBezTo>
                      <a:pt x="11328" y="12090"/>
                      <a:pt x="11142" y="12015"/>
                      <a:pt x="11000" y="11885"/>
                    </a:cubicBezTo>
                    <a:lnTo>
                      <a:pt x="803" y="2504"/>
                    </a:lnTo>
                    <a:cubicBezTo>
                      <a:pt x="485" y="2211"/>
                      <a:pt x="472" y="1726"/>
                      <a:pt x="752" y="1420"/>
                    </a:cubicBezTo>
                    <a:lnTo>
                      <a:pt x="1734" y="350"/>
                    </a:lnTo>
                    <a:cubicBezTo>
                      <a:pt x="1810" y="273"/>
                      <a:pt x="1798" y="133"/>
                      <a:pt x="1721" y="56"/>
                    </a:cubicBezTo>
                    <a:cubicBezTo>
                      <a:pt x="1678" y="20"/>
                      <a:pt x="1627" y="1"/>
                      <a:pt x="15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71" name="Google Shape;1175;p44"/>
              <p:cNvSpPr/>
              <p:nvPr/>
            </p:nvSpPr>
            <p:spPr>
              <a:xfrm flipH="1">
                <a:off x="1086120" y="2404440"/>
                <a:ext cx="871200" cy="808200"/>
              </a:xfrm>
              <a:custGeom>
                <a:avLst/>
                <a:gdLst>
                  <a:gd name="textAreaLeft" fmla="*/ 720 w 871200"/>
                  <a:gd name="textAreaRight" fmla="*/ 873000 w 871200"/>
                  <a:gd name="textAreaTop" fmla="*/ 0 h 808200"/>
                  <a:gd name="textAreaBottom" fmla="*/ 809280 h 808200"/>
                </a:gdLst>
                <a:ahLst/>
                <a:rect l="textAreaLeft" t="textAreaTop" r="textAreaRight" b="textAreaBottom"/>
                <a:pathLst>
                  <a:path w="31370" h="29108">
                    <a:moveTo>
                      <a:pt x="15688" y="0"/>
                    </a:moveTo>
                    <a:cubicBezTo>
                      <a:pt x="11759" y="0"/>
                      <a:pt x="7842" y="1584"/>
                      <a:pt x="4971" y="4710"/>
                    </a:cubicBezTo>
                    <a:cubicBezTo>
                      <a:pt x="982" y="9031"/>
                      <a:pt x="0" y="15341"/>
                      <a:pt x="2486" y="20682"/>
                    </a:cubicBezTo>
                    <a:cubicBezTo>
                      <a:pt x="4870" y="25831"/>
                      <a:pt x="10027" y="29108"/>
                      <a:pt x="15660" y="29108"/>
                    </a:cubicBezTo>
                    <a:cubicBezTo>
                      <a:pt x="15869" y="29108"/>
                      <a:pt x="16079" y="29103"/>
                      <a:pt x="16290" y="29094"/>
                    </a:cubicBezTo>
                    <a:cubicBezTo>
                      <a:pt x="22179" y="28852"/>
                      <a:pt x="27328" y="25092"/>
                      <a:pt x="29355" y="19560"/>
                    </a:cubicBezTo>
                    <a:cubicBezTo>
                      <a:pt x="31369" y="14028"/>
                      <a:pt x="29865" y="7820"/>
                      <a:pt x="25531" y="3844"/>
                    </a:cubicBezTo>
                    <a:cubicBezTo>
                      <a:pt x="22736" y="1272"/>
                      <a:pt x="19207" y="0"/>
                      <a:pt x="156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72" name="Google Shape;1176;p44"/>
              <p:cNvSpPr/>
              <p:nvPr/>
            </p:nvSpPr>
            <p:spPr>
              <a:xfrm flipH="1">
                <a:off x="1194480" y="2494800"/>
                <a:ext cx="653760" cy="627840"/>
              </a:xfrm>
              <a:custGeom>
                <a:avLst/>
                <a:gdLst>
                  <a:gd name="textAreaLeft" fmla="*/ 720 w 653760"/>
                  <a:gd name="textAreaRight" fmla="*/ 655560 w 653760"/>
                  <a:gd name="textAreaTop" fmla="*/ 0 h 627840"/>
                  <a:gd name="textAreaBottom" fmla="*/ 628920 h 627840"/>
                </a:gdLst>
                <a:ahLst/>
                <a:rect l="textAreaLeft" t="textAreaTop" r="textAreaRight" b="textAreaBottom"/>
                <a:pathLst>
                  <a:path w="23556" h="22624">
                    <a:moveTo>
                      <a:pt x="11771" y="0"/>
                    </a:moveTo>
                    <a:cubicBezTo>
                      <a:pt x="5938" y="0"/>
                      <a:pt x="982" y="4486"/>
                      <a:pt x="498" y="10400"/>
                    </a:cubicBezTo>
                    <a:cubicBezTo>
                      <a:pt x="0" y="16633"/>
                      <a:pt x="4640" y="22088"/>
                      <a:pt x="10873" y="22585"/>
                    </a:cubicBezTo>
                    <a:cubicBezTo>
                      <a:pt x="11186" y="22611"/>
                      <a:pt x="11498" y="22623"/>
                      <a:pt x="11806" y="22623"/>
                    </a:cubicBezTo>
                    <a:cubicBezTo>
                      <a:pt x="17642" y="22623"/>
                      <a:pt x="22586" y="18130"/>
                      <a:pt x="23059" y="12222"/>
                    </a:cubicBezTo>
                    <a:cubicBezTo>
                      <a:pt x="23556" y="5989"/>
                      <a:pt x="18916" y="534"/>
                      <a:pt x="12683" y="37"/>
                    </a:cubicBezTo>
                    <a:cubicBezTo>
                      <a:pt x="12377" y="12"/>
                      <a:pt x="12073" y="0"/>
                      <a:pt x="117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73" name="Google Shape;1177;p44"/>
              <p:cNvSpPr/>
              <p:nvPr/>
            </p:nvSpPr>
            <p:spPr>
              <a:xfrm flipH="1">
                <a:off x="1281600" y="2590560"/>
                <a:ext cx="583560" cy="537840"/>
              </a:xfrm>
              <a:custGeom>
                <a:avLst/>
                <a:gdLst>
                  <a:gd name="textAreaLeft" fmla="*/ -720 w 583560"/>
                  <a:gd name="textAreaRight" fmla="*/ 583920 w 583560"/>
                  <a:gd name="textAreaTop" fmla="*/ 0 h 537840"/>
                  <a:gd name="textAreaBottom" fmla="*/ 538920 h 537840"/>
                </a:gdLst>
                <a:ahLst/>
                <a:rect l="textAreaLeft" t="textAreaTop" r="textAreaRight" b="textAreaBottom"/>
                <a:pathLst>
                  <a:path w="21026" h="19388">
                    <a:moveTo>
                      <a:pt x="4060" y="0"/>
                    </a:moveTo>
                    <a:cubicBezTo>
                      <a:pt x="4010" y="0"/>
                      <a:pt x="3959" y="19"/>
                      <a:pt x="3914" y="64"/>
                    </a:cubicBezTo>
                    <a:cubicBezTo>
                      <a:pt x="817" y="3429"/>
                      <a:pt x="1" y="8311"/>
                      <a:pt x="1836" y="12491"/>
                    </a:cubicBezTo>
                    <a:cubicBezTo>
                      <a:pt x="3672" y="16685"/>
                      <a:pt x="7814" y="19387"/>
                      <a:pt x="12390" y="19387"/>
                    </a:cubicBezTo>
                    <a:cubicBezTo>
                      <a:pt x="12543" y="19387"/>
                      <a:pt x="12709" y="19387"/>
                      <a:pt x="12887" y="19375"/>
                    </a:cubicBezTo>
                    <a:cubicBezTo>
                      <a:pt x="15947" y="19260"/>
                      <a:pt x="18827" y="17921"/>
                      <a:pt x="20892" y="15665"/>
                    </a:cubicBezTo>
                    <a:cubicBezTo>
                      <a:pt x="21025" y="15504"/>
                      <a:pt x="20882" y="15307"/>
                      <a:pt x="20726" y="15307"/>
                    </a:cubicBezTo>
                    <a:cubicBezTo>
                      <a:pt x="20673" y="15307"/>
                      <a:pt x="20619" y="15330"/>
                      <a:pt x="20573" y="15385"/>
                    </a:cubicBezTo>
                    <a:cubicBezTo>
                      <a:pt x="18389" y="17710"/>
                      <a:pt x="15433" y="18887"/>
                      <a:pt x="12471" y="18887"/>
                    </a:cubicBezTo>
                    <a:cubicBezTo>
                      <a:pt x="9782" y="18887"/>
                      <a:pt x="7088" y="17917"/>
                      <a:pt x="4959" y="15958"/>
                    </a:cubicBezTo>
                    <a:cubicBezTo>
                      <a:pt x="472" y="11841"/>
                      <a:pt x="141" y="4882"/>
                      <a:pt x="4220" y="357"/>
                    </a:cubicBezTo>
                    <a:cubicBezTo>
                      <a:pt x="4366" y="201"/>
                      <a:pt x="4221" y="0"/>
                      <a:pt x="40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</p:grpSp>
        <p:grpSp>
          <p:nvGrpSpPr>
            <p:cNvPr id="974" name="Google Shape;1178;p44"/>
            <p:cNvGrpSpPr/>
            <p:nvPr/>
          </p:nvGrpSpPr>
          <p:grpSpPr>
            <a:xfrm>
              <a:off x="1868040" y="820800"/>
              <a:ext cx="1752840" cy="1454760"/>
              <a:chOff x="1868040" y="820800"/>
              <a:chExt cx="1752840" cy="1454760"/>
            </a:xfrm>
          </p:grpSpPr>
          <p:sp>
            <p:nvSpPr>
              <p:cNvPr id="975" name="Google Shape;1179;p44"/>
              <p:cNvSpPr/>
              <p:nvPr/>
            </p:nvSpPr>
            <p:spPr>
              <a:xfrm>
                <a:off x="2203920" y="904680"/>
                <a:ext cx="1416960" cy="1317600"/>
              </a:xfrm>
              <a:custGeom>
                <a:avLst/>
                <a:gdLst>
                  <a:gd name="textAreaLeft" fmla="*/ 0 w 1416960"/>
                  <a:gd name="textAreaRight" fmla="*/ 1418040 w 1416960"/>
                  <a:gd name="textAreaTop" fmla="*/ 0 h 1317600"/>
                  <a:gd name="textAreaBottom" fmla="*/ 1318680 h 1317600"/>
                </a:gdLst>
                <a:ahLst/>
                <a:rect l="textAreaLeft" t="textAreaTop" r="textAreaRight" b="textAreaBottom"/>
                <a:pathLst>
                  <a:path w="35439" h="32951">
                    <a:moveTo>
                      <a:pt x="5794" y="1"/>
                    </a:moveTo>
                    <a:cubicBezTo>
                      <a:pt x="4819" y="1"/>
                      <a:pt x="3928" y="646"/>
                      <a:pt x="3655" y="1629"/>
                    </a:cubicBezTo>
                    <a:lnTo>
                      <a:pt x="1" y="14845"/>
                    </a:lnTo>
                    <a:lnTo>
                      <a:pt x="29507" y="32950"/>
                    </a:lnTo>
                    <a:lnTo>
                      <a:pt x="35198" y="12313"/>
                    </a:lnTo>
                    <a:cubicBezTo>
                      <a:pt x="35439" y="11434"/>
                      <a:pt x="34910" y="10527"/>
                      <a:pt x="34026" y="10307"/>
                    </a:cubicBezTo>
                    <a:lnTo>
                      <a:pt x="26062" y="8314"/>
                    </a:lnTo>
                    <a:lnTo>
                      <a:pt x="24792" y="4748"/>
                    </a:lnTo>
                    <a:lnTo>
                      <a:pt x="6340" y="69"/>
                    </a:lnTo>
                    <a:cubicBezTo>
                      <a:pt x="6157" y="23"/>
                      <a:pt x="5974" y="1"/>
                      <a:pt x="57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76" name="Google Shape;1180;p44"/>
              <p:cNvSpPr/>
              <p:nvPr/>
            </p:nvSpPr>
            <p:spPr>
              <a:xfrm>
                <a:off x="2323800" y="1174320"/>
                <a:ext cx="1101600" cy="722160"/>
              </a:xfrm>
              <a:custGeom>
                <a:avLst/>
                <a:gdLst>
                  <a:gd name="textAreaLeft" fmla="*/ 0 w 1101600"/>
                  <a:gd name="textAreaRight" fmla="*/ 1102680 w 1101600"/>
                  <a:gd name="textAreaTop" fmla="*/ 0 h 722160"/>
                  <a:gd name="textAreaBottom" fmla="*/ 723240 h 722160"/>
                </a:gdLst>
                <a:ahLst/>
                <a:rect l="textAreaLeft" t="textAreaTop" r="textAreaRight" b="textAreaBottom"/>
                <a:pathLst>
                  <a:path w="27561" h="18073">
                    <a:moveTo>
                      <a:pt x="3905" y="1"/>
                    </a:moveTo>
                    <a:cubicBezTo>
                      <a:pt x="2723" y="1"/>
                      <a:pt x="1655" y="819"/>
                      <a:pt x="1390" y="2027"/>
                    </a:cubicBezTo>
                    <a:lnTo>
                      <a:pt x="0" y="8366"/>
                    </a:lnTo>
                    <a:lnTo>
                      <a:pt x="24825" y="18073"/>
                    </a:lnTo>
                    <a:lnTo>
                      <a:pt x="27560" y="9277"/>
                    </a:lnTo>
                    <a:lnTo>
                      <a:pt x="24825" y="5109"/>
                    </a:lnTo>
                    <a:lnTo>
                      <a:pt x="4526" y="77"/>
                    </a:lnTo>
                    <a:cubicBezTo>
                      <a:pt x="4318" y="25"/>
                      <a:pt x="4110" y="1"/>
                      <a:pt x="39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77" name="Google Shape;1181;p44"/>
              <p:cNvSpPr/>
              <p:nvPr/>
            </p:nvSpPr>
            <p:spPr>
              <a:xfrm>
                <a:off x="3292920" y="1378800"/>
                <a:ext cx="132840" cy="165960"/>
              </a:xfrm>
              <a:custGeom>
                <a:avLst/>
                <a:gdLst>
                  <a:gd name="textAreaLeft" fmla="*/ 0 w 132840"/>
                  <a:gd name="textAreaRight" fmla="*/ 133920 w 132840"/>
                  <a:gd name="textAreaTop" fmla="*/ 0 h 165960"/>
                  <a:gd name="textAreaBottom" fmla="*/ 167040 h 165960"/>
                </a:gdLst>
                <a:ahLst/>
                <a:rect l="textAreaLeft" t="textAreaTop" r="textAreaRight" b="textAreaBottom"/>
                <a:pathLst>
                  <a:path w="3343" h="4170">
                    <a:moveTo>
                      <a:pt x="607" y="1"/>
                    </a:moveTo>
                    <a:lnTo>
                      <a:pt x="59" y="2656"/>
                    </a:lnTo>
                    <a:cubicBezTo>
                      <a:pt x="0" y="2941"/>
                      <a:pt x="168" y="3223"/>
                      <a:pt x="448" y="3307"/>
                    </a:cubicBezTo>
                    <a:lnTo>
                      <a:pt x="3342" y="4169"/>
                    </a:lnTo>
                    <a:lnTo>
                      <a:pt x="3342" y="4169"/>
                    </a:lnTo>
                    <a:lnTo>
                      <a:pt x="607" y="1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83520" bIns="835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78" name="Google Shape;1182;p44"/>
              <p:cNvSpPr/>
              <p:nvPr/>
            </p:nvSpPr>
            <p:spPr>
              <a:xfrm>
                <a:off x="1901160" y="820800"/>
                <a:ext cx="373320" cy="345600"/>
              </a:xfrm>
              <a:custGeom>
                <a:avLst/>
                <a:gdLst>
                  <a:gd name="textAreaLeft" fmla="*/ 0 w 373320"/>
                  <a:gd name="textAreaRight" fmla="*/ 374400 w 373320"/>
                  <a:gd name="textAreaTop" fmla="*/ 0 h 345600"/>
                  <a:gd name="textAreaBottom" fmla="*/ 346680 h 345600"/>
                </a:gdLst>
                <a:ahLst/>
                <a:rect l="textAreaLeft" t="textAreaTop" r="textAreaRight" b="textAreaBottom"/>
                <a:pathLst>
                  <a:path w="9357" h="8664">
                    <a:moveTo>
                      <a:pt x="7291" y="0"/>
                    </a:moveTo>
                    <a:cubicBezTo>
                      <a:pt x="7202" y="0"/>
                      <a:pt x="7112" y="10"/>
                      <a:pt x="7022" y="29"/>
                    </a:cubicBezTo>
                    <a:lnTo>
                      <a:pt x="1237" y="1270"/>
                    </a:lnTo>
                    <a:cubicBezTo>
                      <a:pt x="483" y="1431"/>
                      <a:pt x="0" y="2170"/>
                      <a:pt x="156" y="2926"/>
                    </a:cubicBezTo>
                    <a:lnTo>
                      <a:pt x="1342" y="8663"/>
                    </a:lnTo>
                    <a:lnTo>
                      <a:pt x="3002" y="8273"/>
                    </a:lnTo>
                    <a:lnTo>
                      <a:pt x="2047" y="3686"/>
                    </a:lnTo>
                    <a:cubicBezTo>
                      <a:pt x="1927" y="3107"/>
                      <a:pt x="2299" y="2538"/>
                      <a:pt x="2878" y="2416"/>
                    </a:cubicBezTo>
                    <a:lnTo>
                      <a:pt x="6134" y="1730"/>
                    </a:lnTo>
                    <a:cubicBezTo>
                      <a:pt x="6204" y="1715"/>
                      <a:pt x="6273" y="1708"/>
                      <a:pt x="6341" y="1708"/>
                    </a:cubicBezTo>
                    <a:cubicBezTo>
                      <a:pt x="6789" y="1708"/>
                      <a:pt x="7192" y="2012"/>
                      <a:pt x="7299" y="2464"/>
                    </a:cubicBezTo>
                    <a:lnTo>
                      <a:pt x="7824" y="4658"/>
                    </a:lnTo>
                    <a:lnTo>
                      <a:pt x="9356" y="4299"/>
                    </a:lnTo>
                    <a:lnTo>
                      <a:pt x="8527" y="970"/>
                    </a:lnTo>
                    <a:cubicBezTo>
                      <a:pt x="8384" y="390"/>
                      <a:pt x="7864" y="0"/>
                      <a:pt x="72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79" name="Google Shape;1183;p44"/>
              <p:cNvSpPr/>
              <p:nvPr/>
            </p:nvSpPr>
            <p:spPr>
              <a:xfrm>
                <a:off x="1868040" y="1062720"/>
                <a:ext cx="600120" cy="502920"/>
              </a:xfrm>
              <a:custGeom>
                <a:avLst/>
                <a:gdLst>
                  <a:gd name="textAreaLeft" fmla="*/ 0 w 600120"/>
                  <a:gd name="textAreaRight" fmla="*/ 601200 w 600120"/>
                  <a:gd name="textAreaTop" fmla="*/ 0 h 502920"/>
                  <a:gd name="textAreaBottom" fmla="*/ 504000 h 502920"/>
                </a:gdLst>
                <a:ahLst/>
                <a:rect l="textAreaLeft" t="textAreaTop" r="textAreaRight" b="textAreaBottom"/>
                <a:pathLst>
                  <a:path w="15020" h="12593">
                    <a:moveTo>
                      <a:pt x="12918" y="0"/>
                    </a:moveTo>
                    <a:cubicBezTo>
                      <a:pt x="12912" y="0"/>
                      <a:pt x="12906" y="1"/>
                      <a:pt x="12900" y="3"/>
                    </a:cubicBezTo>
                    <a:lnTo>
                      <a:pt x="70" y="2650"/>
                    </a:lnTo>
                    <a:cubicBezTo>
                      <a:pt x="28" y="2658"/>
                      <a:pt x="0" y="2700"/>
                      <a:pt x="9" y="2742"/>
                    </a:cubicBezTo>
                    <a:lnTo>
                      <a:pt x="2028" y="12532"/>
                    </a:lnTo>
                    <a:cubicBezTo>
                      <a:pt x="2037" y="12569"/>
                      <a:pt x="2069" y="12593"/>
                      <a:pt x="2104" y="12593"/>
                    </a:cubicBezTo>
                    <a:cubicBezTo>
                      <a:pt x="2110" y="12593"/>
                      <a:pt x="2115" y="12592"/>
                      <a:pt x="2121" y="12591"/>
                    </a:cubicBezTo>
                    <a:lnTo>
                      <a:pt x="14951" y="9944"/>
                    </a:lnTo>
                    <a:cubicBezTo>
                      <a:pt x="14993" y="9936"/>
                      <a:pt x="15020" y="9894"/>
                      <a:pt x="15012" y="9852"/>
                    </a:cubicBezTo>
                    <a:lnTo>
                      <a:pt x="12992" y="61"/>
                    </a:lnTo>
                    <a:cubicBezTo>
                      <a:pt x="12985" y="25"/>
                      <a:pt x="12953" y="0"/>
                      <a:pt x="129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80" name="Google Shape;1184;p44"/>
              <p:cNvSpPr/>
              <p:nvPr/>
            </p:nvSpPr>
            <p:spPr>
              <a:xfrm>
                <a:off x="2079720" y="1208880"/>
                <a:ext cx="154080" cy="145080"/>
              </a:xfrm>
              <a:custGeom>
                <a:avLst/>
                <a:gdLst>
                  <a:gd name="textAreaLeft" fmla="*/ 0 w 154080"/>
                  <a:gd name="textAreaRight" fmla="*/ 155160 w 154080"/>
                  <a:gd name="textAreaTop" fmla="*/ 0 h 145080"/>
                  <a:gd name="textAreaBottom" fmla="*/ 146160 h 145080"/>
                </a:gdLst>
                <a:ahLst/>
                <a:rect l="textAreaLeft" t="textAreaTop" r="textAreaRight" b="textAreaBottom"/>
                <a:pathLst>
                  <a:path w="3874" h="3655">
                    <a:moveTo>
                      <a:pt x="1939" y="0"/>
                    </a:moveTo>
                    <a:cubicBezTo>
                      <a:pt x="1816" y="0"/>
                      <a:pt x="1692" y="13"/>
                      <a:pt x="1566" y="39"/>
                    </a:cubicBezTo>
                    <a:cubicBezTo>
                      <a:pt x="842" y="188"/>
                      <a:pt x="280" y="759"/>
                      <a:pt x="141" y="1483"/>
                    </a:cubicBezTo>
                    <a:cubicBezTo>
                      <a:pt x="0" y="2209"/>
                      <a:pt x="313" y="2948"/>
                      <a:pt x="930" y="3353"/>
                    </a:cubicBezTo>
                    <a:cubicBezTo>
                      <a:pt x="1235" y="3554"/>
                      <a:pt x="1585" y="3655"/>
                      <a:pt x="1934" y="3655"/>
                    </a:cubicBezTo>
                    <a:cubicBezTo>
                      <a:pt x="2293" y="3655"/>
                      <a:pt x="2651" y="3549"/>
                      <a:pt x="2960" y="3339"/>
                    </a:cubicBezTo>
                    <a:cubicBezTo>
                      <a:pt x="3573" y="2925"/>
                      <a:pt x="3873" y="2182"/>
                      <a:pt x="3724" y="1458"/>
                    </a:cubicBezTo>
                    <a:cubicBezTo>
                      <a:pt x="3547" y="594"/>
                      <a:pt x="2786" y="0"/>
                      <a:pt x="1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3080" bIns="730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81" name="Google Shape;1185;p44"/>
              <p:cNvSpPr/>
              <p:nvPr/>
            </p:nvSpPr>
            <p:spPr>
              <a:xfrm>
                <a:off x="2120040" y="1302480"/>
                <a:ext cx="107640" cy="120600"/>
              </a:xfrm>
              <a:custGeom>
                <a:avLst/>
                <a:gdLst>
                  <a:gd name="textAreaLeft" fmla="*/ 0 w 107640"/>
                  <a:gd name="textAreaRight" fmla="*/ 108720 w 107640"/>
                  <a:gd name="textAreaTop" fmla="*/ 0 h 120600"/>
                  <a:gd name="textAreaBottom" fmla="*/ 121680 h 120600"/>
                </a:gdLst>
                <a:ahLst/>
                <a:rect l="textAreaLeft" t="textAreaTop" r="textAreaRight" b="textAreaBottom"/>
                <a:pathLst>
                  <a:path w="2715" h="3037">
                    <a:moveTo>
                      <a:pt x="2168" y="0"/>
                    </a:moveTo>
                    <a:cubicBezTo>
                      <a:pt x="2167" y="0"/>
                      <a:pt x="2166" y="0"/>
                      <a:pt x="2165" y="0"/>
                    </a:cubicBezTo>
                    <a:lnTo>
                      <a:pt x="13" y="443"/>
                    </a:lnTo>
                    <a:cubicBezTo>
                      <a:pt x="5" y="445"/>
                      <a:pt x="1" y="454"/>
                      <a:pt x="3" y="464"/>
                    </a:cubicBezTo>
                    <a:lnTo>
                      <a:pt x="530" y="3023"/>
                    </a:lnTo>
                    <a:cubicBezTo>
                      <a:pt x="531" y="3031"/>
                      <a:pt x="538" y="3036"/>
                      <a:pt x="545" y="3036"/>
                    </a:cubicBezTo>
                    <a:cubicBezTo>
                      <a:pt x="546" y="3036"/>
                      <a:pt x="547" y="3036"/>
                      <a:pt x="549" y="3036"/>
                    </a:cubicBezTo>
                    <a:lnTo>
                      <a:pt x="2700" y="2593"/>
                    </a:lnTo>
                    <a:cubicBezTo>
                      <a:pt x="2709" y="2591"/>
                      <a:pt x="2715" y="2582"/>
                      <a:pt x="2713" y="2574"/>
                    </a:cubicBezTo>
                    <a:lnTo>
                      <a:pt x="2184" y="13"/>
                    </a:lnTo>
                    <a:cubicBezTo>
                      <a:pt x="2182" y="6"/>
                      <a:pt x="2175" y="0"/>
                      <a:pt x="21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0840" bIns="60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982" name="Google Shape;1186;p44"/>
              <p:cNvSpPr/>
              <p:nvPr/>
            </p:nvSpPr>
            <p:spPr>
              <a:xfrm>
                <a:off x="2080080" y="1358640"/>
                <a:ext cx="1308960" cy="916920"/>
              </a:xfrm>
              <a:custGeom>
                <a:avLst/>
                <a:gdLst>
                  <a:gd name="textAreaLeft" fmla="*/ 0 w 1308960"/>
                  <a:gd name="textAreaRight" fmla="*/ 1310040 w 1308960"/>
                  <a:gd name="textAreaTop" fmla="*/ 0 h 916920"/>
                  <a:gd name="textAreaBottom" fmla="*/ 918000 h 916920"/>
                </a:gdLst>
                <a:ahLst/>
                <a:rect l="textAreaLeft" t="textAreaTop" r="textAreaRight" b="textAreaBottom"/>
                <a:pathLst>
                  <a:path w="32741" h="22941">
                    <a:moveTo>
                      <a:pt x="1944" y="0"/>
                    </a:moveTo>
                    <a:cubicBezTo>
                      <a:pt x="896" y="0"/>
                      <a:pt x="0" y="865"/>
                      <a:pt x="28" y="1971"/>
                    </a:cubicBezTo>
                    <a:lnTo>
                      <a:pt x="322" y="13961"/>
                    </a:lnTo>
                    <a:cubicBezTo>
                      <a:pt x="343" y="14826"/>
                      <a:pt x="939" y="15571"/>
                      <a:pt x="1779" y="15779"/>
                    </a:cubicBezTo>
                    <a:lnTo>
                      <a:pt x="30306" y="22883"/>
                    </a:lnTo>
                    <a:cubicBezTo>
                      <a:pt x="30464" y="22922"/>
                      <a:pt x="30621" y="22941"/>
                      <a:pt x="30775" y="22941"/>
                    </a:cubicBezTo>
                    <a:cubicBezTo>
                      <a:pt x="31836" y="22941"/>
                      <a:pt x="32740" y="22053"/>
                      <a:pt x="32691" y="20933"/>
                    </a:cubicBezTo>
                    <a:lnTo>
                      <a:pt x="32151" y="8722"/>
                    </a:lnTo>
                    <a:cubicBezTo>
                      <a:pt x="32114" y="7867"/>
                      <a:pt x="31515" y="7141"/>
                      <a:pt x="30686" y="6939"/>
                    </a:cubicBezTo>
                    <a:lnTo>
                      <a:pt x="2404" y="56"/>
                    </a:lnTo>
                    <a:cubicBezTo>
                      <a:pt x="2249" y="18"/>
                      <a:pt x="2095" y="0"/>
                      <a:pt x="19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983" name="Google Shape;1187;p44"/>
          <p:cNvGrpSpPr/>
          <p:nvPr/>
        </p:nvGrpSpPr>
        <p:grpSpPr>
          <a:xfrm>
            <a:off x="7580880" y="-175320"/>
            <a:ext cx="1752480" cy="1752480"/>
            <a:chOff x="7580880" y="-175320"/>
            <a:chExt cx="1752480" cy="1752480"/>
          </a:xfrm>
        </p:grpSpPr>
        <p:sp>
          <p:nvSpPr>
            <p:cNvPr id="984" name="Google Shape;1188;p44"/>
            <p:cNvSpPr/>
            <p:nvPr/>
          </p:nvSpPr>
          <p:spPr>
            <a:xfrm>
              <a:off x="7755480" y="50760"/>
              <a:ext cx="1352160" cy="1300680"/>
            </a:xfrm>
            <a:custGeom>
              <a:avLst/>
              <a:gdLst>
                <a:gd name="textAreaLeft" fmla="*/ 0 w 1352160"/>
                <a:gd name="textAreaRight" fmla="*/ 1353240 w 1352160"/>
                <a:gd name="textAreaTop" fmla="*/ 0 h 1300680"/>
                <a:gd name="textAreaBottom" fmla="*/ 1301760 h 1300680"/>
              </a:gdLst>
              <a:ahLst/>
              <a:rect l="textAreaLeft" t="textAreaTop" r="textAreaRight" b="textAreaBottom"/>
              <a:pathLst>
                <a:path w="41579" h="39994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85" name="Google Shape;1189;p44"/>
            <p:cNvSpPr/>
            <p:nvPr/>
          </p:nvSpPr>
          <p:spPr>
            <a:xfrm>
              <a:off x="8317440" y="-175320"/>
              <a:ext cx="279000" cy="271080"/>
            </a:xfrm>
            <a:custGeom>
              <a:avLst/>
              <a:gdLst>
                <a:gd name="textAreaLeft" fmla="*/ 0 w 279000"/>
                <a:gd name="textAreaRight" fmla="*/ 280080 w 279000"/>
                <a:gd name="textAreaTop" fmla="*/ 0 h 271080"/>
                <a:gd name="textAreaBottom" fmla="*/ 272160 h 271080"/>
              </a:gdLst>
              <a:ahLst/>
              <a:rect l="textAreaLeft" t="textAreaTop" r="textAreaRight" b="textAreaBottom"/>
              <a:pathLst>
                <a:path w="8605" h="8363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86" name="Google Shape;1190;p44"/>
            <p:cNvSpPr/>
            <p:nvPr/>
          </p:nvSpPr>
          <p:spPr>
            <a:xfrm>
              <a:off x="7742520" y="-12240"/>
              <a:ext cx="380880" cy="378720"/>
            </a:xfrm>
            <a:custGeom>
              <a:avLst/>
              <a:gdLst>
                <a:gd name="textAreaLeft" fmla="*/ 0 w 380880"/>
                <a:gd name="textAreaRight" fmla="*/ 381960 w 380880"/>
                <a:gd name="textAreaTop" fmla="*/ 0 h 378720"/>
                <a:gd name="textAreaBottom" fmla="*/ 379800 h 378720"/>
              </a:gdLst>
              <a:ahLst/>
              <a:rect l="textAreaLeft" t="textAreaTop" r="textAreaRight" b="textAreaBottom"/>
              <a:pathLst>
                <a:path w="11740" h="1167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87" name="Google Shape;1191;p44"/>
            <p:cNvSpPr/>
            <p:nvPr/>
          </p:nvSpPr>
          <p:spPr>
            <a:xfrm>
              <a:off x="7580880" y="561240"/>
              <a:ext cx="271080" cy="279360"/>
            </a:xfrm>
            <a:custGeom>
              <a:avLst/>
              <a:gdLst>
                <a:gd name="textAreaLeft" fmla="*/ 0 w 271080"/>
                <a:gd name="textAreaRight" fmla="*/ 272160 w 271080"/>
                <a:gd name="textAreaTop" fmla="*/ 0 h 279360"/>
                <a:gd name="textAreaBottom" fmla="*/ 280440 h 279360"/>
              </a:gdLst>
              <a:ahLst/>
              <a:rect l="textAreaLeft" t="textAreaTop" r="textAreaRight" b="textAreaBottom"/>
              <a:pathLst>
                <a:path w="8363" h="8617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88" name="Google Shape;1192;p44"/>
            <p:cNvSpPr/>
            <p:nvPr/>
          </p:nvSpPr>
          <p:spPr>
            <a:xfrm>
              <a:off x="7742520" y="1035720"/>
              <a:ext cx="380880" cy="378720"/>
            </a:xfrm>
            <a:custGeom>
              <a:avLst/>
              <a:gdLst>
                <a:gd name="textAreaLeft" fmla="*/ 0 w 380880"/>
                <a:gd name="textAreaRight" fmla="*/ 381960 w 380880"/>
                <a:gd name="textAreaTop" fmla="*/ 0 h 378720"/>
                <a:gd name="textAreaBottom" fmla="*/ 379800 h 378720"/>
              </a:gdLst>
              <a:ahLst/>
              <a:rect l="textAreaLeft" t="textAreaTop" r="textAreaRight" b="textAreaBottom"/>
              <a:pathLst>
                <a:path w="11740" h="11664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89" name="Google Shape;1193;p44"/>
            <p:cNvSpPr/>
            <p:nvPr/>
          </p:nvSpPr>
          <p:spPr>
            <a:xfrm>
              <a:off x="8317440" y="1306440"/>
              <a:ext cx="279000" cy="270720"/>
            </a:xfrm>
            <a:custGeom>
              <a:avLst/>
              <a:gdLst>
                <a:gd name="textAreaLeft" fmla="*/ 0 w 279000"/>
                <a:gd name="textAreaRight" fmla="*/ 280080 w 279000"/>
                <a:gd name="textAreaTop" fmla="*/ 0 h 270720"/>
                <a:gd name="textAreaBottom" fmla="*/ 271800 h 270720"/>
              </a:gdLst>
              <a:ahLst/>
              <a:rect l="textAreaLeft" t="textAreaTop" r="textAreaRight" b="textAreaBottom"/>
              <a:pathLst>
                <a:path w="8605" h="835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90" name="Google Shape;1194;p44"/>
            <p:cNvSpPr/>
            <p:nvPr/>
          </p:nvSpPr>
          <p:spPr>
            <a:xfrm>
              <a:off x="8790120" y="1035720"/>
              <a:ext cx="381600" cy="378720"/>
            </a:xfrm>
            <a:custGeom>
              <a:avLst/>
              <a:gdLst>
                <a:gd name="textAreaLeft" fmla="*/ 0 w 381600"/>
                <a:gd name="textAreaRight" fmla="*/ 382680 w 381600"/>
                <a:gd name="textAreaTop" fmla="*/ 0 h 378720"/>
                <a:gd name="textAreaBottom" fmla="*/ 379800 h 378720"/>
              </a:gdLst>
              <a:ahLst/>
              <a:rect l="textAreaLeft" t="textAreaTop" r="textAreaRight" b="textAreaBottom"/>
              <a:pathLst>
                <a:path w="11753" h="11664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91" name="Google Shape;1195;p44"/>
            <p:cNvSpPr/>
            <p:nvPr/>
          </p:nvSpPr>
          <p:spPr>
            <a:xfrm>
              <a:off x="9062280" y="561240"/>
              <a:ext cx="271080" cy="279360"/>
            </a:xfrm>
            <a:custGeom>
              <a:avLst/>
              <a:gdLst>
                <a:gd name="textAreaLeft" fmla="*/ 0 w 271080"/>
                <a:gd name="textAreaRight" fmla="*/ 272160 w 271080"/>
                <a:gd name="textAreaTop" fmla="*/ 0 h 279360"/>
                <a:gd name="textAreaBottom" fmla="*/ 280440 h 279360"/>
              </a:gdLst>
              <a:ahLst/>
              <a:rect l="textAreaLeft" t="textAreaTop" r="textAreaRight" b="textAreaBottom"/>
              <a:pathLst>
                <a:path w="8362" h="8617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92" name="Google Shape;1196;p44"/>
            <p:cNvSpPr/>
            <p:nvPr/>
          </p:nvSpPr>
          <p:spPr>
            <a:xfrm>
              <a:off x="8790120" y="-11880"/>
              <a:ext cx="381600" cy="378360"/>
            </a:xfrm>
            <a:custGeom>
              <a:avLst/>
              <a:gdLst>
                <a:gd name="textAreaLeft" fmla="*/ 0 w 381600"/>
                <a:gd name="textAreaRight" fmla="*/ 382680 w 381600"/>
                <a:gd name="textAreaTop" fmla="*/ 0 h 378360"/>
                <a:gd name="textAreaBottom" fmla="*/ 379440 h 378360"/>
              </a:gdLst>
              <a:ahLst/>
              <a:rect l="textAreaLeft" t="textAreaTop" r="textAreaRight" b="textAreaBottom"/>
              <a:pathLst>
                <a:path w="11753" h="11661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" name="Google Shape;3542;p 1"/>
          <p:cNvGrpSpPr/>
          <p:nvPr/>
        </p:nvGrpSpPr>
        <p:grpSpPr>
          <a:xfrm>
            <a:off x="3093120" y="1294920"/>
            <a:ext cx="527760" cy="419760"/>
            <a:chOff x="3093120" y="1294920"/>
            <a:chExt cx="527760" cy="419760"/>
          </a:xfrm>
        </p:grpSpPr>
        <p:sp>
          <p:nvSpPr>
            <p:cNvPr id="994" name="Google Shape;3543;p 1"/>
            <p:cNvSpPr/>
            <p:nvPr/>
          </p:nvSpPr>
          <p:spPr>
            <a:xfrm>
              <a:off x="3093120" y="1294920"/>
              <a:ext cx="527760" cy="317160"/>
            </a:xfrm>
            <a:custGeom>
              <a:avLst/>
              <a:gdLst>
                <a:gd name="textAreaLeft" fmla="*/ 0 w 527760"/>
                <a:gd name="textAreaRight" fmla="*/ 528840 w 527760"/>
                <a:gd name="textAreaTop" fmla="*/ 0 h 317160"/>
                <a:gd name="textAreaBottom" fmla="*/ 318240 h 317160"/>
              </a:gdLst>
              <a:ahLst/>
              <a:rect l="textAreaLeft" t="textAreaTop" r="textAreaRight" b="textAreaBottom"/>
              <a:pathLst>
                <a:path w="21148" h="12732">
                  <a:moveTo>
                    <a:pt x="10574" y="1"/>
                  </a:moveTo>
                  <a:cubicBezTo>
                    <a:pt x="4033" y="1"/>
                    <a:pt x="0" y="7128"/>
                    <a:pt x="3330" y="12731"/>
                  </a:cubicBezTo>
                  <a:lnTo>
                    <a:pt x="17795" y="12731"/>
                  </a:lnTo>
                  <a:cubicBezTo>
                    <a:pt x="21148" y="7128"/>
                    <a:pt x="17092" y="1"/>
                    <a:pt x="10574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95" name="Google Shape;3544;p 1"/>
            <p:cNvSpPr/>
            <p:nvPr/>
          </p:nvSpPr>
          <p:spPr>
            <a:xfrm>
              <a:off x="3241800" y="1344600"/>
              <a:ext cx="294840" cy="308880"/>
            </a:xfrm>
            <a:custGeom>
              <a:avLst/>
              <a:gdLst>
                <a:gd name="textAreaLeft" fmla="*/ 0 w 294840"/>
                <a:gd name="textAreaRight" fmla="*/ 295920 w 294840"/>
                <a:gd name="textAreaTop" fmla="*/ 0 h 308880"/>
                <a:gd name="textAreaBottom" fmla="*/ 309960 h 308880"/>
              </a:gdLst>
              <a:ahLst/>
              <a:rect l="textAreaLeft" t="textAreaTop" r="textAreaRight" b="textAreaBottom"/>
              <a:pathLst>
                <a:path w="11841" h="12405">
                  <a:moveTo>
                    <a:pt x="619" y="0"/>
                  </a:moveTo>
                  <a:cubicBezTo>
                    <a:pt x="284" y="0"/>
                    <a:pt x="0" y="297"/>
                    <a:pt x="0" y="658"/>
                  </a:cubicBezTo>
                  <a:lnTo>
                    <a:pt x="0" y="8301"/>
                  </a:lnTo>
                  <a:lnTo>
                    <a:pt x="10527" y="12404"/>
                  </a:lnTo>
                  <a:cubicBezTo>
                    <a:pt x="11043" y="11912"/>
                    <a:pt x="11489" y="11349"/>
                    <a:pt x="11840" y="10739"/>
                  </a:cubicBezTo>
                  <a:lnTo>
                    <a:pt x="11840" y="658"/>
                  </a:lnTo>
                  <a:cubicBezTo>
                    <a:pt x="11840" y="283"/>
                    <a:pt x="11559" y="2"/>
                    <a:pt x="11184" y="2"/>
                  </a:cubicBezTo>
                  <a:lnTo>
                    <a:pt x="657" y="2"/>
                  </a:lnTo>
                  <a:cubicBezTo>
                    <a:pt x="644" y="1"/>
                    <a:pt x="632" y="0"/>
                    <a:pt x="61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96" name="Google Shape;3545;p 1"/>
            <p:cNvSpPr/>
            <p:nvPr/>
          </p:nvSpPr>
          <p:spPr>
            <a:xfrm>
              <a:off x="3209040" y="1320120"/>
              <a:ext cx="294840" cy="360720"/>
            </a:xfrm>
            <a:custGeom>
              <a:avLst/>
              <a:gdLst>
                <a:gd name="textAreaLeft" fmla="*/ 0 w 294840"/>
                <a:gd name="textAreaRight" fmla="*/ 295920 w 294840"/>
                <a:gd name="textAreaTop" fmla="*/ 0 h 360720"/>
                <a:gd name="textAreaBottom" fmla="*/ 361800 h 360720"/>
              </a:gdLst>
              <a:ahLst/>
              <a:rect l="textAreaLeft" t="textAreaTop" r="textAreaRight" b="textAreaBottom"/>
              <a:pathLst>
                <a:path w="11841" h="14468">
                  <a:moveTo>
                    <a:pt x="619" y="1"/>
                  </a:moveTo>
                  <a:cubicBezTo>
                    <a:pt x="284" y="1"/>
                    <a:pt x="1" y="297"/>
                    <a:pt x="1" y="658"/>
                  </a:cubicBezTo>
                  <a:lnTo>
                    <a:pt x="1" y="8770"/>
                  </a:lnTo>
                  <a:lnTo>
                    <a:pt x="10527" y="14467"/>
                  </a:lnTo>
                  <a:cubicBezTo>
                    <a:pt x="10996" y="14163"/>
                    <a:pt x="11442" y="13788"/>
                    <a:pt x="11840" y="13412"/>
                  </a:cubicBezTo>
                  <a:lnTo>
                    <a:pt x="11840" y="658"/>
                  </a:lnTo>
                  <a:cubicBezTo>
                    <a:pt x="11840" y="297"/>
                    <a:pt x="11557" y="1"/>
                    <a:pt x="11222" y="1"/>
                  </a:cubicBezTo>
                  <a:cubicBezTo>
                    <a:pt x="11209" y="1"/>
                    <a:pt x="11197" y="1"/>
                    <a:pt x="11184" y="2"/>
                  </a:cubicBezTo>
                  <a:lnTo>
                    <a:pt x="657" y="2"/>
                  </a:lnTo>
                  <a:cubicBezTo>
                    <a:pt x="644" y="1"/>
                    <a:pt x="632" y="1"/>
                    <a:pt x="619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97" name="Google Shape;3546;p 1"/>
            <p:cNvSpPr/>
            <p:nvPr/>
          </p:nvSpPr>
          <p:spPr>
            <a:xfrm>
              <a:off x="3176280" y="1294920"/>
              <a:ext cx="294840" cy="212760"/>
            </a:xfrm>
            <a:custGeom>
              <a:avLst/>
              <a:gdLst>
                <a:gd name="textAreaLeft" fmla="*/ 0 w 294840"/>
                <a:gd name="textAreaRight" fmla="*/ 295920 w 294840"/>
                <a:gd name="textAreaTop" fmla="*/ 0 h 212760"/>
                <a:gd name="textAreaBottom" fmla="*/ 213840 h 212760"/>
              </a:gdLst>
              <a:ahLst/>
              <a:rect l="textAreaLeft" t="textAreaTop" r="textAreaRight" b="textAreaBottom"/>
              <a:pathLst>
                <a:path w="11841" h="8550">
                  <a:moveTo>
                    <a:pt x="657" y="1"/>
                  </a:moveTo>
                  <a:cubicBezTo>
                    <a:pt x="305" y="1"/>
                    <a:pt x="1" y="306"/>
                    <a:pt x="1" y="681"/>
                  </a:cubicBezTo>
                  <a:lnTo>
                    <a:pt x="1" y="8207"/>
                  </a:lnTo>
                  <a:cubicBezTo>
                    <a:pt x="1" y="8417"/>
                    <a:pt x="168" y="8549"/>
                    <a:pt x="341" y="8549"/>
                  </a:cubicBezTo>
                  <a:cubicBezTo>
                    <a:pt x="419" y="8549"/>
                    <a:pt x="498" y="8522"/>
                    <a:pt x="563" y="8464"/>
                  </a:cubicBezTo>
                  <a:lnTo>
                    <a:pt x="1454" y="7644"/>
                  </a:lnTo>
                  <a:cubicBezTo>
                    <a:pt x="1507" y="7591"/>
                    <a:pt x="1586" y="7565"/>
                    <a:pt x="1672" y="7565"/>
                  </a:cubicBezTo>
                  <a:cubicBezTo>
                    <a:pt x="1700" y="7565"/>
                    <a:pt x="1730" y="7568"/>
                    <a:pt x="1759" y="7573"/>
                  </a:cubicBezTo>
                  <a:lnTo>
                    <a:pt x="4221" y="8277"/>
                  </a:lnTo>
                  <a:cubicBezTo>
                    <a:pt x="4244" y="8281"/>
                    <a:pt x="4268" y="8283"/>
                    <a:pt x="4291" y="8283"/>
                  </a:cubicBezTo>
                  <a:cubicBezTo>
                    <a:pt x="4406" y="8283"/>
                    <a:pt x="4514" y="8234"/>
                    <a:pt x="4572" y="8136"/>
                  </a:cubicBezTo>
                  <a:lnTo>
                    <a:pt x="6518" y="5463"/>
                  </a:lnTo>
                  <a:cubicBezTo>
                    <a:pt x="6573" y="5390"/>
                    <a:pt x="6671" y="5331"/>
                    <a:pt x="6767" y="5331"/>
                  </a:cubicBezTo>
                  <a:cubicBezTo>
                    <a:pt x="6794" y="5331"/>
                    <a:pt x="6821" y="5336"/>
                    <a:pt x="6847" y="5346"/>
                  </a:cubicBezTo>
                  <a:lnTo>
                    <a:pt x="11442" y="6401"/>
                  </a:lnTo>
                  <a:cubicBezTo>
                    <a:pt x="11466" y="6407"/>
                    <a:pt x="11491" y="6409"/>
                    <a:pt x="11514" y="6409"/>
                  </a:cubicBezTo>
                  <a:cubicBezTo>
                    <a:pt x="11694" y="6409"/>
                    <a:pt x="11840" y="6259"/>
                    <a:pt x="11840" y="6073"/>
                  </a:cubicBezTo>
                  <a:lnTo>
                    <a:pt x="11840" y="681"/>
                  </a:lnTo>
                  <a:cubicBezTo>
                    <a:pt x="11840" y="306"/>
                    <a:pt x="11536" y="1"/>
                    <a:pt x="111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98" name="Google Shape;3547;p 1"/>
            <p:cNvSpPr/>
            <p:nvPr/>
          </p:nvSpPr>
          <p:spPr>
            <a:xfrm>
              <a:off x="3176280" y="1294920"/>
              <a:ext cx="31680" cy="212760"/>
            </a:xfrm>
            <a:custGeom>
              <a:avLst/>
              <a:gdLst>
                <a:gd name="textAreaLeft" fmla="*/ 0 w 31680"/>
                <a:gd name="textAreaRight" fmla="*/ 32760 w 31680"/>
                <a:gd name="textAreaTop" fmla="*/ 0 h 212760"/>
                <a:gd name="textAreaBottom" fmla="*/ 213840 h 212760"/>
              </a:gdLst>
              <a:ahLst/>
              <a:rect l="textAreaLeft" t="textAreaTop" r="textAreaRight" b="textAreaBottom"/>
              <a:pathLst>
                <a:path w="1314" h="8550">
                  <a:moveTo>
                    <a:pt x="657" y="1"/>
                  </a:moveTo>
                  <a:cubicBezTo>
                    <a:pt x="305" y="1"/>
                    <a:pt x="1" y="306"/>
                    <a:pt x="1" y="681"/>
                  </a:cubicBezTo>
                  <a:lnTo>
                    <a:pt x="1" y="8207"/>
                  </a:lnTo>
                  <a:cubicBezTo>
                    <a:pt x="1" y="8417"/>
                    <a:pt x="168" y="8549"/>
                    <a:pt x="341" y="8549"/>
                  </a:cubicBezTo>
                  <a:cubicBezTo>
                    <a:pt x="419" y="8549"/>
                    <a:pt x="498" y="8522"/>
                    <a:pt x="563" y="8464"/>
                  </a:cubicBezTo>
                  <a:lnTo>
                    <a:pt x="1314" y="7761"/>
                  </a:lnTo>
                  <a:lnTo>
                    <a:pt x="1314" y="1"/>
                  </a:lnTo>
                  <a:close/>
                </a:path>
              </a:pathLst>
            </a:custGeom>
            <a:solidFill>
              <a:srgbClr val="0b2140">
                <a:alpha val="1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999" name="Google Shape;3548;p 1"/>
            <p:cNvSpPr/>
            <p:nvPr/>
          </p:nvSpPr>
          <p:spPr>
            <a:xfrm>
              <a:off x="3177000" y="1468440"/>
              <a:ext cx="294480" cy="246240"/>
            </a:xfrm>
            <a:custGeom>
              <a:avLst/>
              <a:gdLst>
                <a:gd name="textAreaLeft" fmla="*/ 0 w 294480"/>
                <a:gd name="textAreaRight" fmla="*/ 295560 w 294480"/>
                <a:gd name="textAreaTop" fmla="*/ 0 h 246240"/>
                <a:gd name="textAreaBottom" fmla="*/ 247320 h 246240"/>
              </a:gdLst>
              <a:ahLst/>
              <a:rect l="textAreaLeft" t="textAreaTop" r="textAreaRight" b="textAreaBottom"/>
              <a:pathLst>
                <a:path w="11817" h="9890">
                  <a:moveTo>
                    <a:pt x="7439" y="1"/>
                  </a:moveTo>
                  <a:cubicBezTo>
                    <a:pt x="7353" y="1"/>
                    <a:pt x="7271" y="37"/>
                    <a:pt x="7198" y="111"/>
                  </a:cubicBezTo>
                  <a:lnTo>
                    <a:pt x="4830" y="2901"/>
                  </a:lnTo>
                  <a:cubicBezTo>
                    <a:pt x="4750" y="2981"/>
                    <a:pt x="4659" y="3017"/>
                    <a:pt x="4564" y="3017"/>
                  </a:cubicBezTo>
                  <a:cubicBezTo>
                    <a:pt x="4520" y="3017"/>
                    <a:pt x="4476" y="3009"/>
                    <a:pt x="4431" y="2994"/>
                  </a:cubicBezTo>
                  <a:lnTo>
                    <a:pt x="1923" y="1846"/>
                  </a:lnTo>
                  <a:cubicBezTo>
                    <a:pt x="1887" y="1828"/>
                    <a:pt x="1848" y="1820"/>
                    <a:pt x="1807" y="1820"/>
                  </a:cubicBezTo>
                  <a:cubicBezTo>
                    <a:pt x="1743" y="1820"/>
                    <a:pt x="1676" y="1840"/>
                    <a:pt x="1618" y="1869"/>
                  </a:cubicBezTo>
                  <a:lnTo>
                    <a:pt x="141" y="2783"/>
                  </a:lnTo>
                  <a:cubicBezTo>
                    <a:pt x="47" y="2854"/>
                    <a:pt x="0" y="2971"/>
                    <a:pt x="0" y="3065"/>
                  </a:cubicBezTo>
                  <a:lnTo>
                    <a:pt x="0" y="5784"/>
                  </a:lnTo>
                  <a:cubicBezTo>
                    <a:pt x="1574" y="8433"/>
                    <a:pt x="4379" y="9889"/>
                    <a:pt x="7241" y="9889"/>
                  </a:cubicBezTo>
                  <a:cubicBezTo>
                    <a:pt x="8814" y="9889"/>
                    <a:pt x="10403" y="9450"/>
                    <a:pt x="11816" y="8527"/>
                  </a:cubicBezTo>
                  <a:lnTo>
                    <a:pt x="11816" y="2268"/>
                  </a:lnTo>
                  <a:cubicBezTo>
                    <a:pt x="11816" y="2150"/>
                    <a:pt x="11746" y="2033"/>
                    <a:pt x="11652" y="1986"/>
                  </a:cubicBezTo>
                  <a:lnTo>
                    <a:pt x="11629" y="1963"/>
                  </a:lnTo>
                  <a:lnTo>
                    <a:pt x="7596" y="40"/>
                  </a:lnTo>
                  <a:cubicBezTo>
                    <a:pt x="7544" y="14"/>
                    <a:pt x="7491" y="1"/>
                    <a:pt x="7439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00" name="Google Shape;3549;p 1"/>
            <p:cNvSpPr/>
            <p:nvPr/>
          </p:nvSpPr>
          <p:spPr>
            <a:xfrm>
              <a:off x="3176280" y="1520640"/>
              <a:ext cx="294840" cy="194040"/>
            </a:xfrm>
            <a:custGeom>
              <a:avLst/>
              <a:gdLst>
                <a:gd name="textAreaLeft" fmla="*/ 0 w 294840"/>
                <a:gd name="textAreaRight" fmla="*/ 295920 w 294840"/>
                <a:gd name="textAreaTop" fmla="*/ 0 h 194040"/>
                <a:gd name="textAreaBottom" fmla="*/ 195120 h 194040"/>
              </a:gdLst>
              <a:ahLst/>
              <a:rect l="textAreaLeft" t="textAreaTop" r="textAreaRight" b="textAreaBottom"/>
              <a:pathLst>
                <a:path w="11841" h="7810">
                  <a:moveTo>
                    <a:pt x="1314" y="0"/>
                  </a:moveTo>
                  <a:lnTo>
                    <a:pt x="141" y="727"/>
                  </a:lnTo>
                  <a:cubicBezTo>
                    <a:pt x="48" y="774"/>
                    <a:pt x="1" y="891"/>
                    <a:pt x="1" y="985"/>
                  </a:cubicBezTo>
                  <a:lnTo>
                    <a:pt x="1" y="3704"/>
                  </a:lnTo>
                  <a:cubicBezTo>
                    <a:pt x="1575" y="6353"/>
                    <a:pt x="4379" y="7809"/>
                    <a:pt x="7248" y="7809"/>
                  </a:cubicBezTo>
                  <a:cubicBezTo>
                    <a:pt x="8824" y="7809"/>
                    <a:pt x="10419" y="7370"/>
                    <a:pt x="11840" y="6447"/>
                  </a:cubicBezTo>
                  <a:lnTo>
                    <a:pt x="7738" y="6447"/>
                  </a:lnTo>
                  <a:cubicBezTo>
                    <a:pt x="4174" y="6447"/>
                    <a:pt x="1290" y="3564"/>
                    <a:pt x="1290" y="24"/>
                  </a:cubicBezTo>
                  <a:lnTo>
                    <a:pt x="1314" y="2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0b2140">
                <a:alpha val="1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001" name="Google Shape;3550;p 1"/>
            <p:cNvSpPr/>
            <p:nvPr/>
          </p:nvSpPr>
          <p:spPr>
            <a:xfrm>
              <a:off x="3232080" y="1565640"/>
              <a:ext cx="183600" cy="11160"/>
            </a:xfrm>
            <a:custGeom>
              <a:avLst/>
              <a:gdLst>
                <a:gd name="textAreaLeft" fmla="*/ 0 w 183600"/>
                <a:gd name="textAreaRight" fmla="*/ 184680 w 183600"/>
                <a:gd name="textAreaTop" fmla="*/ 0 h 11160"/>
                <a:gd name="textAreaBottom" fmla="*/ 12240 h 11160"/>
              </a:gdLst>
              <a:ahLst/>
              <a:rect l="textAreaLeft" t="textAreaTop" r="textAreaRight" b="textAreaBottom"/>
              <a:pathLst>
                <a:path w="7387" h="493">
                  <a:moveTo>
                    <a:pt x="329" y="0"/>
                  </a:moveTo>
                  <a:cubicBezTo>
                    <a:pt x="1" y="0"/>
                    <a:pt x="1" y="493"/>
                    <a:pt x="329" y="493"/>
                  </a:cubicBezTo>
                  <a:lnTo>
                    <a:pt x="7058" y="493"/>
                  </a:lnTo>
                  <a:cubicBezTo>
                    <a:pt x="7386" y="493"/>
                    <a:pt x="7386" y="0"/>
                    <a:pt x="705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02" name="Google Shape;3551;p 1"/>
            <p:cNvSpPr/>
            <p:nvPr/>
          </p:nvSpPr>
          <p:spPr>
            <a:xfrm>
              <a:off x="3232080" y="1602720"/>
              <a:ext cx="183600" cy="11880"/>
            </a:xfrm>
            <a:custGeom>
              <a:avLst/>
              <a:gdLst>
                <a:gd name="textAreaLeft" fmla="*/ 0 w 183600"/>
                <a:gd name="textAreaRight" fmla="*/ 184680 w 183600"/>
                <a:gd name="textAreaTop" fmla="*/ 0 h 11880"/>
                <a:gd name="textAreaBottom" fmla="*/ 12960 h 11880"/>
              </a:gdLst>
              <a:ahLst/>
              <a:rect l="textAreaLeft" t="textAreaTop" r="textAreaRight" b="textAreaBottom"/>
              <a:pathLst>
                <a:path w="7387" h="517">
                  <a:moveTo>
                    <a:pt x="329" y="0"/>
                  </a:moveTo>
                  <a:cubicBezTo>
                    <a:pt x="1" y="0"/>
                    <a:pt x="1" y="516"/>
                    <a:pt x="329" y="516"/>
                  </a:cubicBezTo>
                  <a:lnTo>
                    <a:pt x="7058" y="516"/>
                  </a:lnTo>
                  <a:cubicBezTo>
                    <a:pt x="7386" y="516"/>
                    <a:pt x="7386" y="24"/>
                    <a:pt x="705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480" bIns="64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03" name="Google Shape;3552;p 1"/>
            <p:cNvSpPr/>
            <p:nvPr/>
          </p:nvSpPr>
          <p:spPr>
            <a:xfrm>
              <a:off x="3232080" y="1640160"/>
              <a:ext cx="183600" cy="11160"/>
            </a:xfrm>
            <a:custGeom>
              <a:avLst/>
              <a:gdLst>
                <a:gd name="textAreaLeft" fmla="*/ 0 w 183600"/>
                <a:gd name="textAreaRight" fmla="*/ 184680 w 183600"/>
                <a:gd name="textAreaTop" fmla="*/ 0 h 11160"/>
                <a:gd name="textAreaBottom" fmla="*/ 12240 h 11160"/>
              </a:gdLst>
              <a:ahLst/>
              <a:rect l="textAreaLeft" t="textAreaTop" r="textAreaRight" b="textAreaBottom"/>
              <a:pathLst>
                <a:path w="7387" h="494">
                  <a:moveTo>
                    <a:pt x="329" y="1"/>
                  </a:moveTo>
                  <a:cubicBezTo>
                    <a:pt x="1" y="1"/>
                    <a:pt x="1" y="493"/>
                    <a:pt x="329" y="493"/>
                  </a:cubicBezTo>
                  <a:lnTo>
                    <a:pt x="7058" y="493"/>
                  </a:lnTo>
                  <a:cubicBezTo>
                    <a:pt x="7386" y="493"/>
                    <a:pt x="7386" y="1"/>
                    <a:pt x="7058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04" name="Google Shape;3553;p 1"/>
            <p:cNvSpPr/>
            <p:nvPr/>
          </p:nvSpPr>
          <p:spPr>
            <a:xfrm>
              <a:off x="3232440" y="1344600"/>
              <a:ext cx="182520" cy="11160"/>
            </a:xfrm>
            <a:custGeom>
              <a:avLst/>
              <a:gdLst>
                <a:gd name="textAreaLeft" fmla="*/ 0 w 182520"/>
                <a:gd name="textAreaRight" fmla="*/ 183600 w 182520"/>
                <a:gd name="textAreaTop" fmla="*/ 0 h 11160"/>
                <a:gd name="textAreaBottom" fmla="*/ 12240 h 11160"/>
              </a:gdLst>
              <a:ahLst/>
              <a:rect l="textAreaLeft" t="textAreaTop" r="textAreaRight" b="textAreaBottom"/>
              <a:pathLst>
                <a:path w="7339" h="493">
                  <a:moveTo>
                    <a:pt x="305" y="1"/>
                  </a:moveTo>
                  <a:cubicBezTo>
                    <a:pt x="0" y="24"/>
                    <a:pt x="0" y="446"/>
                    <a:pt x="305" y="493"/>
                  </a:cubicBezTo>
                  <a:lnTo>
                    <a:pt x="7034" y="493"/>
                  </a:lnTo>
                  <a:cubicBezTo>
                    <a:pt x="7339" y="446"/>
                    <a:pt x="7339" y="24"/>
                    <a:pt x="703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05" name="Google Shape;3554;p 1"/>
            <p:cNvSpPr/>
            <p:nvPr/>
          </p:nvSpPr>
          <p:spPr>
            <a:xfrm>
              <a:off x="3232080" y="1381680"/>
              <a:ext cx="183600" cy="11160"/>
            </a:xfrm>
            <a:custGeom>
              <a:avLst/>
              <a:gdLst>
                <a:gd name="textAreaLeft" fmla="*/ 0 w 183600"/>
                <a:gd name="textAreaRight" fmla="*/ 184680 w 183600"/>
                <a:gd name="textAreaTop" fmla="*/ 0 h 11160"/>
                <a:gd name="textAreaBottom" fmla="*/ 12240 h 11160"/>
              </a:gdLst>
              <a:ahLst/>
              <a:rect l="textAreaLeft" t="textAreaTop" r="textAreaRight" b="textAreaBottom"/>
              <a:pathLst>
                <a:path w="7387" h="493">
                  <a:moveTo>
                    <a:pt x="329" y="1"/>
                  </a:moveTo>
                  <a:cubicBezTo>
                    <a:pt x="1" y="1"/>
                    <a:pt x="1" y="493"/>
                    <a:pt x="329" y="493"/>
                  </a:cubicBezTo>
                  <a:lnTo>
                    <a:pt x="7058" y="493"/>
                  </a:lnTo>
                  <a:cubicBezTo>
                    <a:pt x="7386" y="493"/>
                    <a:pt x="7386" y="1"/>
                    <a:pt x="7058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06" name="Google Shape;3555;p 1"/>
            <p:cNvSpPr/>
            <p:nvPr/>
          </p:nvSpPr>
          <p:spPr>
            <a:xfrm>
              <a:off x="3232080" y="1418400"/>
              <a:ext cx="71640" cy="11160"/>
            </a:xfrm>
            <a:custGeom>
              <a:avLst/>
              <a:gdLst>
                <a:gd name="textAreaLeft" fmla="*/ 0 w 71640"/>
                <a:gd name="textAreaRight" fmla="*/ 72720 w 71640"/>
                <a:gd name="textAreaTop" fmla="*/ 0 h 11160"/>
                <a:gd name="textAreaBottom" fmla="*/ 12240 h 11160"/>
              </a:gdLst>
              <a:ahLst/>
              <a:rect l="textAreaLeft" t="textAreaTop" r="textAreaRight" b="textAreaBottom"/>
              <a:pathLst>
                <a:path w="2909" h="493">
                  <a:moveTo>
                    <a:pt x="329" y="1"/>
                  </a:moveTo>
                  <a:cubicBezTo>
                    <a:pt x="1" y="1"/>
                    <a:pt x="1" y="493"/>
                    <a:pt x="329" y="493"/>
                  </a:cubicBezTo>
                  <a:lnTo>
                    <a:pt x="2580" y="493"/>
                  </a:lnTo>
                  <a:cubicBezTo>
                    <a:pt x="2908" y="493"/>
                    <a:pt x="2908" y="1"/>
                    <a:pt x="2580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07" name="Google Shape;3556;p 1"/>
            <p:cNvSpPr/>
            <p:nvPr/>
          </p:nvSpPr>
          <p:spPr>
            <a:xfrm>
              <a:off x="3349080" y="1408680"/>
              <a:ext cx="171720" cy="146880"/>
            </a:xfrm>
            <a:custGeom>
              <a:avLst/>
              <a:gdLst>
                <a:gd name="textAreaLeft" fmla="*/ 0 w 171720"/>
                <a:gd name="textAreaRight" fmla="*/ 172800 w 171720"/>
                <a:gd name="textAreaTop" fmla="*/ 0 h 146880"/>
                <a:gd name="textAreaBottom" fmla="*/ 147960 h 146880"/>
              </a:gdLst>
              <a:ahLst/>
              <a:rect l="textAreaLeft" t="textAreaTop" r="textAreaRight" b="textAreaBottom"/>
              <a:pathLst>
                <a:path w="6918" h="5923">
                  <a:moveTo>
                    <a:pt x="3940" y="0"/>
                  </a:moveTo>
                  <a:cubicBezTo>
                    <a:pt x="1314" y="0"/>
                    <a:pt x="1" y="3189"/>
                    <a:pt x="1853" y="5041"/>
                  </a:cubicBezTo>
                  <a:cubicBezTo>
                    <a:pt x="2462" y="5650"/>
                    <a:pt x="3207" y="5923"/>
                    <a:pt x="3937" y="5923"/>
                  </a:cubicBezTo>
                  <a:cubicBezTo>
                    <a:pt x="5453" y="5923"/>
                    <a:pt x="6901" y="4743"/>
                    <a:pt x="6917" y="2954"/>
                  </a:cubicBezTo>
                  <a:cubicBezTo>
                    <a:pt x="6917" y="1336"/>
                    <a:pt x="5581" y="0"/>
                    <a:pt x="3940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3800" bIns="738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08" name="Google Shape;3557;p 1"/>
            <p:cNvSpPr/>
            <p:nvPr/>
          </p:nvSpPr>
          <p:spPr>
            <a:xfrm>
              <a:off x="3373200" y="1408680"/>
              <a:ext cx="92160" cy="146520"/>
            </a:xfrm>
            <a:custGeom>
              <a:avLst/>
              <a:gdLst>
                <a:gd name="textAreaLeft" fmla="*/ 0 w 92160"/>
                <a:gd name="textAreaRight" fmla="*/ 93240 w 92160"/>
                <a:gd name="textAreaTop" fmla="*/ 0 h 146520"/>
                <a:gd name="textAreaBottom" fmla="*/ 147600 h 146520"/>
              </a:gdLst>
              <a:ahLst/>
              <a:rect l="textAreaLeft" t="textAreaTop" r="textAreaRight" b="textAreaBottom"/>
              <a:pathLst>
                <a:path w="3728" h="5909">
                  <a:moveTo>
                    <a:pt x="2978" y="0"/>
                  </a:moveTo>
                  <a:cubicBezTo>
                    <a:pt x="1337" y="0"/>
                    <a:pt x="0" y="1336"/>
                    <a:pt x="0" y="2954"/>
                  </a:cubicBezTo>
                  <a:cubicBezTo>
                    <a:pt x="0" y="4595"/>
                    <a:pt x="1337" y="5908"/>
                    <a:pt x="2978" y="5908"/>
                  </a:cubicBezTo>
                  <a:cubicBezTo>
                    <a:pt x="3236" y="5908"/>
                    <a:pt x="3494" y="5885"/>
                    <a:pt x="3728" y="5814"/>
                  </a:cubicBezTo>
                  <a:cubicBezTo>
                    <a:pt x="2438" y="5463"/>
                    <a:pt x="1548" y="4291"/>
                    <a:pt x="1548" y="2954"/>
                  </a:cubicBezTo>
                  <a:cubicBezTo>
                    <a:pt x="1548" y="1618"/>
                    <a:pt x="2438" y="446"/>
                    <a:pt x="3728" y="94"/>
                  </a:cubicBezTo>
                  <a:cubicBezTo>
                    <a:pt x="3494" y="47"/>
                    <a:pt x="3236" y="0"/>
                    <a:pt x="2978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3800" bIns="738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09" name="Google Shape;3558;p 1"/>
            <p:cNvSpPr/>
            <p:nvPr/>
          </p:nvSpPr>
          <p:spPr>
            <a:xfrm>
              <a:off x="3403800" y="1443960"/>
              <a:ext cx="86400" cy="76320"/>
            </a:xfrm>
            <a:custGeom>
              <a:avLst/>
              <a:gdLst>
                <a:gd name="textAreaLeft" fmla="*/ 0 w 86400"/>
                <a:gd name="textAreaRight" fmla="*/ 87480 w 86400"/>
                <a:gd name="textAreaTop" fmla="*/ 0 h 76320"/>
                <a:gd name="textAreaBottom" fmla="*/ 77400 h 76320"/>
              </a:gdLst>
              <a:ahLst/>
              <a:rect l="textAreaLeft" t="textAreaTop" r="textAreaRight" b="textAreaBottom"/>
              <a:pathLst>
                <a:path w="3492" h="3100">
                  <a:moveTo>
                    <a:pt x="701" y="0"/>
                  </a:moveTo>
                  <a:cubicBezTo>
                    <a:pt x="321" y="0"/>
                    <a:pt x="0" y="498"/>
                    <a:pt x="342" y="858"/>
                  </a:cubicBezTo>
                  <a:lnTo>
                    <a:pt x="1045" y="1538"/>
                  </a:lnTo>
                  <a:lnTo>
                    <a:pt x="342" y="2242"/>
                  </a:lnTo>
                  <a:cubicBezTo>
                    <a:pt x="0" y="2601"/>
                    <a:pt x="321" y="3100"/>
                    <a:pt x="701" y="3100"/>
                  </a:cubicBezTo>
                  <a:cubicBezTo>
                    <a:pt x="816" y="3100"/>
                    <a:pt x="936" y="3054"/>
                    <a:pt x="1045" y="2945"/>
                  </a:cubicBezTo>
                  <a:lnTo>
                    <a:pt x="1749" y="2242"/>
                  </a:lnTo>
                  <a:lnTo>
                    <a:pt x="2452" y="2945"/>
                  </a:lnTo>
                  <a:cubicBezTo>
                    <a:pt x="2556" y="3054"/>
                    <a:pt x="2673" y="3100"/>
                    <a:pt x="2787" y="3100"/>
                  </a:cubicBezTo>
                  <a:cubicBezTo>
                    <a:pt x="3161" y="3100"/>
                    <a:pt x="3492" y="2601"/>
                    <a:pt x="3132" y="2242"/>
                  </a:cubicBezTo>
                  <a:lnTo>
                    <a:pt x="2452" y="1538"/>
                  </a:lnTo>
                  <a:lnTo>
                    <a:pt x="3132" y="858"/>
                  </a:lnTo>
                  <a:cubicBezTo>
                    <a:pt x="3492" y="498"/>
                    <a:pt x="3161" y="0"/>
                    <a:pt x="2787" y="0"/>
                  </a:cubicBezTo>
                  <a:cubicBezTo>
                    <a:pt x="2673" y="0"/>
                    <a:pt x="2556" y="46"/>
                    <a:pt x="2452" y="155"/>
                  </a:cubicBezTo>
                  <a:lnTo>
                    <a:pt x="1749" y="858"/>
                  </a:lnTo>
                  <a:lnTo>
                    <a:pt x="1045" y="155"/>
                  </a:lnTo>
                  <a:cubicBezTo>
                    <a:pt x="936" y="46"/>
                    <a:pt x="816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8520" bIns="385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010" name="Google Shape;3331;p 1"/>
          <p:cNvGrpSpPr/>
          <p:nvPr/>
        </p:nvGrpSpPr>
        <p:grpSpPr>
          <a:xfrm>
            <a:off x="2629440" y="1294920"/>
            <a:ext cx="463320" cy="419760"/>
            <a:chOff x="2629440" y="1294920"/>
            <a:chExt cx="463320" cy="419760"/>
          </a:xfrm>
        </p:grpSpPr>
        <p:sp>
          <p:nvSpPr>
            <p:cNvPr id="1011" name="Google Shape;3332;p 1"/>
            <p:cNvSpPr/>
            <p:nvPr/>
          </p:nvSpPr>
          <p:spPr>
            <a:xfrm>
              <a:off x="2629440" y="1294920"/>
              <a:ext cx="463320" cy="329400"/>
            </a:xfrm>
            <a:custGeom>
              <a:avLst/>
              <a:gdLst>
                <a:gd name="textAreaLeft" fmla="*/ 0 w 463320"/>
                <a:gd name="textAreaRight" fmla="*/ 464400 w 463320"/>
                <a:gd name="textAreaTop" fmla="*/ 0 h 329400"/>
                <a:gd name="textAreaBottom" fmla="*/ 330480 h 329400"/>
              </a:gdLst>
              <a:ahLst/>
              <a:rect l="textAreaLeft" t="textAreaTop" r="textAreaRight" b="textAreaBottom"/>
              <a:pathLst>
                <a:path w="18569" h="13221">
                  <a:moveTo>
                    <a:pt x="8407" y="1"/>
                  </a:moveTo>
                  <a:cubicBezTo>
                    <a:pt x="3930" y="1"/>
                    <a:pt x="4" y="3633"/>
                    <a:pt x="24" y="8415"/>
                  </a:cubicBezTo>
                  <a:cubicBezTo>
                    <a:pt x="0" y="10126"/>
                    <a:pt x="539" y="11814"/>
                    <a:pt x="1524" y="13221"/>
                  </a:cubicBezTo>
                  <a:lnTo>
                    <a:pt x="15333" y="13221"/>
                  </a:lnTo>
                  <a:cubicBezTo>
                    <a:pt x="18569" y="8555"/>
                    <a:pt x="16365" y="2085"/>
                    <a:pt x="10949" y="397"/>
                  </a:cubicBezTo>
                  <a:cubicBezTo>
                    <a:pt x="10097" y="127"/>
                    <a:pt x="9243" y="1"/>
                    <a:pt x="8407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12" name="Google Shape;3333;p 1"/>
            <p:cNvSpPr/>
            <p:nvPr/>
          </p:nvSpPr>
          <p:spPr>
            <a:xfrm>
              <a:off x="2667600" y="1319760"/>
              <a:ext cx="344160" cy="394920"/>
            </a:xfrm>
            <a:custGeom>
              <a:avLst/>
              <a:gdLst>
                <a:gd name="textAreaLeft" fmla="*/ 0 w 344160"/>
                <a:gd name="textAreaRight" fmla="*/ 345240 w 344160"/>
                <a:gd name="textAreaTop" fmla="*/ 0 h 394920"/>
                <a:gd name="textAreaBottom" fmla="*/ 396000 h 394920"/>
              </a:gdLst>
              <a:ahLst/>
              <a:rect l="textAreaLeft" t="textAreaTop" r="textAreaRight" b="textAreaBottom"/>
              <a:pathLst>
                <a:path w="13810" h="15844">
                  <a:moveTo>
                    <a:pt x="6893" y="1"/>
                  </a:moveTo>
                  <a:lnTo>
                    <a:pt x="1805" y="727"/>
                  </a:lnTo>
                  <a:lnTo>
                    <a:pt x="0" y="985"/>
                  </a:lnTo>
                  <a:lnTo>
                    <a:pt x="0" y="12239"/>
                  </a:lnTo>
                  <a:cubicBezTo>
                    <a:pt x="1676" y="14642"/>
                    <a:pt x="4291" y="15844"/>
                    <a:pt x="6905" y="15844"/>
                  </a:cubicBezTo>
                  <a:cubicBezTo>
                    <a:pt x="9519" y="15844"/>
                    <a:pt x="12133" y="14642"/>
                    <a:pt x="13809" y="12239"/>
                  </a:cubicBezTo>
                  <a:lnTo>
                    <a:pt x="13809" y="985"/>
                  </a:lnTo>
                  <a:lnTo>
                    <a:pt x="11981" y="727"/>
                  </a:lnTo>
                  <a:lnTo>
                    <a:pt x="689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13" name="Google Shape;3334;p 1"/>
            <p:cNvSpPr/>
            <p:nvPr/>
          </p:nvSpPr>
          <p:spPr>
            <a:xfrm>
              <a:off x="2667600" y="1334880"/>
              <a:ext cx="344160" cy="379800"/>
            </a:xfrm>
            <a:custGeom>
              <a:avLst/>
              <a:gdLst>
                <a:gd name="textAreaLeft" fmla="*/ 0 w 344160"/>
                <a:gd name="textAreaRight" fmla="*/ 345240 w 344160"/>
                <a:gd name="textAreaTop" fmla="*/ 0 h 379800"/>
                <a:gd name="textAreaBottom" fmla="*/ 380880 h 379800"/>
              </a:gdLst>
              <a:ahLst/>
              <a:rect l="textAreaLeft" t="textAreaTop" r="textAreaRight" b="textAreaBottom"/>
              <a:pathLst>
                <a:path w="13810" h="15234">
                  <a:moveTo>
                    <a:pt x="2626" y="0"/>
                  </a:moveTo>
                  <a:lnTo>
                    <a:pt x="1805" y="117"/>
                  </a:lnTo>
                  <a:lnTo>
                    <a:pt x="0" y="375"/>
                  </a:lnTo>
                  <a:lnTo>
                    <a:pt x="0" y="11629"/>
                  </a:lnTo>
                  <a:cubicBezTo>
                    <a:pt x="1676" y="14032"/>
                    <a:pt x="4291" y="15234"/>
                    <a:pt x="6905" y="15234"/>
                  </a:cubicBezTo>
                  <a:cubicBezTo>
                    <a:pt x="9519" y="15234"/>
                    <a:pt x="12133" y="14032"/>
                    <a:pt x="13809" y="11629"/>
                  </a:cubicBezTo>
                  <a:cubicBezTo>
                    <a:pt x="7620" y="11629"/>
                    <a:pt x="2626" y="6635"/>
                    <a:pt x="2626" y="446"/>
                  </a:cubicBezTo>
                  <a:lnTo>
                    <a:pt x="2626" y="0"/>
                  </a:lnTo>
                  <a:close/>
                </a:path>
              </a:pathLst>
            </a:custGeom>
            <a:solidFill>
              <a:srgbClr val="0b2140">
                <a:alpha val="1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014" name="Google Shape;3335;p 1"/>
            <p:cNvSpPr/>
            <p:nvPr/>
          </p:nvSpPr>
          <p:spPr>
            <a:xfrm>
              <a:off x="2716200" y="1381680"/>
              <a:ext cx="21240" cy="50400"/>
            </a:xfrm>
            <a:custGeom>
              <a:avLst/>
              <a:gdLst>
                <a:gd name="textAreaLeft" fmla="*/ 0 w 21240"/>
                <a:gd name="textAreaRight" fmla="*/ 22320 w 21240"/>
                <a:gd name="textAreaTop" fmla="*/ 0 h 50400"/>
                <a:gd name="textAreaBottom" fmla="*/ 51480 h 50400"/>
              </a:gdLst>
              <a:ahLst/>
              <a:rect l="textAreaLeft" t="textAreaTop" r="textAreaRight" b="textAreaBottom"/>
              <a:pathLst>
                <a:path w="891" h="2065">
                  <a:moveTo>
                    <a:pt x="305" y="1"/>
                  </a:moveTo>
                  <a:cubicBezTo>
                    <a:pt x="0" y="24"/>
                    <a:pt x="0" y="470"/>
                    <a:pt x="305" y="493"/>
                  </a:cubicBezTo>
                  <a:lnTo>
                    <a:pt x="375" y="493"/>
                  </a:lnTo>
                  <a:lnTo>
                    <a:pt x="375" y="1830"/>
                  </a:lnTo>
                  <a:cubicBezTo>
                    <a:pt x="375" y="1970"/>
                    <a:pt x="492" y="2064"/>
                    <a:pt x="633" y="2064"/>
                  </a:cubicBezTo>
                  <a:cubicBezTo>
                    <a:pt x="774" y="2064"/>
                    <a:pt x="891" y="1970"/>
                    <a:pt x="891" y="1830"/>
                  </a:cubicBezTo>
                  <a:lnTo>
                    <a:pt x="891" y="235"/>
                  </a:lnTo>
                  <a:cubicBezTo>
                    <a:pt x="891" y="118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560" bIns="255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15" name="Google Shape;3336;p 1"/>
            <p:cNvSpPr/>
            <p:nvPr/>
          </p:nvSpPr>
          <p:spPr>
            <a:xfrm>
              <a:off x="2750760" y="1379880"/>
              <a:ext cx="34200" cy="52200"/>
            </a:xfrm>
            <a:custGeom>
              <a:avLst/>
              <a:gdLst>
                <a:gd name="textAreaLeft" fmla="*/ 0 w 34200"/>
                <a:gd name="textAreaRight" fmla="*/ 35280 w 34200"/>
                <a:gd name="textAreaTop" fmla="*/ 0 h 52200"/>
                <a:gd name="textAreaBottom" fmla="*/ 53280 h 52200"/>
              </a:gdLst>
              <a:ahLst/>
              <a:rect l="textAreaLeft" t="textAreaTop" r="textAreaRight" b="textAreaBottom"/>
              <a:pathLst>
                <a:path w="1408" h="2135">
                  <a:moveTo>
                    <a:pt x="704" y="493"/>
                  </a:moveTo>
                  <a:cubicBezTo>
                    <a:pt x="821" y="493"/>
                    <a:pt x="915" y="587"/>
                    <a:pt x="915" y="704"/>
                  </a:cubicBezTo>
                  <a:lnTo>
                    <a:pt x="915" y="1431"/>
                  </a:lnTo>
                  <a:cubicBezTo>
                    <a:pt x="915" y="1571"/>
                    <a:pt x="809" y="1642"/>
                    <a:pt x="704" y="1642"/>
                  </a:cubicBezTo>
                  <a:cubicBezTo>
                    <a:pt x="598" y="1642"/>
                    <a:pt x="493" y="1571"/>
                    <a:pt x="493" y="1431"/>
                  </a:cubicBezTo>
                  <a:lnTo>
                    <a:pt x="493" y="704"/>
                  </a:lnTo>
                  <a:cubicBezTo>
                    <a:pt x="493" y="587"/>
                    <a:pt x="586" y="493"/>
                    <a:pt x="704" y="493"/>
                  </a:cubicBezTo>
                  <a:close/>
                  <a:moveTo>
                    <a:pt x="704" y="1"/>
                  </a:moveTo>
                  <a:cubicBezTo>
                    <a:pt x="352" y="1"/>
                    <a:pt x="0" y="235"/>
                    <a:pt x="0" y="704"/>
                  </a:cubicBezTo>
                  <a:lnTo>
                    <a:pt x="0" y="1431"/>
                  </a:lnTo>
                  <a:cubicBezTo>
                    <a:pt x="0" y="1829"/>
                    <a:pt x="305" y="2134"/>
                    <a:pt x="704" y="2134"/>
                  </a:cubicBezTo>
                  <a:cubicBezTo>
                    <a:pt x="1079" y="2134"/>
                    <a:pt x="1407" y="1829"/>
                    <a:pt x="1407" y="1431"/>
                  </a:cubicBezTo>
                  <a:lnTo>
                    <a:pt x="1407" y="704"/>
                  </a:lnTo>
                  <a:cubicBezTo>
                    <a:pt x="1407" y="235"/>
                    <a:pt x="1055" y="1"/>
                    <a:pt x="704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640" bIns="26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16" name="Google Shape;3337;p 1"/>
            <p:cNvSpPr/>
            <p:nvPr/>
          </p:nvSpPr>
          <p:spPr>
            <a:xfrm>
              <a:off x="2791440" y="1381680"/>
              <a:ext cx="20520" cy="50400"/>
            </a:xfrm>
            <a:custGeom>
              <a:avLst/>
              <a:gdLst>
                <a:gd name="textAreaLeft" fmla="*/ 0 w 20520"/>
                <a:gd name="textAreaRight" fmla="*/ 21600 w 20520"/>
                <a:gd name="textAreaTop" fmla="*/ 0 h 50400"/>
                <a:gd name="textAreaBottom" fmla="*/ 51480 h 50400"/>
              </a:gdLst>
              <a:ahLst/>
              <a:rect l="textAreaLeft" t="textAreaTop" r="textAreaRight" b="textAreaBottom"/>
              <a:pathLst>
                <a:path w="868" h="2065">
                  <a:moveTo>
                    <a:pt x="281" y="1"/>
                  </a:moveTo>
                  <a:cubicBezTo>
                    <a:pt x="0" y="24"/>
                    <a:pt x="0" y="470"/>
                    <a:pt x="281" y="493"/>
                  </a:cubicBezTo>
                  <a:lnTo>
                    <a:pt x="375" y="493"/>
                  </a:lnTo>
                  <a:lnTo>
                    <a:pt x="375" y="1830"/>
                  </a:lnTo>
                  <a:cubicBezTo>
                    <a:pt x="375" y="1970"/>
                    <a:pt x="492" y="2064"/>
                    <a:pt x="633" y="2064"/>
                  </a:cubicBezTo>
                  <a:cubicBezTo>
                    <a:pt x="774" y="2064"/>
                    <a:pt x="868" y="1970"/>
                    <a:pt x="868" y="1830"/>
                  </a:cubicBezTo>
                  <a:lnTo>
                    <a:pt x="868" y="235"/>
                  </a:lnTo>
                  <a:cubicBezTo>
                    <a:pt x="868" y="118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560" bIns="255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17" name="Google Shape;3338;p 1"/>
            <p:cNvSpPr/>
            <p:nvPr/>
          </p:nvSpPr>
          <p:spPr>
            <a:xfrm>
              <a:off x="2825280" y="1379880"/>
              <a:ext cx="34200" cy="52200"/>
            </a:xfrm>
            <a:custGeom>
              <a:avLst/>
              <a:gdLst>
                <a:gd name="textAreaLeft" fmla="*/ 0 w 34200"/>
                <a:gd name="textAreaRight" fmla="*/ 35280 w 34200"/>
                <a:gd name="textAreaTop" fmla="*/ 0 h 52200"/>
                <a:gd name="textAreaBottom" fmla="*/ 53280 h 52200"/>
              </a:gdLst>
              <a:ahLst/>
              <a:rect l="textAreaLeft" t="textAreaTop" r="textAreaRight" b="textAreaBottom"/>
              <a:pathLst>
                <a:path w="1408" h="2135">
                  <a:moveTo>
                    <a:pt x="704" y="493"/>
                  </a:moveTo>
                  <a:cubicBezTo>
                    <a:pt x="821" y="493"/>
                    <a:pt x="915" y="587"/>
                    <a:pt x="915" y="704"/>
                  </a:cubicBezTo>
                  <a:lnTo>
                    <a:pt x="915" y="1431"/>
                  </a:lnTo>
                  <a:cubicBezTo>
                    <a:pt x="915" y="1571"/>
                    <a:pt x="810" y="1642"/>
                    <a:pt x="704" y="1642"/>
                  </a:cubicBezTo>
                  <a:cubicBezTo>
                    <a:pt x="599" y="1642"/>
                    <a:pt x="493" y="1571"/>
                    <a:pt x="493" y="1431"/>
                  </a:cubicBezTo>
                  <a:lnTo>
                    <a:pt x="493" y="704"/>
                  </a:lnTo>
                  <a:cubicBezTo>
                    <a:pt x="493" y="587"/>
                    <a:pt x="587" y="493"/>
                    <a:pt x="704" y="493"/>
                  </a:cubicBezTo>
                  <a:close/>
                  <a:moveTo>
                    <a:pt x="704" y="1"/>
                  </a:moveTo>
                  <a:cubicBezTo>
                    <a:pt x="353" y="1"/>
                    <a:pt x="1" y="235"/>
                    <a:pt x="1" y="704"/>
                  </a:cubicBezTo>
                  <a:lnTo>
                    <a:pt x="1" y="1431"/>
                  </a:lnTo>
                  <a:cubicBezTo>
                    <a:pt x="1" y="1829"/>
                    <a:pt x="329" y="2134"/>
                    <a:pt x="704" y="2134"/>
                  </a:cubicBezTo>
                  <a:cubicBezTo>
                    <a:pt x="1103" y="2134"/>
                    <a:pt x="1408" y="1829"/>
                    <a:pt x="1408" y="1431"/>
                  </a:cubicBezTo>
                  <a:lnTo>
                    <a:pt x="1408" y="704"/>
                  </a:lnTo>
                  <a:cubicBezTo>
                    <a:pt x="1408" y="235"/>
                    <a:pt x="1056" y="1"/>
                    <a:pt x="704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640" bIns="26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18" name="Google Shape;3339;p 1"/>
            <p:cNvSpPr/>
            <p:nvPr/>
          </p:nvSpPr>
          <p:spPr>
            <a:xfrm>
              <a:off x="2865600" y="1381680"/>
              <a:ext cx="21240" cy="50400"/>
            </a:xfrm>
            <a:custGeom>
              <a:avLst/>
              <a:gdLst>
                <a:gd name="textAreaLeft" fmla="*/ 0 w 21240"/>
                <a:gd name="textAreaRight" fmla="*/ 22320 w 21240"/>
                <a:gd name="textAreaTop" fmla="*/ 0 h 50400"/>
                <a:gd name="textAreaBottom" fmla="*/ 51480 h 50400"/>
              </a:gdLst>
              <a:ahLst/>
              <a:rect l="textAreaLeft" t="textAreaTop" r="textAreaRight" b="textAreaBottom"/>
              <a:pathLst>
                <a:path w="892" h="2065">
                  <a:moveTo>
                    <a:pt x="305" y="1"/>
                  </a:moveTo>
                  <a:cubicBezTo>
                    <a:pt x="1" y="24"/>
                    <a:pt x="1" y="470"/>
                    <a:pt x="305" y="493"/>
                  </a:cubicBezTo>
                  <a:lnTo>
                    <a:pt x="399" y="493"/>
                  </a:lnTo>
                  <a:lnTo>
                    <a:pt x="399" y="1830"/>
                  </a:lnTo>
                  <a:cubicBezTo>
                    <a:pt x="399" y="1970"/>
                    <a:pt x="516" y="2064"/>
                    <a:pt x="634" y="2064"/>
                  </a:cubicBezTo>
                  <a:cubicBezTo>
                    <a:pt x="774" y="2064"/>
                    <a:pt x="892" y="1970"/>
                    <a:pt x="892" y="1830"/>
                  </a:cubicBezTo>
                  <a:lnTo>
                    <a:pt x="892" y="235"/>
                  </a:lnTo>
                  <a:cubicBezTo>
                    <a:pt x="892" y="118"/>
                    <a:pt x="774" y="1"/>
                    <a:pt x="634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560" bIns="255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19" name="Google Shape;3340;p 1"/>
            <p:cNvSpPr/>
            <p:nvPr/>
          </p:nvSpPr>
          <p:spPr>
            <a:xfrm>
              <a:off x="2900160" y="1379880"/>
              <a:ext cx="34200" cy="52200"/>
            </a:xfrm>
            <a:custGeom>
              <a:avLst/>
              <a:gdLst>
                <a:gd name="textAreaLeft" fmla="*/ 0 w 34200"/>
                <a:gd name="textAreaRight" fmla="*/ 35280 w 34200"/>
                <a:gd name="textAreaTop" fmla="*/ 0 h 52200"/>
                <a:gd name="textAreaBottom" fmla="*/ 53280 h 52200"/>
              </a:gdLst>
              <a:ahLst/>
              <a:rect l="textAreaLeft" t="textAreaTop" r="textAreaRight" b="textAreaBottom"/>
              <a:pathLst>
                <a:path w="1408" h="2135">
                  <a:moveTo>
                    <a:pt x="704" y="493"/>
                  </a:moveTo>
                  <a:cubicBezTo>
                    <a:pt x="821" y="493"/>
                    <a:pt x="915" y="587"/>
                    <a:pt x="915" y="704"/>
                  </a:cubicBezTo>
                  <a:lnTo>
                    <a:pt x="915" y="1431"/>
                  </a:lnTo>
                  <a:cubicBezTo>
                    <a:pt x="927" y="1595"/>
                    <a:pt x="810" y="1677"/>
                    <a:pt x="695" y="1677"/>
                  </a:cubicBezTo>
                  <a:cubicBezTo>
                    <a:pt x="581" y="1677"/>
                    <a:pt x="470" y="1595"/>
                    <a:pt x="493" y="1431"/>
                  </a:cubicBezTo>
                  <a:lnTo>
                    <a:pt x="493" y="704"/>
                  </a:lnTo>
                  <a:cubicBezTo>
                    <a:pt x="493" y="587"/>
                    <a:pt x="587" y="493"/>
                    <a:pt x="704" y="493"/>
                  </a:cubicBezTo>
                  <a:close/>
                  <a:moveTo>
                    <a:pt x="704" y="1"/>
                  </a:moveTo>
                  <a:cubicBezTo>
                    <a:pt x="353" y="1"/>
                    <a:pt x="1" y="235"/>
                    <a:pt x="1" y="704"/>
                  </a:cubicBezTo>
                  <a:lnTo>
                    <a:pt x="1" y="1431"/>
                  </a:lnTo>
                  <a:cubicBezTo>
                    <a:pt x="1" y="1829"/>
                    <a:pt x="306" y="2134"/>
                    <a:pt x="704" y="2134"/>
                  </a:cubicBezTo>
                  <a:cubicBezTo>
                    <a:pt x="1079" y="2134"/>
                    <a:pt x="1408" y="1829"/>
                    <a:pt x="1408" y="1431"/>
                  </a:cubicBezTo>
                  <a:lnTo>
                    <a:pt x="1408" y="704"/>
                  </a:lnTo>
                  <a:cubicBezTo>
                    <a:pt x="1408" y="235"/>
                    <a:pt x="1056" y="1"/>
                    <a:pt x="704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640" bIns="26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20" name="Google Shape;3341;p 1"/>
            <p:cNvSpPr/>
            <p:nvPr/>
          </p:nvSpPr>
          <p:spPr>
            <a:xfrm>
              <a:off x="2940840" y="1381680"/>
              <a:ext cx="21240" cy="50400"/>
            </a:xfrm>
            <a:custGeom>
              <a:avLst/>
              <a:gdLst>
                <a:gd name="textAreaLeft" fmla="*/ 0 w 21240"/>
                <a:gd name="textAreaRight" fmla="*/ 22320 w 21240"/>
                <a:gd name="textAreaTop" fmla="*/ 0 h 50400"/>
                <a:gd name="textAreaBottom" fmla="*/ 51480 h 50400"/>
              </a:gdLst>
              <a:ahLst/>
              <a:rect l="textAreaLeft" t="textAreaTop" r="textAreaRight" b="textAreaBottom"/>
              <a:pathLst>
                <a:path w="892" h="2065">
                  <a:moveTo>
                    <a:pt x="305" y="1"/>
                  </a:moveTo>
                  <a:cubicBezTo>
                    <a:pt x="1" y="24"/>
                    <a:pt x="1" y="470"/>
                    <a:pt x="305" y="493"/>
                  </a:cubicBezTo>
                  <a:lnTo>
                    <a:pt x="399" y="493"/>
                  </a:lnTo>
                  <a:lnTo>
                    <a:pt x="399" y="1830"/>
                  </a:lnTo>
                  <a:cubicBezTo>
                    <a:pt x="399" y="1970"/>
                    <a:pt x="516" y="2064"/>
                    <a:pt x="657" y="2064"/>
                  </a:cubicBezTo>
                  <a:cubicBezTo>
                    <a:pt x="774" y="2064"/>
                    <a:pt x="891" y="1970"/>
                    <a:pt x="891" y="1830"/>
                  </a:cubicBezTo>
                  <a:lnTo>
                    <a:pt x="891" y="235"/>
                  </a:lnTo>
                  <a:cubicBezTo>
                    <a:pt x="891" y="118"/>
                    <a:pt x="774" y="1"/>
                    <a:pt x="65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560" bIns="255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21" name="Google Shape;3342;p 1"/>
            <p:cNvSpPr/>
            <p:nvPr/>
          </p:nvSpPr>
          <p:spPr>
            <a:xfrm>
              <a:off x="2899800" y="1456200"/>
              <a:ext cx="21960" cy="50760"/>
            </a:xfrm>
            <a:custGeom>
              <a:avLst/>
              <a:gdLst>
                <a:gd name="textAreaLeft" fmla="*/ 0 w 21960"/>
                <a:gd name="textAreaRight" fmla="*/ 23040 w 21960"/>
                <a:gd name="textAreaTop" fmla="*/ 0 h 50760"/>
                <a:gd name="textAreaBottom" fmla="*/ 51840 h 50760"/>
              </a:gdLst>
              <a:ahLst/>
              <a:rect l="textAreaLeft" t="textAreaTop" r="textAreaRight" b="textAreaBottom"/>
              <a:pathLst>
                <a:path w="915" h="2067">
                  <a:moveTo>
                    <a:pt x="693" y="0"/>
                  </a:moveTo>
                  <a:cubicBezTo>
                    <a:pt x="681" y="0"/>
                    <a:pt x="669" y="1"/>
                    <a:pt x="657" y="3"/>
                  </a:cubicBezTo>
                  <a:lnTo>
                    <a:pt x="329" y="3"/>
                  </a:lnTo>
                  <a:cubicBezTo>
                    <a:pt x="0" y="3"/>
                    <a:pt x="0" y="496"/>
                    <a:pt x="329" y="496"/>
                  </a:cubicBezTo>
                  <a:lnTo>
                    <a:pt x="422" y="496"/>
                  </a:lnTo>
                  <a:lnTo>
                    <a:pt x="422" y="1809"/>
                  </a:lnTo>
                  <a:cubicBezTo>
                    <a:pt x="422" y="1949"/>
                    <a:pt x="516" y="2043"/>
                    <a:pt x="657" y="2067"/>
                  </a:cubicBezTo>
                  <a:cubicBezTo>
                    <a:pt x="798" y="2067"/>
                    <a:pt x="915" y="1949"/>
                    <a:pt x="915" y="1809"/>
                  </a:cubicBezTo>
                  <a:lnTo>
                    <a:pt x="915" y="238"/>
                  </a:lnTo>
                  <a:cubicBezTo>
                    <a:pt x="915" y="109"/>
                    <a:pt x="817" y="0"/>
                    <a:pt x="69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920" bIns="259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22" name="Google Shape;3343;p 1"/>
            <p:cNvSpPr/>
            <p:nvPr/>
          </p:nvSpPr>
          <p:spPr>
            <a:xfrm>
              <a:off x="2859120" y="1452960"/>
              <a:ext cx="36000" cy="53640"/>
            </a:xfrm>
            <a:custGeom>
              <a:avLst/>
              <a:gdLst>
                <a:gd name="textAreaLeft" fmla="*/ 0 w 36000"/>
                <a:gd name="textAreaRight" fmla="*/ 37080 w 36000"/>
                <a:gd name="textAreaTop" fmla="*/ 0 h 53640"/>
                <a:gd name="textAreaBottom" fmla="*/ 54720 h 53640"/>
              </a:gdLst>
              <a:ahLst/>
              <a:rect l="textAreaLeft" t="textAreaTop" r="textAreaRight" b="textAreaBottom"/>
              <a:pathLst>
                <a:path w="1479" h="2193">
                  <a:moveTo>
                    <a:pt x="739" y="528"/>
                  </a:moveTo>
                  <a:lnTo>
                    <a:pt x="739" y="551"/>
                  </a:lnTo>
                  <a:cubicBezTo>
                    <a:pt x="857" y="551"/>
                    <a:pt x="950" y="645"/>
                    <a:pt x="950" y="762"/>
                  </a:cubicBezTo>
                  <a:lnTo>
                    <a:pt x="950" y="1489"/>
                  </a:lnTo>
                  <a:cubicBezTo>
                    <a:pt x="974" y="1642"/>
                    <a:pt x="863" y="1718"/>
                    <a:pt x="748" y="1718"/>
                  </a:cubicBezTo>
                  <a:cubicBezTo>
                    <a:pt x="634" y="1718"/>
                    <a:pt x="517" y="1642"/>
                    <a:pt x="528" y="1489"/>
                  </a:cubicBezTo>
                  <a:lnTo>
                    <a:pt x="528" y="739"/>
                  </a:lnTo>
                  <a:cubicBezTo>
                    <a:pt x="528" y="622"/>
                    <a:pt x="622" y="528"/>
                    <a:pt x="739" y="528"/>
                  </a:cubicBezTo>
                  <a:close/>
                  <a:moveTo>
                    <a:pt x="739" y="0"/>
                  </a:moveTo>
                  <a:cubicBezTo>
                    <a:pt x="370" y="0"/>
                    <a:pt x="1" y="247"/>
                    <a:pt x="36" y="739"/>
                  </a:cubicBezTo>
                  <a:lnTo>
                    <a:pt x="36" y="1489"/>
                  </a:lnTo>
                  <a:cubicBezTo>
                    <a:pt x="36" y="1864"/>
                    <a:pt x="364" y="2169"/>
                    <a:pt x="739" y="2193"/>
                  </a:cubicBezTo>
                  <a:cubicBezTo>
                    <a:pt x="1138" y="2193"/>
                    <a:pt x="1443" y="1888"/>
                    <a:pt x="1443" y="1489"/>
                  </a:cubicBezTo>
                  <a:lnTo>
                    <a:pt x="1443" y="739"/>
                  </a:lnTo>
                  <a:cubicBezTo>
                    <a:pt x="1478" y="247"/>
                    <a:pt x="1109" y="0"/>
                    <a:pt x="739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360" bIns="273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23" name="Google Shape;3344;p 1"/>
            <p:cNvSpPr/>
            <p:nvPr/>
          </p:nvSpPr>
          <p:spPr>
            <a:xfrm>
              <a:off x="2935080" y="1454400"/>
              <a:ext cx="34200" cy="52200"/>
            </a:xfrm>
            <a:custGeom>
              <a:avLst/>
              <a:gdLst>
                <a:gd name="textAreaLeft" fmla="*/ 0 w 34200"/>
                <a:gd name="textAreaRight" fmla="*/ 35280 w 34200"/>
                <a:gd name="textAreaTop" fmla="*/ 0 h 52200"/>
                <a:gd name="textAreaBottom" fmla="*/ 53280 h 52200"/>
              </a:gdLst>
              <a:ahLst/>
              <a:rect l="textAreaLeft" t="textAreaTop" r="textAreaRight" b="textAreaBottom"/>
              <a:pathLst>
                <a:path w="1407" h="2134">
                  <a:moveTo>
                    <a:pt x="703" y="469"/>
                  </a:moveTo>
                  <a:lnTo>
                    <a:pt x="703" y="492"/>
                  </a:lnTo>
                  <a:cubicBezTo>
                    <a:pt x="821" y="492"/>
                    <a:pt x="914" y="586"/>
                    <a:pt x="914" y="703"/>
                  </a:cubicBezTo>
                  <a:lnTo>
                    <a:pt x="914" y="1430"/>
                  </a:lnTo>
                  <a:cubicBezTo>
                    <a:pt x="926" y="1583"/>
                    <a:pt x="809" y="1659"/>
                    <a:pt x="695" y="1659"/>
                  </a:cubicBezTo>
                  <a:cubicBezTo>
                    <a:pt x="580" y="1659"/>
                    <a:pt x="469" y="1583"/>
                    <a:pt x="492" y="1430"/>
                  </a:cubicBezTo>
                  <a:lnTo>
                    <a:pt x="492" y="680"/>
                  </a:lnTo>
                  <a:cubicBezTo>
                    <a:pt x="492" y="563"/>
                    <a:pt x="586" y="469"/>
                    <a:pt x="703" y="469"/>
                  </a:cubicBezTo>
                  <a:close/>
                  <a:moveTo>
                    <a:pt x="703" y="0"/>
                  </a:moveTo>
                  <a:cubicBezTo>
                    <a:pt x="352" y="0"/>
                    <a:pt x="0" y="234"/>
                    <a:pt x="0" y="703"/>
                  </a:cubicBezTo>
                  <a:lnTo>
                    <a:pt x="0" y="1430"/>
                  </a:lnTo>
                  <a:cubicBezTo>
                    <a:pt x="0" y="1805"/>
                    <a:pt x="328" y="2110"/>
                    <a:pt x="703" y="2134"/>
                  </a:cubicBezTo>
                  <a:cubicBezTo>
                    <a:pt x="1102" y="2134"/>
                    <a:pt x="1407" y="1829"/>
                    <a:pt x="1407" y="1430"/>
                  </a:cubicBezTo>
                  <a:lnTo>
                    <a:pt x="1407" y="703"/>
                  </a:lnTo>
                  <a:cubicBezTo>
                    <a:pt x="1407" y="234"/>
                    <a:pt x="1055" y="0"/>
                    <a:pt x="70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640" bIns="26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24" name="Google Shape;3345;p 1"/>
            <p:cNvSpPr/>
            <p:nvPr/>
          </p:nvSpPr>
          <p:spPr>
            <a:xfrm>
              <a:off x="2824560" y="1456200"/>
              <a:ext cx="21960" cy="50760"/>
            </a:xfrm>
            <a:custGeom>
              <a:avLst/>
              <a:gdLst>
                <a:gd name="textAreaLeft" fmla="*/ 0 w 21960"/>
                <a:gd name="textAreaRight" fmla="*/ 23040 w 21960"/>
                <a:gd name="textAreaTop" fmla="*/ 0 h 50760"/>
                <a:gd name="textAreaBottom" fmla="*/ 51840 h 50760"/>
              </a:gdLst>
              <a:ahLst/>
              <a:rect l="textAreaLeft" t="textAreaTop" r="textAreaRight" b="textAreaBottom"/>
              <a:pathLst>
                <a:path w="915" h="2067">
                  <a:moveTo>
                    <a:pt x="711" y="0"/>
                  </a:moveTo>
                  <a:cubicBezTo>
                    <a:pt x="701" y="0"/>
                    <a:pt x="690" y="1"/>
                    <a:pt x="680" y="3"/>
                  </a:cubicBezTo>
                  <a:lnTo>
                    <a:pt x="329" y="3"/>
                  </a:lnTo>
                  <a:cubicBezTo>
                    <a:pt x="0" y="3"/>
                    <a:pt x="0" y="496"/>
                    <a:pt x="329" y="496"/>
                  </a:cubicBezTo>
                  <a:lnTo>
                    <a:pt x="422" y="496"/>
                  </a:lnTo>
                  <a:lnTo>
                    <a:pt x="422" y="1809"/>
                  </a:lnTo>
                  <a:cubicBezTo>
                    <a:pt x="422" y="1949"/>
                    <a:pt x="540" y="2043"/>
                    <a:pt x="680" y="2067"/>
                  </a:cubicBezTo>
                  <a:cubicBezTo>
                    <a:pt x="798" y="2067"/>
                    <a:pt x="915" y="1949"/>
                    <a:pt x="915" y="1809"/>
                  </a:cubicBezTo>
                  <a:lnTo>
                    <a:pt x="915" y="238"/>
                  </a:lnTo>
                  <a:cubicBezTo>
                    <a:pt x="915" y="109"/>
                    <a:pt x="817" y="0"/>
                    <a:pt x="711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920" bIns="259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25" name="Google Shape;3346;p 1"/>
            <p:cNvSpPr/>
            <p:nvPr/>
          </p:nvSpPr>
          <p:spPr>
            <a:xfrm>
              <a:off x="2785320" y="1453680"/>
              <a:ext cx="34200" cy="52920"/>
            </a:xfrm>
            <a:custGeom>
              <a:avLst/>
              <a:gdLst>
                <a:gd name="textAreaLeft" fmla="*/ 0 w 34200"/>
                <a:gd name="textAreaRight" fmla="*/ 35280 w 34200"/>
                <a:gd name="textAreaTop" fmla="*/ 0 h 52920"/>
                <a:gd name="textAreaBottom" fmla="*/ 54000 h 52920"/>
              </a:gdLst>
              <a:ahLst/>
              <a:rect l="textAreaLeft" t="textAreaTop" r="textAreaRight" b="textAreaBottom"/>
              <a:pathLst>
                <a:path w="1408" h="2158">
                  <a:moveTo>
                    <a:pt x="704" y="493"/>
                  </a:moveTo>
                  <a:lnTo>
                    <a:pt x="704" y="516"/>
                  </a:lnTo>
                  <a:cubicBezTo>
                    <a:pt x="821" y="516"/>
                    <a:pt x="915" y="610"/>
                    <a:pt x="915" y="727"/>
                  </a:cubicBezTo>
                  <a:lnTo>
                    <a:pt x="915" y="1454"/>
                  </a:lnTo>
                  <a:cubicBezTo>
                    <a:pt x="938" y="1607"/>
                    <a:pt x="827" y="1683"/>
                    <a:pt x="713" y="1683"/>
                  </a:cubicBezTo>
                  <a:cubicBezTo>
                    <a:pt x="598" y="1683"/>
                    <a:pt x="481" y="1607"/>
                    <a:pt x="493" y="1454"/>
                  </a:cubicBezTo>
                  <a:lnTo>
                    <a:pt x="493" y="704"/>
                  </a:lnTo>
                  <a:cubicBezTo>
                    <a:pt x="493" y="587"/>
                    <a:pt x="587" y="493"/>
                    <a:pt x="704" y="493"/>
                  </a:cubicBezTo>
                  <a:close/>
                  <a:moveTo>
                    <a:pt x="704" y="1"/>
                  </a:moveTo>
                  <a:cubicBezTo>
                    <a:pt x="352" y="1"/>
                    <a:pt x="1" y="235"/>
                    <a:pt x="1" y="704"/>
                  </a:cubicBezTo>
                  <a:lnTo>
                    <a:pt x="1" y="1454"/>
                  </a:lnTo>
                  <a:cubicBezTo>
                    <a:pt x="1" y="1829"/>
                    <a:pt x="305" y="2134"/>
                    <a:pt x="704" y="2158"/>
                  </a:cubicBezTo>
                  <a:cubicBezTo>
                    <a:pt x="1103" y="2158"/>
                    <a:pt x="1407" y="1853"/>
                    <a:pt x="1407" y="1454"/>
                  </a:cubicBezTo>
                  <a:lnTo>
                    <a:pt x="1407" y="704"/>
                  </a:lnTo>
                  <a:cubicBezTo>
                    <a:pt x="1407" y="235"/>
                    <a:pt x="1056" y="1"/>
                    <a:pt x="704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000" bIns="27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26" name="Google Shape;3347;p 1"/>
            <p:cNvSpPr/>
            <p:nvPr/>
          </p:nvSpPr>
          <p:spPr>
            <a:xfrm>
              <a:off x="2749680" y="1456200"/>
              <a:ext cx="21960" cy="50400"/>
            </a:xfrm>
            <a:custGeom>
              <a:avLst/>
              <a:gdLst>
                <a:gd name="textAreaLeft" fmla="*/ 0 w 21960"/>
                <a:gd name="textAreaRight" fmla="*/ 23040 w 21960"/>
                <a:gd name="textAreaTop" fmla="*/ 0 h 50400"/>
                <a:gd name="textAreaBottom" fmla="*/ 51480 h 50400"/>
              </a:gdLst>
              <a:ahLst/>
              <a:rect l="textAreaLeft" t="textAreaTop" r="textAreaRight" b="textAreaBottom"/>
              <a:pathLst>
                <a:path w="915" h="2064">
                  <a:moveTo>
                    <a:pt x="329" y="0"/>
                  </a:moveTo>
                  <a:cubicBezTo>
                    <a:pt x="0" y="0"/>
                    <a:pt x="0" y="493"/>
                    <a:pt x="329" y="493"/>
                  </a:cubicBezTo>
                  <a:lnTo>
                    <a:pt x="422" y="493"/>
                  </a:lnTo>
                  <a:lnTo>
                    <a:pt x="422" y="1806"/>
                  </a:lnTo>
                  <a:cubicBezTo>
                    <a:pt x="422" y="1946"/>
                    <a:pt x="540" y="2040"/>
                    <a:pt x="680" y="2064"/>
                  </a:cubicBezTo>
                  <a:cubicBezTo>
                    <a:pt x="798" y="2064"/>
                    <a:pt x="915" y="1946"/>
                    <a:pt x="915" y="1806"/>
                  </a:cubicBezTo>
                  <a:lnTo>
                    <a:pt x="915" y="235"/>
                  </a:lnTo>
                  <a:cubicBezTo>
                    <a:pt x="915" y="94"/>
                    <a:pt x="798" y="0"/>
                    <a:pt x="68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560" bIns="255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27" name="Google Shape;3348;p 1"/>
            <p:cNvSpPr/>
            <p:nvPr/>
          </p:nvSpPr>
          <p:spPr>
            <a:xfrm>
              <a:off x="2710440" y="1453680"/>
              <a:ext cx="34200" cy="52920"/>
            </a:xfrm>
            <a:custGeom>
              <a:avLst/>
              <a:gdLst>
                <a:gd name="textAreaLeft" fmla="*/ 0 w 34200"/>
                <a:gd name="textAreaRight" fmla="*/ 35280 w 34200"/>
                <a:gd name="textAreaTop" fmla="*/ 0 h 52920"/>
                <a:gd name="textAreaBottom" fmla="*/ 54000 h 52920"/>
              </a:gdLst>
              <a:ahLst/>
              <a:rect l="textAreaLeft" t="textAreaTop" r="textAreaRight" b="textAreaBottom"/>
              <a:pathLst>
                <a:path w="1408" h="2158">
                  <a:moveTo>
                    <a:pt x="704" y="493"/>
                  </a:moveTo>
                  <a:lnTo>
                    <a:pt x="704" y="516"/>
                  </a:lnTo>
                  <a:cubicBezTo>
                    <a:pt x="821" y="516"/>
                    <a:pt x="915" y="610"/>
                    <a:pt x="915" y="727"/>
                  </a:cubicBezTo>
                  <a:lnTo>
                    <a:pt x="915" y="1454"/>
                  </a:lnTo>
                  <a:cubicBezTo>
                    <a:pt x="915" y="1595"/>
                    <a:pt x="809" y="1665"/>
                    <a:pt x="704" y="1665"/>
                  </a:cubicBezTo>
                  <a:cubicBezTo>
                    <a:pt x="598" y="1665"/>
                    <a:pt x="493" y="1595"/>
                    <a:pt x="493" y="1454"/>
                  </a:cubicBezTo>
                  <a:lnTo>
                    <a:pt x="493" y="704"/>
                  </a:lnTo>
                  <a:cubicBezTo>
                    <a:pt x="493" y="587"/>
                    <a:pt x="587" y="493"/>
                    <a:pt x="704" y="493"/>
                  </a:cubicBezTo>
                  <a:close/>
                  <a:moveTo>
                    <a:pt x="704" y="1"/>
                  </a:moveTo>
                  <a:cubicBezTo>
                    <a:pt x="352" y="1"/>
                    <a:pt x="1" y="235"/>
                    <a:pt x="1" y="704"/>
                  </a:cubicBezTo>
                  <a:lnTo>
                    <a:pt x="1" y="1454"/>
                  </a:lnTo>
                  <a:cubicBezTo>
                    <a:pt x="1" y="1829"/>
                    <a:pt x="305" y="2134"/>
                    <a:pt x="704" y="2158"/>
                  </a:cubicBezTo>
                  <a:cubicBezTo>
                    <a:pt x="1079" y="2158"/>
                    <a:pt x="1407" y="1853"/>
                    <a:pt x="1407" y="1454"/>
                  </a:cubicBezTo>
                  <a:lnTo>
                    <a:pt x="1407" y="704"/>
                  </a:lnTo>
                  <a:cubicBezTo>
                    <a:pt x="1407" y="235"/>
                    <a:pt x="1056" y="1"/>
                    <a:pt x="704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000" bIns="27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28" name="Google Shape;3349;p 1"/>
            <p:cNvSpPr/>
            <p:nvPr/>
          </p:nvSpPr>
          <p:spPr>
            <a:xfrm>
              <a:off x="2715840" y="1529280"/>
              <a:ext cx="21960" cy="51120"/>
            </a:xfrm>
            <a:custGeom>
              <a:avLst/>
              <a:gdLst>
                <a:gd name="textAreaLeft" fmla="*/ 0 w 21960"/>
                <a:gd name="textAreaRight" fmla="*/ 23040 w 21960"/>
                <a:gd name="textAreaTop" fmla="*/ 0 h 51120"/>
                <a:gd name="textAreaBottom" fmla="*/ 52200 h 51120"/>
              </a:gdLst>
              <a:ahLst/>
              <a:rect l="textAreaLeft" t="textAreaTop" r="textAreaRight" b="textAreaBottom"/>
              <a:pathLst>
                <a:path w="915" h="2087">
                  <a:moveTo>
                    <a:pt x="329" y="0"/>
                  </a:moveTo>
                  <a:cubicBezTo>
                    <a:pt x="1" y="0"/>
                    <a:pt x="1" y="492"/>
                    <a:pt x="329" y="492"/>
                  </a:cubicBezTo>
                  <a:lnTo>
                    <a:pt x="399" y="492"/>
                  </a:lnTo>
                  <a:lnTo>
                    <a:pt x="399" y="1829"/>
                  </a:lnTo>
                  <a:cubicBezTo>
                    <a:pt x="399" y="1969"/>
                    <a:pt x="516" y="2087"/>
                    <a:pt x="657" y="2087"/>
                  </a:cubicBezTo>
                  <a:cubicBezTo>
                    <a:pt x="798" y="2087"/>
                    <a:pt x="915" y="1969"/>
                    <a:pt x="915" y="1829"/>
                  </a:cubicBezTo>
                  <a:lnTo>
                    <a:pt x="915" y="258"/>
                  </a:lnTo>
                  <a:cubicBezTo>
                    <a:pt x="915" y="117"/>
                    <a:pt x="798" y="0"/>
                    <a:pt x="65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920" bIns="259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29" name="Google Shape;3350;p 1"/>
            <p:cNvSpPr/>
            <p:nvPr/>
          </p:nvSpPr>
          <p:spPr>
            <a:xfrm>
              <a:off x="2750760" y="1528200"/>
              <a:ext cx="34200" cy="52560"/>
            </a:xfrm>
            <a:custGeom>
              <a:avLst/>
              <a:gdLst>
                <a:gd name="textAreaLeft" fmla="*/ 0 w 34200"/>
                <a:gd name="textAreaRight" fmla="*/ 35280 w 34200"/>
                <a:gd name="textAreaTop" fmla="*/ 0 h 52560"/>
                <a:gd name="textAreaBottom" fmla="*/ 53640 h 52560"/>
              </a:gdLst>
              <a:ahLst/>
              <a:rect l="textAreaLeft" t="textAreaTop" r="textAreaRight" b="textAreaBottom"/>
              <a:pathLst>
                <a:path w="1408" h="2140">
                  <a:moveTo>
                    <a:pt x="704" y="475"/>
                  </a:moveTo>
                  <a:cubicBezTo>
                    <a:pt x="821" y="498"/>
                    <a:pt x="915" y="592"/>
                    <a:pt x="915" y="686"/>
                  </a:cubicBezTo>
                  <a:lnTo>
                    <a:pt x="915" y="1436"/>
                  </a:lnTo>
                  <a:cubicBezTo>
                    <a:pt x="915" y="1577"/>
                    <a:pt x="809" y="1647"/>
                    <a:pt x="704" y="1647"/>
                  </a:cubicBezTo>
                  <a:cubicBezTo>
                    <a:pt x="598" y="1647"/>
                    <a:pt x="493" y="1577"/>
                    <a:pt x="493" y="1436"/>
                  </a:cubicBezTo>
                  <a:lnTo>
                    <a:pt x="493" y="686"/>
                  </a:lnTo>
                  <a:cubicBezTo>
                    <a:pt x="493" y="592"/>
                    <a:pt x="586" y="475"/>
                    <a:pt x="704" y="475"/>
                  </a:cubicBezTo>
                  <a:close/>
                  <a:moveTo>
                    <a:pt x="704" y="0"/>
                  </a:moveTo>
                  <a:cubicBezTo>
                    <a:pt x="352" y="0"/>
                    <a:pt x="0" y="229"/>
                    <a:pt x="0" y="686"/>
                  </a:cubicBezTo>
                  <a:lnTo>
                    <a:pt x="0" y="1436"/>
                  </a:lnTo>
                  <a:cubicBezTo>
                    <a:pt x="0" y="1811"/>
                    <a:pt x="305" y="2140"/>
                    <a:pt x="704" y="2140"/>
                  </a:cubicBezTo>
                  <a:cubicBezTo>
                    <a:pt x="1079" y="2140"/>
                    <a:pt x="1407" y="1811"/>
                    <a:pt x="1407" y="1436"/>
                  </a:cubicBezTo>
                  <a:lnTo>
                    <a:pt x="1407" y="686"/>
                  </a:lnTo>
                  <a:cubicBezTo>
                    <a:pt x="1407" y="229"/>
                    <a:pt x="1055" y="0"/>
                    <a:pt x="704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640" bIns="26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30" name="Google Shape;3351;p 1"/>
            <p:cNvSpPr/>
            <p:nvPr/>
          </p:nvSpPr>
          <p:spPr>
            <a:xfrm>
              <a:off x="2790000" y="1529280"/>
              <a:ext cx="21960" cy="51120"/>
            </a:xfrm>
            <a:custGeom>
              <a:avLst/>
              <a:gdLst>
                <a:gd name="textAreaLeft" fmla="*/ 0 w 21960"/>
                <a:gd name="textAreaRight" fmla="*/ 23040 w 21960"/>
                <a:gd name="textAreaTop" fmla="*/ 0 h 51120"/>
                <a:gd name="textAreaBottom" fmla="*/ 52200 h 51120"/>
              </a:gdLst>
              <a:ahLst/>
              <a:rect l="textAreaLeft" t="textAreaTop" r="textAreaRight" b="textAreaBottom"/>
              <a:pathLst>
                <a:path w="915" h="2087">
                  <a:moveTo>
                    <a:pt x="328" y="0"/>
                  </a:moveTo>
                  <a:cubicBezTo>
                    <a:pt x="0" y="0"/>
                    <a:pt x="0" y="492"/>
                    <a:pt x="328" y="492"/>
                  </a:cubicBezTo>
                  <a:lnTo>
                    <a:pt x="422" y="492"/>
                  </a:lnTo>
                  <a:lnTo>
                    <a:pt x="422" y="1829"/>
                  </a:lnTo>
                  <a:cubicBezTo>
                    <a:pt x="422" y="1969"/>
                    <a:pt x="539" y="2087"/>
                    <a:pt x="680" y="2087"/>
                  </a:cubicBezTo>
                  <a:cubicBezTo>
                    <a:pt x="821" y="2087"/>
                    <a:pt x="915" y="1969"/>
                    <a:pt x="915" y="1829"/>
                  </a:cubicBezTo>
                  <a:lnTo>
                    <a:pt x="915" y="258"/>
                  </a:lnTo>
                  <a:cubicBezTo>
                    <a:pt x="915" y="117"/>
                    <a:pt x="821" y="0"/>
                    <a:pt x="68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920" bIns="259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31" name="Google Shape;3352;p 1"/>
            <p:cNvSpPr/>
            <p:nvPr/>
          </p:nvSpPr>
          <p:spPr>
            <a:xfrm>
              <a:off x="2825280" y="1528200"/>
              <a:ext cx="34200" cy="52560"/>
            </a:xfrm>
            <a:custGeom>
              <a:avLst/>
              <a:gdLst>
                <a:gd name="textAreaLeft" fmla="*/ 0 w 34200"/>
                <a:gd name="textAreaRight" fmla="*/ 35280 w 34200"/>
                <a:gd name="textAreaTop" fmla="*/ 0 h 52560"/>
                <a:gd name="textAreaBottom" fmla="*/ 53640 h 52560"/>
              </a:gdLst>
              <a:ahLst/>
              <a:rect l="textAreaLeft" t="textAreaTop" r="textAreaRight" b="textAreaBottom"/>
              <a:pathLst>
                <a:path w="1408" h="2140">
                  <a:moveTo>
                    <a:pt x="704" y="475"/>
                  </a:moveTo>
                  <a:cubicBezTo>
                    <a:pt x="821" y="475"/>
                    <a:pt x="915" y="592"/>
                    <a:pt x="915" y="686"/>
                  </a:cubicBezTo>
                  <a:lnTo>
                    <a:pt x="915" y="1436"/>
                  </a:lnTo>
                  <a:cubicBezTo>
                    <a:pt x="915" y="1577"/>
                    <a:pt x="810" y="1647"/>
                    <a:pt x="704" y="1647"/>
                  </a:cubicBezTo>
                  <a:cubicBezTo>
                    <a:pt x="599" y="1647"/>
                    <a:pt x="493" y="1577"/>
                    <a:pt x="493" y="1436"/>
                  </a:cubicBezTo>
                  <a:lnTo>
                    <a:pt x="493" y="686"/>
                  </a:lnTo>
                  <a:cubicBezTo>
                    <a:pt x="493" y="592"/>
                    <a:pt x="587" y="498"/>
                    <a:pt x="704" y="475"/>
                  </a:cubicBezTo>
                  <a:close/>
                  <a:moveTo>
                    <a:pt x="704" y="0"/>
                  </a:moveTo>
                  <a:cubicBezTo>
                    <a:pt x="353" y="0"/>
                    <a:pt x="1" y="229"/>
                    <a:pt x="1" y="686"/>
                  </a:cubicBezTo>
                  <a:lnTo>
                    <a:pt x="1" y="1436"/>
                  </a:lnTo>
                  <a:cubicBezTo>
                    <a:pt x="1" y="1811"/>
                    <a:pt x="329" y="2140"/>
                    <a:pt x="704" y="2140"/>
                  </a:cubicBezTo>
                  <a:cubicBezTo>
                    <a:pt x="1103" y="2140"/>
                    <a:pt x="1408" y="1811"/>
                    <a:pt x="1408" y="1436"/>
                  </a:cubicBezTo>
                  <a:lnTo>
                    <a:pt x="1408" y="686"/>
                  </a:lnTo>
                  <a:cubicBezTo>
                    <a:pt x="1408" y="229"/>
                    <a:pt x="1056" y="0"/>
                    <a:pt x="704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640" bIns="26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32" name="Google Shape;3353;p 1"/>
            <p:cNvSpPr/>
            <p:nvPr/>
          </p:nvSpPr>
          <p:spPr>
            <a:xfrm>
              <a:off x="2865240" y="1529280"/>
              <a:ext cx="21960" cy="51120"/>
            </a:xfrm>
            <a:custGeom>
              <a:avLst/>
              <a:gdLst>
                <a:gd name="textAreaLeft" fmla="*/ 0 w 21960"/>
                <a:gd name="textAreaRight" fmla="*/ 23040 w 21960"/>
                <a:gd name="textAreaTop" fmla="*/ 0 h 51120"/>
                <a:gd name="textAreaBottom" fmla="*/ 52200 h 51120"/>
              </a:gdLst>
              <a:ahLst/>
              <a:rect l="textAreaLeft" t="textAreaTop" r="textAreaRight" b="textAreaBottom"/>
              <a:pathLst>
                <a:path w="915" h="2087">
                  <a:moveTo>
                    <a:pt x="328" y="0"/>
                  </a:moveTo>
                  <a:cubicBezTo>
                    <a:pt x="0" y="0"/>
                    <a:pt x="0" y="492"/>
                    <a:pt x="328" y="492"/>
                  </a:cubicBezTo>
                  <a:lnTo>
                    <a:pt x="422" y="492"/>
                  </a:lnTo>
                  <a:lnTo>
                    <a:pt x="422" y="1829"/>
                  </a:lnTo>
                  <a:cubicBezTo>
                    <a:pt x="422" y="1969"/>
                    <a:pt x="539" y="2087"/>
                    <a:pt x="657" y="2087"/>
                  </a:cubicBezTo>
                  <a:cubicBezTo>
                    <a:pt x="797" y="2087"/>
                    <a:pt x="915" y="1969"/>
                    <a:pt x="915" y="1829"/>
                  </a:cubicBezTo>
                  <a:lnTo>
                    <a:pt x="915" y="258"/>
                  </a:lnTo>
                  <a:cubicBezTo>
                    <a:pt x="915" y="117"/>
                    <a:pt x="797" y="0"/>
                    <a:pt x="65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920" bIns="259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33" name="Google Shape;3354;p 1"/>
            <p:cNvSpPr/>
            <p:nvPr/>
          </p:nvSpPr>
          <p:spPr>
            <a:xfrm>
              <a:off x="2900160" y="1528200"/>
              <a:ext cx="34200" cy="52560"/>
            </a:xfrm>
            <a:custGeom>
              <a:avLst/>
              <a:gdLst>
                <a:gd name="textAreaLeft" fmla="*/ 0 w 34200"/>
                <a:gd name="textAreaRight" fmla="*/ 35280 w 34200"/>
                <a:gd name="textAreaTop" fmla="*/ 0 h 52560"/>
                <a:gd name="textAreaBottom" fmla="*/ 53640 h 52560"/>
              </a:gdLst>
              <a:ahLst/>
              <a:rect l="textAreaLeft" t="textAreaTop" r="textAreaRight" b="textAreaBottom"/>
              <a:pathLst>
                <a:path w="1408" h="2140">
                  <a:moveTo>
                    <a:pt x="704" y="475"/>
                  </a:moveTo>
                  <a:cubicBezTo>
                    <a:pt x="821" y="475"/>
                    <a:pt x="915" y="592"/>
                    <a:pt x="915" y="686"/>
                  </a:cubicBezTo>
                  <a:lnTo>
                    <a:pt x="915" y="1436"/>
                  </a:lnTo>
                  <a:cubicBezTo>
                    <a:pt x="927" y="1589"/>
                    <a:pt x="810" y="1665"/>
                    <a:pt x="695" y="1665"/>
                  </a:cubicBezTo>
                  <a:cubicBezTo>
                    <a:pt x="581" y="1665"/>
                    <a:pt x="470" y="1589"/>
                    <a:pt x="493" y="1436"/>
                  </a:cubicBezTo>
                  <a:lnTo>
                    <a:pt x="493" y="686"/>
                  </a:lnTo>
                  <a:cubicBezTo>
                    <a:pt x="493" y="592"/>
                    <a:pt x="587" y="498"/>
                    <a:pt x="704" y="475"/>
                  </a:cubicBezTo>
                  <a:close/>
                  <a:moveTo>
                    <a:pt x="704" y="0"/>
                  </a:moveTo>
                  <a:cubicBezTo>
                    <a:pt x="353" y="0"/>
                    <a:pt x="1" y="229"/>
                    <a:pt x="1" y="686"/>
                  </a:cubicBezTo>
                  <a:lnTo>
                    <a:pt x="1" y="1436"/>
                  </a:lnTo>
                  <a:cubicBezTo>
                    <a:pt x="1" y="1811"/>
                    <a:pt x="306" y="2140"/>
                    <a:pt x="704" y="2140"/>
                  </a:cubicBezTo>
                  <a:cubicBezTo>
                    <a:pt x="1079" y="2140"/>
                    <a:pt x="1408" y="1811"/>
                    <a:pt x="1408" y="1436"/>
                  </a:cubicBezTo>
                  <a:lnTo>
                    <a:pt x="1408" y="686"/>
                  </a:lnTo>
                  <a:cubicBezTo>
                    <a:pt x="1408" y="229"/>
                    <a:pt x="1056" y="0"/>
                    <a:pt x="704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640" bIns="26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34" name="Google Shape;3355;p 1"/>
            <p:cNvSpPr/>
            <p:nvPr/>
          </p:nvSpPr>
          <p:spPr>
            <a:xfrm>
              <a:off x="2940120" y="1529280"/>
              <a:ext cx="21960" cy="51120"/>
            </a:xfrm>
            <a:custGeom>
              <a:avLst/>
              <a:gdLst>
                <a:gd name="textAreaLeft" fmla="*/ 0 w 21960"/>
                <a:gd name="textAreaRight" fmla="*/ 23040 w 21960"/>
                <a:gd name="textAreaTop" fmla="*/ 0 h 51120"/>
                <a:gd name="textAreaBottom" fmla="*/ 52200 h 51120"/>
              </a:gdLst>
              <a:ahLst/>
              <a:rect l="textAreaLeft" t="textAreaTop" r="textAreaRight" b="textAreaBottom"/>
              <a:pathLst>
                <a:path w="915" h="2087">
                  <a:moveTo>
                    <a:pt x="328" y="0"/>
                  </a:moveTo>
                  <a:cubicBezTo>
                    <a:pt x="0" y="0"/>
                    <a:pt x="0" y="492"/>
                    <a:pt x="328" y="492"/>
                  </a:cubicBezTo>
                  <a:lnTo>
                    <a:pt x="422" y="492"/>
                  </a:lnTo>
                  <a:lnTo>
                    <a:pt x="422" y="1829"/>
                  </a:lnTo>
                  <a:cubicBezTo>
                    <a:pt x="422" y="1969"/>
                    <a:pt x="539" y="2087"/>
                    <a:pt x="680" y="2087"/>
                  </a:cubicBezTo>
                  <a:cubicBezTo>
                    <a:pt x="797" y="2087"/>
                    <a:pt x="914" y="1969"/>
                    <a:pt x="914" y="1829"/>
                  </a:cubicBezTo>
                  <a:lnTo>
                    <a:pt x="914" y="258"/>
                  </a:lnTo>
                  <a:cubicBezTo>
                    <a:pt x="914" y="117"/>
                    <a:pt x="797" y="0"/>
                    <a:pt x="68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920" bIns="259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35" name="Google Shape;3356;p 1"/>
            <p:cNvSpPr/>
            <p:nvPr/>
          </p:nvSpPr>
          <p:spPr>
            <a:xfrm>
              <a:off x="2899800" y="1603800"/>
              <a:ext cx="21960" cy="50760"/>
            </a:xfrm>
            <a:custGeom>
              <a:avLst/>
              <a:gdLst>
                <a:gd name="textAreaLeft" fmla="*/ 0 w 21960"/>
                <a:gd name="textAreaRight" fmla="*/ 23040 w 21960"/>
                <a:gd name="textAreaTop" fmla="*/ 0 h 50760"/>
                <a:gd name="textAreaBottom" fmla="*/ 51840 h 50760"/>
              </a:gdLst>
              <a:ahLst/>
              <a:rect l="textAreaLeft" t="textAreaTop" r="textAreaRight" b="textAreaBottom"/>
              <a:pathLst>
                <a:path w="915" h="2067">
                  <a:moveTo>
                    <a:pt x="693" y="1"/>
                  </a:moveTo>
                  <a:cubicBezTo>
                    <a:pt x="681" y="1"/>
                    <a:pt x="669" y="2"/>
                    <a:pt x="657" y="4"/>
                  </a:cubicBezTo>
                  <a:lnTo>
                    <a:pt x="329" y="4"/>
                  </a:lnTo>
                  <a:cubicBezTo>
                    <a:pt x="0" y="4"/>
                    <a:pt x="0" y="496"/>
                    <a:pt x="329" y="496"/>
                  </a:cubicBezTo>
                  <a:lnTo>
                    <a:pt x="422" y="496"/>
                  </a:lnTo>
                  <a:lnTo>
                    <a:pt x="422" y="1809"/>
                  </a:lnTo>
                  <a:cubicBezTo>
                    <a:pt x="422" y="1949"/>
                    <a:pt x="516" y="2067"/>
                    <a:pt x="657" y="2067"/>
                  </a:cubicBezTo>
                  <a:cubicBezTo>
                    <a:pt x="798" y="2067"/>
                    <a:pt x="915" y="1949"/>
                    <a:pt x="915" y="1809"/>
                  </a:cubicBezTo>
                  <a:lnTo>
                    <a:pt x="915" y="238"/>
                  </a:lnTo>
                  <a:cubicBezTo>
                    <a:pt x="915" y="109"/>
                    <a:pt x="817" y="1"/>
                    <a:pt x="693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920" bIns="259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36" name="Google Shape;3357;p 1"/>
            <p:cNvSpPr/>
            <p:nvPr/>
          </p:nvSpPr>
          <p:spPr>
            <a:xfrm>
              <a:off x="2859120" y="1600920"/>
              <a:ext cx="36000" cy="53640"/>
            </a:xfrm>
            <a:custGeom>
              <a:avLst/>
              <a:gdLst>
                <a:gd name="textAreaLeft" fmla="*/ 0 w 36000"/>
                <a:gd name="textAreaRight" fmla="*/ 37080 w 36000"/>
                <a:gd name="textAreaTop" fmla="*/ 0 h 53640"/>
                <a:gd name="textAreaBottom" fmla="*/ 54720 h 53640"/>
              </a:gdLst>
              <a:ahLst/>
              <a:rect l="textAreaLeft" t="textAreaTop" r="textAreaRight" b="textAreaBottom"/>
              <a:pathLst>
                <a:path w="1479" h="2187">
                  <a:moveTo>
                    <a:pt x="739" y="546"/>
                  </a:moveTo>
                  <a:cubicBezTo>
                    <a:pt x="857" y="546"/>
                    <a:pt x="950" y="639"/>
                    <a:pt x="950" y="757"/>
                  </a:cubicBezTo>
                  <a:lnTo>
                    <a:pt x="950" y="1483"/>
                  </a:lnTo>
                  <a:cubicBezTo>
                    <a:pt x="939" y="1601"/>
                    <a:pt x="845" y="1659"/>
                    <a:pt x="748" y="1659"/>
                  </a:cubicBezTo>
                  <a:cubicBezTo>
                    <a:pt x="652" y="1659"/>
                    <a:pt x="552" y="1601"/>
                    <a:pt x="528" y="1483"/>
                  </a:cubicBezTo>
                  <a:lnTo>
                    <a:pt x="528" y="757"/>
                  </a:lnTo>
                  <a:cubicBezTo>
                    <a:pt x="528" y="639"/>
                    <a:pt x="622" y="546"/>
                    <a:pt x="739" y="546"/>
                  </a:cubicBezTo>
                  <a:close/>
                  <a:moveTo>
                    <a:pt x="739" y="0"/>
                  </a:moveTo>
                  <a:cubicBezTo>
                    <a:pt x="370" y="0"/>
                    <a:pt x="1" y="252"/>
                    <a:pt x="36" y="757"/>
                  </a:cubicBezTo>
                  <a:lnTo>
                    <a:pt x="36" y="1483"/>
                  </a:lnTo>
                  <a:cubicBezTo>
                    <a:pt x="36" y="1858"/>
                    <a:pt x="364" y="2187"/>
                    <a:pt x="739" y="2187"/>
                  </a:cubicBezTo>
                  <a:cubicBezTo>
                    <a:pt x="1138" y="2187"/>
                    <a:pt x="1443" y="1858"/>
                    <a:pt x="1443" y="1483"/>
                  </a:cubicBezTo>
                  <a:lnTo>
                    <a:pt x="1443" y="757"/>
                  </a:lnTo>
                  <a:cubicBezTo>
                    <a:pt x="1478" y="252"/>
                    <a:pt x="1109" y="0"/>
                    <a:pt x="739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360" bIns="273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37" name="Google Shape;3358;p 1"/>
            <p:cNvSpPr/>
            <p:nvPr/>
          </p:nvSpPr>
          <p:spPr>
            <a:xfrm>
              <a:off x="2935080" y="1602000"/>
              <a:ext cx="34200" cy="52200"/>
            </a:xfrm>
            <a:custGeom>
              <a:avLst/>
              <a:gdLst>
                <a:gd name="textAreaLeft" fmla="*/ 0 w 34200"/>
                <a:gd name="textAreaRight" fmla="*/ 35280 w 34200"/>
                <a:gd name="textAreaTop" fmla="*/ 0 h 52200"/>
                <a:gd name="textAreaBottom" fmla="*/ 53280 h 52200"/>
              </a:gdLst>
              <a:ahLst/>
              <a:rect l="textAreaLeft" t="textAreaTop" r="textAreaRight" b="textAreaBottom"/>
              <a:pathLst>
                <a:path w="1407" h="2134">
                  <a:moveTo>
                    <a:pt x="703" y="493"/>
                  </a:moveTo>
                  <a:cubicBezTo>
                    <a:pt x="821" y="493"/>
                    <a:pt x="914" y="586"/>
                    <a:pt x="914" y="704"/>
                  </a:cubicBezTo>
                  <a:lnTo>
                    <a:pt x="914" y="1430"/>
                  </a:lnTo>
                  <a:cubicBezTo>
                    <a:pt x="891" y="1548"/>
                    <a:pt x="791" y="1606"/>
                    <a:pt x="695" y="1606"/>
                  </a:cubicBezTo>
                  <a:cubicBezTo>
                    <a:pt x="598" y="1606"/>
                    <a:pt x="504" y="1548"/>
                    <a:pt x="492" y="1430"/>
                  </a:cubicBezTo>
                  <a:lnTo>
                    <a:pt x="492" y="704"/>
                  </a:lnTo>
                  <a:cubicBezTo>
                    <a:pt x="492" y="586"/>
                    <a:pt x="586" y="493"/>
                    <a:pt x="703" y="493"/>
                  </a:cubicBezTo>
                  <a:close/>
                  <a:moveTo>
                    <a:pt x="703" y="0"/>
                  </a:moveTo>
                  <a:cubicBezTo>
                    <a:pt x="352" y="0"/>
                    <a:pt x="0" y="235"/>
                    <a:pt x="0" y="704"/>
                  </a:cubicBezTo>
                  <a:lnTo>
                    <a:pt x="0" y="1430"/>
                  </a:lnTo>
                  <a:cubicBezTo>
                    <a:pt x="0" y="1805"/>
                    <a:pt x="305" y="2134"/>
                    <a:pt x="703" y="2134"/>
                  </a:cubicBezTo>
                  <a:cubicBezTo>
                    <a:pt x="1079" y="2134"/>
                    <a:pt x="1407" y="1805"/>
                    <a:pt x="1407" y="1430"/>
                  </a:cubicBezTo>
                  <a:lnTo>
                    <a:pt x="1407" y="704"/>
                  </a:lnTo>
                  <a:cubicBezTo>
                    <a:pt x="1407" y="235"/>
                    <a:pt x="1055" y="0"/>
                    <a:pt x="70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640" bIns="26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38" name="Google Shape;3359;p 1"/>
            <p:cNvSpPr/>
            <p:nvPr/>
          </p:nvSpPr>
          <p:spPr>
            <a:xfrm>
              <a:off x="2824560" y="1603800"/>
              <a:ext cx="21960" cy="50760"/>
            </a:xfrm>
            <a:custGeom>
              <a:avLst/>
              <a:gdLst>
                <a:gd name="textAreaLeft" fmla="*/ 0 w 21960"/>
                <a:gd name="textAreaRight" fmla="*/ 23040 w 21960"/>
                <a:gd name="textAreaTop" fmla="*/ 0 h 50760"/>
                <a:gd name="textAreaBottom" fmla="*/ 51840 h 50760"/>
              </a:gdLst>
              <a:ahLst/>
              <a:rect l="textAreaLeft" t="textAreaTop" r="textAreaRight" b="textAreaBottom"/>
              <a:pathLst>
                <a:path w="915" h="2067">
                  <a:moveTo>
                    <a:pt x="711" y="1"/>
                  </a:moveTo>
                  <a:cubicBezTo>
                    <a:pt x="701" y="1"/>
                    <a:pt x="690" y="2"/>
                    <a:pt x="680" y="4"/>
                  </a:cubicBezTo>
                  <a:lnTo>
                    <a:pt x="329" y="4"/>
                  </a:lnTo>
                  <a:cubicBezTo>
                    <a:pt x="0" y="4"/>
                    <a:pt x="0" y="496"/>
                    <a:pt x="329" y="496"/>
                  </a:cubicBezTo>
                  <a:lnTo>
                    <a:pt x="422" y="496"/>
                  </a:lnTo>
                  <a:lnTo>
                    <a:pt x="422" y="1809"/>
                  </a:lnTo>
                  <a:cubicBezTo>
                    <a:pt x="422" y="1949"/>
                    <a:pt x="540" y="2067"/>
                    <a:pt x="680" y="2067"/>
                  </a:cubicBezTo>
                  <a:cubicBezTo>
                    <a:pt x="798" y="2067"/>
                    <a:pt x="915" y="1949"/>
                    <a:pt x="915" y="1809"/>
                  </a:cubicBezTo>
                  <a:lnTo>
                    <a:pt x="915" y="238"/>
                  </a:lnTo>
                  <a:cubicBezTo>
                    <a:pt x="915" y="109"/>
                    <a:pt x="817" y="1"/>
                    <a:pt x="711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920" bIns="259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39" name="Google Shape;3360;p 1"/>
            <p:cNvSpPr/>
            <p:nvPr/>
          </p:nvSpPr>
          <p:spPr>
            <a:xfrm>
              <a:off x="2785320" y="1602000"/>
              <a:ext cx="34200" cy="52200"/>
            </a:xfrm>
            <a:custGeom>
              <a:avLst/>
              <a:gdLst>
                <a:gd name="textAreaLeft" fmla="*/ 0 w 34200"/>
                <a:gd name="textAreaRight" fmla="*/ 35280 w 34200"/>
                <a:gd name="textAreaTop" fmla="*/ 0 h 52200"/>
                <a:gd name="textAreaBottom" fmla="*/ 53280 h 52200"/>
              </a:gdLst>
              <a:ahLst/>
              <a:rect l="textAreaLeft" t="textAreaTop" r="textAreaRight" b="textAreaBottom"/>
              <a:pathLst>
                <a:path w="1408" h="2134">
                  <a:moveTo>
                    <a:pt x="704" y="493"/>
                  </a:moveTo>
                  <a:cubicBezTo>
                    <a:pt x="821" y="493"/>
                    <a:pt x="915" y="586"/>
                    <a:pt x="915" y="704"/>
                  </a:cubicBezTo>
                  <a:lnTo>
                    <a:pt x="915" y="1430"/>
                  </a:lnTo>
                  <a:cubicBezTo>
                    <a:pt x="903" y="1548"/>
                    <a:pt x="804" y="1606"/>
                    <a:pt x="704" y="1606"/>
                  </a:cubicBezTo>
                  <a:cubicBezTo>
                    <a:pt x="604" y="1606"/>
                    <a:pt x="505" y="1548"/>
                    <a:pt x="493" y="1430"/>
                  </a:cubicBezTo>
                  <a:lnTo>
                    <a:pt x="493" y="704"/>
                  </a:lnTo>
                  <a:cubicBezTo>
                    <a:pt x="493" y="586"/>
                    <a:pt x="587" y="493"/>
                    <a:pt x="704" y="493"/>
                  </a:cubicBezTo>
                  <a:close/>
                  <a:moveTo>
                    <a:pt x="704" y="0"/>
                  </a:moveTo>
                  <a:cubicBezTo>
                    <a:pt x="352" y="0"/>
                    <a:pt x="1" y="235"/>
                    <a:pt x="1" y="704"/>
                  </a:cubicBezTo>
                  <a:lnTo>
                    <a:pt x="1" y="1430"/>
                  </a:lnTo>
                  <a:cubicBezTo>
                    <a:pt x="1" y="1805"/>
                    <a:pt x="305" y="2134"/>
                    <a:pt x="704" y="2134"/>
                  </a:cubicBezTo>
                  <a:cubicBezTo>
                    <a:pt x="1103" y="2134"/>
                    <a:pt x="1407" y="1805"/>
                    <a:pt x="1407" y="1430"/>
                  </a:cubicBezTo>
                  <a:lnTo>
                    <a:pt x="1407" y="704"/>
                  </a:lnTo>
                  <a:cubicBezTo>
                    <a:pt x="1407" y="235"/>
                    <a:pt x="1056" y="0"/>
                    <a:pt x="704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640" bIns="26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40" name="Google Shape;3361;p 1"/>
            <p:cNvSpPr/>
            <p:nvPr/>
          </p:nvSpPr>
          <p:spPr>
            <a:xfrm>
              <a:off x="2749680" y="1603800"/>
              <a:ext cx="21960" cy="50400"/>
            </a:xfrm>
            <a:custGeom>
              <a:avLst/>
              <a:gdLst>
                <a:gd name="textAreaLeft" fmla="*/ 0 w 21960"/>
                <a:gd name="textAreaRight" fmla="*/ 23040 w 21960"/>
                <a:gd name="textAreaTop" fmla="*/ 0 h 50400"/>
                <a:gd name="textAreaBottom" fmla="*/ 51480 h 50400"/>
              </a:gdLst>
              <a:ahLst/>
              <a:rect l="textAreaLeft" t="textAreaTop" r="textAreaRight" b="textAreaBottom"/>
              <a:pathLst>
                <a:path w="915" h="2064">
                  <a:moveTo>
                    <a:pt x="329" y="1"/>
                  </a:moveTo>
                  <a:cubicBezTo>
                    <a:pt x="0" y="1"/>
                    <a:pt x="0" y="493"/>
                    <a:pt x="329" y="493"/>
                  </a:cubicBezTo>
                  <a:lnTo>
                    <a:pt x="422" y="493"/>
                  </a:lnTo>
                  <a:lnTo>
                    <a:pt x="422" y="1806"/>
                  </a:lnTo>
                  <a:cubicBezTo>
                    <a:pt x="422" y="1946"/>
                    <a:pt x="540" y="2064"/>
                    <a:pt x="680" y="2064"/>
                  </a:cubicBezTo>
                  <a:cubicBezTo>
                    <a:pt x="798" y="2064"/>
                    <a:pt x="915" y="1946"/>
                    <a:pt x="915" y="1806"/>
                  </a:cubicBezTo>
                  <a:lnTo>
                    <a:pt x="915" y="235"/>
                  </a:lnTo>
                  <a:cubicBezTo>
                    <a:pt x="915" y="94"/>
                    <a:pt x="798" y="1"/>
                    <a:pt x="68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560" bIns="255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41" name="Google Shape;3362;p 1"/>
            <p:cNvSpPr/>
            <p:nvPr/>
          </p:nvSpPr>
          <p:spPr>
            <a:xfrm>
              <a:off x="2710440" y="1602000"/>
              <a:ext cx="34200" cy="52200"/>
            </a:xfrm>
            <a:custGeom>
              <a:avLst/>
              <a:gdLst>
                <a:gd name="textAreaLeft" fmla="*/ 0 w 34200"/>
                <a:gd name="textAreaRight" fmla="*/ 35280 w 34200"/>
                <a:gd name="textAreaTop" fmla="*/ 0 h 52200"/>
                <a:gd name="textAreaBottom" fmla="*/ 53280 h 52200"/>
              </a:gdLst>
              <a:ahLst/>
              <a:rect l="textAreaLeft" t="textAreaTop" r="textAreaRight" b="textAreaBottom"/>
              <a:pathLst>
                <a:path w="1408" h="2134">
                  <a:moveTo>
                    <a:pt x="704" y="493"/>
                  </a:moveTo>
                  <a:cubicBezTo>
                    <a:pt x="821" y="493"/>
                    <a:pt x="915" y="586"/>
                    <a:pt x="915" y="704"/>
                  </a:cubicBezTo>
                  <a:lnTo>
                    <a:pt x="915" y="1430"/>
                  </a:lnTo>
                  <a:cubicBezTo>
                    <a:pt x="915" y="1571"/>
                    <a:pt x="809" y="1641"/>
                    <a:pt x="704" y="1641"/>
                  </a:cubicBezTo>
                  <a:cubicBezTo>
                    <a:pt x="598" y="1641"/>
                    <a:pt x="493" y="1571"/>
                    <a:pt x="493" y="1430"/>
                  </a:cubicBezTo>
                  <a:lnTo>
                    <a:pt x="493" y="704"/>
                  </a:lnTo>
                  <a:cubicBezTo>
                    <a:pt x="493" y="586"/>
                    <a:pt x="587" y="493"/>
                    <a:pt x="704" y="493"/>
                  </a:cubicBezTo>
                  <a:close/>
                  <a:moveTo>
                    <a:pt x="704" y="0"/>
                  </a:moveTo>
                  <a:cubicBezTo>
                    <a:pt x="352" y="0"/>
                    <a:pt x="1" y="235"/>
                    <a:pt x="1" y="704"/>
                  </a:cubicBezTo>
                  <a:lnTo>
                    <a:pt x="1" y="1430"/>
                  </a:lnTo>
                  <a:cubicBezTo>
                    <a:pt x="1" y="1805"/>
                    <a:pt x="305" y="2134"/>
                    <a:pt x="704" y="2134"/>
                  </a:cubicBezTo>
                  <a:cubicBezTo>
                    <a:pt x="1079" y="2134"/>
                    <a:pt x="1407" y="1805"/>
                    <a:pt x="1407" y="1430"/>
                  </a:cubicBezTo>
                  <a:lnTo>
                    <a:pt x="1407" y="704"/>
                  </a:lnTo>
                  <a:cubicBezTo>
                    <a:pt x="1407" y="235"/>
                    <a:pt x="1056" y="0"/>
                    <a:pt x="704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640" bIns="26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42" name="Google Shape;3363;p 1"/>
            <p:cNvSpPr/>
            <p:nvPr/>
          </p:nvSpPr>
          <p:spPr>
            <a:xfrm>
              <a:off x="2667600" y="1294920"/>
              <a:ext cx="344160" cy="48240"/>
            </a:xfrm>
            <a:custGeom>
              <a:avLst/>
              <a:gdLst>
                <a:gd name="textAreaLeft" fmla="*/ 0 w 344160"/>
                <a:gd name="textAreaRight" fmla="*/ 345240 w 344160"/>
                <a:gd name="textAreaTop" fmla="*/ 0 h 48240"/>
                <a:gd name="textAreaBottom" fmla="*/ 49320 h 48240"/>
              </a:gdLst>
              <a:ahLst/>
              <a:rect l="textAreaLeft" t="textAreaTop" r="textAreaRight" b="textAreaBottom"/>
              <a:pathLst>
                <a:path w="13810" h="1971">
                  <a:moveTo>
                    <a:pt x="657" y="1"/>
                  </a:moveTo>
                  <a:cubicBezTo>
                    <a:pt x="281" y="1"/>
                    <a:pt x="0" y="306"/>
                    <a:pt x="0" y="657"/>
                  </a:cubicBezTo>
                  <a:lnTo>
                    <a:pt x="0" y="1970"/>
                  </a:lnTo>
                  <a:lnTo>
                    <a:pt x="13809" y="1970"/>
                  </a:lnTo>
                  <a:lnTo>
                    <a:pt x="13809" y="657"/>
                  </a:lnTo>
                  <a:cubicBezTo>
                    <a:pt x="13809" y="306"/>
                    <a:pt x="13505" y="1"/>
                    <a:pt x="13153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480" bIns="244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43" name="Google Shape;3364;p 1"/>
            <p:cNvSpPr/>
            <p:nvPr/>
          </p:nvSpPr>
          <p:spPr>
            <a:xfrm>
              <a:off x="2667600" y="1294920"/>
              <a:ext cx="63360" cy="48240"/>
            </a:xfrm>
            <a:custGeom>
              <a:avLst/>
              <a:gdLst>
                <a:gd name="textAreaLeft" fmla="*/ 0 w 63360"/>
                <a:gd name="textAreaRight" fmla="*/ 64440 w 63360"/>
                <a:gd name="textAreaTop" fmla="*/ 0 h 48240"/>
                <a:gd name="textAreaBottom" fmla="*/ 49320 h 48240"/>
              </a:gdLst>
              <a:ahLst/>
              <a:rect l="textAreaLeft" t="textAreaTop" r="textAreaRight" b="textAreaBottom"/>
              <a:pathLst>
                <a:path w="2580" h="1975">
                  <a:moveTo>
                    <a:pt x="2538" y="1"/>
                  </a:moveTo>
                  <a:cubicBezTo>
                    <a:pt x="2524" y="1"/>
                    <a:pt x="2511" y="2"/>
                    <a:pt x="2498" y="3"/>
                  </a:cubicBezTo>
                  <a:lnTo>
                    <a:pt x="2579" y="3"/>
                  </a:lnTo>
                  <a:cubicBezTo>
                    <a:pt x="2565" y="2"/>
                    <a:pt x="2551" y="1"/>
                    <a:pt x="2538" y="1"/>
                  </a:cubicBezTo>
                  <a:close/>
                  <a:moveTo>
                    <a:pt x="657" y="3"/>
                  </a:moveTo>
                  <a:cubicBezTo>
                    <a:pt x="281" y="3"/>
                    <a:pt x="0" y="308"/>
                    <a:pt x="0" y="683"/>
                  </a:cubicBezTo>
                  <a:lnTo>
                    <a:pt x="0" y="1972"/>
                  </a:lnTo>
                  <a:lnTo>
                    <a:pt x="2508" y="1972"/>
                  </a:lnTo>
                  <a:cubicBezTo>
                    <a:pt x="2357" y="1953"/>
                    <a:pt x="2251" y="1810"/>
                    <a:pt x="2251" y="1668"/>
                  </a:cubicBezTo>
                  <a:cubicBezTo>
                    <a:pt x="2251" y="1492"/>
                    <a:pt x="2374" y="1337"/>
                    <a:pt x="2544" y="1337"/>
                  </a:cubicBezTo>
                  <a:cubicBezTo>
                    <a:pt x="2555" y="1337"/>
                    <a:pt x="2567" y="1338"/>
                    <a:pt x="2579" y="1339"/>
                  </a:cubicBezTo>
                  <a:lnTo>
                    <a:pt x="2579" y="683"/>
                  </a:lnTo>
                  <a:cubicBezTo>
                    <a:pt x="2572" y="683"/>
                    <a:pt x="2565" y="683"/>
                    <a:pt x="2558" y="683"/>
                  </a:cubicBezTo>
                  <a:cubicBezTo>
                    <a:pt x="2138" y="683"/>
                    <a:pt x="2118" y="44"/>
                    <a:pt x="2498" y="3"/>
                  </a:cubicBezTo>
                  <a:close/>
                  <a:moveTo>
                    <a:pt x="2508" y="1972"/>
                  </a:moveTo>
                  <a:cubicBezTo>
                    <a:pt x="2520" y="1974"/>
                    <a:pt x="2531" y="1975"/>
                    <a:pt x="2543" y="1975"/>
                  </a:cubicBezTo>
                  <a:cubicBezTo>
                    <a:pt x="2555" y="1975"/>
                    <a:pt x="2567" y="1974"/>
                    <a:pt x="2579" y="197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480" bIns="244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44" name="Google Shape;3365;p 1"/>
            <p:cNvSpPr/>
            <p:nvPr/>
          </p:nvSpPr>
          <p:spPr>
            <a:xfrm>
              <a:off x="2966760" y="1311480"/>
              <a:ext cx="18720" cy="15480"/>
            </a:xfrm>
            <a:custGeom>
              <a:avLst/>
              <a:gdLst>
                <a:gd name="textAreaLeft" fmla="*/ 0 w 18720"/>
                <a:gd name="textAreaRight" fmla="*/ 19800 w 18720"/>
                <a:gd name="textAreaTop" fmla="*/ 0 h 15480"/>
                <a:gd name="textAreaBottom" fmla="*/ 16560 h 15480"/>
              </a:gdLst>
              <a:ahLst/>
              <a:rect l="textAreaLeft" t="textAreaTop" r="textAreaRight" b="textAreaBottom"/>
              <a:pathLst>
                <a:path w="798" h="664">
                  <a:moveTo>
                    <a:pt x="469" y="0"/>
                  </a:moveTo>
                  <a:cubicBezTo>
                    <a:pt x="164" y="0"/>
                    <a:pt x="0" y="352"/>
                    <a:pt x="211" y="563"/>
                  </a:cubicBezTo>
                  <a:cubicBezTo>
                    <a:pt x="281" y="633"/>
                    <a:pt x="368" y="664"/>
                    <a:pt x="453" y="664"/>
                  </a:cubicBezTo>
                  <a:cubicBezTo>
                    <a:pt x="628" y="664"/>
                    <a:pt x="797" y="533"/>
                    <a:pt x="797" y="329"/>
                  </a:cubicBezTo>
                  <a:cubicBezTo>
                    <a:pt x="797" y="141"/>
                    <a:pt x="633" y="0"/>
                    <a:pt x="469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45" name="Google Shape;3366;p 1"/>
            <p:cNvSpPr/>
            <p:nvPr/>
          </p:nvSpPr>
          <p:spPr>
            <a:xfrm>
              <a:off x="2937960" y="1311480"/>
              <a:ext cx="18360" cy="15480"/>
            </a:xfrm>
            <a:custGeom>
              <a:avLst/>
              <a:gdLst>
                <a:gd name="textAreaLeft" fmla="*/ 0 w 18360"/>
                <a:gd name="textAreaRight" fmla="*/ 19440 w 18360"/>
                <a:gd name="textAreaTop" fmla="*/ 0 h 15480"/>
                <a:gd name="textAreaBottom" fmla="*/ 16560 h 15480"/>
              </a:gdLst>
              <a:ahLst/>
              <a:rect l="textAreaLeft" t="textAreaTop" r="textAreaRight" b="textAreaBottom"/>
              <a:pathLst>
                <a:path w="775" h="664">
                  <a:moveTo>
                    <a:pt x="446" y="0"/>
                  </a:moveTo>
                  <a:cubicBezTo>
                    <a:pt x="164" y="0"/>
                    <a:pt x="0" y="352"/>
                    <a:pt x="211" y="563"/>
                  </a:cubicBezTo>
                  <a:cubicBezTo>
                    <a:pt x="281" y="633"/>
                    <a:pt x="365" y="664"/>
                    <a:pt x="448" y="664"/>
                  </a:cubicBezTo>
                  <a:cubicBezTo>
                    <a:pt x="616" y="664"/>
                    <a:pt x="774" y="533"/>
                    <a:pt x="774" y="329"/>
                  </a:cubicBezTo>
                  <a:cubicBezTo>
                    <a:pt x="774" y="141"/>
                    <a:pt x="633" y="0"/>
                    <a:pt x="446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46" name="Google Shape;3367;p 1"/>
            <p:cNvSpPr/>
            <p:nvPr/>
          </p:nvSpPr>
          <p:spPr>
            <a:xfrm>
              <a:off x="2909160" y="1311480"/>
              <a:ext cx="18360" cy="15480"/>
            </a:xfrm>
            <a:custGeom>
              <a:avLst/>
              <a:gdLst>
                <a:gd name="textAreaLeft" fmla="*/ 0 w 18360"/>
                <a:gd name="textAreaRight" fmla="*/ 19440 w 18360"/>
                <a:gd name="textAreaTop" fmla="*/ 0 h 15480"/>
                <a:gd name="textAreaBottom" fmla="*/ 16560 h 15480"/>
              </a:gdLst>
              <a:ahLst/>
              <a:rect l="textAreaLeft" t="textAreaTop" r="textAreaRight" b="textAreaBottom"/>
              <a:pathLst>
                <a:path w="775" h="664">
                  <a:moveTo>
                    <a:pt x="446" y="0"/>
                  </a:moveTo>
                  <a:cubicBezTo>
                    <a:pt x="141" y="0"/>
                    <a:pt x="1" y="352"/>
                    <a:pt x="212" y="563"/>
                  </a:cubicBezTo>
                  <a:cubicBezTo>
                    <a:pt x="281" y="633"/>
                    <a:pt x="366" y="664"/>
                    <a:pt x="448" y="664"/>
                  </a:cubicBezTo>
                  <a:cubicBezTo>
                    <a:pt x="616" y="664"/>
                    <a:pt x="774" y="533"/>
                    <a:pt x="774" y="329"/>
                  </a:cubicBezTo>
                  <a:cubicBezTo>
                    <a:pt x="774" y="141"/>
                    <a:pt x="634" y="0"/>
                    <a:pt x="446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47" name="Google Shape;3368;p 1"/>
            <p:cNvSpPr/>
            <p:nvPr/>
          </p:nvSpPr>
          <p:spPr>
            <a:xfrm>
              <a:off x="2691720" y="1311480"/>
              <a:ext cx="197640" cy="15480"/>
            </a:xfrm>
            <a:custGeom>
              <a:avLst/>
              <a:gdLst>
                <a:gd name="textAreaLeft" fmla="*/ 0 w 197640"/>
                <a:gd name="textAreaRight" fmla="*/ 198720 w 197640"/>
                <a:gd name="textAreaTop" fmla="*/ 0 h 15480"/>
                <a:gd name="textAreaBottom" fmla="*/ 16560 h 15480"/>
              </a:gdLst>
              <a:ahLst/>
              <a:rect l="textAreaLeft" t="textAreaTop" r="textAreaRight" b="textAreaBottom"/>
              <a:pathLst>
                <a:path w="7949" h="657">
                  <a:moveTo>
                    <a:pt x="446" y="0"/>
                  </a:moveTo>
                  <a:cubicBezTo>
                    <a:pt x="0" y="0"/>
                    <a:pt x="0" y="657"/>
                    <a:pt x="446" y="657"/>
                  </a:cubicBezTo>
                  <a:lnTo>
                    <a:pt x="7503" y="657"/>
                  </a:lnTo>
                  <a:cubicBezTo>
                    <a:pt x="7948" y="657"/>
                    <a:pt x="7948" y="0"/>
                    <a:pt x="750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pic>
        <p:nvPicPr>
          <p:cNvPr id="1048" name="" descr=""/>
          <p:cNvPicPr/>
          <p:nvPr/>
        </p:nvPicPr>
        <p:blipFill>
          <a:blip r:embed="rId1"/>
          <a:stretch/>
        </p:blipFill>
        <p:spPr>
          <a:xfrm>
            <a:off x="4764600" y="851040"/>
            <a:ext cx="3428280" cy="3563640"/>
          </a:xfrm>
          <a:prstGeom prst="rect">
            <a:avLst/>
          </a:prstGeom>
          <a:ln w="18360">
            <a:solidFill>
              <a:srgbClr val="3465a4"/>
            </a:solidFill>
            <a:round/>
          </a:ln>
        </p:spPr>
      </p:pic>
      <p:sp>
        <p:nvSpPr>
          <p:cNvPr id="1049" name="Google Shape;1331;p 1"/>
          <p:cNvSpPr/>
          <p:nvPr/>
        </p:nvSpPr>
        <p:spPr>
          <a:xfrm>
            <a:off x="843120" y="1602720"/>
            <a:ext cx="3865320" cy="261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Descodificação de mensagens RSA.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O que fizemos: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00000"/>
              </a:lnSpc>
              <a:spcBef>
                <a:spcPts val="1599"/>
              </a:spcBef>
              <a:buClr>
                <a:srgbClr val="964727"/>
              </a:buClr>
              <a:buFont typeface="Bai Jamjuree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Abrir ficheiro </a:t>
            </a:r>
            <a:r>
              <a:rPr b="0" i="1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rsa_public_info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00000"/>
              </a:lnSpc>
              <a:buClr>
                <a:srgbClr val="964727"/>
              </a:buClr>
              <a:buFont typeface="Bai Jamjuree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Fazer separação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00000"/>
              </a:lnSpc>
              <a:buClr>
                <a:srgbClr val="964727"/>
              </a:buClr>
              <a:buFont typeface="Bai Jamjuree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Comparar as chaves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Infelizmente, não conseguimos descodificar as mensagens. Mas não significa que não tentamos!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0" name="Google Shape;1332;p 2"/>
          <p:cNvSpPr/>
          <p:nvPr/>
        </p:nvSpPr>
        <p:spPr>
          <a:xfrm>
            <a:off x="565200" y="1143000"/>
            <a:ext cx="2262600" cy="5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400" spc="-1" strike="noStrike">
                <a:solidFill>
                  <a:schemeClr val="dk1"/>
                </a:solidFill>
                <a:latin typeface="IBM Plex Sans"/>
                <a:ea typeface="IBM Plex Sans"/>
              </a:rPr>
              <a:t>EgoRSA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PlaceHolder 1"/>
          <p:cNvSpPr>
            <a:spLocks noGrp="1"/>
          </p:cNvSpPr>
          <p:nvPr>
            <p:ph type="subTitle"/>
          </p:nvPr>
        </p:nvSpPr>
        <p:spPr>
          <a:xfrm>
            <a:off x="1835640" y="1130760"/>
            <a:ext cx="5471640" cy="633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“</a:t>
            </a: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É pá, de facto é uma mesa arco-íris.”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- Bugalho, Hugo [2023]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2" name="PlaceHolder 2"/>
          <p:cNvSpPr>
            <a:spLocks noGrp="1"/>
          </p:cNvSpPr>
          <p:nvPr>
            <p:ph type="title"/>
          </p:nvPr>
        </p:nvSpPr>
        <p:spPr>
          <a:xfrm>
            <a:off x="713160" y="444960"/>
            <a:ext cx="7721640" cy="57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400" spc="-1" strike="noStrike">
                <a:solidFill>
                  <a:schemeClr val="dk1"/>
                </a:solidFill>
                <a:latin typeface="IBM Plex Sans"/>
                <a:ea typeface="IBM Plex Sans"/>
              </a:rPr>
              <a:t>EgoRain &amp; EgoHash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53" name="Google Shape;2757;p 2"/>
          <p:cNvGrpSpPr/>
          <p:nvPr/>
        </p:nvGrpSpPr>
        <p:grpSpPr>
          <a:xfrm>
            <a:off x="2409840" y="1914480"/>
            <a:ext cx="4322880" cy="2673720"/>
            <a:chOff x="2409840" y="1914480"/>
            <a:chExt cx="4322880" cy="2673720"/>
          </a:xfrm>
        </p:grpSpPr>
        <p:sp>
          <p:nvSpPr>
            <p:cNvPr id="1054" name="Google Shape;2758;p 2"/>
            <p:cNvSpPr/>
            <p:nvPr/>
          </p:nvSpPr>
          <p:spPr>
            <a:xfrm>
              <a:off x="2576880" y="1914480"/>
              <a:ext cx="3990240" cy="2638440"/>
            </a:xfrm>
            <a:custGeom>
              <a:avLst/>
              <a:gdLst>
                <a:gd name="textAreaLeft" fmla="*/ 0 w 3990240"/>
                <a:gd name="textAreaRight" fmla="*/ 3991320 w 3990240"/>
                <a:gd name="textAreaTop" fmla="*/ 0 h 2638440"/>
                <a:gd name="textAreaBottom" fmla="*/ 2639520 h 2638440"/>
              </a:gdLst>
              <a:ahLst/>
              <a:rect l="textAreaLeft" t="textAreaTop" r="textAreaRight" b="textAreaBottom"/>
              <a:pathLst>
                <a:path w="136244" h="90094">
                  <a:moveTo>
                    <a:pt x="6324" y="0"/>
                  </a:moveTo>
                  <a:cubicBezTo>
                    <a:pt x="2838" y="0"/>
                    <a:pt x="0" y="2838"/>
                    <a:pt x="0" y="6324"/>
                  </a:cubicBezTo>
                  <a:lnTo>
                    <a:pt x="0" y="83770"/>
                  </a:lnTo>
                  <a:cubicBezTo>
                    <a:pt x="0" y="87256"/>
                    <a:pt x="2838" y="90094"/>
                    <a:pt x="6324" y="90094"/>
                  </a:cubicBezTo>
                  <a:lnTo>
                    <a:pt x="129903" y="90094"/>
                  </a:lnTo>
                  <a:cubicBezTo>
                    <a:pt x="133405" y="90094"/>
                    <a:pt x="136243" y="87256"/>
                    <a:pt x="136243" y="83770"/>
                  </a:cubicBezTo>
                  <a:lnTo>
                    <a:pt x="136243" y="6324"/>
                  </a:lnTo>
                  <a:cubicBezTo>
                    <a:pt x="136243" y="2838"/>
                    <a:pt x="133405" y="0"/>
                    <a:pt x="129903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55" name="Google Shape;2759;p 2"/>
            <p:cNvSpPr/>
            <p:nvPr/>
          </p:nvSpPr>
          <p:spPr>
            <a:xfrm>
              <a:off x="2409840" y="4358520"/>
              <a:ext cx="4322880" cy="229680"/>
            </a:xfrm>
            <a:custGeom>
              <a:avLst/>
              <a:gdLst>
                <a:gd name="textAreaLeft" fmla="*/ 0 w 4322880"/>
                <a:gd name="textAreaRight" fmla="*/ 4323960 w 4322880"/>
                <a:gd name="textAreaTop" fmla="*/ 0 h 229680"/>
                <a:gd name="textAreaBottom" fmla="*/ 230760 h 229680"/>
              </a:gdLst>
              <a:ahLst/>
              <a:rect l="textAreaLeft" t="textAreaTop" r="textAreaRight" b="textAreaBottom"/>
              <a:pathLst>
                <a:path w="147595" h="7881">
                  <a:moveTo>
                    <a:pt x="1" y="0"/>
                  </a:moveTo>
                  <a:lnTo>
                    <a:pt x="1" y="146"/>
                  </a:lnTo>
                  <a:cubicBezTo>
                    <a:pt x="1" y="4427"/>
                    <a:pt x="3454" y="7881"/>
                    <a:pt x="7735" y="7881"/>
                  </a:cubicBezTo>
                  <a:lnTo>
                    <a:pt x="139859" y="7881"/>
                  </a:lnTo>
                  <a:cubicBezTo>
                    <a:pt x="144140" y="7881"/>
                    <a:pt x="147594" y="4427"/>
                    <a:pt x="147594" y="146"/>
                  </a:cubicBezTo>
                  <a:lnTo>
                    <a:pt x="14759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56" name="Google Shape;2760;p 2"/>
            <p:cNvSpPr/>
            <p:nvPr/>
          </p:nvSpPr>
          <p:spPr>
            <a:xfrm>
              <a:off x="4179240" y="4358520"/>
              <a:ext cx="857520" cy="84600"/>
            </a:xfrm>
            <a:custGeom>
              <a:avLst/>
              <a:gdLst>
                <a:gd name="textAreaLeft" fmla="*/ 0 w 857520"/>
                <a:gd name="textAreaRight" fmla="*/ 858600 w 857520"/>
                <a:gd name="textAreaTop" fmla="*/ 0 h 84600"/>
                <a:gd name="textAreaBottom" fmla="*/ 85680 h 84600"/>
              </a:gdLst>
              <a:ahLst/>
              <a:rect l="textAreaLeft" t="textAreaTop" r="textAreaRight" b="textAreaBottom"/>
              <a:pathLst>
                <a:path w="29302" h="2919">
                  <a:moveTo>
                    <a:pt x="0" y="0"/>
                  </a:moveTo>
                  <a:lnTo>
                    <a:pt x="1833" y="2919"/>
                  </a:lnTo>
                  <a:lnTo>
                    <a:pt x="27599" y="2919"/>
                  </a:lnTo>
                  <a:lnTo>
                    <a:pt x="29302" y="0"/>
                  </a:lnTo>
                  <a:close/>
                </a:path>
              </a:pathLst>
            </a:custGeom>
            <a:solidFill>
              <a:srgbClr val="0b2140">
                <a:alpha val="6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2840" bIns="428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057" name="Google Shape;2761;p 2"/>
            <p:cNvSpPr/>
            <p:nvPr/>
          </p:nvSpPr>
          <p:spPr>
            <a:xfrm>
              <a:off x="2576880" y="4360680"/>
              <a:ext cx="3990240" cy="11880"/>
            </a:xfrm>
            <a:custGeom>
              <a:avLst/>
              <a:gdLst>
                <a:gd name="textAreaLeft" fmla="*/ 0 w 3990240"/>
                <a:gd name="textAreaRight" fmla="*/ 3991320 w 3990240"/>
                <a:gd name="textAreaTop" fmla="*/ 0 h 11880"/>
                <a:gd name="textAreaBottom" fmla="*/ 12960 h 11880"/>
              </a:gdLst>
              <a:ahLst/>
              <a:rect l="textAreaLeft" t="textAreaTop" r="textAreaRight" b="textAreaBottom"/>
              <a:pathLst>
                <a:path w="136244" h="438">
                  <a:moveTo>
                    <a:pt x="0" y="0"/>
                  </a:moveTo>
                  <a:lnTo>
                    <a:pt x="0" y="438"/>
                  </a:lnTo>
                  <a:lnTo>
                    <a:pt x="136243" y="438"/>
                  </a:lnTo>
                  <a:lnTo>
                    <a:pt x="136243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480" bIns="64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058" name="Google Shape;2762;p 2"/>
          <p:cNvSpPr/>
          <p:nvPr/>
        </p:nvSpPr>
        <p:spPr>
          <a:xfrm>
            <a:off x="2724120" y="2098800"/>
            <a:ext cx="3694680" cy="2077920"/>
          </a:xfrm>
          <a:prstGeom prst="round2SameRect">
            <a:avLst>
              <a:gd name="adj1" fmla="val 4582"/>
              <a:gd name="adj2" fmla="val 0"/>
            </a:avLst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059" name="Google Shape;2763;p 2"/>
          <p:cNvGrpSpPr/>
          <p:nvPr/>
        </p:nvGrpSpPr>
        <p:grpSpPr>
          <a:xfrm>
            <a:off x="310680" y="2152440"/>
            <a:ext cx="1189800" cy="1190160"/>
            <a:chOff x="310680" y="2152440"/>
            <a:chExt cx="1189800" cy="1190160"/>
          </a:xfrm>
        </p:grpSpPr>
        <p:sp>
          <p:nvSpPr>
            <p:cNvPr id="1060" name="Google Shape;2764;p 2"/>
            <p:cNvSpPr/>
            <p:nvPr/>
          </p:nvSpPr>
          <p:spPr>
            <a:xfrm>
              <a:off x="429120" y="2306160"/>
              <a:ext cx="918000" cy="882720"/>
            </a:xfrm>
            <a:custGeom>
              <a:avLst/>
              <a:gdLst>
                <a:gd name="textAreaLeft" fmla="*/ 0 w 918000"/>
                <a:gd name="textAreaRight" fmla="*/ 919080 w 918000"/>
                <a:gd name="textAreaTop" fmla="*/ 0 h 882720"/>
                <a:gd name="textAreaBottom" fmla="*/ 883800 h 882720"/>
              </a:gdLst>
              <a:ahLst/>
              <a:rect l="textAreaLeft" t="textAreaTop" r="textAreaRight" b="textAreaBottom"/>
              <a:pathLst>
                <a:path w="20791" h="19994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61" name="Google Shape;2765;p 2"/>
            <p:cNvSpPr/>
            <p:nvPr/>
          </p:nvSpPr>
          <p:spPr>
            <a:xfrm>
              <a:off x="810720" y="2152440"/>
              <a:ext cx="189360" cy="183600"/>
            </a:xfrm>
            <a:custGeom>
              <a:avLst/>
              <a:gdLst>
                <a:gd name="textAreaLeft" fmla="*/ 0 w 189360"/>
                <a:gd name="textAreaRight" fmla="*/ 190440 w 189360"/>
                <a:gd name="textAreaTop" fmla="*/ 0 h 183600"/>
                <a:gd name="textAreaBottom" fmla="*/ 184680 h 183600"/>
              </a:gdLst>
              <a:ahLst/>
              <a:rect l="textAreaLeft" t="textAreaTop" r="textAreaRight" b="textAreaBottom"/>
              <a:pathLst>
                <a:path w="4309" h="4181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62" name="Google Shape;2766;p 2"/>
            <p:cNvSpPr/>
            <p:nvPr/>
          </p:nvSpPr>
          <p:spPr>
            <a:xfrm>
              <a:off x="423360" y="2267280"/>
              <a:ext cx="252360" cy="249120"/>
            </a:xfrm>
            <a:custGeom>
              <a:avLst/>
              <a:gdLst>
                <a:gd name="textAreaLeft" fmla="*/ 0 w 252360"/>
                <a:gd name="textAreaRight" fmla="*/ 253440 w 252360"/>
                <a:gd name="textAreaTop" fmla="*/ 0 h 249120"/>
                <a:gd name="textAreaBottom" fmla="*/ 250200 h 249120"/>
              </a:gdLst>
              <a:ahLst/>
              <a:rect l="textAreaLeft" t="textAreaTop" r="textAreaRight" b="textAreaBottom"/>
              <a:pathLst>
                <a:path w="5737" h="566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63" name="Google Shape;2767;p 2"/>
            <p:cNvSpPr/>
            <p:nvPr/>
          </p:nvSpPr>
          <p:spPr>
            <a:xfrm>
              <a:off x="310680" y="2652840"/>
              <a:ext cx="183240" cy="189360"/>
            </a:xfrm>
            <a:custGeom>
              <a:avLst/>
              <a:gdLst>
                <a:gd name="textAreaLeft" fmla="*/ 0 w 183240"/>
                <a:gd name="textAreaRight" fmla="*/ 184320 w 183240"/>
                <a:gd name="textAreaTop" fmla="*/ 0 h 189360"/>
                <a:gd name="textAreaBottom" fmla="*/ 190440 h 189360"/>
              </a:gdLst>
              <a:ahLst/>
              <a:rect l="textAreaLeft" t="textAreaTop" r="textAreaRight" b="textAreaBottom"/>
              <a:pathLst>
                <a:path w="4169" h="431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64" name="Google Shape;2768;p 2"/>
            <p:cNvSpPr/>
            <p:nvPr/>
          </p:nvSpPr>
          <p:spPr>
            <a:xfrm>
              <a:off x="423360" y="2978640"/>
              <a:ext cx="252360" cy="249480"/>
            </a:xfrm>
            <a:custGeom>
              <a:avLst/>
              <a:gdLst>
                <a:gd name="textAreaLeft" fmla="*/ 0 w 252360"/>
                <a:gd name="textAreaRight" fmla="*/ 253440 w 252360"/>
                <a:gd name="textAreaTop" fmla="*/ 0 h 249480"/>
                <a:gd name="textAreaBottom" fmla="*/ 250560 h 249480"/>
              </a:gdLst>
              <a:ahLst/>
              <a:rect l="textAreaLeft" t="textAreaTop" r="textAreaRight" b="textAreaBottom"/>
              <a:pathLst>
                <a:path w="5737" h="566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65" name="Google Shape;2769;p 2"/>
            <p:cNvSpPr/>
            <p:nvPr/>
          </p:nvSpPr>
          <p:spPr>
            <a:xfrm>
              <a:off x="811080" y="3159000"/>
              <a:ext cx="189000" cy="183600"/>
            </a:xfrm>
            <a:custGeom>
              <a:avLst/>
              <a:gdLst>
                <a:gd name="textAreaLeft" fmla="*/ 0 w 189000"/>
                <a:gd name="textAreaRight" fmla="*/ 190080 w 189000"/>
                <a:gd name="textAreaTop" fmla="*/ 0 h 183600"/>
                <a:gd name="textAreaBottom" fmla="*/ 184680 h 183600"/>
              </a:gdLst>
              <a:ahLst/>
              <a:rect l="textAreaLeft" t="textAreaTop" r="textAreaRight" b="textAreaBottom"/>
              <a:pathLst>
                <a:path w="4297" h="4181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66" name="Google Shape;2770;p 2"/>
            <p:cNvSpPr/>
            <p:nvPr/>
          </p:nvSpPr>
          <p:spPr>
            <a:xfrm>
              <a:off x="1134720" y="2978640"/>
              <a:ext cx="253080" cy="249480"/>
            </a:xfrm>
            <a:custGeom>
              <a:avLst/>
              <a:gdLst>
                <a:gd name="textAreaLeft" fmla="*/ 0 w 253080"/>
                <a:gd name="textAreaRight" fmla="*/ 254160 w 253080"/>
                <a:gd name="textAreaTop" fmla="*/ 0 h 249480"/>
                <a:gd name="textAreaBottom" fmla="*/ 250560 h 249480"/>
              </a:gdLst>
              <a:ahLst/>
              <a:rect l="textAreaLeft" t="textAreaTop" r="textAreaRight" b="textAreaBottom"/>
              <a:pathLst>
                <a:path w="5749" h="5667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67" name="Google Shape;2771;p 2"/>
            <p:cNvSpPr/>
            <p:nvPr/>
          </p:nvSpPr>
          <p:spPr>
            <a:xfrm>
              <a:off x="1316520" y="2652840"/>
              <a:ext cx="183960" cy="189360"/>
            </a:xfrm>
            <a:custGeom>
              <a:avLst/>
              <a:gdLst>
                <a:gd name="textAreaLeft" fmla="*/ 0 w 183960"/>
                <a:gd name="textAreaRight" fmla="*/ 185040 w 183960"/>
                <a:gd name="textAreaTop" fmla="*/ 0 h 189360"/>
                <a:gd name="textAreaBottom" fmla="*/ 190440 h 189360"/>
              </a:gdLst>
              <a:ahLst/>
              <a:rect l="textAreaLeft" t="textAreaTop" r="textAreaRight" b="textAreaBottom"/>
              <a:pathLst>
                <a:path w="4182" h="431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68" name="Google Shape;2772;p 2"/>
            <p:cNvSpPr/>
            <p:nvPr/>
          </p:nvSpPr>
          <p:spPr>
            <a:xfrm>
              <a:off x="1134720" y="2267280"/>
              <a:ext cx="253080" cy="249120"/>
            </a:xfrm>
            <a:custGeom>
              <a:avLst/>
              <a:gdLst>
                <a:gd name="textAreaLeft" fmla="*/ 0 w 253080"/>
                <a:gd name="textAreaRight" fmla="*/ 254160 w 253080"/>
                <a:gd name="textAreaTop" fmla="*/ 0 h 249120"/>
                <a:gd name="textAreaBottom" fmla="*/ 250200 h 249120"/>
              </a:gdLst>
              <a:ahLst/>
              <a:rect l="textAreaLeft" t="textAreaTop" r="textAreaRight" b="textAreaBottom"/>
              <a:pathLst>
                <a:path w="5749" h="566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069" name="Google Shape;2773;p 2"/>
          <p:cNvGrpSpPr/>
          <p:nvPr/>
        </p:nvGrpSpPr>
        <p:grpSpPr>
          <a:xfrm>
            <a:off x="7395480" y="3343680"/>
            <a:ext cx="1953000" cy="1953000"/>
            <a:chOff x="7395480" y="3343680"/>
            <a:chExt cx="1953000" cy="1953000"/>
          </a:xfrm>
        </p:grpSpPr>
        <p:sp>
          <p:nvSpPr>
            <p:cNvPr id="1070" name="Google Shape;2774;p 2"/>
            <p:cNvSpPr/>
            <p:nvPr/>
          </p:nvSpPr>
          <p:spPr>
            <a:xfrm>
              <a:off x="7590240" y="3595680"/>
              <a:ext cx="1506960" cy="1449360"/>
            </a:xfrm>
            <a:custGeom>
              <a:avLst/>
              <a:gdLst>
                <a:gd name="textAreaLeft" fmla="*/ 0 w 1506960"/>
                <a:gd name="textAreaRight" fmla="*/ 1508040 w 1506960"/>
                <a:gd name="textAreaTop" fmla="*/ 0 h 1449360"/>
                <a:gd name="textAreaBottom" fmla="*/ 1450440 h 1449360"/>
              </a:gdLst>
              <a:ahLst/>
              <a:rect l="textAreaLeft" t="textAreaTop" r="textAreaRight" b="textAreaBottom"/>
              <a:pathLst>
                <a:path w="41579" h="39994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71" name="Google Shape;2775;p 2"/>
            <p:cNvSpPr/>
            <p:nvPr/>
          </p:nvSpPr>
          <p:spPr>
            <a:xfrm>
              <a:off x="8216640" y="3343680"/>
              <a:ext cx="311040" cy="302400"/>
            </a:xfrm>
            <a:custGeom>
              <a:avLst/>
              <a:gdLst>
                <a:gd name="textAreaLeft" fmla="*/ 0 w 311040"/>
                <a:gd name="textAreaRight" fmla="*/ 312120 w 311040"/>
                <a:gd name="textAreaTop" fmla="*/ 0 h 302400"/>
                <a:gd name="textAreaBottom" fmla="*/ 303480 h 302400"/>
              </a:gdLst>
              <a:ahLst/>
              <a:rect l="textAreaLeft" t="textAreaTop" r="textAreaRight" b="textAreaBottom"/>
              <a:pathLst>
                <a:path w="8605" h="8363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72" name="Google Shape;2776;p 2"/>
            <p:cNvSpPr/>
            <p:nvPr/>
          </p:nvSpPr>
          <p:spPr>
            <a:xfrm>
              <a:off x="7575840" y="3525480"/>
              <a:ext cx="424800" cy="422280"/>
            </a:xfrm>
            <a:custGeom>
              <a:avLst/>
              <a:gdLst>
                <a:gd name="textAreaLeft" fmla="*/ 0 w 424800"/>
                <a:gd name="textAreaRight" fmla="*/ 425880 w 424800"/>
                <a:gd name="textAreaTop" fmla="*/ 0 h 422280"/>
                <a:gd name="textAreaBottom" fmla="*/ 423360 h 422280"/>
              </a:gdLst>
              <a:ahLst/>
              <a:rect l="textAreaLeft" t="textAreaTop" r="textAreaRight" b="textAreaBottom"/>
              <a:pathLst>
                <a:path w="11740" h="1167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73" name="Google Shape;2777;p 2"/>
            <p:cNvSpPr/>
            <p:nvPr/>
          </p:nvSpPr>
          <p:spPr>
            <a:xfrm>
              <a:off x="7395480" y="4164840"/>
              <a:ext cx="302400" cy="311400"/>
            </a:xfrm>
            <a:custGeom>
              <a:avLst/>
              <a:gdLst>
                <a:gd name="textAreaLeft" fmla="*/ 0 w 302400"/>
                <a:gd name="textAreaRight" fmla="*/ 303480 w 302400"/>
                <a:gd name="textAreaTop" fmla="*/ 0 h 311400"/>
                <a:gd name="textAreaBottom" fmla="*/ 312480 h 311400"/>
              </a:gdLst>
              <a:ahLst/>
              <a:rect l="textAreaLeft" t="textAreaTop" r="textAreaRight" b="textAreaBottom"/>
              <a:pathLst>
                <a:path w="8363" h="8617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74" name="Google Shape;2778;p 2"/>
            <p:cNvSpPr/>
            <p:nvPr/>
          </p:nvSpPr>
          <p:spPr>
            <a:xfrm>
              <a:off x="7575840" y="4692960"/>
              <a:ext cx="424800" cy="421920"/>
            </a:xfrm>
            <a:custGeom>
              <a:avLst/>
              <a:gdLst>
                <a:gd name="textAreaLeft" fmla="*/ 0 w 424800"/>
                <a:gd name="textAreaRight" fmla="*/ 425880 w 424800"/>
                <a:gd name="textAreaTop" fmla="*/ 0 h 421920"/>
                <a:gd name="textAreaBottom" fmla="*/ 423000 h 421920"/>
              </a:gdLst>
              <a:ahLst/>
              <a:rect l="textAreaLeft" t="textAreaTop" r="textAreaRight" b="textAreaBottom"/>
              <a:pathLst>
                <a:path w="11740" h="11664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75" name="Google Shape;2779;p 2"/>
            <p:cNvSpPr/>
            <p:nvPr/>
          </p:nvSpPr>
          <p:spPr>
            <a:xfrm>
              <a:off x="8216640" y="4995000"/>
              <a:ext cx="311040" cy="301680"/>
            </a:xfrm>
            <a:custGeom>
              <a:avLst/>
              <a:gdLst>
                <a:gd name="textAreaLeft" fmla="*/ 0 w 311040"/>
                <a:gd name="textAreaRight" fmla="*/ 312120 w 311040"/>
                <a:gd name="textAreaTop" fmla="*/ 0 h 301680"/>
                <a:gd name="textAreaBottom" fmla="*/ 302760 h 301680"/>
              </a:gdLst>
              <a:ahLst/>
              <a:rect l="textAreaLeft" t="textAreaTop" r="textAreaRight" b="textAreaBottom"/>
              <a:pathLst>
                <a:path w="8605" h="835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76" name="Google Shape;2780;p 2"/>
            <p:cNvSpPr/>
            <p:nvPr/>
          </p:nvSpPr>
          <p:spPr>
            <a:xfrm>
              <a:off x="8742960" y="4692960"/>
              <a:ext cx="425160" cy="421920"/>
            </a:xfrm>
            <a:custGeom>
              <a:avLst/>
              <a:gdLst>
                <a:gd name="textAreaLeft" fmla="*/ 0 w 425160"/>
                <a:gd name="textAreaRight" fmla="*/ 426240 w 425160"/>
                <a:gd name="textAreaTop" fmla="*/ 0 h 421920"/>
                <a:gd name="textAreaBottom" fmla="*/ 423000 h 421920"/>
              </a:gdLst>
              <a:ahLst/>
              <a:rect l="textAreaLeft" t="textAreaTop" r="textAreaRight" b="textAreaBottom"/>
              <a:pathLst>
                <a:path w="11753" h="11664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77" name="Google Shape;2781;p 2"/>
            <p:cNvSpPr/>
            <p:nvPr/>
          </p:nvSpPr>
          <p:spPr>
            <a:xfrm>
              <a:off x="9046440" y="4164840"/>
              <a:ext cx="302040" cy="311400"/>
            </a:xfrm>
            <a:custGeom>
              <a:avLst/>
              <a:gdLst>
                <a:gd name="textAreaLeft" fmla="*/ 0 w 302040"/>
                <a:gd name="textAreaRight" fmla="*/ 303120 w 302040"/>
                <a:gd name="textAreaTop" fmla="*/ 0 h 311400"/>
                <a:gd name="textAreaBottom" fmla="*/ 312480 h 311400"/>
              </a:gdLst>
              <a:ahLst/>
              <a:rect l="textAreaLeft" t="textAreaTop" r="textAreaRight" b="textAreaBottom"/>
              <a:pathLst>
                <a:path w="8362" h="8617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78" name="Google Shape;2782;p 2"/>
            <p:cNvSpPr/>
            <p:nvPr/>
          </p:nvSpPr>
          <p:spPr>
            <a:xfrm>
              <a:off x="8742960" y="3525840"/>
              <a:ext cx="425160" cy="421920"/>
            </a:xfrm>
            <a:custGeom>
              <a:avLst/>
              <a:gdLst>
                <a:gd name="textAreaLeft" fmla="*/ 0 w 425160"/>
                <a:gd name="textAreaRight" fmla="*/ 426240 w 425160"/>
                <a:gd name="textAreaTop" fmla="*/ 0 h 421920"/>
                <a:gd name="textAreaBottom" fmla="*/ 423000 h 421920"/>
              </a:gdLst>
              <a:ahLst/>
              <a:rect l="textAreaLeft" t="textAreaTop" r="textAreaRight" b="textAreaBottom"/>
              <a:pathLst>
                <a:path w="11753" h="11661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9" name="Google Shape;4582;p 1"/>
          <p:cNvGrpSpPr/>
          <p:nvPr/>
        </p:nvGrpSpPr>
        <p:grpSpPr>
          <a:xfrm>
            <a:off x="6715800" y="1335240"/>
            <a:ext cx="419760" cy="419760"/>
            <a:chOff x="6715800" y="1335240"/>
            <a:chExt cx="419760" cy="419760"/>
          </a:xfrm>
        </p:grpSpPr>
        <p:sp>
          <p:nvSpPr>
            <p:cNvPr id="1080" name="Google Shape;4583;p 1"/>
            <p:cNvSpPr/>
            <p:nvPr/>
          </p:nvSpPr>
          <p:spPr>
            <a:xfrm>
              <a:off x="6715800" y="1335240"/>
              <a:ext cx="419760" cy="329400"/>
            </a:xfrm>
            <a:custGeom>
              <a:avLst/>
              <a:gdLst>
                <a:gd name="textAreaLeft" fmla="*/ 0 w 419760"/>
                <a:gd name="textAreaRight" fmla="*/ 420840 w 419760"/>
                <a:gd name="textAreaTop" fmla="*/ 0 h 329400"/>
                <a:gd name="textAreaBottom" fmla="*/ 330480 h 329400"/>
              </a:gdLst>
              <a:ahLst/>
              <a:rect l="textAreaLeft" t="textAreaTop" r="textAreaRight" b="textAreaBottom"/>
              <a:pathLst>
                <a:path w="41509" h="32609">
                  <a:moveTo>
                    <a:pt x="20758" y="0"/>
                  </a:moveTo>
                  <a:cubicBezTo>
                    <a:pt x="9296" y="0"/>
                    <a:pt x="13" y="9284"/>
                    <a:pt x="13" y="20745"/>
                  </a:cubicBezTo>
                  <a:cubicBezTo>
                    <a:pt x="0" y="24984"/>
                    <a:pt x="1303" y="29127"/>
                    <a:pt x="3741" y="32608"/>
                  </a:cubicBezTo>
                  <a:lnTo>
                    <a:pt x="37775" y="32608"/>
                  </a:lnTo>
                  <a:cubicBezTo>
                    <a:pt x="40206" y="29127"/>
                    <a:pt x="41509" y="24984"/>
                    <a:pt x="41502" y="20745"/>
                  </a:cubicBezTo>
                  <a:cubicBezTo>
                    <a:pt x="41502" y="9284"/>
                    <a:pt x="32213" y="0"/>
                    <a:pt x="20758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81" name="Google Shape;4584;p 1"/>
            <p:cNvSpPr/>
            <p:nvPr/>
          </p:nvSpPr>
          <p:spPr>
            <a:xfrm>
              <a:off x="6753960" y="1360080"/>
              <a:ext cx="343800" cy="394920"/>
            </a:xfrm>
            <a:custGeom>
              <a:avLst/>
              <a:gdLst>
                <a:gd name="textAreaLeft" fmla="*/ 0 w 343800"/>
                <a:gd name="textAreaRight" fmla="*/ 344880 w 343800"/>
                <a:gd name="textAreaTop" fmla="*/ 0 h 394920"/>
                <a:gd name="textAreaBottom" fmla="*/ 396000 h 394920"/>
              </a:gdLst>
              <a:ahLst/>
              <a:rect l="textAreaLeft" t="textAreaTop" r="textAreaRight" b="textAreaBottom"/>
              <a:pathLst>
                <a:path w="34035" h="39059">
                  <a:moveTo>
                    <a:pt x="17018" y="0"/>
                  </a:moveTo>
                  <a:lnTo>
                    <a:pt x="4467" y="1790"/>
                  </a:lnTo>
                  <a:lnTo>
                    <a:pt x="1" y="2431"/>
                  </a:lnTo>
                  <a:lnTo>
                    <a:pt x="1" y="30177"/>
                  </a:lnTo>
                  <a:cubicBezTo>
                    <a:pt x="3877" y="35739"/>
                    <a:pt x="10230" y="39058"/>
                    <a:pt x="17018" y="39058"/>
                  </a:cubicBezTo>
                  <a:cubicBezTo>
                    <a:pt x="23799" y="39058"/>
                    <a:pt x="30152" y="35739"/>
                    <a:pt x="34035" y="30177"/>
                  </a:cubicBezTo>
                  <a:lnTo>
                    <a:pt x="34035" y="2431"/>
                  </a:lnTo>
                  <a:lnTo>
                    <a:pt x="29562" y="1790"/>
                  </a:lnTo>
                  <a:lnTo>
                    <a:pt x="17018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82" name="Google Shape;4585;p 1"/>
            <p:cNvSpPr/>
            <p:nvPr/>
          </p:nvSpPr>
          <p:spPr>
            <a:xfrm>
              <a:off x="6753960" y="1375200"/>
              <a:ext cx="343800" cy="379440"/>
            </a:xfrm>
            <a:custGeom>
              <a:avLst/>
              <a:gdLst>
                <a:gd name="textAreaLeft" fmla="*/ 0 w 343800"/>
                <a:gd name="textAreaRight" fmla="*/ 344880 w 343800"/>
                <a:gd name="textAreaTop" fmla="*/ 0 h 379440"/>
                <a:gd name="textAreaBottom" fmla="*/ 380520 h 379440"/>
              </a:gdLst>
              <a:ahLst/>
              <a:rect l="textAreaLeft" t="textAreaTop" r="textAreaRight" b="textAreaBottom"/>
              <a:pathLst>
                <a:path w="34035" h="37549">
                  <a:moveTo>
                    <a:pt x="6458" y="1"/>
                  </a:moveTo>
                  <a:lnTo>
                    <a:pt x="4474" y="280"/>
                  </a:lnTo>
                  <a:lnTo>
                    <a:pt x="1" y="921"/>
                  </a:lnTo>
                  <a:lnTo>
                    <a:pt x="1" y="28667"/>
                  </a:lnTo>
                  <a:cubicBezTo>
                    <a:pt x="3877" y="34229"/>
                    <a:pt x="10237" y="37548"/>
                    <a:pt x="17018" y="37548"/>
                  </a:cubicBezTo>
                  <a:cubicBezTo>
                    <a:pt x="23799" y="37548"/>
                    <a:pt x="30152" y="34229"/>
                    <a:pt x="34035" y="28667"/>
                  </a:cubicBezTo>
                  <a:cubicBezTo>
                    <a:pt x="18807" y="28667"/>
                    <a:pt x="6458" y="16324"/>
                    <a:pt x="6458" y="1090"/>
                  </a:cubicBezTo>
                  <a:lnTo>
                    <a:pt x="6458" y="1"/>
                  </a:lnTo>
                  <a:close/>
                </a:path>
              </a:pathLst>
            </a:custGeom>
            <a:solidFill>
              <a:srgbClr val="0b2140">
                <a:alpha val="1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083" name="Google Shape;4586;p 1"/>
            <p:cNvSpPr/>
            <p:nvPr/>
          </p:nvSpPr>
          <p:spPr>
            <a:xfrm>
              <a:off x="6831720" y="1411560"/>
              <a:ext cx="187920" cy="187920"/>
            </a:xfrm>
            <a:custGeom>
              <a:avLst/>
              <a:gdLst>
                <a:gd name="textAreaLeft" fmla="*/ 0 w 187920"/>
                <a:gd name="textAreaRight" fmla="*/ 189000 w 187920"/>
                <a:gd name="textAreaTop" fmla="*/ 0 h 187920"/>
                <a:gd name="textAreaBottom" fmla="*/ 189000 h 187920"/>
              </a:gdLst>
              <a:ahLst/>
              <a:rect l="textAreaLeft" t="textAreaTop" r="textAreaRight" b="textAreaBottom"/>
              <a:pathLst>
                <a:path w="18639" h="18638">
                  <a:moveTo>
                    <a:pt x="9323" y="0"/>
                  </a:moveTo>
                  <a:cubicBezTo>
                    <a:pt x="4176" y="0"/>
                    <a:pt x="1" y="4169"/>
                    <a:pt x="1" y="9316"/>
                  </a:cubicBezTo>
                  <a:cubicBezTo>
                    <a:pt x="1" y="14463"/>
                    <a:pt x="4176" y="18638"/>
                    <a:pt x="9323" y="18638"/>
                  </a:cubicBezTo>
                  <a:cubicBezTo>
                    <a:pt x="14470" y="18638"/>
                    <a:pt x="18638" y="14463"/>
                    <a:pt x="18638" y="9316"/>
                  </a:cubicBezTo>
                  <a:cubicBezTo>
                    <a:pt x="18638" y="4169"/>
                    <a:pt x="14470" y="0"/>
                    <a:pt x="9323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84" name="Google Shape;4587;p 1"/>
            <p:cNvSpPr/>
            <p:nvPr/>
          </p:nvSpPr>
          <p:spPr>
            <a:xfrm>
              <a:off x="6838200" y="1423800"/>
              <a:ext cx="175320" cy="135720"/>
            </a:xfrm>
            <a:custGeom>
              <a:avLst/>
              <a:gdLst>
                <a:gd name="textAreaLeft" fmla="*/ 0 w 175320"/>
                <a:gd name="textAreaRight" fmla="*/ 176400 w 175320"/>
                <a:gd name="textAreaTop" fmla="*/ 0 h 135720"/>
                <a:gd name="textAreaBottom" fmla="*/ 136800 h 135720"/>
              </a:gdLst>
              <a:ahLst/>
              <a:rect l="textAreaLeft" t="textAreaTop" r="textAreaRight" b="textAreaBottom"/>
              <a:pathLst>
                <a:path w="17407" h="13511">
                  <a:moveTo>
                    <a:pt x="8700" y="1"/>
                  </a:moveTo>
                  <a:cubicBezTo>
                    <a:pt x="5504" y="1"/>
                    <a:pt x="2606" y="1881"/>
                    <a:pt x="1303" y="4798"/>
                  </a:cubicBezTo>
                  <a:cubicBezTo>
                    <a:pt x="0" y="7721"/>
                    <a:pt x="532" y="11131"/>
                    <a:pt x="2664" y="13510"/>
                  </a:cubicBezTo>
                  <a:lnTo>
                    <a:pt x="14735" y="13510"/>
                  </a:lnTo>
                  <a:cubicBezTo>
                    <a:pt x="16868" y="11131"/>
                    <a:pt x="17406" y="7721"/>
                    <a:pt x="16097" y="4798"/>
                  </a:cubicBezTo>
                  <a:cubicBezTo>
                    <a:pt x="14794" y="1881"/>
                    <a:pt x="11896" y="1"/>
                    <a:pt x="870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8400" bIns="684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85" name="Google Shape;4588;p 1"/>
            <p:cNvSpPr/>
            <p:nvPr/>
          </p:nvSpPr>
          <p:spPr>
            <a:xfrm>
              <a:off x="6865200" y="1493280"/>
              <a:ext cx="121320" cy="93600"/>
            </a:xfrm>
            <a:custGeom>
              <a:avLst/>
              <a:gdLst>
                <a:gd name="textAreaLeft" fmla="*/ 0 w 121320"/>
                <a:gd name="textAreaRight" fmla="*/ 122400 w 121320"/>
                <a:gd name="textAreaTop" fmla="*/ 0 h 93600"/>
                <a:gd name="textAreaBottom" fmla="*/ 94680 h 93600"/>
              </a:gdLst>
              <a:ahLst/>
              <a:rect l="textAreaLeft" t="textAreaTop" r="textAreaRight" b="textAreaBottom"/>
              <a:pathLst>
                <a:path w="12072" h="9344">
                  <a:moveTo>
                    <a:pt x="4649" y="1"/>
                  </a:moveTo>
                  <a:lnTo>
                    <a:pt x="4649" y="3547"/>
                  </a:lnTo>
                  <a:cubicBezTo>
                    <a:pt x="4649" y="3547"/>
                    <a:pt x="1634" y="4046"/>
                    <a:pt x="940" y="4662"/>
                  </a:cubicBezTo>
                  <a:cubicBezTo>
                    <a:pt x="655" y="4915"/>
                    <a:pt x="305" y="5751"/>
                    <a:pt x="0" y="6645"/>
                  </a:cubicBezTo>
                  <a:cubicBezTo>
                    <a:pt x="1611" y="8444"/>
                    <a:pt x="3824" y="9344"/>
                    <a:pt x="6036" y="9344"/>
                  </a:cubicBezTo>
                  <a:cubicBezTo>
                    <a:pt x="8248" y="9344"/>
                    <a:pt x="10460" y="8444"/>
                    <a:pt x="12071" y="6645"/>
                  </a:cubicBezTo>
                  <a:cubicBezTo>
                    <a:pt x="11760" y="5751"/>
                    <a:pt x="11416" y="4915"/>
                    <a:pt x="11131" y="4662"/>
                  </a:cubicBezTo>
                  <a:cubicBezTo>
                    <a:pt x="10431" y="4046"/>
                    <a:pt x="7417" y="3547"/>
                    <a:pt x="7417" y="3547"/>
                  </a:cubicBezTo>
                  <a:lnTo>
                    <a:pt x="7417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7160" bIns="47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86" name="Google Shape;4589;p 1"/>
            <p:cNvSpPr/>
            <p:nvPr/>
          </p:nvSpPr>
          <p:spPr>
            <a:xfrm>
              <a:off x="6865200" y="1534680"/>
              <a:ext cx="102240" cy="52200"/>
            </a:xfrm>
            <a:custGeom>
              <a:avLst/>
              <a:gdLst>
                <a:gd name="textAreaLeft" fmla="*/ 0 w 102240"/>
                <a:gd name="textAreaRight" fmla="*/ 103320 w 102240"/>
                <a:gd name="textAreaTop" fmla="*/ 0 h 52200"/>
                <a:gd name="textAreaBottom" fmla="*/ 53280 h 52200"/>
              </a:gdLst>
              <a:ahLst/>
              <a:rect l="textAreaLeft" t="textAreaTop" r="textAreaRight" b="textAreaBottom"/>
              <a:pathLst>
                <a:path w="10198" h="5264">
                  <a:moveTo>
                    <a:pt x="2269" y="0"/>
                  </a:moveTo>
                  <a:cubicBezTo>
                    <a:pt x="1692" y="169"/>
                    <a:pt x="1174" y="370"/>
                    <a:pt x="934" y="577"/>
                  </a:cubicBezTo>
                  <a:cubicBezTo>
                    <a:pt x="649" y="830"/>
                    <a:pt x="305" y="1666"/>
                    <a:pt x="0" y="2567"/>
                  </a:cubicBezTo>
                  <a:cubicBezTo>
                    <a:pt x="1581" y="4334"/>
                    <a:pt x="3793" y="5263"/>
                    <a:pt x="6035" y="5263"/>
                  </a:cubicBezTo>
                  <a:cubicBezTo>
                    <a:pt x="7463" y="5263"/>
                    <a:pt x="8902" y="4887"/>
                    <a:pt x="10198" y="4110"/>
                  </a:cubicBezTo>
                  <a:lnTo>
                    <a:pt x="10198" y="4110"/>
                  </a:lnTo>
                  <a:cubicBezTo>
                    <a:pt x="9912" y="4143"/>
                    <a:pt x="9627" y="4156"/>
                    <a:pt x="9342" y="4156"/>
                  </a:cubicBezTo>
                  <a:lnTo>
                    <a:pt x="9348" y="4162"/>
                  </a:lnTo>
                  <a:cubicBezTo>
                    <a:pt x="6405" y="4162"/>
                    <a:pt x="3696" y="2567"/>
                    <a:pt x="2269" y="0"/>
                  </a:cubicBezTo>
                  <a:close/>
                </a:path>
              </a:pathLst>
            </a:custGeom>
            <a:solidFill>
              <a:srgbClr val="0b2140">
                <a:alpha val="1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640" bIns="26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087" name="Google Shape;4590;p 1"/>
            <p:cNvSpPr/>
            <p:nvPr/>
          </p:nvSpPr>
          <p:spPr>
            <a:xfrm>
              <a:off x="6912360" y="1493280"/>
              <a:ext cx="27000" cy="34920"/>
            </a:xfrm>
            <a:custGeom>
              <a:avLst/>
              <a:gdLst>
                <a:gd name="textAreaLeft" fmla="*/ 0 w 27000"/>
                <a:gd name="textAreaRight" fmla="*/ 28080 w 27000"/>
                <a:gd name="textAreaTop" fmla="*/ 0 h 34920"/>
                <a:gd name="textAreaBottom" fmla="*/ 36000 h 34920"/>
              </a:gdLst>
              <a:ahLst/>
              <a:rect l="textAreaLeft" t="textAreaTop" r="textAreaRight" b="textAreaBottom"/>
              <a:pathLst>
                <a:path w="2769" h="3547">
                  <a:moveTo>
                    <a:pt x="1" y="1"/>
                  </a:moveTo>
                  <a:lnTo>
                    <a:pt x="1" y="3547"/>
                  </a:lnTo>
                  <a:cubicBezTo>
                    <a:pt x="1492" y="3547"/>
                    <a:pt x="2321" y="2406"/>
                    <a:pt x="2321" y="2406"/>
                  </a:cubicBezTo>
                  <a:lnTo>
                    <a:pt x="2769" y="1"/>
                  </a:lnTo>
                  <a:close/>
                </a:path>
              </a:pathLst>
            </a:custGeom>
            <a:solidFill>
              <a:srgbClr val="0b2140">
                <a:alpha val="1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088" name="Google Shape;4591;p 1"/>
            <p:cNvSpPr/>
            <p:nvPr/>
          </p:nvSpPr>
          <p:spPr>
            <a:xfrm>
              <a:off x="6900120" y="1446120"/>
              <a:ext cx="51120" cy="73800"/>
            </a:xfrm>
            <a:custGeom>
              <a:avLst/>
              <a:gdLst>
                <a:gd name="textAreaLeft" fmla="*/ 0 w 51120"/>
                <a:gd name="textAreaRight" fmla="*/ 52200 w 51120"/>
                <a:gd name="textAreaTop" fmla="*/ 0 h 73800"/>
                <a:gd name="textAreaBottom" fmla="*/ 74880 h 73800"/>
              </a:gdLst>
              <a:ahLst/>
              <a:rect l="textAreaLeft" t="textAreaTop" r="textAreaRight" b="textAreaBottom"/>
              <a:pathLst>
                <a:path w="5141" h="7372">
                  <a:moveTo>
                    <a:pt x="2574" y="1"/>
                  </a:moveTo>
                  <a:cubicBezTo>
                    <a:pt x="1154" y="1"/>
                    <a:pt x="0" y="1362"/>
                    <a:pt x="0" y="3255"/>
                  </a:cubicBezTo>
                  <a:cubicBezTo>
                    <a:pt x="0" y="5148"/>
                    <a:pt x="1154" y="7371"/>
                    <a:pt x="2574" y="7371"/>
                  </a:cubicBezTo>
                  <a:cubicBezTo>
                    <a:pt x="3994" y="7371"/>
                    <a:pt x="5141" y="5148"/>
                    <a:pt x="5141" y="3255"/>
                  </a:cubicBezTo>
                  <a:cubicBezTo>
                    <a:pt x="5141" y="1362"/>
                    <a:pt x="3994" y="1"/>
                    <a:pt x="2574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440" bIns="37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89" name="Google Shape;4592;p 1"/>
            <p:cNvSpPr/>
            <p:nvPr/>
          </p:nvSpPr>
          <p:spPr>
            <a:xfrm>
              <a:off x="6900120" y="1446120"/>
              <a:ext cx="29520" cy="73800"/>
            </a:xfrm>
            <a:custGeom>
              <a:avLst/>
              <a:gdLst>
                <a:gd name="textAreaLeft" fmla="*/ 0 w 29520"/>
                <a:gd name="textAreaRight" fmla="*/ 30600 w 29520"/>
                <a:gd name="textAreaTop" fmla="*/ 0 h 73800"/>
                <a:gd name="textAreaBottom" fmla="*/ 74880 h 73800"/>
              </a:gdLst>
              <a:ahLst/>
              <a:rect l="textAreaLeft" t="textAreaTop" r="textAreaRight" b="textAreaBottom"/>
              <a:pathLst>
                <a:path w="3015" h="7372">
                  <a:moveTo>
                    <a:pt x="2574" y="1"/>
                  </a:moveTo>
                  <a:cubicBezTo>
                    <a:pt x="1154" y="1"/>
                    <a:pt x="0" y="1362"/>
                    <a:pt x="0" y="3255"/>
                  </a:cubicBezTo>
                  <a:cubicBezTo>
                    <a:pt x="0" y="5148"/>
                    <a:pt x="1154" y="7371"/>
                    <a:pt x="2574" y="7371"/>
                  </a:cubicBezTo>
                  <a:cubicBezTo>
                    <a:pt x="2723" y="7371"/>
                    <a:pt x="2872" y="7345"/>
                    <a:pt x="3015" y="7300"/>
                  </a:cubicBezTo>
                  <a:cubicBezTo>
                    <a:pt x="1802" y="6905"/>
                    <a:pt x="888" y="4947"/>
                    <a:pt x="888" y="3255"/>
                  </a:cubicBezTo>
                  <a:cubicBezTo>
                    <a:pt x="888" y="1563"/>
                    <a:pt x="1802" y="299"/>
                    <a:pt x="3015" y="46"/>
                  </a:cubicBezTo>
                  <a:cubicBezTo>
                    <a:pt x="2872" y="14"/>
                    <a:pt x="2723" y="1"/>
                    <a:pt x="2574" y="1"/>
                  </a:cubicBezTo>
                  <a:close/>
                </a:path>
              </a:pathLst>
            </a:custGeom>
            <a:solidFill>
              <a:srgbClr val="0b2140">
                <a:alpha val="1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440" bIns="37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090" name="Google Shape;4593;p 1"/>
            <p:cNvSpPr/>
            <p:nvPr/>
          </p:nvSpPr>
          <p:spPr>
            <a:xfrm>
              <a:off x="6753960" y="1335240"/>
              <a:ext cx="343800" cy="48240"/>
            </a:xfrm>
            <a:custGeom>
              <a:avLst/>
              <a:gdLst>
                <a:gd name="textAreaLeft" fmla="*/ 0 w 343800"/>
                <a:gd name="textAreaRight" fmla="*/ 344880 w 343800"/>
                <a:gd name="textAreaTop" fmla="*/ 0 h 48240"/>
                <a:gd name="textAreaBottom" fmla="*/ 49320 h 48240"/>
              </a:gdLst>
              <a:ahLst/>
              <a:rect l="textAreaLeft" t="textAreaTop" r="textAreaRight" b="textAreaBottom"/>
              <a:pathLst>
                <a:path w="34035" h="4863">
                  <a:moveTo>
                    <a:pt x="1621" y="0"/>
                  </a:moveTo>
                  <a:cubicBezTo>
                    <a:pt x="727" y="0"/>
                    <a:pt x="1" y="726"/>
                    <a:pt x="1" y="1621"/>
                  </a:cubicBezTo>
                  <a:lnTo>
                    <a:pt x="1" y="4862"/>
                  </a:lnTo>
                  <a:lnTo>
                    <a:pt x="34035" y="4862"/>
                  </a:lnTo>
                  <a:lnTo>
                    <a:pt x="34035" y="1621"/>
                  </a:lnTo>
                  <a:cubicBezTo>
                    <a:pt x="34035" y="726"/>
                    <a:pt x="33309" y="0"/>
                    <a:pt x="3241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480" bIns="244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91" name="Google Shape;4594;p 1"/>
            <p:cNvSpPr/>
            <p:nvPr/>
          </p:nvSpPr>
          <p:spPr>
            <a:xfrm>
              <a:off x="6753960" y="1335240"/>
              <a:ext cx="63360" cy="48240"/>
            </a:xfrm>
            <a:custGeom>
              <a:avLst/>
              <a:gdLst>
                <a:gd name="textAreaLeft" fmla="*/ 0 w 63360"/>
                <a:gd name="textAreaRight" fmla="*/ 64440 w 63360"/>
                <a:gd name="textAreaTop" fmla="*/ 0 h 48240"/>
                <a:gd name="textAreaBottom" fmla="*/ 49320 h 48240"/>
              </a:gdLst>
              <a:ahLst/>
              <a:rect l="textAreaLeft" t="textAreaTop" r="textAreaRight" b="textAreaBottom"/>
              <a:pathLst>
                <a:path w="6367" h="4863">
                  <a:moveTo>
                    <a:pt x="1621" y="0"/>
                  </a:moveTo>
                  <a:cubicBezTo>
                    <a:pt x="727" y="0"/>
                    <a:pt x="1" y="726"/>
                    <a:pt x="1" y="1621"/>
                  </a:cubicBezTo>
                  <a:lnTo>
                    <a:pt x="1" y="4862"/>
                  </a:lnTo>
                  <a:lnTo>
                    <a:pt x="6367" y="4862"/>
                  </a:lnTo>
                  <a:cubicBezTo>
                    <a:pt x="5919" y="4862"/>
                    <a:pt x="5556" y="4499"/>
                    <a:pt x="5556" y="4052"/>
                  </a:cubicBezTo>
                  <a:cubicBezTo>
                    <a:pt x="5556" y="3605"/>
                    <a:pt x="5919" y="3242"/>
                    <a:pt x="6367" y="3242"/>
                  </a:cubicBezTo>
                  <a:lnTo>
                    <a:pt x="6367" y="1621"/>
                  </a:lnTo>
                  <a:cubicBezTo>
                    <a:pt x="5919" y="1621"/>
                    <a:pt x="5556" y="1258"/>
                    <a:pt x="5556" y="811"/>
                  </a:cubicBezTo>
                  <a:cubicBezTo>
                    <a:pt x="5556" y="363"/>
                    <a:pt x="5919" y="0"/>
                    <a:pt x="636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480" bIns="244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92" name="Google Shape;4595;p 1"/>
            <p:cNvSpPr/>
            <p:nvPr/>
          </p:nvSpPr>
          <p:spPr>
            <a:xfrm>
              <a:off x="7055640" y="1351800"/>
              <a:ext cx="15480" cy="15480"/>
            </a:xfrm>
            <a:custGeom>
              <a:avLst/>
              <a:gdLst>
                <a:gd name="textAreaLeft" fmla="*/ 0 w 15480"/>
                <a:gd name="textAreaRight" fmla="*/ 16560 w 15480"/>
                <a:gd name="textAreaTop" fmla="*/ 0 h 15480"/>
                <a:gd name="textAreaBottom" fmla="*/ 16560 h 15480"/>
              </a:gdLst>
              <a:ahLst/>
              <a:rect l="textAreaLeft" t="textAreaTop" r="textAreaRight" b="textAreaBottom"/>
              <a:pathLst>
                <a:path w="1622" h="1621">
                  <a:moveTo>
                    <a:pt x="811" y="0"/>
                  </a:moveTo>
                  <a:cubicBezTo>
                    <a:pt x="364" y="0"/>
                    <a:pt x="1" y="363"/>
                    <a:pt x="1" y="810"/>
                  </a:cubicBezTo>
                  <a:cubicBezTo>
                    <a:pt x="1" y="1258"/>
                    <a:pt x="364" y="1621"/>
                    <a:pt x="811" y="1621"/>
                  </a:cubicBezTo>
                  <a:cubicBezTo>
                    <a:pt x="1258" y="1621"/>
                    <a:pt x="1621" y="1258"/>
                    <a:pt x="1621" y="810"/>
                  </a:cubicBezTo>
                  <a:cubicBezTo>
                    <a:pt x="1621" y="363"/>
                    <a:pt x="1258" y="0"/>
                    <a:pt x="811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93" name="Google Shape;4596;p 1"/>
            <p:cNvSpPr/>
            <p:nvPr/>
          </p:nvSpPr>
          <p:spPr>
            <a:xfrm>
              <a:off x="7026840" y="1351800"/>
              <a:ext cx="15480" cy="15480"/>
            </a:xfrm>
            <a:custGeom>
              <a:avLst/>
              <a:gdLst>
                <a:gd name="textAreaLeft" fmla="*/ 0 w 15480"/>
                <a:gd name="textAreaRight" fmla="*/ 16560 w 15480"/>
                <a:gd name="textAreaTop" fmla="*/ 0 h 15480"/>
                <a:gd name="textAreaBottom" fmla="*/ 16560 h 15480"/>
              </a:gdLst>
              <a:ahLst/>
              <a:rect l="textAreaLeft" t="textAreaTop" r="textAreaRight" b="textAreaBottom"/>
              <a:pathLst>
                <a:path w="1622" h="1621">
                  <a:moveTo>
                    <a:pt x="811" y="0"/>
                  </a:moveTo>
                  <a:cubicBezTo>
                    <a:pt x="364" y="0"/>
                    <a:pt x="1" y="363"/>
                    <a:pt x="1" y="810"/>
                  </a:cubicBezTo>
                  <a:cubicBezTo>
                    <a:pt x="1" y="1258"/>
                    <a:pt x="364" y="1621"/>
                    <a:pt x="811" y="1621"/>
                  </a:cubicBezTo>
                  <a:cubicBezTo>
                    <a:pt x="1258" y="1621"/>
                    <a:pt x="1621" y="1258"/>
                    <a:pt x="1621" y="810"/>
                  </a:cubicBezTo>
                  <a:cubicBezTo>
                    <a:pt x="1621" y="363"/>
                    <a:pt x="1258" y="0"/>
                    <a:pt x="811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94" name="Google Shape;4597;p 1"/>
            <p:cNvSpPr/>
            <p:nvPr/>
          </p:nvSpPr>
          <p:spPr>
            <a:xfrm>
              <a:off x="6998400" y="1351800"/>
              <a:ext cx="15480" cy="15480"/>
            </a:xfrm>
            <a:custGeom>
              <a:avLst/>
              <a:gdLst>
                <a:gd name="textAreaLeft" fmla="*/ 0 w 15480"/>
                <a:gd name="textAreaRight" fmla="*/ 16560 w 15480"/>
                <a:gd name="textAreaTop" fmla="*/ 0 h 15480"/>
                <a:gd name="textAreaBottom" fmla="*/ 16560 h 15480"/>
              </a:gdLst>
              <a:ahLst/>
              <a:rect l="textAreaLeft" t="textAreaTop" r="textAreaRight" b="textAreaBottom"/>
              <a:pathLst>
                <a:path w="1622" h="1621">
                  <a:moveTo>
                    <a:pt x="811" y="0"/>
                  </a:moveTo>
                  <a:cubicBezTo>
                    <a:pt x="357" y="0"/>
                    <a:pt x="1" y="363"/>
                    <a:pt x="1" y="810"/>
                  </a:cubicBezTo>
                  <a:cubicBezTo>
                    <a:pt x="1" y="1258"/>
                    <a:pt x="357" y="1621"/>
                    <a:pt x="811" y="1621"/>
                  </a:cubicBezTo>
                  <a:cubicBezTo>
                    <a:pt x="1259" y="1621"/>
                    <a:pt x="1622" y="1258"/>
                    <a:pt x="1622" y="810"/>
                  </a:cubicBezTo>
                  <a:cubicBezTo>
                    <a:pt x="1622" y="363"/>
                    <a:pt x="1259" y="0"/>
                    <a:pt x="811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95" name="Google Shape;4598;p 1"/>
            <p:cNvSpPr/>
            <p:nvPr/>
          </p:nvSpPr>
          <p:spPr>
            <a:xfrm>
              <a:off x="6780600" y="1351800"/>
              <a:ext cx="191880" cy="15480"/>
            </a:xfrm>
            <a:custGeom>
              <a:avLst/>
              <a:gdLst>
                <a:gd name="textAreaLeft" fmla="*/ 0 w 191880"/>
                <a:gd name="textAreaRight" fmla="*/ 192960 w 191880"/>
                <a:gd name="textAreaTop" fmla="*/ 0 h 15480"/>
                <a:gd name="textAreaBottom" fmla="*/ 16560 h 15480"/>
              </a:gdLst>
              <a:ahLst/>
              <a:rect l="textAreaLeft" t="textAreaTop" r="textAreaRight" b="textAreaBottom"/>
              <a:pathLst>
                <a:path w="19041" h="1621">
                  <a:moveTo>
                    <a:pt x="811" y="0"/>
                  </a:moveTo>
                  <a:cubicBezTo>
                    <a:pt x="364" y="0"/>
                    <a:pt x="1" y="363"/>
                    <a:pt x="1" y="810"/>
                  </a:cubicBezTo>
                  <a:cubicBezTo>
                    <a:pt x="1" y="1258"/>
                    <a:pt x="364" y="1621"/>
                    <a:pt x="811" y="1621"/>
                  </a:cubicBezTo>
                  <a:lnTo>
                    <a:pt x="18237" y="1621"/>
                  </a:lnTo>
                  <a:cubicBezTo>
                    <a:pt x="18684" y="1621"/>
                    <a:pt x="19040" y="1258"/>
                    <a:pt x="19040" y="810"/>
                  </a:cubicBezTo>
                  <a:cubicBezTo>
                    <a:pt x="19040" y="363"/>
                    <a:pt x="18684" y="0"/>
                    <a:pt x="1823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096" name="Google Shape;4599;p 1"/>
            <p:cNvSpPr/>
            <p:nvPr/>
          </p:nvSpPr>
          <p:spPr>
            <a:xfrm>
              <a:off x="6811200" y="1624680"/>
              <a:ext cx="97560" cy="31680"/>
            </a:xfrm>
            <a:custGeom>
              <a:avLst/>
              <a:gdLst>
                <a:gd name="textAreaLeft" fmla="*/ 0 w 97560"/>
                <a:gd name="textAreaRight" fmla="*/ 98640 w 97560"/>
                <a:gd name="textAreaTop" fmla="*/ 0 h 31680"/>
                <a:gd name="textAreaBottom" fmla="*/ 32760 h 31680"/>
              </a:gdLst>
              <a:ahLst/>
              <a:rect l="textAreaLeft" t="textAreaTop" r="textAreaRight" b="textAreaBottom"/>
              <a:pathLst>
                <a:path w="9725" h="3243">
                  <a:moveTo>
                    <a:pt x="1621" y="1"/>
                  </a:moveTo>
                  <a:cubicBezTo>
                    <a:pt x="726" y="1"/>
                    <a:pt x="0" y="727"/>
                    <a:pt x="0" y="1622"/>
                  </a:cubicBezTo>
                  <a:cubicBezTo>
                    <a:pt x="0" y="2516"/>
                    <a:pt x="726" y="3242"/>
                    <a:pt x="1621" y="3242"/>
                  </a:cubicBezTo>
                  <a:lnTo>
                    <a:pt x="9724" y="3242"/>
                  </a:lnTo>
                  <a:lnTo>
                    <a:pt x="972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200" bIns="16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97" name="Google Shape;4600;p 1"/>
            <p:cNvSpPr/>
            <p:nvPr/>
          </p:nvSpPr>
          <p:spPr>
            <a:xfrm>
              <a:off x="6862680" y="1634760"/>
              <a:ext cx="11160" cy="11160"/>
            </a:xfrm>
            <a:custGeom>
              <a:avLst/>
              <a:gdLst>
                <a:gd name="textAreaLeft" fmla="*/ 0 w 11160"/>
                <a:gd name="textAreaRight" fmla="*/ 12240 w 11160"/>
                <a:gd name="textAreaTop" fmla="*/ 0 h 11160"/>
                <a:gd name="textAreaBottom" fmla="*/ 12240 h 11160"/>
              </a:gdLst>
              <a:ahLst/>
              <a:rect l="textAreaLeft" t="textAreaTop" r="textAreaRight" b="textAreaBottom"/>
              <a:pathLst>
                <a:path w="1213" h="1219">
                  <a:moveTo>
                    <a:pt x="610" y="0"/>
                  </a:moveTo>
                  <a:cubicBezTo>
                    <a:pt x="273" y="0"/>
                    <a:pt x="1" y="273"/>
                    <a:pt x="1" y="610"/>
                  </a:cubicBezTo>
                  <a:cubicBezTo>
                    <a:pt x="1" y="947"/>
                    <a:pt x="273" y="1219"/>
                    <a:pt x="610" y="1219"/>
                  </a:cubicBezTo>
                  <a:cubicBezTo>
                    <a:pt x="941" y="1219"/>
                    <a:pt x="1213" y="947"/>
                    <a:pt x="1213" y="610"/>
                  </a:cubicBezTo>
                  <a:cubicBezTo>
                    <a:pt x="1213" y="273"/>
                    <a:pt x="941" y="0"/>
                    <a:pt x="61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98" name="Google Shape;4601;p 1"/>
            <p:cNvSpPr/>
            <p:nvPr/>
          </p:nvSpPr>
          <p:spPr>
            <a:xfrm>
              <a:off x="6838200" y="1634760"/>
              <a:ext cx="11160" cy="11160"/>
            </a:xfrm>
            <a:custGeom>
              <a:avLst/>
              <a:gdLst>
                <a:gd name="textAreaLeft" fmla="*/ 0 w 11160"/>
                <a:gd name="textAreaRight" fmla="*/ 12240 w 11160"/>
                <a:gd name="textAreaTop" fmla="*/ 0 h 11160"/>
                <a:gd name="textAreaBottom" fmla="*/ 12240 h 11160"/>
              </a:gdLst>
              <a:ahLst/>
              <a:rect l="textAreaLeft" t="textAreaTop" r="textAreaRight" b="textAreaBottom"/>
              <a:pathLst>
                <a:path w="1213" h="1219">
                  <a:moveTo>
                    <a:pt x="610" y="0"/>
                  </a:moveTo>
                  <a:cubicBezTo>
                    <a:pt x="273" y="0"/>
                    <a:pt x="1" y="273"/>
                    <a:pt x="1" y="610"/>
                  </a:cubicBezTo>
                  <a:cubicBezTo>
                    <a:pt x="1" y="947"/>
                    <a:pt x="273" y="1219"/>
                    <a:pt x="610" y="1219"/>
                  </a:cubicBezTo>
                  <a:cubicBezTo>
                    <a:pt x="941" y="1219"/>
                    <a:pt x="1213" y="947"/>
                    <a:pt x="1213" y="610"/>
                  </a:cubicBezTo>
                  <a:cubicBezTo>
                    <a:pt x="1213" y="273"/>
                    <a:pt x="941" y="0"/>
                    <a:pt x="61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99" name="Google Shape;4602;p 1"/>
            <p:cNvSpPr/>
            <p:nvPr/>
          </p:nvSpPr>
          <p:spPr>
            <a:xfrm>
              <a:off x="6900840" y="1693800"/>
              <a:ext cx="58680" cy="58680"/>
            </a:xfrm>
            <a:custGeom>
              <a:avLst/>
              <a:gdLst>
                <a:gd name="textAreaLeft" fmla="*/ 0 w 58680"/>
                <a:gd name="textAreaRight" fmla="*/ 59760 w 58680"/>
                <a:gd name="textAreaTop" fmla="*/ 0 h 58680"/>
                <a:gd name="textAreaBottom" fmla="*/ 59760 h 58680"/>
              </a:gdLst>
              <a:ahLst/>
              <a:rect l="textAreaLeft" t="textAreaTop" r="textAreaRight" b="textAreaBottom"/>
              <a:pathLst>
                <a:path w="5900" h="5894">
                  <a:moveTo>
                    <a:pt x="3611" y="1"/>
                  </a:moveTo>
                  <a:lnTo>
                    <a:pt x="1" y="3605"/>
                  </a:lnTo>
                  <a:lnTo>
                    <a:pt x="2295" y="5893"/>
                  </a:lnTo>
                  <a:lnTo>
                    <a:pt x="5900" y="2289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880" bIns="298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00" name="Google Shape;4603;p 1"/>
            <p:cNvSpPr/>
            <p:nvPr/>
          </p:nvSpPr>
          <p:spPr>
            <a:xfrm>
              <a:off x="6870960" y="1723680"/>
              <a:ext cx="59040" cy="31320"/>
            </a:xfrm>
            <a:custGeom>
              <a:avLst/>
              <a:gdLst>
                <a:gd name="textAreaLeft" fmla="*/ 0 w 59040"/>
                <a:gd name="textAreaRight" fmla="*/ 60120 w 59040"/>
                <a:gd name="textAreaTop" fmla="*/ 0 h 31320"/>
                <a:gd name="textAreaBottom" fmla="*/ 32400 h 31320"/>
              </a:gdLst>
              <a:ahLst/>
              <a:rect l="textAreaLeft" t="textAreaTop" r="textAreaRight" b="textAreaBottom"/>
              <a:pathLst>
                <a:path w="5927" h="3196">
                  <a:moveTo>
                    <a:pt x="2805" y="1"/>
                  </a:moveTo>
                  <a:cubicBezTo>
                    <a:pt x="2597" y="1"/>
                    <a:pt x="2390" y="80"/>
                    <a:pt x="2231" y="239"/>
                  </a:cubicBezTo>
                  <a:lnTo>
                    <a:pt x="1" y="2463"/>
                  </a:lnTo>
                  <a:cubicBezTo>
                    <a:pt x="1784" y="2949"/>
                    <a:pt x="3618" y="3195"/>
                    <a:pt x="5466" y="3195"/>
                  </a:cubicBezTo>
                  <a:cubicBezTo>
                    <a:pt x="5608" y="3195"/>
                    <a:pt x="5758" y="3195"/>
                    <a:pt x="5900" y="3189"/>
                  </a:cubicBezTo>
                  <a:cubicBezTo>
                    <a:pt x="5926" y="2942"/>
                    <a:pt x="5842" y="2703"/>
                    <a:pt x="5667" y="2528"/>
                  </a:cubicBezTo>
                  <a:lnTo>
                    <a:pt x="3378" y="239"/>
                  </a:lnTo>
                  <a:cubicBezTo>
                    <a:pt x="3220" y="80"/>
                    <a:pt x="3012" y="1"/>
                    <a:pt x="280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200" bIns="16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01" name="Google Shape;4604;p 1"/>
            <p:cNvSpPr/>
            <p:nvPr/>
          </p:nvSpPr>
          <p:spPr>
            <a:xfrm>
              <a:off x="6898320" y="1526040"/>
              <a:ext cx="228960" cy="228960"/>
            </a:xfrm>
            <a:custGeom>
              <a:avLst/>
              <a:gdLst>
                <a:gd name="textAreaLeft" fmla="*/ 0 w 228960"/>
                <a:gd name="textAreaRight" fmla="*/ 230040 w 228960"/>
                <a:gd name="textAreaTop" fmla="*/ 0 h 228960"/>
                <a:gd name="textAreaBottom" fmla="*/ 230040 h 228960"/>
              </a:gdLst>
              <a:ahLst/>
              <a:rect l="textAreaLeft" t="textAreaTop" r="textAreaRight" b="textAreaBottom"/>
              <a:pathLst>
                <a:path w="22691" h="22690">
                  <a:moveTo>
                    <a:pt x="11345" y="0"/>
                  </a:moveTo>
                  <a:cubicBezTo>
                    <a:pt x="5077" y="0"/>
                    <a:pt x="1" y="5076"/>
                    <a:pt x="1" y="11345"/>
                  </a:cubicBezTo>
                  <a:cubicBezTo>
                    <a:pt x="1" y="17607"/>
                    <a:pt x="5077" y="22689"/>
                    <a:pt x="11345" y="22689"/>
                  </a:cubicBezTo>
                  <a:cubicBezTo>
                    <a:pt x="17608" y="22689"/>
                    <a:pt x="22690" y="17607"/>
                    <a:pt x="22690" y="11345"/>
                  </a:cubicBezTo>
                  <a:cubicBezTo>
                    <a:pt x="22690" y="5076"/>
                    <a:pt x="17608" y="0"/>
                    <a:pt x="1134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02" name="Google Shape;4605;p 1"/>
            <p:cNvSpPr/>
            <p:nvPr/>
          </p:nvSpPr>
          <p:spPr>
            <a:xfrm>
              <a:off x="6898320" y="1526040"/>
              <a:ext cx="114120" cy="228960"/>
            </a:xfrm>
            <a:custGeom>
              <a:avLst/>
              <a:gdLst>
                <a:gd name="textAreaLeft" fmla="*/ 0 w 114120"/>
                <a:gd name="textAreaRight" fmla="*/ 115200 w 114120"/>
                <a:gd name="textAreaTop" fmla="*/ 0 h 228960"/>
                <a:gd name="textAreaBottom" fmla="*/ 230040 h 228960"/>
              </a:gdLst>
              <a:ahLst/>
              <a:rect l="textAreaLeft" t="textAreaTop" r="textAreaRight" b="textAreaBottom"/>
              <a:pathLst>
                <a:path w="11346" h="22690">
                  <a:moveTo>
                    <a:pt x="11345" y="0"/>
                  </a:moveTo>
                  <a:cubicBezTo>
                    <a:pt x="5077" y="0"/>
                    <a:pt x="1" y="5076"/>
                    <a:pt x="1" y="11345"/>
                  </a:cubicBezTo>
                  <a:cubicBezTo>
                    <a:pt x="1" y="17607"/>
                    <a:pt x="5077" y="22689"/>
                    <a:pt x="11345" y="22689"/>
                  </a:cubicBezTo>
                  <a:cubicBezTo>
                    <a:pt x="10671" y="22689"/>
                    <a:pt x="10127" y="22145"/>
                    <a:pt x="10127" y="21471"/>
                  </a:cubicBezTo>
                  <a:cubicBezTo>
                    <a:pt x="10127" y="20803"/>
                    <a:pt x="10671" y="20258"/>
                    <a:pt x="11345" y="20258"/>
                  </a:cubicBezTo>
                  <a:lnTo>
                    <a:pt x="11345" y="2431"/>
                  </a:lnTo>
                  <a:cubicBezTo>
                    <a:pt x="10671" y="2431"/>
                    <a:pt x="10127" y="1886"/>
                    <a:pt x="10127" y="1212"/>
                  </a:cubicBezTo>
                  <a:cubicBezTo>
                    <a:pt x="10127" y="545"/>
                    <a:pt x="10671" y="0"/>
                    <a:pt x="1134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03" name="Google Shape;4606;p 1"/>
            <p:cNvSpPr/>
            <p:nvPr/>
          </p:nvSpPr>
          <p:spPr>
            <a:xfrm>
              <a:off x="6937920" y="1550520"/>
              <a:ext cx="150480" cy="179640"/>
            </a:xfrm>
            <a:custGeom>
              <a:avLst/>
              <a:gdLst>
                <a:gd name="textAreaLeft" fmla="*/ 0 w 150480"/>
                <a:gd name="textAreaRight" fmla="*/ 151560 w 150480"/>
                <a:gd name="textAreaTop" fmla="*/ 0 h 179640"/>
                <a:gd name="textAreaBottom" fmla="*/ 180720 h 179640"/>
              </a:gdLst>
              <a:ahLst/>
              <a:rect l="textAreaLeft" t="textAreaTop" r="textAreaRight" b="textAreaBottom"/>
              <a:pathLst>
                <a:path w="14937" h="17828">
                  <a:moveTo>
                    <a:pt x="7468" y="0"/>
                  </a:moveTo>
                  <a:cubicBezTo>
                    <a:pt x="4454" y="0"/>
                    <a:pt x="1640" y="1523"/>
                    <a:pt x="0" y="4052"/>
                  </a:cubicBezTo>
                  <a:lnTo>
                    <a:pt x="0" y="13776"/>
                  </a:lnTo>
                  <a:cubicBezTo>
                    <a:pt x="1640" y="16304"/>
                    <a:pt x="4454" y="17827"/>
                    <a:pt x="7468" y="17827"/>
                  </a:cubicBezTo>
                  <a:cubicBezTo>
                    <a:pt x="10483" y="17827"/>
                    <a:pt x="13290" y="16304"/>
                    <a:pt x="14936" y="13776"/>
                  </a:cubicBezTo>
                  <a:lnTo>
                    <a:pt x="14936" y="4052"/>
                  </a:lnTo>
                  <a:cubicBezTo>
                    <a:pt x="13290" y="1523"/>
                    <a:pt x="10483" y="0"/>
                    <a:pt x="746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360" bIns="903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04" name="Google Shape;4607;p 1"/>
            <p:cNvSpPr/>
            <p:nvPr/>
          </p:nvSpPr>
          <p:spPr>
            <a:xfrm>
              <a:off x="6923160" y="1591560"/>
              <a:ext cx="184680" cy="9756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97560"/>
                <a:gd name="textAreaBottom" fmla="*/ 98640 h 97560"/>
              </a:gdLst>
              <a:ahLst/>
              <a:rect l="textAreaLeft" t="textAreaTop" r="textAreaRight" b="textAreaBottom"/>
              <a:pathLst>
                <a:path w="18314" h="9725">
                  <a:moveTo>
                    <a:pt x="1452" y="1"/>
                  </a:moveTo>
                  <a:cubicBezTo>
                    <a:pt x="506" y="1446"/>
                    <a:pt x="0" y="3132"/>
                    <a:pt x="7" y="4863"/>
                  </a:cubicBezTo>
                  <a:cubicBezTo>
                    <a:pt x="0" y="6587"/>
                    <a:pt x="506" y="8279"/>
                    <a:pt x="1452" y="9725"/>
                  </a:cubicBezTo>
                  <a:lnTo>
                    <a:pt x="16388" y="9725"/>
                  </a:lnTo>
                  <a:cubicBezTo>
                    <a:pt x="18314" y="6769"/>
                    <a:pt x="18314" y="2957"/>
                    <a:pt x="16388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9320" bIns="493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05" name="Google Shape;4608;p 1"/>
            <p:cNvSpPr/>
            <p:nvPr/>
          </p:nvSpPr>
          <p:spPr>
            <a:xfrm>
              <a:off x="6998400" y="1614240"/>
              <a:ext cx="40320" cy="52200"/>
            </a:xfrm>
            <a:custGeom>
              <a:avLst/>
              <a:gdLst>
                <a:gd name="textAreaLeft" fmla="*/ 0 w 40320"/>
                <a:gd name="textAreaRight" fmla="*/ 41400 w 40320"/>
                <a:gd name="textAreaTop" fmla="*/ 0 h 52200"/>
                <a:gd name="textAreaBottom" fmla="*/ 53280 h 52200"/>
              </a:gdLst>
              <a:ahLst/>
              <a:rect l="textAreaLeft" t="textAreaTop" r="textAreaRight" b="textAreaBottom"/>
              <a:pathLst>
                <a:path w="4072" h="5265">
                  <a:moveTo>
                    <a:pt x="3404" y="1"/>
                  </a:moveTo>
                  <a:cubicBezTo>
                    <a:pt x="3067" y="1"/>
                    <a:pt x="2801" y="279"/>
                    <a:pt x="2801" y="617"/>
                  </a:cubicBezTo>
                  <a:lnTo>
                    <a:pt x="2827" y="2756"/>
                  </a:lnTo>
                  <a:lnTo>
                    <a:pt x="1109" y="266"/>
                  </a:lnTo>
                  <a:cubicBezTo>
                    <a:pt x="985" y="87"/>
                    <a:pt x="801" y="6"/>
                    <a:pt x="618" y="6"/>
                  </a:cubicBezTo>
                  <a:cubicBezTo>
                    <a:pt x="307" y="6"/>
                    <a:pt x="1" y="241"/>
                    <a:pt x="1" y="617"/>
                  </a:cubicBezTo>
                  <a:lnTo>
                    <a:pt x="1" y="4655"/>
                  </a:lnTo>
                  <a:cubicBezTo>
                    <a:pt x="1" y="4992"/>
                    <a:pt x="273" y="5265"/>
                    <a:pt x="610" y="5265"/>
                  </a:cubicBezTo>
                  <a:cubicBezTo>
                    <a:pt x="947" y="5265"/>
                    <a:pt x="1220" y="4999"/>
                    <a:pt x="1220" y="4662"/>
                  </a:cubicBezTo>
                  <a:lnTo>
                    <a:pt x="1220" y="2568"/>
                  </a:lnTo>
                  <a:lnTo>
                    <a:pt x="2847" y="4921"/>
                  </a:lnTo>
                  <a:cubicBezTo>
                    <a:pt x="2967" y="5112"/>
                    <a:pt x="3178" y="5221"/>
                    <a:pt x="3399" y="5221"/>
                  </a:cubicBezTo>
                  <a:cubicBezTo>
                    <a:pt x="3463" y="5221"/>
                    <a:pt x="3528" y="5212"/>
                    <a:pt x="3592" y="5193"/>
                  </a:cubicBezTo>
                  <a:cubicBezTo>
                    <a:pt x="3877" y="5096"/>
                    <a:pt x="4072" y="4824"/>
                    <a:pt x="4059" y="4519"/>
                  </a:cubicBezTo>
                  <a:lnTo>
                    <a:pt x="4020" y="604"/>
                  </a:lnTo>
                  <a:cubicBezTo>
                    <a:pt x="4014" y="266"/>
                    <a:pt x="3748" y="1"/>
                    <a:pt x="341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640" bIns="26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06" name="Google Shape;4609;p 1"/>
            <p:cNvSpPr/>
            <p:nvPr/>
          </p:nvSpPr>
          <p:spPr>
            <a:xfrm>
              <a:off x="6936480" y="1614240"/>
              <a:ext cx="49680" cy="52200"/>
            </a:xfrm>
            <a:custGeom>
              <a:avLst/>
              <a:gdLst>
                <a:gd name="textAreaLeft" fmla="*/ 0 w 49680"/>
                <a:gd name="textAreaRight" fmla="*/ 50760 w 49680"/>
                <a:gd name="textAreaTop" fmla="*/ 0 h 52200"/>
                <a:gd name="textAreaBottom" fmla="*/ 53280 h 52200"/>
              </a:gdLst>
              <a:ahLst/>
              <a:rect l="textAreaLeft" t="textAreaTop" r="textAreaRight" b="textAreaBottom"/>
              <a:pathLst>
                <a:path w="4999" h="5270">
                  <a:moveTo>
                    <a:pt x="3041" y="0"/>
                  </a:moveTo>
                  <a:cubicBezTo>
                    <a:pt x="1937" y="0"/>
                    <a:pt x="876" y="701"/>
                    <a:pt x="519" y="1866"/>
                  </a:cubicBezTo>
                  <a:cubicBezTo>
                    <a:pt x="0" y="3558"/>
                    <a:pt x="1264" y="5270"/>
                    <a:pt x="3034" y="5270"/>
                  </a:cubicBezTo>
                  <a:cubicBezTo>
                    <a:pt x="3043" y="5270"/>
                    <a:pt x="3052" y="5270"/>
                    <a:pt x="3061" y="5270"/>
                  </a:cubicBezTo>
                  <a:cubicBezTo>
                    <a:pt x="3609" y="5270"/>
                    <a:pt x="4136" y="5076"/>
                    <a:pt x="4551" y="4712"/>
                  </a:cubicBezTo>
                  <a:cubicBezTo>
                    <a:pt x="4635" y="4641"/>
                    <a:pt x="4707" y="4563"/>
                    <a:pt x="4778" y="4479"/>
                  </a:cubicBezTo>
                  <a:cubicBezTo>
                    <a:pt x="4998" y="4226"/>
                    <a:pt x="4966" y="3837"/>
                    <a:pt x="4707" y="3617"/>
                  </a:cubicBezTo>
                  <a:cubicBezTo>
                    <a:pt x="4593" y="3520"/>
                    <a:pt x="4455" y="3473"/>
                    <a:pt x="4318" y="3473"/>
                  </a:cubicBezTo>
                  <a:cubicBezTo>
                    <a:pt x="4141" y="3473"/>
                    <a:pt x="3965" y="3551"/>
                    <a:pt x="3844" y="3701"/>
                  </a:cubicBezTo>
                  <a:cubicBezTo>
                    <a:pt x="3812" y="3733"/>
                    <a:pt x="3780" y="3772"/>
                    <a:pt x="3741" y="3805"/>
                  </a:cubicBezTo>
                  <a:cubicBezTo>
                    <a:pt x="3558" y="3962"/>
                    <a:pt x="3325" y="4052"/>
                    <a:pt x="3083" y="4052"/>
                  </a:cubicBezTo>
                  <a:cubicBezTo>
                    <a:pt x="3067" y="4052"/>
                    <a:pt x="3050" y="4052"/>
                    <a:pt x="3034" y="4051"/>
                  </a:cubicBezTo>
                  <a:cubicBezTo>
                    <a:pt x="3031" y="4051"/>
                    <a:pt x="3027" y="4051"/>
                    <a:pt x="3024" y="4051"/>
                  </a:cubicBezTo>
                  <a:cubicBezTo>
                    <a:pt x="2076" y="4051"/>
                    <a:pt x="1401" y="3127"/>
                    <a:pt x="1679" y="2223"/>
                  </a:cubicBezTo>
                  <a:cubicBezTo>
                    <a:pt x="1871" y="1593"/>
                    <a:pt x="2442" y="1216"/>
                    <a:pt x="3037" y="1216"/>
                  </a:cubicBezTo>
                  <a:cubicBezTo>
                    <a:pt x="3305" y="1216"/>
                    <a:pt x="3579" y="1292"/>
                    <a:pt x="3825" y="1458"/>
                  </a:cubicBezTo>
                  <a:cubicBezTo>
                    <a:pt x="3930" y="1529"/>
                    <a:pt x="4050" y="1563"/>
                    <a:pt x="4168" y="1563"/>
                  </a:cubicBezTo>
                  <a:cubicBezTo>
                    <a:pt x="4364" y="1563"/>
                    <a:pt x="4557" y="1469"/>
                    <a:pt x="4674" y="1296"/>
                  </a:cubicBezTo>
                  <a:cubicBezTo>
                    <a:pt x="4862" y="1017"/>
                    <a:pt x="4784" y="641"/>
                    <a:pt x="4506" y="453"/>
                  </a:cubicBezTo>
                  <a:cubicBezTo>
                    <a:pt x="4049" y="144"/>
                    <a:pt x="3541" y="0"/>
                    <a:pt x="304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640" bIns="26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07" name="Google Shape;4610;p 1"/>
            <p:cNvSpPr/>
            <p:nvPr/>
          </p:nvSpPr>
          <p:spPr>
            <a:xfrm>
              <a:off x="7051320" y="1613880"/>
              <a:ext cx="33840" cy="52920"/>
            </a:xfrm>
            <a:custGeom>
              <a:avLst/>
              <a:gdLst>
                <a:gd name="textAreaLeft" fmla="*/ 0 w 33840"/>
                <a:gd name="textAreaRight" fmla="*/ 34920 w 33840"/>
                <a:gd name="textAreaTop" fmla="*/ 0 h 52920"/>
                <a:gd name="textAreaBottom" fmla="*/ 54000 h 52920"/>
              </a:gdLst>
              <a:ahLst/>
              <a:rect l="textAreaLeft" t="textAreaTop" r="textAreaRight" b="textAreaBottom"/>
              <a:pathLst>
                <a:path w="3456" h="5312">
                  <a:moveTo>
                    <a:pt x="1661" y="1"/>
                  </a:moveTo>
                  <a:cubicBezTo>
                    <a:pt x="878" y="1"/>
                    <a:pt x="199" y="568"/>
                    <a:pt x="65" y="1357"/>
                  </a:cubicBezTo>
                  <a:cubicBezTo>
                    <a:pt x="0" y="1681"/>
                    <a:pt x="214" y="2005"/>
                    <a:pt x="545" y="2070"/>
                  </a:cubicBezTo>
                  <a:cubicBezTo>
                    <a:pt x="584" y="2078"/>
                    <a:pt x="623" y="2082"/>
                    <a:pt x="661" y="2082"/>
                  </a:cubicBezTo>
                  <a:cubicBezTo>
                    <a:pt x="947" y="2082"/>
                    <a:pt x="1201" y="1876"/>
                    <a:pt x="1258" y="1591"/>
                  </a:cubicBezTo>
                  <a:cubicBezTo>
                    <a:pt x="1273" y="1330"/>
                    <a:pt x="1466" y="1206"/>
                    <a:pt x="1660" y="1206"/>
                  </a:cubicBezTo>
                  <a:cubicBezTo>
                    <a:pt x="1872" y="1206"/>
                    <a:pt x="2085" y="1355"/>
                    <a:pt x="2068" y="1636"/>
                  </a:cubicBezTo>
                  <a:lnTo>
                    <a:pt x="2062" y="1707"/>
                  </a:lnTo>
                  <a:cubicBezTo>
                    <a:pt x="1991" y="1934"/>
                    <a:pt x="1880" y="2148"/>
                    <a:pt x="1738" y="2336"/>
                  </a:cubicBezTo>
                  <a:cubicBezTo>
                    <a:pt x="1109" y="3231"/>
                    <a:pt x="733" y="3723"/>
                    <a:pt x="532" y="3989"/>
                  </a:cubicBezTo>
                  <a:cubicBezTo>
                    <a:pt x="279" y="4320"/>
                    <a:pt x="124" y="4527"/>
                    <a:pt x="221" y="4851"/>
                  </a:cubicBezTo>
                  <a:cubicBezTo>
                    <a:pt x="286" y="5046"/>
                    <a:pt x="435" y="5201"/>
                    <a:pt x="629" y="5266"/>
                  </a:cubicBezTo>
                  <a:cubicBezTo>
                    <a:pt x="707" y="5292"/>
                    <a:pt x="772" y="5312"/>
                    <a:pt x="1550" y="5312"/>
                  </a:cubicBezTo>
                  <a:lnTo>
                    <a:pt x="1556" y="5312"/>
                  </a:lnTo>
                  <a:cubicBezTo>
                    <a:pt x="1861" y="5312"/>
                    <a:pt x="2276" y="5305"/>
                    <a:pt x="2853" y="5299"/>
                  </a:cubicBezTo>
                  <a:cubicBezTo>
                    <a:pt x="3190" y="5299"/>
                    <a:pt x="3456" y="5026"/>
                    <a:pt x="3456" y="4689"/>
                  </a:cubicBezTo>
                  <a:cubicBezTo>
                    <a:pt x="3456" y="4352"/>
                    <a:pt x="3183" y="4086"/>
                    <a:pt x="2846" y="4086"/>
                  </a:cubicBezTo>
                  <a:lnTo>
                    <a:pt x="2840" y="4086"/>
                  </a:lnTo>
                  <a:cubicBezTo>
                    <a:pt x="2548" y="4086"/>
                    <a:pt x="2250" y="4093"/>
                    <a:pt x="1971" y="4093"/>
                  </a:cubicBezTo>
                  <a:cubicBezTo>
                    <a:pt x="2172" y="3821"/>
                    <a:pt x="2425" y="3477"/>
                    <a:pt x="2730" y="3036"/>
                  </a:cubicBezTo>
                  <a:cubicBezTo>
                    <a:pt x="2969" y="2712"/>
                    <a:pt x="3144" y="2349"/>
                    <a:pt x="3248" y="1960"/>
                  </a:cubicBezTo>
                  <a:cubicBezTo>
                    <a:pt x="3255" y="1941"/>
                    <a:pt x="3255" y="1921"/>
                    <a:pt x="3261" y="1902"/>
                  </a:cubicBezTo>
                  <a:lnTo>
                    <a:pt x="3281" y="1746"/>
                  </a:lnTo>
                  <a:cubicBezTo>
                    <a:pt x="3281" y="1720"/>
                    <a:pt x="3287" y="1694"/>
                    <a:pt x="3287" y="1668"/>
                  </a:cubicBezTo>
                  <a:cubicBezTo>
                    <a:pt x="3307" y="813"/>
                    <a:pt x="2671" y="87"/>
                    <a:pt x="1822" y="9"/>
                  </a:cubicBezTo>
                  <a:cubicBezTo>
                    <a:pt x="1768" y="3"/>
                    <a:pt x="1714" y="1"/>
                    <a:pt x="166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000" bIns="27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108" name="Google Shape;3303;p 1"/>
          <p:cNvGrpSpPr/>
          <p:nvPr/>
        </p:nvGrpSpPr>
        <p:grpSpPr>
          <a:xfrm>
            <a:off x="6150600" y="1317960"/>
            <a:ext cx="555120" cy="420120"/>
            <a:chOff x="6150600" y="1317960"/>
            <a:chExt cx="555120" cy="420120"/>
          </a:xfrm>
        </p:grpSpPr>
        <p:sp>
          <p:nvSpPr>
            <p:cNvPr id="1109" name="Google Shape;3304;p 1"/>
            <p:cNvSpPr/>
            <p:nvPr/>
          </p:nvSpPr>
          <p:spPr>
            <a:xfrm>
              <a:off x="6150600" y="1317960"/>
              <a:ext cx="555120" cy="349920"/>
            </a:xfrm>
            <a:custGeom>
              <a:avLst/>
              <a:gdLst>
                <a:gd name="textAreaLeft" fmla="*/ 0 w 555120"/>
                <a:gd name="textAreaRight" fmla="*/ 556200 w 555120"/>
                <a:gd name="textAreaTop" fmla="*/ 0 h 349920"/>
                <a:gd name="textAreaBottom" fmla="*/ 351000 h 349920"/>
              </a:gdLst>
              <a:ahLst/>
              <a:rect l="textAreaLeft" t="textAreaTop" r="textAreaRight" b="textAreaBottom"/>
              <a:pathLst>
                <a:path w="22251" h="14044">
                  <a:moveTo>
                    <a:pt x="11114" y="0"/>
                  </a:moveTo>
                  <a:cubicBezTo>
                    <a:pt x="3846" y="0"/>
                    <a:pt x="1" y="8628"/>
                    <a:pt x="4854" y="14044"/>
                  </a:cubicBezTo>
                  <a:lnTo>
                    <a:pt x="17397" y="14044"/>
                  </a:lnTo>
                  <a:cubicBezTo>
                    <a:pt x="22250" y="8628"/>
                    <a:pt x="18405" y="0"/>
                    <a:pt x="11114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10" name="Google Shape;3305;p 1"/>
            <p:cNvSpPr/>
            <p:nvPr/>
          </p:nvSpPr>
          <p:spPr>
            <a:xfrm>
              <a:off x="6242400" y="1388880"/>
              <a:ext cx="325440" cy="278640"/>
            </a:xfrm>
            <a:custGeom>
              <a:avLst/>
              <a:gdLst>
                <a:gd name="textAreaLeft" fmla="*/ 0 w 325440"/>
                <a:gd name="textAreaRight" fmla="*/ 326520 w 325440"/>
                <a:gd name="textAreaTop" fmla="*/ 0 h 278640"/>
                <a:gd name="textAreaBottom" fmla="*/ 279720 h 278640"/>
              </a:gdLst>
              <a:ahLst/>
              <a:rect l="textAreaLeft" t="textAreaTop" r="textAreaRight" b="textAreaBottom"/>
              <a:pathLst>
                <a:path w="13060" h="11190">
                  <a:moveTo>
                    <a:pt x="7456" y="0"/>
                  </a:moveTo>
                  <a:cubicBezTo>
                    <a:pt x="2485" y="0"/>
                    <a:pt x="0" y="6026"/>
                    <a:pt x="3517" y="9542"/>
                  </a:cubicBezTo>
                  <a:cubicBezTo>
                    <a:pt x="4654" y="10680"/>
                    <a:pt x="6054" y="11189"/>
                    <a:pt x="7427" y="11189"/>
                  </a:cubicBezTo>
                  <a:cubicBezTo>
                    <a:pt x="10301" y="11189"/>
                    <a:pt x="13059" y="8959"/>
                    <a:pt x="13059" y="5580"/>
                  </a:cubicBezTo>
                  <a:cubicBezTo>
                    <a:pt x="13059" y="2509"/>
                    <a:pt x="10550" y="0"/>
                    <a:pt x="7456" y="0"/>
                  </a:cubicBezTo>
                  <a:close/>
                </a:path>
              </a:pathLst>
            </a:custGeom>
            <a:solidFill>
              <a:srgbClr val="0b2140">
                <a:alpha val="1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111" name="Google Shape;3306;p 1"/>
            <p:cNvSpPr/>
            <p:nvPr/>
          </p:nvSpPr>
          <p:spPr>
            <a:xfrm>
              <a:off x="6272280" y="1343160"/>
              <a:ext cx="312480" cy="358920"/>
            </a:xfrm>
            <a:custGeom>
              <a:avLst/>
              <a:gdLst>
                <a:gd name="textAreaLeft" fmla="*/ 0 w 312480"/>
                <a:gd name="textAreaRight" fmla="*/ 313560 w 312480"/>
                <a:gd name="textAreaTop" fmla="*/ 0 h 358920"/>
                <a:gd name="textAreaBottom" fmla="*/ 360000 h 358920"/>
              </a:gdLst>
              <a:ahLst/>
              <a:rect l="textAreaLeft" t="textAreaTop" r="textAreaRight" b="textAreaBottom"/>
              <a:pathLst>
                <a:path w="12544" h="14396">
                  <a:moveTo>
                    <a:pt x="6261" y="0"/>
                  </a:moveTo>
                  <a:cubicBezTo>
                    <a:pt x="3869" y="0"/>
                    <a:pt x="1947" y="2298"/>
                    <a:pt x="1947" y="5487"/>
                  </a:cubicBezTo>
                  <a:cubicBezTo>
                    <a:pt x="1947" y="6799"/>
                    <a:pt x="2228" y="8089"/>
                    <a:pt x="2767" y="9285"/>
                  </a:cubicBezTo>
                  <a:cubicBezTo>
                    <a:pt x="2838" y="9449"/>
                    <a:pt x="2744" y="9636"/>
                    <a:pt x="2556" y="9683"/>
                  </a:cubicBezTo>
                  <a:cubicBezTo>
                    <a:pt x="2392" y="9707"/>
                    <a:pt x="2298" y="9847"/>
                    <a:pt x="2322" y="10011"/>
                  </a:cubicBezTo>
                  <a:lnTo>
                    <a:pt x="2369" y="10363"/>
                  </a:lnTo>
                  <a:cubicBezTo>
                    <a:pt x="1876" y="10480"/>
                    <a:pt x="1407" y="10668"/>
                    <a:pt x="985" y="10949"/>
                  </a:cubicBezTo>
                  <a:cubicBezTo>
                    <a:pt x="681" y="11207"/>
                    <a:pt x="329" y="12075"/>
                    <a:pt x="1" y="13012"/>
                  </a:cubicBezTo>
                  <a:cubicBezTo>
                    <a:pt x="470" y="13528"/>
                    <a:pt x="985" y="13997"/>
                    <a:pt x="1572" y="14396"/>
                  </a:cubicBezTo>
                  <a:lnTo>
                    <a:pt x="10973" y="14396"/>
                  </a:lnTo>
                  <a:cubicBezTo>
                    <a:pt x="11559" y="13997"/>
                    <a:pt x="12075" y="13552"/>
                    <a:pt x="12544" y="13036"/>
                  </a:cubicBezTo>
                  <a:cubicBezTo>
                    <a:pt x="12216" y="12098"/>
                    <a:pt x="11864" y="11231"/>
                    <a:pt x="11559" y="10973"/>
                  </a:cubicBezTo>
                  <a:cubicBezTo>
                    <a:pt x="11137" y="10691"/>
                    <a:pt x="10668" y="10504"/>
                    <a:pt x="10176" y="10387"/>
                  </a:cubicBezTo>
                  <a:lnTo>
                    <a:pt x="10223" y="10035"/>
                  </a:lnTo>
                  <a:cubicBezTo>
                    <a:pt x="10246" y="9871"/>
                    <a:pt x="10153" y="9730"/>
                    <a:pt x="9988" y="9707"/>
                  </a:cubicBezTo>
                  <a:cubicBezTo>
                    <a:pt x="9801" y="9660"/>
                    <a:pt x="9707" y="9472"/>
                    <a:pt x="9777" y="9285"/>
                  </a:cubicBezTo>
                  <a:cubicBezTo>
                    <a:pt x="10317" y="8089"/>
                    <a:pt x="10598" y="6823"/>
                    <a:pt x="10598" y="5510"/>
                  </a:cubicBezTo>
                  <a:cubicBezTo>
                    <a:pt x="10598" y="2298"/>
                    <a:pt x="8675" y="0"/>
                    <a:pt x="626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12" name="Google Shape;3307;p 1"/>
            <p:cNvSpPr/>
            <p:nvPr/>
          </p:nvSpPr>
          <p:spPr>
            <a:xfrm>
              <a:off x="6272280" y="1343160"/>
              <a:ext cx="155880" cy="358920"/>
            </a:xfrm>
            <a:custGeom>
              <a:avLst/>
              <a:gdLst>
                <a:gd name="textAreaLeft" fmla="*/ 0 w 155880"/>
                <a:gd name="textAreaRight" fmla="*/ 156960 w 155880"/>
                <a:gd name="textAreaTop" fmla="*/ 0 h 358920"/>
                <a:gd name="textAreaBottom" fmla="*/ 360000 h 358920"/>
              </a:gdLst>
              <a:ahLst/>
              <a:rect l="textAreaLeft" t="textAreaTop" r="textAreaRight" b="textAreaBottom"/>
              <a:pathLst>
                <a:path w="6285" h="14396">
                  <a:moveTo>
                    <a:pt x="6284" y="0"/>
                  </a:moveTo>
                  <a:cubicBezTo>
                    <a:pt x="3869" y="0"/>
                    <a:pt x="1947" y="2298"/>
                    <a:pt x="1947" y="5487"/>
                  </a:cubicBezTo>
                  <a:cubicBezTo>
                    <a:pt x="1947" y="6799"/>
                    <a:pt x="2228" y="8089"/>
                    <a:pt x="2767" y="9285"/>
                  </a:cubicBezTo>
                  <a:cubicBezTo>
                    <a:pt x="2838" y="9449"/>
                    <a:pt x="2744" y="9636"/>
                    <a:pt x="2556" y="9683"/>
                  </a:cubicBezTo>
                  <a:cubicBezTo>
                    <a:pt x="2392" y="9707"/>
                    <a:pt x="2298" y="9847"/>
                    <a:pt x="2322" y="10011"/>
                  </a:cubicBezTo>
                  <a:lnTo>
                    <a:pt x="2369" y="10363"/>
                  </a:lnTo>
                  <a:cubicBezTo>
                    <a:pt x="1876" y="10480"/>
                    <a:pt x="1407" y="10668"/>
                    <a:pt x="985" y="10949"/>
                  </a:cubicBezTo>
                  <a:cubicBezTo>
                    <a:pt x="681" y="11207"/>
                    <a:pt x="329" y="12075"/>
                    <a:pt x="1" y="13012"/>
                  </a:cubicBezTo>
                  <a:cubicBezTo>
                    <a:pt x="470" y="13528"/>
                    <a:pt x="985" y="13997"/>
                    <a:pt x="1572" y="14396"/>
                  </a:cubicBezTo>
                  <a:lnTo>
                    <a:pt x="6261" y="14396"/>
                  </a:lnTo>
                  <a:lnTo>
                    <a:pt x="6261" y="4150"/>
                  </a:lnTo>
                  <a:cubicBezTo>
                    <a:pt x="6261" y="4150"/>
                    <a:pt x="4877" y="3587"/>
                    <a:pt x="4877" y="2064"/>
                  </a:cubicBezTo>
                  <a:cubicBezTo>
                    <a:pt x="4877" y="540"/>
                    <a:pt x="6284" y="0"/>
                    <a:pt x="628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13" name="Google Shape;3308;p 1"/>
            <p:cNvSpPr/>
            <p:nvPr/>
          </p:nvSpPr>
          <p:spPr>
            <a:xfrm>
              <a:off x="6368400" y="1446840"/>
              <a:ext cx="119520" cy="145440"/>
            </a:xfrm>
            <a:custGeom>
              <a:avLst/>
              <a:gdLst>
                <a:gd name="textAreaLeft" fmla="*/ 0 w 119520"/>
                <a:gd name="textAreaRight" fmla="*/ 120600 w 119520"/>
                <a:gd name="textAreaTop" fmla="*/ 0 h 145440"/>
                <a:gd name="textAreaBottom" fmla="*/ 146520 h 145440"/>
              </a:gdLst>
              <a:ahLst/>
              <a:rect l="textAreaLeft" t="textAreaTop" r="textAreaRight" b="textAreaBottom"/>
              <a:pathLst>
                <a:path w="4831" h="5866">
                  <a:moveTo>
                    <a:pt x="2440" y="1"/>
                  </a:moveTo>
                  <a:cubicBezTo>
                    <a:pt x="1224" y="1"/>
                    <a:pt x="0" y="1983"/>
                    <a:pt x="12" y="5865"/>
                  </a:cubicBezTo>
                  <a:lnTo>
                    <a:pt x="4818" y="5865"/>
                  </a:lnTo>
                  <a:cubicBezTo>
                    <a:pt x="4830" y="1930"/>
                    <a:pt x="3639" y="1"/>
                    <a:pt x="244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3080" bIns="73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114" name="Google Shape;3309;p 1"/>
            <p:cNvSpPr/>
            <p:nvPr/>
          </p:nvSpPr>
          <p:spPr>
            <a:xfrm>
              <a:off x="6368400" y="1587960"/>
              <a:ext cx="119520" cy="49320"/>
            </a:xfrm>
            <a:custGeom>
              <a:avLst/>
              <a:gdLst>
                <a:gd name="textAreaLeft" fmla="*/ 0 w 119520"/>
                <a:gd name="textAreaRight" fmla="*/ 120600 w 119520"/>
                <a:gd name="textAreaTop" fmla="*/ 0 h 49320"/>
                <a:gd name="textAreaBottom" fmla="*/ 50400 h 49320"/>
              </a:gdLst>
              <a:ahLst/>
              <a:rect l="textAreaLeft" t="textAreaTop" r="textAreaRight" b="textAreaBottom"/>
              <a:pathLst>
                <a:path w="4831" h="2017">
                  <a:moveTo>
                    <a:pt x="985" y="0"/>
                  </a:moveTo>
                  <a:cubicBezTo>
                    <a:pt x="985" y="0"/>
                    <a:pt x="563" y="71"/>
                    <a:pt x="1" y="188"/>
                  </a:cubicBezTo>
                  <a:cubicBezTo>
                    <a:pt x="118" y="1220"/>
                    <a:pt x="1150" y="2017"/>
                    <a:pt x="2416" y="2017"/>
                  </a:cubicBezTo>
                  <a:cubicBezTo>
                    <a:pt x="3705" y="2017"/>
                    <a:pt x="4737" y="1220"/>
                    <a:pt x="4830" y="188"/>
                  </a:cubicBezTo>
                  <a:cubicBezTo>
                    <a:pt x="4268" y="71"/>
                    <a:pt x="3869" y="0"/>
                    <a:pt x="3869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15" name="Google Shape;3310;p 1"/>
            <p:cNvSpPr/>
            <p:nvPr/>
          </p:nvSpPr>
          <p:spPr>
            <a:xfrm>
              <a:off x="6392880" y="1496160"/>
              <a:ext cx="70920" cy="116640"/>
            </a:xfrm>
            <a:custGeom>
              <a:avLst/>
              <a:gdLst>
                <a:gd name="textAreaLeft" fmla="*/ 0 w 70920"/>
                <a:gd name="textAreaRight" fmla="*/ 72000 w 70920"/>
                <a:gd name="textAreaTop" fmla="*/ 0 h 116640"/>
                <a:gd name="textAreaBottom" fmla="*/ 117720 h 116640"/>
              </a:gdLst>
              <a:ahLst/>
              <a:rect l="textAreaLeft" t="textAreaTop" r="textAreaRight" b="textAreaBottom"/>
              <a:pathLst>
                <a:path w="2885" h="4714">
                  <a:moveTo>
                    <a:pt x="0" y="1"/>
                  </a:moveTo>
                  <a:lnTo>
                    <a:pt x="0" y="3681"/>
                  </a:lnTo>
                  <a:cubicBezTo>
                    <a:pt x="0" y="4244"/>
                    <a:pt x="657" y="4713"/>
                    <a:pt x="1431" y="4713"/>
                  </a:cubicBezTo>
                  <a:cubicBezTo>
                    <a:pt x="2228" y="4713"/>
                    <a:pt x="2884" y="4244"/>
                    <a:pt x="2884" y="3681"/>
                  </a:cubicBezTo>
                  <a:lnTo>
                    <a:pt x="2884" y="1"/>
                  </a:lnTo>
                  <a:close/>
                </a:path>
              </a:pathLst>
            </a:custGeom>
            <a:solidFill>
              <a:srgbClr val="fcad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8680" bIns="586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16" name="Google Shape;3311;p 1"/>
            <p:cNvSpPr/>
            <p:nvPr/>
          </p:nvSpPr>
          <p:spPr>
            <a:xfrm>
              <a:off x="6392880" y="1496160"/>
              <a:ext cx="70920" cy="91080"/>
            </a:xfrm>
            <a:custGeom>
              <a:avLst/>
              <a:gdLst>
                <a:gd name="textAreaLeft" fmla="*/ 0 w 70920"/>
                <a:gd name="textAreaRight" fmla="*/ 72000 w 70920"/>
                <a:gd name="textAreaTop" fmla="*/ 0 h 91080"/>
                <a:gd name="textAreaBottom" fmla="*/ 92160 h 91080"/>
              </a:gdLst>
              <a:ahLst/>
              <a:rect l="textAreaLeft" t="textAreaTop" r="textAreaRight" b="textAreaBottom"/>
              <a:pathLst>
                <a:path w="2885" h="3682">
                  <a:moveTo>
                    <a:pt x="0" y="1"/>
                  </a:moveTo>
                  <a:lnTo>
                    <a:pt x="0" y="3681"/>
                  </a:lnTo>
                  <a:cubicBezTo>
                    <a:pt x="938" y="3681"/>
                    <a:pt x="1829" y="3236"/>
                    <a:pt x="2415" y="2509"/>
                  </a:cubicBezTo>
                  <a:lnTo>
                    <a:pt x="2884" y="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99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080" bIns="46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17" name="Google Shape;3312;p 1"/>
            <p:cNvSpPr/>
            <p:nvPr/>
          </p:nvSpPr>
          <p:spPr>
            <a:xfrm>
              <a:off x="6375240" y="1446480"/>
              <a:ext cx="106200" cy="119880"/>
            </a:xfrm>
            <a:custGeom>
              <a:avLst/>
              <a:gdLst>
                <a:gd name="textAreaLeft" fmla="*/ 0 w 106200"/>
                <a:gd name="textAreaRight" fmla="*/ 107280 w 106200"/>
                <a:gd name="textAreaTop" fmla="*/ 0 h 119880"/>
                <a:gd name="textAreaBottom" fmla="*/ 120960 h 119880"/>
              </a:gdLst>
              <a:ahLst/>
              <a:rect l="textAreaLeft" t="textAreaTop" r="textAreaRight" b="textAreaBottom"/>
              <a:pathLst>
                <a:path w="4291" h="4845">
                  <a:moveTo>
                    <a:pt x="2166" y="0"/>
                  </a:moveTo>
                  <a:cubicBezTo>
                    <a:pt x="1303" y="0"/>
                    <a:pt x="436" y="991"/>
                    <a:pt x="0" y="2946"/>
                  </a:cubicBezTo>
                  <a:cubicBezTo>
                    <a:pt x="492" y="4024"/>
                    <a:pt x="1266" y="4845"/>
                    <a:pt x="2134" y="4845"/>
                  </a:cubicBezTo>
                  <a:cubicBezTo>
                    <a:pt x="3025" y="4845"/>
                    <a:pt x="3798" y="4024"/>
                    <a:pt x="4291" y="2946"/>
                  </a:cubicBezTo>
                  <a:cubicBezTo>
                    <a:pt x="3870" y="974"/>
                    <a:pt x="3020" y="0"/>
                    <a:pt x="2166" y="0"/>
                  </a:cubicBezTo>
                  <a:close/>
                </a:path>
              </a:pathLst>
            </a:custGeom>
            <a:solidFill>
              <a:srgbClr val="f9ba8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0480" bIns="604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18" name="Google Shape;3313;p 1"/>
            <p:cNvSpPr/>
            <p:nvPr/>
          </p:nvSpPr>
          <p:spPr>
            <a:xfrm>
              <a:off x="6375240" y="1483920"/>
              <a:ext cx="64080" cy="82800"/>
            </a:xfrm>
            <a:custGeom>
              <a:avLst/>
              <a:gdLst>
                <a:gd name="textAreaLeft" fmla="*/ 0 w 64080"/>
                <a:gd name="textAreaRight" fmla="*/ 65160 w 64080"/>
                <a:gd name="textAreaTop" fmla="*/ 0 h 82800"/>
                <a:gd name="textAreaBottom" fmla="*/ 83880 h 82800"/>
              </a:gdLst>
              <a:ahLst/>
              <a:rect l="textAreaLeft" t="textAreaTop" r="textAreaRight" b="textAreaBottom"/>
              <a:pathLst>
                <a:path w="2603" h="3353">
                  <a:moveTo>
                    <a:pt x="469" y="0"/>
                  </a:moveTo>
                  <a:cubicBezTo>
                    <a:pt x="258" y="469"/>
                    <a:pt x="117" y="961"/>
                    <a:pt x="0" y="1477"/>
                  </a:cubicBezTo>
                  <a:cubicBezTo>
                    <a:pt x="492" y="2532"/>
                    <a:pt x="1266" y="3353"/>
                    <a:pt x="2134" y="3353"/>
                  </a:cubicBezTo>
                  <a:cubicBezTo>
                    <a:pt x="2298" y="3353"/>
                    <a:pt x="2462" y="3329"/>
                    <a:pt x="2603" y="3283"/>
                  </a:cubicBezTo>
                  <a:cubicBezTo>
                    <a:pt x="1571" y="2931"/>
                    <a:pt x="750" y="1477"/>
                    <a:pt x="469" y="0"/>
                  </a:cubicBezTo>
                  <a:close/>
                </a:path>
              </a:pathLst>
            </a:custGeom>
            <a:solidFill>
              <a:srgbClr val="fcad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19" name="Google Shape;3314;p 1"/>
            <p:cNvSpPr/>
            <p:nvPr/>
          </p:nvSpPr>
          <p:spPr>
            <a:xfrm>
              <a:off x="6305040" y="1630440"/>
              <a:ext cx="246960" cy="107640"/>
            </a:xfrm>
            <a:custGeom>
              <a:avLst/>
              <a:gdLst>
                <a:gd name="textAreaLeft" fmla="*/ 0 w 246960"/>
                <a:gd name="textAreaRight" fmla="*/ 248040 w 246960"/>
                <a:gd name="textAreaTop" fmla="*/ 0 h 107640"/>
                <a:gd name="textAreaBottom" fmla="*/ 108720 h 107640"/>
              </a:gdLst>
              <a:ahLst/>
              <a:rect l="textAreaLeft" t="textAreaTop" r="textAreaRight" b="textAreaBottom"/>
              <a:pathLst>
                <a:path w="9918" h="4350">
                  <a:moveTo>
                    <a:pt x="4948" y="0"/>
                  </a:moveTo>
                  <a:cubicBezTo>
                    <a:pt x="3471" y="0"/>
                    <a:pt x="1970" y="211"/>
                    <a:pt x="540" y="587"/>
                  </a:cubicBezTo>
                  <a:cubicBezTo>
                    <a:pt x="212" y="657"/>
                    <a:pt x="1" y="962"/>
                    <a:pt x="48" y="1290"/>
                  </a:cubicBezTo>
                  <a:lnTo>
                    <a:pt x="259" y="2908"/>
                  </a:lnTo>
                  <a:cubicBezTo>
                    <a:pt x="1677" y="3869"/>
                    <a:pt x="3318" y="4350"/>
                    <a:pt x="4959" y="4350"/>
                  </a:cubicBezTo>
                  <a:cubicBezTo>
                    <a:pt x="6600" y="4350"/>
                    <a:pt x="8242" y="3869"/>
                    <a:pt x="9660" y="2908"/>
                  </a:cubicBezTo>
                  <a:lnTo>
                    <a:pt x="9871" y="1313"/>
                  </a:lnTo>
                  <a:cubicBezTo>
                    <a:pt x="9918" y="985"/>
                    <a:pt x="9707" y="680"/>
                    <a:pt x="9379" y="587"/>
                  </a:cubicBezTo>
                  <a:cubicBezTo>
                    <a:pt x="7925" y="211"/>
                    <a:pt x="6448" y="0"/>
                    <a:pt x="494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4360" bIns="543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20" name="Google Shape;3315;p 1"/>
            <p:cNvSpPr/>
            <p:nvPr/>
          </p:nvSpPr>
          <p:spPr>
            <a:xfrm>
              <a:off x="6305040" y="1631520"/>
              <a:ext cx="240480" cy="106560"/>
            </a:xfrm>
            <a:custGeom>
              <a:avLst/>
              <a:gdLst>
                <a:gd name="textAreaLeft" fmla="*/ 0 w 240480"/>
                <a:gd name="textAreaRight" fmla="*/ 241560 w 240480"/>
                <a:gd name="textAreaTop" fmla="*/ 0 h 106560"/>
                <a:gd name="textAreaBottom" fmla="*/ 107640 h 106560"/>
              </a:gdLst>
              <a:ahLst/>
              <a:rect l="textAreaLeft" t="textAreaTop" r="textAreaRight" b="textAreaBottom"/>
              <a:pathLst>
                <a:path w="9661" h="4303">
                  <a:moveTo>
                    <a:pt x="3705" y="0"/>
                  </a:moveTo>
                  <a:cubicBezTo>
                    <a:pt x="2627" y="94"/>
                    <a:pt x="1572" y="258"/>
                    <a:pt x="540" y="540"/>
                  </a:cubicBezTo>
                  <a:cubicBezTo>
                    <a:pt x="212" y="610"/>
                    <a:pt x="1" y="915"/>
                    <a:pt x="48" y="1243"/>
                  </a:cubicBezTo>
                  <a:lnTo>
                    <a:pt x="259" y="2861"/>
                  </a:lnTo>
                  <a:cubicBezTo>
                    <a:pt x="1677" y="3822"/>
                    <a:pt x="3318" y="4303"/>
                    <a:pt x="4959" y="4303"/>
                  </a:cubicBezTo>
                  <a:cubicBezTo>
                    <a:pt x="6600" y="4303"/>
                    <a:pt x="8242" y="3822"/>
                    <a:pt x="9660" y="2861"/>
                  </a:cubicBezTo>
                  <a:lnTo>
                    <a:pt x="9660" y="2861"/>
                  </a:lnTo>
                  <a:cubicBezTo>
                    <a:pt x="8655" y="3125"/>
                    <a:pt x="7818" y="3236"/>
                    <a:pt x="7122" y="3236"/>
                  </a:cubicBezTo>
                  <a:cubicBezTo>
                    <a:pt x="3371" y="3236"/>
                    <a:pt x="3705" y="0"/>
                    <a:pt x="3705" y="0"/>
                  </a:cubicBezTo>
                  <a:close/>
                </a:path>
              </a:pathLst>
            </a:custGeom>
            <a:solidFill>
              <a:srgbClr val="0b2140">
                <a:alpha val="2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3640" bIns="53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121" name="Google Shape;3316;p 1"/>
            <p:cNvSpPr/>
            <p:nvPr/>
          </p:nvSpPr>
          <p:spPr>
            <a:xfrm>
              <a:off x="6402240" y="1679040"/>
              <a:ext cx="45360" cy="38520"/>
            </a:xfrm>
            <a:custGeom>
              <a:avLst/>
              <a:gdLst>
                <a:gd name="textAreaLeft" fmla="*/ 0 w 45360"/>
                <a:gd name="textAreaRight" fmla="*/ 46440 w 45360"/>
                <a:gd name="textAreaTop" fmla="*/ 0 h 38520"/>
                <a:gd name="textAreaBottom" fmla="*/ 39600 h 38520"/>
              </a:gdLst>
              <a:ahLst/>
              <a:rect l="textAreaLeft" t="textAreaTop" r="textAreaRight" b="textAreaBottom"/>
              <a:pathLst>
                <a:path w="1853" h="1590">
                  <a:moveTo>
                    <a:pt x="1056" y="0"/>
                  </a:moveTo>
                  <a:cubicBezTo>
                    <a:pt x="352" y="0"/>
                    <a:pt x="1" y="844"/>
                    <a:pt x="493" y="1360"/>
                  </a:cubicBezTo>
                  <a:cubicBezTo>
                    <a:pt x="659" y="1519"/>
                    <a:pt x="859" y="1590"/>
                    <a:pt x="1054" y="1590"/>
                  </a:cubicBezTo>
                  <a:cubicBezTo>
                    <a:pt x="1465" y="1590"/>
                    <a:pt x="1853" y="1275"/>
                    <a:pt x="1853" y="798"/>
                  </a:cubicBezTo>
                  <a:cubicBezTo>
                    <a:pt x="1853" y="352"/>
                    <a:pt x="1501" y="0"/>
                    <a:pt x="1056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800" bIns="198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122" name="PlaceHolder 1"/>
          <p:cNvSpPr>
            <a:spLocks noGrp="1"/>
          </p:cNvSpPr>
          <p:nvPr>
            <p:ph/>
          </p:nvPr>
        </p:nvSpPr>
        <p:spPr>
          <a:xfrm>
            <a:off x="4356000" y="1638720"/>
            <a:ext cx="3865320" cy="261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Criação de uma Rainbow Table em AES-256-ECB.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O EgoRain faz: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00000"/>
              </a:lnSpc>
              <a:spcBef>
                <a:spcPts val="465"/>
              </a:spcBef>
              <a:buClr>
                <a:srgbClr val="964727"/>
              </a:buClr>
              <a:buFont typeface="Bai Jamjuree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Geração de todas as </a:t>
            </a:r>
            <a:r>
              <a:rPr b="0" i="1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passwords de 4 caracteres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00000"/>
              </a:lnSpc>
              <a:buClr>
                <a:srgbClr val="964727"/>
              </a:buClr>
              <a:buFont typeface="Bai Jamjuree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Encriptação em AES-256 em modo ECB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00000"/>
              </a:lnSpc>
              <a:buClr>
                <a:srgbClr val="964727"/>
              </a:buClr>
              <a:buFont typeface="Bai Jamjuree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Guarda para um ficheiro no formato `{pass}:{hash}`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3" name="PlaceHolder 2"/>
          <p:cNvSpPr>
            <a:spLocks noGrp="1"/>
          </p:cNvSpPr>
          <p:nvPr>
            <p:ph type="title"/>
          </p:nvPr>
        </p:nvSpPr>
        <p:spPr>
          <a:xfrm>
            <a:off x="4114080" y="1143000"/>
            <a:ext cx="2262600" cy="57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400" spc="-1" strike="noStrike">
                <a:solidFill>
                  <a:schemeClr val="dk1"/>
                </a:solidFill>
                <a:latin typeface="IBM Plex Sans"/>
                <a:ea typeface="IBM Plex Sans"/>
              </a:rPr>
              <a:t>EgoRain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4" name="" descr=""/>
          <p:cNvPicPr/>
          <p:nvPr/>
        </p:nvPicPr>
        <p:blipFill>
          <a:blip r:embed="rId1"/>
          <a:stretch/>
        </p:blipFill>
        <p:spPr>
          <a:xfrm>
            <a:off x="1107000" y="433080"/>
            <a:ext cx="2932560" cy="4259520"/>
          </a:xfrm>
          <a:prstGeom prst="rect">
            <a:avLst/>
          </a:prstGeom>
          <a:ln w="18360">
            <a:solidFill>
              <a:srgbClr val="3465a4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331;p 3"/>
          <p:cNvSpPr/>
          <p:nvPr/>
        </p:nvSpPr>
        <p:spPr>
          <a:xfrm>
            <a:off x="843120" y="1530720"/>
            <a:ext cx="3865320" cy="261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Hash Cracker de AES-256-ECB.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Já que criamos a Rainbow Table, mais vale utilizá-la!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Bai Jamjuree"/>
                <a:ea typeface="Bai Jamjuree"/>
              </a:rPr>
              <a:t>[Para fins educativos, claro]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26" name="Google Shape;4582;p 2"/>
          <p:cNvGrpSpPr/>
          <p:nvPr/>
        </p:nvGrpSpPr>
        <p:grpSpPr>
          <a:xfrm>
            <a:off x="3273120" y="1804320"/>
            <a:ext cx="419760" cy="419760"/>
            <a:chOff x="3273120" y="1804320"/>
            <a:chExt cx="419760" cy="419760"/>
          </a:xfrm>
        </p:grpSpPr>
        <p:sp>
          <p:nvSpPr>
            <p:cNvPr id="1127" name="Google Shape;4583;p 2"/>
            <p:cNvSpPr/>
            <p:nvPr/>
          </p:nvSpPr>
          <p:spPr>
            <a:xfrm>
              <a:off x="3273120" y="1804320"/>
              <a:ext cx="419760" cy="329400"/>
            </a:xfrm>
            <a:custGeom>
              <a:avLst/>
              <a:gdLst>
                <a:gd name="textAreaLeft" fmla="*/ 0 w 419760"/>
                <a:gd name="textAreaRight" fmla="*/ 420840 w 419760"/>
                <a:gd name="textAreaTop" fmla="*/ 0 h 329400"/>
                <a:gd name="textAreaBottom" fmla="*/ 330480 h 329400"/>
              </a:gdLst>
              <a:ahLst/>
              <a:rect l="textAreaLeft" t="textAreaTop" r="textAreaRight" b="textAreaBottom"/>
              <a:pathLst>
                <a:path w="41509" h="32609">
                  <a:moveTo>
                    <a:pt x="20758" y="0"/>
                  </a:moveTo>
                  <a:cubicBezTo>
                    <a:pt x="9296" y="0"/>
                    <a:pt x="13" y="9284"/>
                    <a:pt x="13" y="20745"/>
                  </a:cubicBezTo>
                  <a:cubicBezTo>
                    <a:pt x="0" y="24984"/>
                    <a:pt x="1303" y="29127"/>
                    <a:pt x="3741" y="32608"/>
                  </a:cubicBezTo>
                  <a:lnTo>
                    <a:pt x="37775" y="32608"/>
                  </a:lnTo>
                  <a:cubicBezTo>
                    <a:pt x="40206" y="29127"/>
                    <a:pt x="41509" y="24984"/>
                    <a:pt x="41502" y="20745"/>
                  </a:cubicBezTo>
                  <a:cubicBezTo>
                    <a:pt x="41502" y="9284"/>
                    <a:pt x="32213" y="0"/>
                    <a:pt x="20758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28" name="Google Shape;4584;p 2"/>
            <p:cNvSpPr/>
            <p:nvPr/>
          </p:nvSpPr>
          <p:spPr>
            <a:xfrm>
              <a:off x="3311280" y="1829160"/>
              <a:ext cx="343800" cy="394920"/>
            </a:xfrm>
            <a:custGeom>
              <a:avLst/>
              <a:gdLst>
                <a:gd name="textAreaLeft" fmla="*/ 0 w 343800"/>
                <a:gd name="textAreaRight" fmla="*/ 344880 w 343800"/>
                <a:gd name="textAreaTop" fmla="*/ 0 h 394920"/>
                <a:gd name="textAreaBottom" fmla="*/ 396000 h 394920"/>
              </a:gdLst>
              <a:ahLst/>
              <a:rect l="textAreaLeft" t="textAreaTop" r="textAreaRight" b="textAreaBottom"/>
              <a:pathLst>
                <a:path w="34035" h="39059">
                  <a:moveTo>
                    <a:pt x="17018" y="0"/>
                  </a:moveTo>
                  <a:lnTo>
                    <a:pt x="4467" y="1790"/>
                  </a:lnTo>
                  <a:lnTo>
                    <a:pt x="1" y="2431"/>
                  </a:lnTo>
                  <a:lnTo>
                    <a:pt x="1" y="30177"/>
                  </a:lnTo>
                  <a:cubicBezTo>
                    <a:pt x="3877" y="35739"/>
                    <a:pt x="10230" y="39058"/>
                    <a:pt x="17018" y="39058"/>
                  </a:cubicBezTo>
                  <a:cubicBezTo>
                    <a:pt x="23799" y="39058"/>
                    <a:pt x="30152" y="35739"/>
                    <a:pt x="34035" y="30177"/>
                  </a:cubicBezTo>
                  <a:lnTo>
                    <a:pt x="34035" y="2431"/>
                  </a:lnTo>
                  <a:lnTo>
                    <a:pt x="29562" y="1790"/>
                  </a:lnTo>
                  <a:lnTo>
                    <a:pt x="17018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29" name="Google Shape;4585;p 2"/>
            <p:cNvSpPr/>
            <p:nvPr/>
          </p:nvSpPr>
          <p:spPr>
            <a:xfrm>
              <a:off x="3311280" y="1844280"/>
              <a:ext cx="343800" cy="379440"/>
            </a:xfrm>
            <a:custGeom>
              <a:avLst/>
              <a:gdLst>
                <a:gd name="textAreaLeft" fmla="*/ 0 w 343800"/>
                <a:gd name="textAreaRight" fmla="*/ 344880 w 343800"/>
                <a:gd name="textAreaTop" fmla="*/ 0 h 379440"/>
                <a:gd name="textAreaBottom" fmla="*/ 380520 h 379440"/>
              </a:gdLst>
              <a:ahLst/>
              <a:rect l="textAreaLeft" t="textAreaTop" r="textAreaRight" b="textAreaBottom"/>
              <a:pathLst>
                <a:path w="34035" h="37549">
                  <a:moveTo>
                    <a:pt x="6458" y="1"/>
                  </a:moveTo>
                  <a:lnTo>
                    <a:pt x="4474" y="280"/>
                  </a:lnTo>
                  <a:lnTo>
                    <a:pt x="1" y="921"/>
                  </a:lnTo>
                  <a:lnTo>
                    <a:pt x="1" y="28667"/>
                  </a:lnTo>
                  <a:cubicBezTo>
                    <a:pt x="3877" y="34229"/>
                    <a:pt x="10237" y="37548"/>
                    <a:pt x="17018" y="37548"/>
                  </a:cubicBezTo>
                  <a:cubicBezTo>
                    <a:pt x="23799" y="37548"/>
                    <a:pt x="30152" y="34229"/>
                    <a:pt x="34035" y="28667"/>
                  </a:cubicBezTo>
                  <a:cubicBezTo>
                    <a:pt x="18807" y="28667"/>
                    <a:pt x="6458" y="16324"/>
                    <a:pt x="6458" y="1090"/>
                  </a:cubicBezTo>
                  <a:lnTo>
                    <a:pt x="6458" y="1"/>
                  </a:lnTo>
                  <a:close/>
                </a:path>
              </a:pathLst>
            </a:custGeom>
            <a:solidFill>
              <a:srgbClr val="0b2140">
                <a:alpha val="1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130" name="Google Shape;4586;p 2"/>
            <p:cNvSpPr/>
            <p:nvPr/>
          </p:nvSpPr>
          <p:spPr>
            <a:xfrm>
              <a:off x="3389040" y="1880640"/>
              <a:ext cx="187920" cy="187920"/>
            </a:xfrm>
            <a:custGeom>
              <a:avLst/>
              <a:gdLst>
                <a:gd name="textAreaLeft" fmla="*/ 0 w 187920"/>
                <a:gd name="textAreaRight" fmla="*/ 189000 w 187920"/>
                <a:gd name="textAreaTop" fmla="*/ 0 h 187920"/>
                <a:gd name="textAreaBottom" fmla="*/ 189000 h 187920"/>
              </a:gdLst>
              <a:ahLst/>
              <a:rect l="textAreaLeft" t="textAreaTop" r="textAreaRight" b="textAreaBottom"/>
              <a:pathLst>
                <a:path w="18639" h="18638">
                  <a:moveTo>
                    <a:pt x="9323" y="0"/>
                  </a:moveTo>
                  <a:cubicBezTo>
                    <a:pt x="4176" y="0"/>
                    <a:pt x="1" y="4169"/>
                    <a:pt x="1" y="9316"/>
                  </a:cubicBezTo>
                  <a:cubicBezTo>
                    <a:pt x="1" y="14463"/>
                    <a:pt x="4176" y="18638"/>
                    <a:pt x="9323" y="18638"/>
                  </a:cubicBezTo>
                  <a:cubicBezTo>
                    <a:pt x="14470" y="18638"/>
                    <a:pt x="18638" y="14463"/>
                    <a:pt x="18638" y="9316"/>
                  </a:cubicBezTo>
                  <a:cubicBezTo>
                    <a:pt x="18638" y="4169"/>
                    <a:pt x="14470" y="0"/>
                    <a:pt x="9323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31" name="Google Shape;4587;p 2"/>
            <p:cNvSpPr/>
            <p:nvPr/>
          </p:nvSpPr>
          <p:spPr>
            <a:xfrm>
              <a:off x="3395520" y="1892880"/>
              <a:ext cx="175320" cy="135720"/>
            </a:xfrm>
            <a:custGeom>
              <a:avLst/>
              <a:gdLst>
                <a:gd name="textAreaLeft" fmla="*/ 0 w 175320"/>
                <a:gd name="textAreaRight" fmla="*/ 176400 w 175320"/>
                <a:gd name="textAreaTop" fmla="*/ 0 h 135720"/>
                <a:gd name="textAreaBottom" fmla="*/ 136800 h 135720"/>
              </a:gdLst>
              <a:ahLst/>
              <a:rect l="textAreaLeft" t="textAreaTop" r="textAreaRight" b="textAreaBottom"/>
              <a:pathLst>
                <a:path w="17407" h="13511">
                  <a:moveTo>
                    <a:pt x="8700" y="1"/>
                  </a:moveTo>
                  <a:cubicBezTo>
                    <a:pt x="5504" y="1"/>
                    <a:pt x="2606" y="1881"/>
                    <a:pt x="1303" y="4798"/>
                  </a:cubicBezTo>
                  <a:cubicBezTo>
                    <a:pt x="0" y="7721"/>
                    <a:pt x="532" y="11131"/>
                    <a:pt x="2664" y="13510"/>
                  </a:cubicBezTo>
                  <a:lnTo>
                    <a:pt x="14735" y="13510"/>
                  </a:lnTo>
                  <a:cubicBezTo>
                    <a:pt x="16868" y="11131"/>
                    <a:pt x="17406" y="7721"/>
                    <a:pt x="16097" y="4798"/>
                  </a:cubicBezTo>
                  <a:cubicBezTo>
                    <a:pt x="14794" y="1881"/>
                    <a:pt x="11896" y="1"/>
                    <a:pt x="870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8400" bIns="684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32" name="Google Shape;4588;p 2"/>
            <p:cNvSpPr/>
            <p:nvPr/>
          </p:nvSpPr>
          <p:spPr>
            <a:xfrm>
              <a:off x="3422520" y="1962360"/>
              <a:ext cx="121320" cy="93600"/>
            </a:xfrm>
            <a:custGeom>
              <a:avLst/>
              <a:gdLst>
                <a:gd name="textAreaLeft" fmla="*/ 0 w 121320"/>
                <a:gd name="textAreaRight" fmla="*/ 122400 w 121320"/>
                <a:gd name="textAreaTop" fmla="*/ 0 h 93600"/>
                <a:gd name="textAreaBottom" fmla="*/ 94680 h 93600"/>
              </a:gdLst>
              <a:ahLst/>
              <a:rect l="textAreaLeft" t="textAreaTop" r="textAreaRight" b="textAreaBottom"/>
              <a:pathLst>
                <a:path w="12072" h="9344">
                  <a:moveTo>
                    <a:pt x="4649" y="1"/>
                  </a:moveTo>
                  <a:lnTo>
                    <a:pt x="4649" y="3547"/>
                  </a:lnTo>
                  <a:cubicBezTo>
                    <a:pt x="4649" y="3547"/>
                    <a:pt x="1634" y="4046"/>
                    <a:pt x="940" y="4662"/>
                  </a:cubicBezTo>
                  <a:cubicBezTo>
                    <a:pt x="655" y="4915"/>
                    <a:pt x="305" y="5751"/>
                    <a:pt x="0" y="6645"/>
                  </a:cubicBezTo>
                  <a:cubicBezTo>
                    <a:pt x="1611" y="8444"/>
                    <a:pt x="3824" y="9344"/>
                    <a:pt x="6036" y="9344"/>
                  </a:cubicBezTo>
                  <a:cubicBezTo>
                    <a:pt x="8248" y="9344"/>
                    <a:pt x="10460" y="8444"/>
                    <a:pt x="12071" y="6645"/>
                  </a:cubicBezTo>
                  <a:cubicBezTo>
                    <a:pt x="11760" y="5751"/>
                    <a:pt x="11416" y="4915"/>
                    <a:pt x="11131" y="4662"/>
                  </a:cubicBezTo>
                  <a:cubicBezTo>
                    <a:pt x="10431" y="4046"/>
                    <a:pt x="7417" y="3547"/>
                    <a:pt x="7417" y="3547"/>
                  </a:cubicBezTo>
                  <a:lnTo>
                    <a:pt x="7417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7160" bIns="47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33" name="Google Shape;4589;p 2"/>
            <p:cNvSpPr/>
            <p:nvPr/>
          </p:nvSpPr>
          <p:spPr>
            <a:xfrm>
              <a:off x="3422520" y="2003760"/>
              <a:ext cx="102240" cy="52200"/>
            </a:xfrm>
            <a:custGeom>
              <a:avLst/>
              <a:gdLst>
                <a:gd name="textAreaLeft" fmla="*/ 0 w 102240"/>
                <a:gd name="textAreaRight" fmla="*/ 103320 w 102240"/>
                <a:gd name="textAreaTop" fmla="*/ 0 h 52200"/>
                <a:gd name="textAreaBottom" fmla="*/ 53280 h 52200"/>
              </a:gdLst>
              <a:ahLst/>
              <a:rect l="textAreaLeft" t="textAreaTop" r="textAreaRight" b="textAreaBottom"/>
              <a:pathLst>
                <a:path w="10198" h="5264">
                  <a:moveTo>
                    <a:pt x="2269" y="0"/>
                  </a:moveTo>
                  <a:cubicBezTo>
                    <a:pt x="1692" y="169"/>
                    <a:pt x="1174" y="370"/>
                    <a:pt x="934" y="577"/>
                  </a:cubicBezTo>
                  <a:cubicBezTo>
                    <a:pt x="649" y="830"/>
                    <a:pt x="305" y="1666"/>
                    <a:pt x="0" y="2567"/>
                  </a:cubicBezTo>
                  <a:cubicBezTo>
                    <a:pt x="1581" y="4334"/>
                    <a:pt x="3793" y="5263"/>
                    <a:pt x="6035" y="5263"/>
                  </a:cubicBezTo>
                  <a:cubicBezTo>
                    <a:pt x="7463" y="5263"/>
                    <a:pt x="8902" y="4887"/>
                    <a:pt x="10198" y="4110"/>
                  </a:cubicBezTo>
                  <a:lnTo>
                    <a:pt x="10198" y="4110"/>
                  </a:lnTo>
                  <a:cubicBezTo>
                    <a:pt x="9912" y="4143"/>
                    <a:pt x="9627" y="4156"/>
                    <a:pt x="9342" y="4156"/>
                  </a:cubicBezTo>
                  <a:lnTo>
                    <a:pt x="9348" y="4162"/>
                  </a:lnTo>
                  <a:cubicBezTo>
                    <a:pt x="6405" y="4162"/>
                    <a:pt x="3696" y="2567"/>
                    <a:pt x="2269" y="0"/>
                  </a:cubicBezTo>
                  <a:close/>
                </a:path>
              </a:pathLst>
            </a:custGeom>
            <a:solidFill>
              <a:srgbClr val="0b2140">
                <a:alpha val="1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640" bIns="26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134" name="Google Shape;4590;p 2"/>
            <p:cNvSpPr/>
            <p:nvPr/>
          </p:nvSpPr>
          <p:spPr>
            <a:xfrm>
              <a:off x="3469680" y="1962360"/>
              <a:ext cx="27000" cy="34920"/>
            </a:xfrm>
            <a:custGeom>
              <a:avLst/>
              <a:gdLst>
                <a:gd name="textAreaLeft" fmla="*/ 0 w 27000"/>
                <a:gd name="textAreaRight" fmla="*/ 28080 w 27000"/>
                <a:gd name="textAreaTop" fmla="*/ 0 h 34920"/>
                <a:gd name="textAreaBottom" fmla="*/ 36000 h 34920"/>
              </a:gdLst>
              <a:ahLst/>
              <a:rect l="textAreaLeft" t="textAreaTop" r="textAreaRight" b="textAreaBottom"/>
              <a:pathLst>
                <a:path w="2769" h="3547">
                  <a:moveTo>
                    <a:pt x="1" y="1"/>
                  </a:moveTo>
                  <a:lnTo>
                    <a:pt x="1" y="3547"/>
                  </a:lnTo>
                  <a:cubicBezTo>
                    <a:pt x="1492" y="3547"/>
                    <a:pt x="2321" y="2406"/>
                    <a:pt x="2321" y="2406"/>
                  </a:cubicBezTo>
                  <a:lnTo>
                    <a:pt x="2769" y="1"/>
                  </a:lnTo>
                  <a:close/>
                </a:path>
              </a:pathLst>
            </a:custGeom>
            <a:solidFill>
              <a:srgbClr val="0b2140">
                <a:alpha val="1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135" name="Google Shape;4591;p 2"/>
            <p:cNvSpPr/>
            <p:nvPr/>
          </p:nvSpPr>
          <p:spPr>
            <a:xfrm>
              <a:off x="3457440" y="1915200"/>
              <a:ext cx="51120" cy="73800"/>
            </a:xfrm>
            <a:custGeom>
              <a:avLst/>
              <a:gdLst>
                <a:gd name="textAreaLeft" fmla="*/ 0 w 51120"/>
                <a:gd name="textAreaRight" fmla="*/ 52200 w 51120"/>
                <a:gd name="textAreaTop" fmla="*/ 0 h 73800"/>
                <a:gd name="textAreaBottom" fmla="*/ 74880 h 73800"/>
              </a:gdLst>
              <a:ahLst/>
              <a:rect l="textAreaLeft" t="textAreaTop" r="textAreaRight" b="textAreaBottom"/>
              <a:pathLst>
                <a:path w="5141" h="7372">
                  <a:moveTo>
                    <a:pt x="2574" y="1"/>
                  </a:moveTo>
                  <a:cubicBezTo>
                    <a:pt x="1154" y="1"/>
                    <a:pt x="0" y="1362"/>
                    <a:pt x="0" y="3255"/>
                  </a:cubicBezTo>
                  <a:cubicBezTo>
                    <a:pt x="0" y="5148"/>
                    <a:pt x="1154" y="7371"/>
                    <a:pt x="2574" y="7371"/>
                  </a:cubicBezTo>
                  <a:cubicBezTo>
                    <a:pt x="3994" y="7371"/>
                    <a:pt x="5141" y="5148"/>
                    <a:pt x="5141" y="3255"/>
                  </a:cubicBezTo>
                  <a:cubicBezTo>
                    <a:pt x="5141" y="1362"/>
                    <a:pt x="3994" y="1"/>
                    <a:pt x="2574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440" bIns="37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36" name="Google Shape;4592;p 2"/>
            <p:cNvSpPr/>
            <p:nvPr/>
          </p:nvSpPr>
          <p:spPr>
            <a:xfrm>
              <a:off x="3457440" y="1915200"/>
              <a:ext cx="29520" cy="73800"/>
            </a:xfrm>
            <a:custGeom>
              <a:avLst/>
              <a:gdLst>
                <a:gd name="textAreaLeft" fmla="*/ 0 w 29520"/>
                <a:gd name="textAreaRight" fmla="*/ 30600 w 29520"/>
                <a:gd name="textAreaTop" fmla="*/ 0 h 73800"/>
                <a:gd name="textAreaBottom" fmla="*/ 74880 h 73800"/>
              </a:gdLst>
              <a:ahLst/>
              <a:rect l="textAreaLeft" t="textAreaTop" r="textAreaRight" b="textAreaBottom"/>
              <a:pathLst>
                <a:path w="3015" h="7372">
                  <a:moveTo>
                    <a:pt x="2574" y="1"/>
                  </a:moveTo>
                  <a:cubicBezTo>
                    <a:pt x="1154" y="1"/>
                    <a:pt x="0" y="1362"/>
                    <a:pt x="0" y="3255"/>
                  </a:cubicBezTo>
                  <a:cubicBezTo>
                    <a:pt x="0" y="5148"/>
                    <a:pt x="1154" y="7371"/>
                    <a:pt x="2574" y="7371"/>
                  </a:cubicBezTo>
                  <a:cubicBezTo>
                    <a:pt x="2723" y="7371"/>
                    <a:pt x="2872" y="7345"/>
                    <a:pt x="3015" y="7300"/>
                  </a:cubicBezTo>
                  <a:cubicBezTo>
                    <a:pt x="1802" y="6905"/>
                    <a:pt x="888" y="4947"/>
                    <a:pt x="888" y="3255"/>
                  </a:cubicBezTo>
                  <a:cubicBezTo>
                    <a:pt x="888" y="1563"/>
                    <a:pt x="1802" y="299"/>
                    <a:pt x="3015" y="46"/>
                  </a:cubicBezTo>
                  <a:cubicBezTo>
                    <a:pt x="2872" y="14"/>
                    <a:pt x="2723" y="1"/>
                    <a:pt x="2574" y="1"/>
                  </a:cubicBezTo>
                  <a:close/>
                </a:path>
              </a:pathLst>
            </a:custGeom>
            <a:solidFill>
              <a:srgbClr val="0b2140">
                <a:alpha val="1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440" bIns="37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137" name="Google Shape;4593;p 2"/>
            <p:cNvSpPr/>
            <p:nvPr/>
          </p:nvSpPr>
          <p:spPr>
            <a:xfrm>
              <a:off x="3311280" y="1804320"/>
              <a:ext cx="343800" cy="48240"/>
            </a:xfrm>
            <a:custGeom>
              <a:avLst/>
              <a:gdLst>
                <a:gd name="textAreaLeft" fmla="*/ 0 w 343800"/>
                <a:gd name="textAreaRight" fmla="*/ 344880 w 343800"/>
                <a:gd name="textAreaTop" fmla="*/ 0 h 48240"/>
                <a:gd name="textAreaBottom" fmla="*/ 49320 h 48240"/>
              </a:gdLst>
              <a:ahLst/>
              <a:rect l="textAreaLeft" t="textAreaTop" r="textAreaRight" b="textAreaBottom"/>
              <a:pathLst>
                <a:path w="34035" h="4863">
                  <a:moveTo>
                    <a:pt x="1621" y="0"/>
                  </a:moveTo>
                  <a:cubicBezTo>
                    <a:pt x="727" y="0"/>
                    <a:pt x="1" y="726"/>
                    <a:pt x="1" y="1621"/>
                  </a:cubicBezTo>
                  <a:lnTo>
                    <a:pt x="1" y="4862"/>
                  </a:lnTo>
                  <a:lnTo>
                    <a:pt x="34035" y="4862"/>
                  </a:lnTo>
                  <a:lnTo>
                    <a:pt x="34035" y="1621"/>
                  </a:lnTo>
                  <a:cubicBezTo>
                    <a:pt x="34035" y="726"/>
                    <a:pt x="33309" y="0"/>
                    <a:pt x="3241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480" bIns="244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38" name="Google Shape;4594;p 2"/>
            <p:cNvSpPr/>
            <p:nvPr/>
          </p:nvSpPr>
          <p:spPr>
            <a:xfrm>
              <a:off x="3311280" y="1804320"/>
              <a:ext cx="63360" cy="48240"/>
            </a:xfrm>
            <a:custGeom>
              <a:avLst/>
              <a:gdLst>
                <a:gd name="textAreaLeft" fmla="*/ 0 w 63360"/>
                <a:gd name="textAreaRight" fmla="*/ 64440 w 63360"/>
                <a:gd name="textAreaTop" fmla="*/ 0 h 48240"/>
                <a:gd name="textAreaBottom" fmla="*/ 49320 h 48240"/>
              </a:gdLst>
              <a:ahLst/>
              <a:rect l="textAreaLeft" t="textAreaTop" r="textAreaRight" b="textAreaBottom"/>
              <a:pathLst>
                <a:path w="6367" h="4863">
                  <a:moveTo>
                    <a:pt x="1621" y="0"/>
                  </a:moveTo>
                  <a:cubicBezTo>
                    <a:pt x="727" y="0"/>
                    <a:pt x="1" y="726"/>
                    <a:pt x="1" y="1621"/>
                  </a:cubicBezTo>
                  <a:lnTo>
                    <a:pt x="1" y="4862"/>
                  </a:lnTo>
                  <a:lnTo>
                    <a:pt x="6367" y="4862"/>
                  </a:lnTo>
                  <a:cubicBezTo>
                    <a:pt x="5919" y="4862"/>
                    <a:pt x="5556" y="4499"/>
                    <a:pt x="5556" y="4052"/>
                  </a:cubicBezTo>
                  <a:cubicBezTo>
                    <a:pt x="5556" y="3605"/>
                    <a:pt x="5919" y="3242"/>
                    <a:pt x="6367" y="3242"/>
                  </a:cubicBezTo>
                  <a:lnTo>
                    <a:pt x="6367" y="1621"/>
                  </a:lnTo>
                  <a:cubicBezTo>
                    <a:pt x="5919" y="1621"/>
                    <a:pt x="5556" y="1258"/>
                    <a:pt x="5556" y="811"/>
                  </a:cubicBezTo>
                  <a:cubicBezTo>
                    <a:pt x="5556" y="363"/>
                    <a:pt x="5919" y="0"/>
                    <a:pt x="636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480" bIns="244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39" name="Google Shape;4595;p 2"/>
            <p:cNvSpPr/>
            <p:nvPr/>
          </p:nvSpPr>
          <p:spPr>
            <a:xfrm>
              <a:off x="3612960" y="1820880"/>
              <a:ext cx="15480" cy="15480"/>
            </a:xfrm>
            <a:custGeom>
              <a:avLst/>
              <a:gdLst>
                <a:gd name="textAreaLeft" fmla="*/ 0 w 15480"/>
                <a:gd name="textAreaRight" fmla="*/ 16560 w 15480"/>
                <a:gd name="textAreaTop" fmla="*/ 0 h 15480"/>
                <a:gd name="textAreaBottom" fmla="*/ 16560 h 15480"/>
              </a:gdLst>
              <a:ahLst/>
              <a:rect l="textAreaLeft" t="textAreaTop" r="textAreaRight" b="textAreaBottom"/>
              <a:pathLst>
                <a:path w="1622" h="1621">
                  <a:moveTo>
                    <a:pt x="811" y="0"/>
                  </a:moveTo>
                  <a:cubicBezTo>
                    <a:pt x="364" y="0"/>
                    <a:pt x="1" y="363"/>
                    <a:pt x="1" y="810"/>
                  </a:cubicBezTo>
                  <a:cubicBezTo>
                    <a:pt x="1" y="1258"/>
                    <a:pt x="364" y="1621"/>
                    <a:pt x="811" y="1621"/>
                  </a:cubicBezTo>
                  <a:cubicBezTo>
                    <a:pt x="1258" y="1621"/>
                    <a:pt x="1621" y="1258"/>
                    <a:pt x="1621" y="810"/>
                  </a:cubicBezTo>
                  <a:cubicBezTo>
                    <a:pt x="1621" y="363"/>
                    <a:pt x="1258" y="0"/>
                    <a:pt x="811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40" name="Google Shape;4596;p 2"/>
            <p:cNvSpPr/>
            <p:nvPr/>
          </p:nvSpPr>
          <p:spPr>
            <a:xfrm>
              <a:off x="3584160" y="1820880"/>
              <a:ext cx="15480" cy="15480"/>
            </a:xfrm>
            <a:custGeom>
              <a:avLst/>
              <a:gdLst>
                <a:gd name="textAreaLeft" fmla="*/ 0 w 15480"/>
                <a:gd name="textAreaRight" fmla="*/ 16560 w 15480"/>
                <a:gd name="textAreaTop" fmla="*/ 0 h 15480"/>
                <a:gd name="textAreaBottom" fmla="*/ 16560 h 15480"/>
              </a:gdLst>
              <a:ahLst/>
              <a:rect l="textAreaLeft" t="textAreaTop" r="textAreaRight" b="textAreaBottom"/>
              <a:pathLst>
                <a:path w="1622" h="1621">
                  <a:moveTo>
                    <a:pt x="811" y="0"/>
                  </a:moveTo>
                  <a:cubicBezTo>
                    <a:pt x="364" y="0"/>
                    <a:pt x="1" y="363"/>
                    <a:pt x="1" y="810"/>
                  </a:cubicBezTo>
                  <a:cubicBezTo>
                    <a:pt x="1" y="1258"/>
                    <a:pt x="364" y="1621"/>
                    <a:pt x="811" y="1621"/>
                  </a:cubicBezTo>
                  <a:cubicBezTo>
                    <a:pt x="1258" y="1621"/>
                    <a:pt x="1621" y="1258"/>
                    <a:pt x="1621" y="810"/>
                  </a:cubicBezTo>
                  <a:cubicBezTo>
                    <a:pt x="1621" y="363"/>
                    <a:pt x="1258" y="0"/>
                    <a:pt x="811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41" name="Google Shape;4597;p 2"/>
            <p:cNvSpPr/>
            <p:nvPr/>
          </p:nvSpPr>
          <p:spPr>
            <a:xfrm>
              <a:off x="3555720" y="1820880"/>
              <a:ext cx="15480" cy="15480"/>
            </a:xfrm>
            <a:custGeom>
              <a:avLst/>
              <a:gdLst>
                <a:gd name="textAreaLeft" fmla="*/ 0 w 15480"/>
                <a:gd name="textAreaRight" fmla="*/ 16560 w 15480"/>
                <a:gd name="textAreaTop" fmla="*/ 0 h 15480"/>
                <a:gd name="textAreaBottom" fmla="*/ 16560 h 15480"/>
              </a:gdLst>
              <a:ahLst/>
              <a:rect l="textAreaLeft" t="textAreaTop" r="textAreaRight" b="textAreaBottom"/>
              <a:pathLst>
                <a:path w="1622" h="1621">
                  <a:moveTo>
                    <a:pt x="811" y="0"/>
                  </a:moveTo>
                  <a:cubicBezTo>
                    <a:pt x="357" y="0"/>
                    <a:pt x="1" y="363"/>
                    <a:pt x="1" y="810"/>
                  </a:cubicBezTo>
                  <a:cubicBezTo>
                    <a:pt x="1" y="1258"/>
                    <a:pt x="357" y="1621"/>
                    <a:pt x="811" y="1621"/>
                  </a:cubicBezTo>
                  <a:cubicBezTo>
                    <a:pt x="1259" y="1621"/>
                    <a:pt x="1622" y="1258"/>
                    <a:pt x="1622" y="810"/>
                  </a:cubicBezTo>
                  <a:cubicBezTo>
                    <a:pt x="1622" y="363"/>
                    <a:pt x="1259" y="0"/>
                    <a:pt x="811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42" name="Google Shape;4598;p 2"/>
            <p:cNvSpPr/>
            <p:nvPr/>
          </p:nvSpPr>
          <p:spPr>
            <a:xfrm>
              <a:off x="3337920" y="1820880"/>
              <a:ext cx="191880" cy="15480"/>
            </a:xfrm>
            <a:custGeom>
              <a:avLst/>
              <a:gdLst>
                <a:gd name="textAreaLeft" fmla="*/ 0 w 191880"/>
                <a:gd name="textAreaRight" fmla="*/ 192960 w 191880"/>
                <a:gd name="textAreaTop" fmla="*/ 0 h 15480"/>
                <a:gd name="textAreaBottom" fmla="*/ 16560 h 15480"/>
              </a:gdLst>
              <a:ahLst/>
              <a:rect l="textAreaLeft" t="textAreaTop" r="textAreaRight" b="textAreaBottom"/>
              <a:pathLst>
                <a:path w="19041" h="1621">
                  <a:moveTo>
                    <a:pt x="811" y="0"/>
                  </a:moveTo>
                  <a:cubicBezTo>
                    <a:pt x="364" y="0"/>
                    <a:pt x="1" y="363"/>
                    <a:pt x="1" y="810"/>
                  </a:cubicBezTo>
                  <a:cubicBezTo>
                    <a:pt x="1" y="1258"/>
                    <a:pt x="364" y="1621"/>
                    <a:pt x="811" y="1621"/>
                  </a:cubicBezTo>
                  <a:lnTo>
                    <a:pt x="18237" y="1621"/>
                  </a:lnTo>
                  <a:cubicBezTo>
                    <a:pt x="18684" y="1621"/>
                    <a:pt x="19040" y="1258"/>
                    <a:pt x="19040" y="810"/>
                  </a:cubicBezTo>
                  <a:cubicBezTo>
                    <a:pt x="19040" y="363"/>
                    <a:pt x="18684" y="0"/>
                    <a:pt x="1823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143" name="Google Shape;4599;p 2"/>
            <p:cNvSpPr/>
            <p:nvPr/>
          </p:nvSpPr>
          <p:spPr>
            <a:xfrm>
              <a:off x="3368520" y="2093760"/>
              <a:ext cx="97560" cy="31680"/>
            </a:xfrm>
            <a:custGeom>
              <a:avLst/>
              <a:gdLst>
                <a:gd name="textAreaLeft" fmla="*/ 0 w 97560"/>
                <a:gd name="textAreaRight" fmla="*/ 98640 w 97560"/>
                <a:gd name="textAreaTop" fmla="*/ 0 h 31680"/>
                <a:gd name="textAreaBottom" fmla="*/ 32760 h 31680"/>
              </a:gdLst>
              <a:ahLst/>
              <a:rect l="textAreaLeft" t="textAreaTop" r="textAreaRight" b="textAreaBottom"/>
              <a:pathLst>
                <a:path w="9725" h="3243">
                  <a:moveTo>
                    <a:pt x="1621" y="1"/>
                  </a:moveTo>
                  <a:cubicBezTo>
                    <a:pt x="726" y="1"/>
                    <a:pt x="0" y="727"/>
                    <a:pt x="0" y="1622"/>
                  </a:cubicBezTo>
                  <a:cubicBezTo>
                    <a:pt x="0" y="2516"/>
                    <a:pt x="726" y="3242"/>
                    <a:pt x="1621" y="3242"/>
                  </a:cubicBezTo>
                  <a:lnTo>
                    <a:pt x="9724" y="3242"/>
                  </a:lnTo>
                  <a:lnTo>
                    <a:pt x="972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200" bIns="16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44" name="Google Shape;4600;p 2"/>
            <p:cNvSpPr/>
            <p:nvPr/>
          </p:nvSpPr>
          <p:spPr>
            <a:xfrm>
              <a:off x="3420000" y="2103840"/>
              <a:ext cx="11160" cy="11160"/>
            </a:xfrm>
            <a:custGeom>
              <a:avLst/>
              <a:gdLst>
                <a:gd name="textAreaLeft" fmla="*/ 0 w 11160"/>
                <a:gd name="textAreaRight" fmla="*/ 12240 w 11160"/>
                <a:gd name="textAreaTop" fmla="*/ 0 h 11160"/>
                <a:gd name="textAreaBottom" fmla="*/ 12240 h 11160"/>
              </a:gdLst>
              <a:ahLst/>
              <a:rect l="textAreaLeft" t="textAreaTop" r="textAreaRight" b="textAreaBottom"/>
              <a:pathLst>
                <a:path w="1213" h="1219">
                  <a:moveTo>
                    <a:pt x="610" y="0"/>
                  </a:moveTo>
                  <a:cubicBezTo>
                    <a:pt x="273" y="0"/>
                    <a:pt x="1" y="273"/>
                    <a:pt x="1" y="610"/>
                  </a:cubicBezTo>
                  <a:cubicBezTo>
                    <a:pt x="1" y="947"/>
                    <a:pt x="273" y="1219"/>
                    <a:pt x="610" y="1219"/>
                  </a:cubicBezTo>
                  <a:cubicBezTo>
                    <a:pt x="941" y="1219"/>
                    <a:pt x="1213" y="947"/>
                    <a:pt x="1213" y="610"/>
                  </a:cubicBezTo>
                  <a:cubicBezTo>
                    <a:pt x="1213" y="273"/>
                    <a:pt x="941" y="0"/>
                    <a:pt x="61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45" name="Google Shape;4601;p 2"/>
            <p:cNvSpPr/>
            <p:nvPr/>
          </p:nvSpPr>
          <p:spPr>
            <a:xfrm>
              <a:off x="3395520" y="2103840"/>
              <a:ext cx="11160" cy="11160"/>
            </a:xfrm>
            <a:custGeom>
              <a:avLst/>
              <a:gdLst>
                <a:gd name="textAreaLeft" fmla="*/ 0 w 11160"/>
                <a:gd name="textAreaRight" fmla="*/ 12240 w 11160"/>
                <a:gd name="textAreaTop" fmla="*/ 0 h 11160"/>
                <a:gd name="textAreaBottom" fmla="*/ 12240 h 11160"/>
              </a:gdLst>
              <a:ahLst/>
              <a:rect l="textAreaLeft" t="textAreaTop" r="textAreaRight" b="textAreaBottom"/>
              <a:pathLst>
                <a:path w="1213" h="1219">
                  <a:moveTo>
                    <a:pt x="610" y="0"/>
                  </a:moveTo>
                  <a:cubicBezTo>
                    <a:pt x="273" y="0"/>
                    <a:pt x="1" y="273"/>
                    <a:pt x="1" y="610"/>
                  </a:cubicBezTo>
                  <a:cubicBezTo>
                    <a:pt x="1" y="947"/>
                    <a:pt x="273" y="1219"/>
                    <a:pt x="610" y="1219"/>
                  </a:cubicBezTo>
                  <a:cubicBezTo>
                    <a:pt x="941" y="1219"/>
                    <a:pt x="1213" y="947"/>
                    <a:pt x="1213" y="610"/>
                  </a:cubicBezTo>
                  <a:cubicBezTo>
                    <a:pt x="1213" y="273"/>
                    <a:pt x="941" y="0"/>
                    <a:pt x="61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46" name="Google Shape;4602;p 2"/>
            <p:cNvSpPr/>
            <p:nvPr/>
          </p:nvSpPr>
          <p:spPr>
            <a:xfrm>
              <a:off x="3458160" y="2162880"/>
              <a:ext cx="58680" cy="58680"/>
            </a:xfrm>
            <a:custGeom>
              <a:avLst/>
              <a:gdLst>
                <a:gd name="textAreaLeft" fmla="*/ 0 w 58680"/>
                <a:gd name="textAreaRight" fmla="*/ 59760 w 58680"/>
                <a:gd name="textAreaTop" fmla="*/ 0 h 58680"/>
                <a:gd name="textAreaBottom" fmla="*/ 59760 h 58680"/>
              </a:gdLst>
              <a:ahLst/>
              <a:rect l="textAreaLeft" t="textAreaTop" r="textAreaRight" b="textAreaBottom"/>
              <a:pathLst>
                <a:path w="5900" h="5894">
                  <a:moveTo>
                    <a:pt x="3611" y="1"/>
                  </a:moveTo>
                  <a:lnTo>
                    <a:pt x="1" y="3605"/>
                  </a:lnTo>
                  <a:lnTo>
                    <a:pt x="2295" y="5893"/>
                  </a:lnTo>
                  <a:lnTo>
                    <a:pt x="5900" y="2289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880" bIns="298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47" name="Google Shape;4603;p 2"/>
            <p:cNvSpPr/>
            <p:nvPr/>
          </p:nvSpPr>
          <p:spPr>
            <a:xfrm>
              <a:off x="3428280" y="2192760"/>
              <a:ext cx="59040" cy="31320"/>
            </a:xfrm>
            <a:custGeom>
              <a:avLst/>
              <a:gdLst>
                <a:gd name="textAreaLeft" fmla="*/ 0 w 59040"/>
                <a:gd name="textAreaRight" fmla="*/ 60120 w 59040"/>
                <a:gd name="textAreaTop" fmla="*/ 0 h 31320"/>
                <a:gd name="textAreaBottom" fmla="*/ 32400 h 31320"/>
              </a:gdLst>
              <a:ahLst/>
              <a:rect l="textAreaLeft" t="textAreaTop" r="textAreaRight" b="textAreaBottom"/>
              <a:pathLst>
                <a:path w="5927" h="3196">
                  <a:moveTo>
                    <a:pt x="2805" y="1"/>
                  </a:moveTo>
                  <a:cubicBezTo>
                    <a:pt x="2597" y="1"/>
                    <a:pt x="2390" y="80"/>
                    <a:pt x="2231" y="239"/>
                  </a:cubicBezTo>
                  <a:lnTo>
                    <a:pt x="1" y="2463"/>
                  </a:lnTo>
                  <a:cubicBezTo>
                    <a:pt x="1784" y="2949"/>
                    <a:pt x="3618" y="3195"/>
                    <a:pt x="5466" y="3195"/>
                  </a:cubicBezTo>
                  <a:cubicBezTo>
                    <a:pt x="5608" y="3195"/>
                    <a:pt x="5758" y="3195"/>
                    <a:pt x="5900" y="3189"/>
                  </a:cubicBezTo>
                  <a:cubicBezTo>
                    <a:pt x="5926" y="2942"/>
                    <a:pt x="5842" y="2703"/>
                    <a:pt x="5667" y="2528"/>
                  </a:cubicBezTo>
                  <a:lnTo>
                    <a:pt x="3378" y="239"/>
                  </a:lnTo>
                  <a:cubicBezTo>
                    <a:pt x="3220" y="80"/>
                    <a:pt x="3012" y="1"/>
                    <a:pt x="280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200" bIns="16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48" name="Google Shape;4604;p 2"/>
            <p:cNvSpPr/>
            <p:nvPr/>
          </p:nvSpPr>
          <p:spPr>
            <a:xfrm>
              <a:off x="3455640" y="1995120"/>
              <a:ext cx="228960" cy="228960"/>
            </a:xfrm>
            <a:custGeom>
              <a:avLst/>
              <a:gdLst>
                <a:gd name="textAreaLeft" fmla="*/ 0 w 228960"/>
                <a:gd name="textAreaRight" fmla="*/ 230040 w 228960"/>
                <a:gd name="textAreaTop" fmla="*/ 0 h 228960"/>
                <a:gd name="textAreaBottom" fmla="*/ 230040 h 228960"/>
              </a:gdLst>
              <a:ahLst/>
              <a:rect l="textAreaLeft" t="textAreaTop" r="textAreaRight" b="textAreaBottom"/>
              <a:pathLst>
                <a:path w="22691" h="22690">
                  <a:moveTo>
                    <a:pt x="11345" y="0"/>
                  </a:moveTo>
                  <a:cubicBezTo>
                    <a:pt x="5077" y="0"/>
                    <a:pt x="1" y="5076"/>
                    <a:pt x="1" y="11345"/>
                  </a:cubicBezTo>
                  <a:cubicBezTo>
                    <a:pt x="1" y="17607"/>
                    <a:pt x="5077" y="22689"/>
                    <a:pt x="11345" y="22689"/>
                  </a:cubicBezTo>
                  <a:cubicBezTo>
                    <a:pt x="17608" y="22689"/>
                    <a:pt x="22690" y="17607"/>
                    <a:pt x="22690" y="11345"/>
                  </a:cubicBezTo>
                  <a:cubicBezTo>
                    <a:pt x="22690" y="5076"/>
                    <a:pt x="17608" y="0"/>
                    <a:pt x="1134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49" name="Google Shape;4605;p 2"/>
            <p:cNvSpPr/>
            <p:nvPr/>
          </p:nvSpPr>
          <p:spPr>
            <a:xfrm>
              <a:off x="3455640" y="1995120"/>
              <a:ext cx="114120" cy="228960"/>
            </a:xfrm>
            <a:custGeom>
              <a:avLst/>
              <a:gdLst>
                <a:gd name="textAreaLeft" fmla="*/ 0 w 114120"/>
                <a:gd name="textAreaRight" fmla="*/ 115200 w 114120"/>
                <a:gd name="textAreaTop" fmla="*/ 0 h 228960"/>
                <a:gd name="textAreaBottom" fmla="*/ 230040 h 228960"/>
              </a:gdLst>
              <a:ahLst/>
              <a:rect l="textAreaLeft" t="textAreaTop" r="textAreaRight" b="textAreaBottom"/>
              <a:pathLst>
                <a:path w="11346" h="22690">
                  <a:moveTo>
                    <a:pt x="11345" y="0"/>
                  </a:moveTo>
                  <a:cubicBezTo>
                    <a:pt x="5077" y="0"/>
                    <a:pt x="1" y="5076"/>
                    <a:pt x="1" y="11345"/>
                  </a:cubicBezTo>
                  <a:cubicBezTo>
                    <a:pt x="1" y="17607"/>
                    <a:pt x="5077" y="22689"/>
                    <a:pt x="11345" y="22689"/>
                  </a:cubicBezTo>
                  <a:cubicBezTo>
                    <a:pt x="10671" y="22689"/>
                    <a:pt x="10127" y="22145"/>
                    <a:pt x="10127" y="21471"/>
                  </a:cubicBezTo>
                  <a:cubicBezTo>
                    <a:pt x="10127" y="20803"/>
                    <a:pt x="10671" y="20258"/>
                    <a:pt x="11345" y="20258"/>
                  </a:cubicBezTo>
                  <a:lnTo>
                    <a:pt x="11345" y="2431"/>
                  </a:lnTo>
                  <a:cubicBezTo>
                    <a:pt x="10671" y="2431"/>
                    <a:pt x="10127" y="1886"/>
                    <a:pt x="10127" y="1212"/>
                  </a:cubicBezTo>
                  <a:cubicBezTo>
                    <a:pt x="10127" y="545"/>
                    <a:pt x="10671" y="0"/>
                    <a:pt x="1134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50" name="Google Shape;4606;p 2"/>
            <p:cNvSpPr/>
            <p:nvPr/>
          </p:nvSpPr>
          <p:spPr>
            <a:xfrm>
              <a:off x="3495240" y="2019600"/>
              <a:ext cx="150480" cy="179640"/>
            </a:xfrm>
            <a:custGeom>
              <a:avLst/>
              <a:gdLst>
                <a:gd name="textAreaLeft" fmla="*/ 0 w 150480"/>
                <a:gd name="textAreaRight" fmla="*/ 151560 w 150480"/>
                <a:gd name="textAreaTop" fmla="*/ 0 h 179640"/>
                <a:gd name="textAreaBottom" fmla="*/ 180720 h 179640"/>
              </a:gdLst>
              <a:ahLst/>
              <a:rect l="textAreaLeft" t="textAreaTop" r="textAreaRight" b="textAreaBottom"/>
              <a:pathLst>
                <a:path w="14937" h="17828">
                  <a:moveTo>
                    <a:pt x="7468" y="0"/>
                  </a:moveTo>
                  <a:cubicBezTo>
                    <a:pt x="4454" y="0"/>
                    <a:pt x="1640" y="1523"/>
                    <a:pt x="0" y="4052"/>
                  </a:cubicBezTo>
                  <a:lnTo>
                    <a:pt x="0" y="13776"/>
                  </a:lnTo>
                  <a:cubicBezTo>
                    <a:pt x="1640" y="16304"/>
                    <a:pt x="4454" y="17827"/>
                    <a:pt x="7468" y="17827"/>
                  </a:cubicBezTo>
                  <a:cubicBezTo>
                    <a:pt x="10483" y="17827"/>
                    <a:pt x="13290" y="16304"/>
                    <a:pt x="14936" y="13776"/>
                  </a:cubicBezTo>
                  <a:lnTo>
                    <a:pt x="14936" y="4052"/>
                  </a:lnTo>
                  <a:cubicBezTo>
                    <a:pt x="13290" y="1523"/>
                    <a:pt x="10483" y="0"/>
                    <a:pt x="746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360" bIns="903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51" name="Google Shape;4607;p 2"/>
            <p:cNvSpPr/>
            <p:nvPr/>
          </p:nvSpPr>
          <p:spPr>
            <a:xfrm>
              <a:off x="3480480" y="2060640"/>
              <a:ext cx="184680" cy="9756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97560"/>
                <a:gd name="textAreaBottom" fmla="*/ 98640 h 97560"/>
              </a:gdLst>
              <a:ahLst/>
              <a:rect l="textAreaLeft" t="textAreaTop" r="textAreaRight" b="textAreaBottom"/>
              <a:pathLst>
                <a:path w="18314" h="9725">
                  <a:moveTo>
                    <a:pt x="1452" y="1"/>
                  </a:moveTo>
                  <a:cubicBezTo>
                    <a:pt x="506" y="1446"/>
                    <a:pt x="0" y="3132"/>
                    <a:pt x="7" y="4863"/>
                  </a:cubicBezTo>
                  <a:cubicBezTo>
                    <a:pt x="0" y="6587"/>
                    <a:pt x="506" y="8279"/>
                    <a:pt x="1452" y="9725"/>
                  </a:cubicBezTo>
                  <a:lnTo>
                    <a:pt x="16388" y="9725"/>
                  </a:lnTo>
                  <a:cubicBezTo>
                    <a:pt x="18314" y="6769"/>
                    <a:pt x="18314" y="2957"/>
                    <a:pt x="16388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9320" bIns="493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52" name="Google Shape;4608;p 2"/>
            <p:cNvSpPr/>
            <p:nvPr/>
          </p:nvSpPr>
          <p:spPr>
            <a:xfrm>
              <a:off x="3555720" y="2083320"/>
              <a:ext cx="40320" cy="52200"/>
            </a:xfrm>
            <a:custGeom>
              <a:avLst/>
              <a:gdLst>
                <a:gd name="textAreaLeft" fmla="*/ 0 w 40320"/>
                <a:gd name="textAreaRight" fmla="*/ 41400 w 40320"/>
                <a:gd name="textAreaTop" fmla="*/ 0 h 52200"/>
                <a:gd name="textAreaBottom" fmla="*/ 53280 h 52200"/>
              </a:gdLst>
              <a:ahLst/>
              <a:rect l="textAreaLeft" t="textAreaTop" r="textAreaRight" b="textAreaBottom"/>
              <a:pathLst>
                <a:path w="4072" h="5265">
                  <a:moveTo>
                    <a:pt x="3404" y="1"/>
                  </a:moveTo>
                  <a:cubicBezTo>
                    <a:pt x="3067" y="1"/>
                    <a:pt x="2801" y="279"/>
                    <a:pt x="2801" y="617"/>
                  </a:cubicBezTo>
                  <a:lnTo>
                    <a:pt x="2827" y="2756"/>
                  </a:lnTo>
                  <a:lnTo>
                    <a:pt x="1109" y="266"/>
                  </a:lnTo>
                  <a:cubicBezTo>
                    <a:pt x="985" y="87"/>
                    <a:pt x="801" y="6"/>
                    <a:pt x="618" y="6"/>
                  </a:cubicBezTo>
                  <a:cubicBezTo>
                    <a:pt x="307" y="6"/>
                    <a:pt x="1" y="241"/>
                    <a:pt x="1" y="617"/>
                  </a:cubicBezTo>
                  <a:lnTo>
                    <a:pt x="1" y="4655"/>
                  </a:lnTo>
                  <a:cubicBezTo>
                    <a:pt x="1" y="4992"/>
                    <a:pt x="273" y="5265"/>
                    <a:pt x="610" y="5265"/>
                  </a:cubicBezTo>
                  <a:cubicBezTo>
                    <a:pt x="947" y="5265"/>
                    <a:pt x="1220" y="4999"/>
                    <a:pt x="1220" y="4662"/>
                  </a:cubicBezTo>
                  <a:lnTo>
                    <a:pt x="1220" y="2568"/>
                  </a:lnTo>
                  <a:lnTo>
                    <a:pt x="2847" y="4921"/>
                  </a:lnTo>
                  <a:cubicBezTo>
                    <a:pt x="2967" y="5112"/>
                    <a:pt x="3178" y="5221"/>
                    <a:pt x="3399" y="5221"/>
                  </a:cubicBezTo>
                  <a:cubicBezTo>
                    <a:pt x="3463" y="5221"/>
                    <a:pt x="3528" y="5212"/>
                    <a:pt x="3592" y="5193"/>
                  </a:cubicBezTo>
                  <a:cubicBezTo>
                    <a:pt x="3877" y="5096"/>
                    <a:pt x="4072" y="4824"/>
                    <a:pt x="4059" y="4519"/>
                  </a:cubicBezTo>
                  <a:lnTo>
                    <a:pt x="4020" y="604"/>
                  </a:lnTo>
                  <a:cubicBezTo>
                    <a:pt x="4014" y="266"/>
                    <a:pt x="3748" y="1"/>
                    <a:pt x="341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640" bIns="26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53" name="Google Shape;4609;p 2"/>
            <p:cNvSpPr/>
            <p:nvPr/>
          </p:nvSpPr>
          <p:spPr>
            <a:xfrm>
              <a:off x="3493800" y="2083320"/>
              <a:ext cx="49680" cy="52200"/>
            </a:xfrm>
            <a:custGeom>
              <a:avLst/>
              <a:gdLst>
                <a:gd name="textAreaLeft" fmla="*/ 0 w 49680"/>
                <a:gd name="textAreaRight" fmla="*/ 50760 w 49680"/>
                <a:gd name="textAreaTop" fmla="*/ 0 h 52200"/>
                <a:gd name="textAreaBottom" fmla="*/ 53280 h 52200"/>
              </a:gdLst>
              <a:ahLst/>
              <a:rect l="textAreaLeft" t="textAreaTop" r="textAreaRight" b="textAreaBottom"/>
              <a:pathLst>
                <a:path w="4999" h="5270">
                  <a:moveTo>
                    <a:pt x="3041" y="0"/>
                  </a:moveTo>
                  <a:cubicBezTo>
                    <a:pt x="1937" y="0"/>
                    <a:pt x="876" y="701"/>
                    <a:pt x="519" y="1866"/>
                  </a:cubicBezTo>
                  <a:cubicBezTo>
                    <a:pt x="0" y="3558"/>
                    <a:pt x="1264" y="5270"/>
                    <a:pt x="3034" y="5270"/>
                  </a:cubicBezTo>
                  <a:cubicBezTo>
                    <a:pt x="3043" y="5270"/>
                    <a:pt x="3052" y="5270"/>
                    <a:pt x="3061" y="5270"/>
                  </a:cubicBezTo>
                  <a:cubicBezTo>
                    <a:pt x="3609" y="5270"/>
                    <a:pt x="4136" y="5076"/>
                    <a:pt x="4551" y="4712"/>
                  </a:cubicBezTo>
                  <a:cubicBezTo>
                    <a:pt x="4635" y="4641"/>
                    <a:pt x="4707" y="4563"/>
                    <a:pt x="4778" y="4479"/>
                  </a:cubicBezTo>
                  <a:cubicBezTo>
                    <a:pt x="4998" y="4226"/>
                    <a:pt x="4966" y="3837"/>
                    <a:pt x="4707" y="3617"/>
                  </a:cubicBezTo>
                  <a:cubicBezTo>
                    <a:pt x="4593" y="3520"/>
                    <a:pt x="4455" y="3473"/>
                    <a:pt x="4318" y="3473"/>
                  </a:cubicBezTo>
                  <a:cubicBezTo>
                    <a:pt x="4141" y="3473"/>
                    <a:pt x="3965" y="3551"/>
                    <a:pt x="3844" y="3701"/>
                  </a:cubicBezTo>
                  <a:cubicBezTo>
                    <a:pt x="3812" y="3733"/>
                    <a:pt x="3780" y="3772"/>
                    <a:pt x="3741" y="3805"/>
                  </a:cubicBezTo>
                  <a:cubicBezTo>
                    <a:pt x="3558" y="3962"/>
                    <a:pt x="3325" y="4052"/>
                    <a:pt x="3083" y="4052"/>
                  </a:cubicBezTo>
                  <a:cubicBezTo>
                    <a:pt x="3067" y="4052"/>
                    <a:pt x="3050" y="4052"/>
                    <a:pt x="3034" y="4051"/>
                  </a:cubicBezTo>
                  <a:cubicBezTo>
                    <a:pt x="3031" y="4051"/>
                    <a:pt x="3027" y="4051"/>
                    <a:pt x="3024" y="4051"/>
                  </a:cubicBezTo>
                  <a:cubicBezTo>
                    <a:pt x="2076" y="4051"/>
                    <a:pt x="1401" y="3127"/>
                    <a:pt x="1679" y="2223"/>
                  </a:cubicBezTo>
                  <a:cubicBezTo>
                    <a:pt x="1871" y="1593"/>
                    <a:pt x="2442" y="1216"/>
                    <a:pt x="3037" y="1216"/>
                  </a:cubicBezTo>
                  <a:cubicBezTo>
                    <a:pt x="3305" y="1216"/>
                    <a:pt x="3579" y="1292"/>
                    <a:pt x="3825" y="1458"/>
                  </a:cubicBezTo>
                  <a:cubicBezTo>
                    <a:pt x="3930" y="1529"/>
                    <a:pt x="4050" y="1563"/>
                    <a:pt x="4168" y="1563"/>
                  </a:cubicBezTo>
                  <a:cubicBezTo>
                    <a:pt x="4364" y="1563"/>
                    <a:pt x="4557" y="1469"/>
                    <a:pt x="4674" y="1296"/>
                  </a:cubicBezTo>
                  <a:cubicBezTo>
                    <a:pt x="4862" y="1017"/>
                    <a:pt x="4784" y="641"/>
                    <a:pt x="4506" y="453"/>
                  </a:cubicBezTo>
                  <a:cubicBezTo>
                    <a:pt x="4049" y="144"/>
                    <a:pt x="3541" y="0"/>
                    <a:pt x="304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6640" bIns="26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54" name="Google Shape;4610;p 2"/>
            <p:cNvSpPr/>
            <p:nvPr/>
          </p:nvSpPr>
          <p:spPr>
            <a:xfrm>
              <a:off x="3608640" y="2082960"/>
              <a:ext cx="33840" cy="52920"/>
            </a:xfrm>
            <a:custGeom>
              <a:avLst/>
              <a:gdLst>
                <a:gd name="textAreaLeft" fmla="*/ 0 w 33840"/>
                <a:gd name="textAreaRight" fmla="*/ 34920 w 33840"/>
                <a:gd name="textAreaTop" fmla="*/ 0 h 52920"/>
                <a:gd name="textAreaBottom" fmla="*/ 54000 h 52920"/>
              </a:gdLst>
              <a:ahLst/>
              <a:rect l="textAreaLeft" t="textAreaTop" r="textAreaRight" b="textAreaBottom"/>
              <a:pathLst>
                <a:path w="3456" h="5312">
                  <a:moveTo>
                    <a:pt x="1661" y="1"/>
                  </a:moveTo>
                  <a:cubicBezTo>
                    <a:pt x="878" y="1"/>
                    <a:pt x="199" y="568"/>
                    <a:pt x="65" y="1357"/>
                  </a:cubicBezTo>
                  <a:cubicBezTo>
                    <a:pt x="0" y="1681"/>
                    <a:pt x="214" y="2005"/>
                    <a:pt x="545" y="2070"/>
                  </a:cubicBezTo>
                  <a:cubicBezTo>
                    <a:pt x="584" y="2078"/>
                    <a:pt x="623" y="2082"/>
                    <a:pt x="661" y="2082"/>
                  </a:cubicBezTo>
                  <a:cubicBezTo>
                    <a:pt x="947" y="2082"/>
                    <a:pt x="1201" y="1876"/>
                    <a:pt x="1258" y="1591"/>
                  </a:cubicBezTo>
                  <a:cubicBezTo>
                    <a:pt x="1273" y="1330"/>
                    <a:pt x="1466" y="1206"/>
                    <a:pt x="1660" y="1206"/>
                  </a:cubicBezTo>
                  <a:cubicBezTo>
                    <a:pt x="1872" y="1206"/>
                    <a:pt x="2085" y="1355"/>
                    <a:pt x="2068" y="1636"/>
                  </a:cubicBezTo>
                  <a:lnTo>
                    <a:pt x="2062" y="1707"/>
                  </a:lnTo>
                  <a:cubicBezTo>
                    <a:pt x="1991" y="1934"/>
                    <a:pt x="1880" y="2148"/>
                    <a:pt x="1738" y="2336"/>
                  </a:cubicBezTo>
                  <a:cubicBezTo>
                    <a:pt x="1109" y="3231"/>
                    <a:pt x="733" y="3723"/>
                    <a:pt x="532" y="3989"/>
                  </a:cubicBezTo>
                  <a:cubicBezTo>
                    <a:pt x="279" y="4320"/>
                    <a:pt x="124" y="4527"/>
                    <a:pt x="221" y="4851"/>
                  </a:cubicBezTo>
                  <a:cubicBezTo>
                    <a:pt x="286" y="5046"/>
                    <a:pt x="435" y="5201"/>
                    <a:pt x="629" y="5266"/>
                  </a:cubicBezTo>
                  <a:cubicBezTo>
                    <a:pt x="707" y="5292"/>
                    <a:pt x="772" y="5312"/>
                    <a:pt x="1550" y="5312"/>
                  </a:cubicBezTo>
                  <a:lnTo>
                    <a:pt x="1556" y="5312"/>
                  </a:lnTo>
                  <a:cubicBezTo>
                    <a:pt x="1861" y="5312"/>
                    <a:pt x="2276" y="5305"/>
                    <a:pt x="2853" y="5299"/>
                  </a:cubicBezTo>
                  <a:cubicBezTo>
                    <a:pt x="3190" y="5299"/>
                    <a:pt x="3456" y="5026"/>
                    <a:pt x="3456" y="4689"/>
                  </a:cubicBezTo>
                  <a:cubicBezTo>
                    <a:pt x="3456" y="4352"/>
                    <a:pt x="3183" y="4086"/>
                    <a:pt x="2846" y="4086"/>
                  </a:cubicBezTo>
                  <a:lnTo>
                    <a:pt x="2840" y="4086"/>
                  </a:lnTo>
                  <a:cubicBezTo>
                    <a:pt x="2548" y="4086"/>
                    <a:pt x="2250" y="4093"/>
                    <a:pt x="1971" y="4093"/>
                  </a:cubicBezTo>
                  <a:cubicBezTo>
                    <a:pt x="2172" y="3821"/>
                    <a:pt x="2425" y="3477"/>
                    <a:pt x="2730" y="3036"/>
                  </a:cubicBezTo>
                  <a:cubicBezTo>
                    <a:pt x="2969" y="2712"/>
                    <a:pt x="3144" y="2349"/>
                    <a:pt x="3248" y="1960"/>
                  </a:cubicBezTo>
                  <a:cubicBezTo>
                    <a:pt x="3255" y="1941"/>
                    <a:pt x="3255" y="1921"/>
                    <a:pt x="3261" y="1902"/>
                  </a:cubicBezTo>
                  <a:lnTo>
                    <a:pt x="3281" y="1746"/>
                  </a:lnTo>
                  <a:cubicBezTo>
                    <a:pt x="3281" y="1720"/>
                    <a:pt x="3287" y="1694"/>
                    <a:pt x="3287" y="1668"/>
                  </a:cubicBezTo>
                  <a:cubicBezTo>
                    <a:pt x="3307" y="813"/>
                    <a:pt x="2671" y="87"/>
                    <a:pt x="1822" y="9"/>
                  </a:cubicBezTo>
                  <a:cubicBezTo>
                    <a:pt x="1768" y="3"/>
                    <a:pt x="1714" y="1"/>
                    <a:pt x="166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000" bIns="27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155" name="Google Shape;3303;p 2"/>
          <p:cNvGrpSpPr/>
          <p:nvPr/>
        </p:nvGrpSpPr>
        <p:grpSpPr>
          <a:xfrm>
            <a:off x="2707920" y="1787040"/>
            <a:ext cx="555120" cy="420120"/>
            <a:chOff x="2707920" y="1787040"/>
            <a:chExt cx="555120" cy="420120"/>
          </a:xfrm>
        </p:grpSpPr>
        <p:sp>
          <p:nvSpPr>
            <p:cNvPr id="1156" name="Google Shape;3304;p 2"/>
            <p:cNvSpPr/>
            <p:nvPr/>
          </p:nvSpPr>
          <p:spPr>
            <a:xfrm>
              <a:off x="2707920" y="1787040"/>
              <a:ext cx="555120" cy="349920"/>
            </a:xfrm>
            <a:custGeom>
              <a:avLst/>
              <a:gdLst>
                <a:gd name="textAreaLeft" fmla="*/ 0 w 555120"/>
                <a:gd name="textAreaRight" fmla="*/ 556200 w 555120"/>
                <a:gd name="textAreaTop" fmla="*/ 0 h 349920"/>
                <a:gd name="textAreaBottom" fmla="*/ 351000 h 349920"/>
              </a:gdLst>
              <a:ahLst/>
              <a:rect l="textAreaLeft" t="textAreaTop" r="textAreaRight" b="textAreaBottom"/>
              <a:pathLst>
                <a:path w="22251" h="14044">
                  <a:moveTo>
                    <a:pt x="11114" y="0"/>
                  </a:moveTo>
                  <a:cubicBezTo>
                    <a:pt x="3846" y="0"/>
                    <a:pt x="1" y="8628"/>
                    <a:pt x="4854" y="14044"/>
                  </a:cubicBezTo>
                  <a:lnTo>
                    <a:pt x="17397" y="14044"/>
                  </a:lnTo>
                  <a:cubicBezTo>
                    <a:pt x="22250" y="8628"/>
                    <a:pt x="18405" y="0"/>
                    <a:pt x="11114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57" name="Google Shape;3305;p 2"/>
            <p:cNvSpPr/>
            <p:nvPr/>
          </p:nvSpPr>
          <p:spPr>
            <a:xfrm>
              <a:off x="2799720" y="1857960"/>
              <a:ext cx="325440" cy="278640"/>
            </a:xfrm>
            <a:custGeom>
              <a:avLst/>
              <a:gdLst>
                <a:gd name="textAreaLeft" fmla="*/ 0 w 325440"/>
                <a:gd name="textAreaRight" fmla="*/ 326520 w 325440"/>
                <a:gd name="textAreaTop" fmla="*/ 0 h 278640"/>
                <a:gd name="textAreaBottom" fmla="*/ 279720 h 278640"/>
              </a:gdLst>
              <a:ahLst/>
              <a:rect l="textAreaLeft" t="textAreaTop" r="textAreaRight" b="textAreaBottom"/>
              <a:pathLst>
                <a:path w="13060" h="11190">
                  <a:moveTo>
                    <a:pt x="7456" y="0"/>
                  </a:moveTo>
                  <a:cubicBezTo>
                    <a:pt x="2485" y="0"/>
                    <a:pt x="0" y="6026"/>
                    <a:pt x="3517" y="9542"/>
                  </a:cubicBezTo>
                  <a:cubicBezTo>
                    <a:pt x="4654" y="10680"/>
                    <a:pt x="6054" y="11189"/>
                    <a:pt x="7427" y="11189"/>
                  </a:cubicBezTo>
                  <a:cubicBezTo>
                    <a:pt x="10301" y="11189"/>
                    <a:pt x="13059" y="8959"/>
                    <a:pt x="13059" y="5580"/>
                  </a:cubicBezTo>
                  <a:cubicBezTo>
                    <a:pt x="13059" y="2509"/>
                    <a:pt x="10550" y="0"/>
                    <a:pt x="7456" y="0"/>
                  </a:cubicBezTo>
                  <a:close/>
                </a:path>
              </a:pathLst>
            </a:custGeom>
            <a:solidFill>
              <a:srgbClr val="0b2140">
                <a:alpha val="1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158" name="Google Shape;3306;p 2"/>
            <p:cNvSpPr/>
            <p:nvPr/>
          </p:nvSpPr>
          <p:spPr>
            <a:xfrm>
              <a:off x="2829600" y="1812240"/>
              <a:ext cx="312480" cy="358920"/>
            </a:xfrm>
            <a:custGeom>
              <a:avLst/>
              <a:gdLst>
                <a:gd name="textAreaLeft" fmla="*/ 0 w 312480"/>
                <a:gd name="textAreaRight" fmla="*/ 313560 w 312480"/>
                <a:gd name="textAreaTop" fmla="*/ 0 h 358920"/>
                <a:gd name="textAreaBottom" fmla="*/ 360000 h 358920"/>
              </a:gdLst>
              <a:ahLst/>
              <a:rect l="textAreaLeft" t="textAreaTop" r="textAreaRight" b="textAreaBottom"/>
              <a:pathLst>
                <a:path w="12544" h="14396">
                  <a:moveTo>
                    <a:pt x="6261" y="0"/>
                  </a:moveTo>
                  <a:cubicBezTo>
                    <a:pt x="3869" y="0"/>
                    <a:pt x="1947" y="2298"/>
                    <a:pt x="1947" y="5487"/>
                  </a:cubicBezTo>
                  <a:cubicBezTo>
                    <a:pt x="1947" y="6799"/>
                    <a:pt x="2228" y="8089"/>
                    <a:pt x="2767" y="9285"/>
                  </a:cubicBezTo>
                  <a:cubicBezTo>
                    <a:pt x="2838" y="9449"/>
                    <a:pt x="2744" y="9636"/>
                    <a:pt x="2556" y="9683"/>
                  </a:cubicBezTo>
                  <a:cubicBezTo>
                    <a:pt x="2392" y="9707"/>
                    <a:pt x="2298" y="9847"/>
                    <a:pt x="2322" y="10011"/>
                  </a:cubicBezTo>
                  <a:lnTo>
                    <a:pt x="2369" y="10363"/>
                  </a:lnTo>
                  <a:cubicBezTo>
                    <a:pt x="1876" y="10480"/>
                    <a:pt x="1407" y="10668"/>
                    <a:pt x="985" y="10949"/>
                  </a:cubicBezTo>
                  <a:cubicBezTo>
                    <a:pt x="681" y="11207"/>
                    <a:pt x="329" y="12075"/>
                    <a:pt x="1" y="13012"/>
                  </a:cubicBezTo>
                  <a:cubicBezTo>
                    <a:pt x="470" y="13528"/>
                    <a:pt x="985" y="13997"/>
                    <a:pt x="1572" y="14396"/>
                  </a:cubicBezTo>
                  <a:lnTo>
                    <a:pt x="10973" y="14396"/>
                  </a:lnTo>
                  <a:cubicBezTo>
                    <a:pt x="11559" y="13997"/>
                    <a:pt x="12075" y="13552"/>
                    <a:pt x="12544" y="13036"/>
                  </a:cubicBezTo>
                  <a:cubicBezTo>
                    <a:pt x="12216" y="12098"/>
                    <a:pt x="11864" y="11231"/>
                    <a:pt x="11559" y="10973"/>
                  </a:cubicBezTo>
                  <a:cubicBezTo>
                    <a:pt x="11137" y="10691"/>
                    <a:pt x="10668" y="10504"/>
                    <a:pt x="10176" y="10387"/>
                  </a:cubicBezTo>
                  <a:lnTo>
                    <a:pt x="10223" y="10035"/>
                  </a:lnTo>
                  <a:cubicBezTo>
                    <a:pt x="10246" y="9871"/>
                    <a:pt x="10153" y="9730"/>
                    <a:pt x="9988" y="9707"/>
                  </a:cubicBezTo>
                  <a:cubicBezTo>
                    <a:pt x="9801" y="9660"/>
                    <a:pt x="9707" y="9472"/>
                    <a:pt x="9777" y="9285"/>
                  </a:cubicBezTo>
                  <a:cubicBezTo>
                    <a:pt x="10317" y="8089"/>
                    <a:pt x="10598" y="6823"/>
                    <a:pt x="10598" y="5510"/>
                  </a:cubicBezTo>
                  <a:cubicBezTo>
                    <a:pt x="10598" y="2298"/>
                    <a:pt x="8675" y="0"/>
                    <a:pt x="626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59" name="Google Shape;3307;p 2"/>
            <p:cNvSpPr/>
            <p:nvPr/>
          </p:nvSpPr>
          <p:spPr>
            <a:xfrm>
              <a:off x="2829600" y="1812240"/>
              <a:ext cx="155880" cy="358920"/>
            </a:xfrm>
            <a:custGeom>
              <a:avLst/>
              <a:gdLst>
                <a:gd name="textAreaLeft" fmla="*/ 0 w 155880"/>
                <a:gd name="textAreaRight" fmla="*/ 156960 w 155880"/>
                <a:gd name="textAreaTop" fmla="*/ 0 h 358920"/>
                <a:gd name="textAreaBottom" fmla="*/ 360000 h 358920"/>
              </a:gdLst>
              <a:ahLst/>
              <a:rect l="textAreaLeft" t="textAreaTop" r="textAreaRight" b="textAreaBottom"/>
              <a:pathLst>
                <a:path w="6285" h="14396">
                  <a:moveTo>
                    <a:pt x="6284" y="0"/>
                  </a:moveTo>
                  <a:cubicBezTo>
                    <a:pt x="3869" y="0"/>
                    <a:pt x="1947" y="2298"/>
                    <a:pt x="1947" y="5487"/>
                  </a:cubicBezTo>
                  <a:cubicBezTo>
                    <a:pt x="1947" y="6799"/>
                    <a:pt x="2228" y="8089"/>
                    <a:pt x="2767" y="9285"/>
                  </a:cubicBezTo>
                  <a:cubicBezTo>
                    <a:pt x="2838" y="9449"/>
                    <a:pt x="2744" y="9636"/>
                    <a:pt x="2556" y="9683"/>
                  </a:cubicBezTo>
                  <a:cubicBezTo>
                    <a:pt x="2392" y="9707"/>
                    <a:pt x="2298" y="9847"/>
                    <a:pt x="2322" y="10011"/>
                  </a:cubicBezTo>
                  <a:lnTo>
                    <a:pt x="2369" y="10363"/>
                  </a:lnTo>
                  <a:cubicBezTo>
                    <a:pt x="1876" y="10480"/>
                    <a:pt x="1407" y="10668"/>
                    <a:pt x="985" y="10949"/>
                  </a:cubicBezTo>
                  <a:cubicBezTo>
                    <a:pt x="681" y="11207"/>
                    <a:pt x="329" y="12075"/>
                    <a:pt x="1" y="13012"/>
                  </a:cubicBezTo>
                  <a:cubicBezTo>
                    <a:pt x="470" y="13528"/>
                    <a:pt x="985" y="13997"/>
                    <a:pt x="1572" y="14396"/>
                  </a:cubicBezTo>
                  <a:lnTo>
                    <a:pt x="6261" y="14396"/>
                  </a:lnTo>
                  <a:lnTo>
                    <a:pt x="6261" y="4150"/>
                  </a:lnTo>
                  <a:cubicBezTo>
                    <a:pt x="6261" y="4150"/>
                    <a:pt x="4877" y="3587"/>
                    <a:pt x="4877" y="2064"/>
                  </a:cubicBezTo>
                  <a:cubicBezTo>
                    <a:pt x="4877" y="540"/>
                    <a:pt x="6284" y="0"/>
                    <a:pt x="628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60" name="Google Shape;3308;p 2"/>
            <p:cNvSpPr/>
            <p:nvPr/>
          </p:nvSpPr>
          <p:spPr>
            <a:xfrm>
              <a:off x="2925720" y="1915920"/>
              <a:ext cx="119520" cy="145440"/>
            </a:xfrm>
            <a:custGeom>
              <a:avLst/>
              <a:gdLst>
                <a:gd name="textAreaLeft" fmla="*/ 0 w 119520"/>
                <a:gd name="textAreaRight" fmla="*/ 120600 w 119520"/>
                <a:gd name="textAreaTop" fmla="*/ 0 h 145440"/>
                <a:gd name="textAreaBottom" fmla="*/ 146520 h 145440"/>
              </a:gdLst>
              <a:ahLst/>
              <a:rect l="textAreaLeft" t="textAreaTop" r="textAreaRight" b="textAreaBottom"/>
              <a:pathLst>
                <a:path w="4831" h="5866">
                  <a:moveTo>
                    <a:pt x="2440" y="1"/>
                  </a:moveTo>
                  <a:cubicBezTo>
                    <a:pt x="1224" y="1"/>
                    <a:pt x="0" y="1983"/>
                    <a:pt x="12" y="5865"/>
                  </a:cubicBezTo>
                  <a:lnTo>
                    <a:pt x="4818" y="5865"/>
                  </a:lnTo>
                  <a:cubicBezTo>
                    <a:pt x="4830" y="1930"/>
                    <a:pt x="3639" y="1"/>
                    <a:pt x="244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3080" bIns="73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161" name="Google Shape;3309;p 2"/>
            <p:cNvSpPr/>
            <p:nvPr/>
          </p:nvSpPr>
          <p:spPr>
            <a:xfrm>
              <a:off x="2925720" y="2057040"/>
              <a:ext cx="119520" cy="49320"/>
            </a:xfrm>
            <a:custGeom>
              <a:avLst/>
              <a:gdLst>
                <a:gd name="textAreaLeft" fmla="*/ 0 w 119520"/>
                <a:gd name="textAreaRight" fmla="*/ 120600 w 119520"/>
                <a:gd name="textAreaTop" fmla="*/ 0 h 49320"/>
                <a:gd name="textAreaBottom" fmla="*/ 50400 h 49320"/>
              </a:gdLst>
              <a:ahLst/>
              <a:rect l="textAreaLeft" t="textAreaTop" r="textAreaRight" b="textAreaBottom"/>
              <a:pathLst>
                <a:path w="4831" h="2017">
                  <a:moveTo>
                    <a:pt x="985" y="0"/>
                  </a:moveTo>
                  <a:cubicBezTo>
                    <a:pt x="985" y="0"/>
                    <a:pt x="563" y="71"/>
                    <a:pt x="1" y="188"/>
                  </a:cubicBezTo>
                  <a:cubicBezTo>
                    <a:pt x="118" y="1220"/>
                    <a:pt x="1150" y="2017"/>
                    <a:pt x="2416" y="2017"/>
                  </a:cubicBezTo>
                  <a:cubicBezTo>
                    <a:pt x="3705" y="2017"/>
                    <a:pt x="4737" y="1220"/>
                    <a:pt x="4830" y="188"/>
                  </a:cubicBezTo>
                  <a:cubicBezTo>
                    <a:pt x="4268" y="71"/>
                    <a:pt x="3869" y="0"/>
                    <a:pt x="3869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62" name="Google Shape;3310;p 2"/>
            <p:cNvSpPr/>
            <p:nvPr/>
          </p:nvSpPr>
          <p:spPr>
            <a:xfrm>
              <a:off x="2950200" y="1965240"/>
              <a:ext cx="70920" cy="116640"/>
            </a:xfrm>
            <a:custGeom>
              <a:avLst/>
              <a:gdLst>
                <a:gd name="textAreaLeft" fmla="*/ 0 w 70920"/>
                <a:gd name="textAreaRight" fmla="*/ 72000 w 70920"/>
                <a:gd name="textAreaTop" fmla="*/ 0 h 116640"/>
                <a:gd name="textAreaBottom" fmla="*/ 117720 h 116640"/>
              </a:gdLst>
              <a:ahLst/>
              <a:rect l="textAreaLeft" t="textAreaTop" r="textAreaRight" b="textAreaBottom"/>
              <a:pathLst>
                <a:path w="2885" h="4714">
                  <a:moveTo>
                    <a:pt x="0" y="1"/>
                  </a:moveTo>
                  <a:lnTo>
                    <a:pt x="0" y="3681"/>
                  </a:lnTo>
                  <a:cubicBezTo>
                    <a:pt x="0" y="4244"/>
                    <a:pt x="657" y="4713"/>
                    <a:pt x="1431" y="4713"/>
                  </a:cubicBezTo>
                  <a:cubicBezTo>
                    <a:pt x="2228" y="4713"/>
                    <a:pt x="2884" y="4244"/>
                    <a:pt x="2884" y="3681"/>
                  </a:cubicBezTo>
                  <a:lnTo>
                    <a:pt x="2884" y="1"/>
                  </a:lnTo>
                  <a:close/>
                </a:path>
              </a:pathLst>
            </a:custGeom>
            <a:solidFill>
              <a:srgbClr val="fcad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8680" bIns="586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63" name="Google Shape;3311;p 2"/>
            <p:cNvSpPr/>
            <p:nvPr/>
          </p:nvSpPr>
          <p:spPr>
            <a:xfrm>
              <a:off x="2950200" y="1965240"/>
              <a:ext cx="70920" cy="91080"/>
            </a:xfrm>
            <a:custGeom>
              <a:avLst/>
              <a:gdLst>
                <a:gd name="textAreaLeft" fmla="*/ 0 w 70920"/>
                <a:gd name="textAreaRight" fmla="*/ 72000 w 70920"/>
                <a:gd name="textAreaTop" fmla="*/ 0 h 91080"/>
                <a:gd name="textAreaBottom" fmla="*/ 92160 h 91080"/>
              </a:gdLst>
              <a:ahLst/>
              <a:rect l="textAreaLeft" t="textAreaTop" r="textAreaRight" b="textAreaBottom"/>
              <a:pathLst>
                <a:path w="2885" h="3682">
                  <a:moveTo>
                    <a:pt x="0" y="1"/>
                  </a:moveTo>
                  <a:lnTo>
                    <a:pt x="0" y="3681"/>
                  </a:lnTo>
                  <a:cubicBezTo>
                    <a:pt x="938" y="3681"/>
                    <a:pt x="1829" y="3236"/>
                    <a:pt x="2415" y="2509"/>
                  </a:cubicBezTo>
                  <a:lnTo>
                    <a:pt x="2884" y="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995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080" bIns="46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64" name="Google Shape;3312;p 2"/>
            <p:cNvSpPr/>
            <p:nvPr/>
          </p:nvSpPr>
          <p:spPr>
            <a:xfrm>
              <a:off x="2932560" y="1915560"/>
              <a:ext cx="106200" cy="119880"/>
            </a:xfrm>
            <a:custGeom>
              <a:avLst/>
              <a:gdLst>
                <a:gd name="textAreaLeft" fmla="*/ 0 w 106200"/>
                <a:gd name="textAreaRight" fmla="*/ 107280 w 106200"/>
                <a:gd name="textAreaTop" fmla="*/ 0 h 119880"/>
                <a:gd name="textAreaBottom" fmla="*/ 120960 h 119880"/>
              </a:gdLst>
              <a:ahLst/>
              <a:rect l="textAreaLeft" t="textAreaTop" r="textAreaRight" b="textAreaBottom"/>
              <a:pathLst>
                <a:path w="4291" h="4845">
                  <a:moveTo>
                    <a:pt x="2166" y="0"/>
                  </a:moveTo>
                  <a:cubicBezTo>
                    <a:pt x="1303" y="0"/>
                    <a:pt x="436" y="991"/>
                    <a:pt x="0" y="2946"/>
                  </a:cubicBezTo>
                  <a:cubicBezTo>
                    <a:pt x="492" y="4024"/>
                    <a:pt x="1266" y="4845"/>
                    <a:pt x="2134" y="4845"/>
                  </a:cubicBezTo>
                  <a:cubicBezTo>
                    <a:pt x="3025" y="4845"/>
                    <a:pt x="3798" y="4024"/>
                    <a:pt x="4291" y="2946"/>
                  </a:cubicBezTo>
                  <a:cubicBezTo>
                    <a:pt x="3870" y="974"/>
                    <a:pt x="3020" y="0"/>
                    <a:pt x="2166" y="0"/>
                  </a:cubicBezTo>
                  <a:close/>
                </a:path>
              </a:pathLst>
            </a:custGeom>
            <a:solidFill>
              <a:srgbClr val="f9ba8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0480" bIns="604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65" name="Google Shape;3313;p 2"/>
            <p:cNvSpPr/>
            <p:nvPr/>
          </p:nvSpPr>
          <p:spPr>
            <a:xfrm>
              <a:off x="2932560" y="1953000"/>
              <a:ext cx="64080" cy="82800"/>
            </a:xfrm>
            <a:custGeom>
              <a:avLst/>
              <a:gdLst>
                <a:gd name="textAreaLeft" fmla="*/ 0 w 64080"/>
                <a:gd name="textAreaRight" fmla="*/ 65160 w 64080"/>
                <a:gd name="textAreaTop" fmla="*/ 0 h 82800"/>
                <a:gd name="textAreaBottom" fmla="*/ 83880 h 82800"/>
              </a:gdLst>
              <a:ahLst/>
              <a:rect l="textAreaLeft" t="textAreaTop" r="textAreaRight" b="textAreaBottom"/>
              <a:pathLst>
                <a:path w="2603" h="3353">
                  <a:moveTo>
                    <a:pt x="469" y="0"/>
                  </a:moveTo>
                  <a:cubicBezTo>
                    <a:pt x="258" y="469"/>
                    <a:pt x="117" y="961"/>
                    <a:pt x="0" y="1477"/>
                  </a:cubicBezTo>
                  <a:cubicBezTo>
                    <a:pt x="492" y="2532"/>
                    <a:pt x="1266" y="3353"/>
                    <a:pt x="2134" y="3353"/>
                  </a:cubicBezTo>
                  <a:cubicBezTo>
                    <a:pt x="2298" y="3353"/>
                    <a:pt x="2462" y="3329"/>
                    <a:pt x="2603" y="3283"/>
                  </a:cubicBezTo>
                  <a:cubicBezTo>
                    <a:pt x="1571" y="2931"/>
                    <a:pt x="750" y="1477"/>
                    <a:pt x="469" y="0"/>
                  </a:cubicBezTo>
                  <a:close/>
                </a:path>
              </a:pathLst>
            </a:custGeom>
            <a:solidFill>
              <a:srgbClr val="fcad6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66" name="Google Shape;3314;p 2"/>
            <p:cNvSpPr/>
            <p:nvPr/>
          </p:nvSpPr>
          <p:spPr>
            <a:xfrm>
              <a:off x="2862360" y="2099520"/>
              <a:ext cx="246960" cy="107640"/>
            </a:xfrm>
            <a:custGeom>
              <a:avLst/>
              <a:gdLst>
                <a:gd name="textAreaLeft" fmla="*/ 0 w 246960"/>
                <a:gd name="textAreaRight" fmla="*/ 248040 w 246960"/>
                <a:gd name="textAreaTop" fmla="*/ 0 h 107640"/>
                <a:gd name="textAreaBottom" fmla="*/ 108720 h 107640"/>
              </a:gdLst>
              <a:ahLst/>
              <a:rect l="textAreaLeft" t="textAreaTop" r="textAreaRight" b="textAreaBottom"/>
              <a:pathLst>
                <a:path w="9918" h="4350">
                  <a:moveTo>
                    <a:pt x="4948" y="0"/>
                  </a:moveTo>
                  <a:cubicBezTo>
                    <a:pt x="3471" y="0"/>
                    <a:pt x="1970" y="211"/>
                    <a:pt x="540" y="587"/>
                  </a:cubicBezTo>
                  <a:cubicBezTo>
                    <a:pt x="212" y="657"/>
                    <a:pt x="1" y="962"/>
                    <a:pt x="48" y="1290"/>
                  </a:cubicBezTo>
                  <a:lnTo>
                    <a:pt x="259" y="2908"/>
                  </a:lnTo>
                  <a:cubicBezTo>
                    <a:pt x="1677" y="3869"/>
                    <a:pt x="3318" y="4350"/>
                    <a:pt x="4959" y="4350"/>
                  </a:cubicBezTo>
                  <a:cubicBezTo>
                    <a:pt x="6600" y="4350"/>
                    <a:pt x="8242" y="3869"/>
                    <a:pt x="9660" y="2908"/>
                  </a:cubicBezTo>
                  <a:lnTo>
                    <a:pt x="9871" y="1313"/>
                  </a:lnTo>
                  <a:cubicBezTo>
                    <a:pt x="9918" y="985"/>
                    <a:pt x="9707" y="680"/>
                    <a:pt x="9379" y="587"/>
                  </a:cubicBezTo>
                  <a:cubicBezTo>
                    <a:pt x="7925" y="211"/>
                    <a:pt x="6448" y="0"/>
                    <a:pt x="494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4360" bIns="543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67" name="Google Shape;3315;p 2"/>
            <p:cNvSpPr/>
            <p:nvPr/>
          </p:nvSpPr>
          <p:spPr>
            <a:xfrm>
              <a:off x="2862360" y="2100600"/>
              <a:ext cx="240480" cy="106560"/>
            </a:xfrm>
            <a:custGeom>
              <a:avLst/>
              <a:gdLst>
                <a:gd name="textAreaLeft" fmla="*/ 0 w 240480"/>
                <a:gd name="textAreaRight" fmla="*/ 241560 w 240480"/>
                <a:gd name="textAreaTop" fmla="*/ 0 h 106560"/>
                <a:gd name="textAreaBottom" fmla="*/ 107640 h 106560"/>
              </a:gdLst>
              <a:ahLst/>
              <a:rect l="textAreaLeft" t="textAreaTop" r="textAreaRight" b="textAreaBottom"/>
              <a:pathLst>
                <a:path w="9661" h="4303">
                  <a:moveTo>
                    <a:pt x="3705" y="0"/>
                  </a:moveTo>
                  <a:cubicBezTo>
                    <a:pt x="2627" y="94"/>
                    <a:pt x="1572" y="258"/>
                    <a:pt x="540" y="540"/>
                  </a:cubicBezTo>
                  <a:cubicBezTo>
                    <a:pt x="212" y="610"/>
                    <a:pt x="1" y="915"/>
                    <a:pt x="48" y="1243"/>
                  </a:cubicBezTo>
                  <a:lnTo>
                    <a:pt x="259" y="2861"/>
                  </a:lnTo>
                  <a:cubicBezTo>
                    <a:pt x="1677" y="3822"/>
                    <a:pt x="3318" y="4303"/>
                    <a:pt x="4959" y="4303"/>
                  </a:cubicBezTo>
                  <a:cubicBezTo>
                    <a:pt x="6600" y="4303"/>
                    <a:pt x="8242" y="3822"/>
                    <a:pt x="9660" y="2861"/>
                  </a:cubicBezTo>
                  <a:lnTo>
                    <a:pt x="9660" y="2861"/>
                  </a:lnTo>
                  <a:cubicBezTo>
                    <a:pt x="8655" y="3125"/>
                    <a:pt x="7818" y="3236"/>
                    <a:pt x="7122" y="3236"/>
                  </a:cubicBezTo>
                  <a:cubicBezTo>
                    <a:pt x="3371" y="3236"/>
                    <a:pt x="3705" y="0"/>
                    <a:pt x="3705" y="0"/>
                  </a:cubicBezTo>
                  <a:close/>
                </a:path>
              </a:pathLst>
            </a:custGeom>
            <a:solidFill>
              <a:srgbClr val="0b2140">
                <a:alpha val="2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3640" bIns="536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168" name="Google Shape;3316;p 2"/>
            <p:cNvSpPr/>
            <p:nvPr/>
          </p:nvSpPr>
          <p:spPr>
            <a:xfrm>
              <a:off x="2959560" y="2148120"/>
              <a:ext cx="45360" cy="38520"/>
            </a:xfrm>
            <a:custGeom>
              <a:avLst/>
              <a:gdLst>
                <a:gd name="textAreaLeft" fmla="*/ 0 w 45360"/>
                <a:gd name="textAreaRight" fmla="*/ 46440 w 45360"/>
                <a:gd name="textAreaTop" fmla="*/ 0 h 38520"/>
                <a:gd name="textAreaBottom" fmla="*/ 39600 h 38520"/>
              </a:gdLst>
              <a:ahLst/>
              <a:rect l="textAreaLeft" t="textAreaTop" r="textAreaRight" b="textAreaBottom"/>
              <a:pathLst>
                <a:path w="1853" h="1590">
                  <a:moveTo>
                    <a:pt x="1056" y="0"/>
                  </a:moveTo>
                  <a:cubicBezTo>
                    <a:pt x="352" y="0"/>
                    <a:pt x="1" y="844"/>
                    <a:pt x="493" y="1360"/>
                  </a:cubicBezTo>
                  <a:cubicBezTo>
                    <a:pt x="659" y="1519"/>
                    <a:pt x="859" y="1590"/>
                    <a:pt x="1054" y="1590"/>
                  </a:cubicBezTo>
                  <a:cubicBezTo>
                    <a:pt x="1465" y="1590"/>
                    <a:pt x="1853" y="1275"/>
                    <a:pt x="1853" y="798"/>
                  </a:cubicBezTo>
                  <a:cubicBezTo>
                    <a:pt x="1853" y="352"/>
                    <a:pt x="1501" y="0"/>
                    <a:pt x="1056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800" bIns="198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169" name="Google Shape;1332;p 1"/>
          <p:cNvSpPr/>
          <p:nvPr/>
        </p:nvSpPr>
        <p:spPr>
          <a:xfrm>
            <a:off x="671400" y="1612080"/>
            <a:ext cx="2262600" cy="5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400" spc="-1" strike="noStrike">
                <a:solidFill>
                  <a:schemeClr val="dk1"/>
                </a:solidFill>
                <a:latin typeface="IBM Plex Sans"/>
                <a:ea typeface="IBM Plex Sans"/>
              </a:rPr>
              <a:t>EgoHash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0" name="" descr=""/>
          <p:cNvPicPr/>
          <p:nvPr/>
        </p:nvPicPr>
        <p:blipFill>
          <a:blip r:embed="rId1"/>
          <a:stretch/>
        </p:blipFill>
        <p:spPr>
          <a:xfrm>
            <a:off x="4430520" y="1706760"/>
            <a:ext cx="3835080" cy="1830240"/>
          </a:xfrm>
          <a:prstGeom prst="rect">
            <a:avLst/>
          </a:prstGeom>
          <a:ln w="18360">
            <a:solidFill>
              <a:srgbClr val="3465a4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Computer Security for Kids by Slidesgo ">
  <a:themeElements>
    <a:clrScheme name="Simple Light">
      <a:dk1>
        <a:srgbClr val="0b2140"/>
      </a:dk1>
      <a:lt1>
        <a:srgbClr val="ffffff"/>
      </a:lt1>
      <a:dk2>
        <a:srgbClr val="e2ecf7"/>
      </a:dk2>
      <a:lt2>
        <a:srgbClr val="99afd6"/>
      </a:lt2>
      <a:accent1>
        <a:srgbClr val="6f90c1"/>
      </a:accent1>
      <a:accent2>
        <a:srgbClr val="5899f9"/>
      </a:accent2>
      <a:accent3>
        <a:srgbClr val="964727"/>
      </a:accent3>
      <a:accent4>
        <a:srgbClr val="c5673c"/>
      </a:accent4>
      <a:accent5>
        <a:srgbClr val="76a87e"/>
      </a:accent5>
      <a:accent6>
        <a:srgbClr val="5b8960"/>
      </a:accent6>
      <a:hlink>
        <a:srgbClr val="0b214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Computer Security for Kids by Slidesgo ">
  <a:themeElements>
    <a:clrScheme name="Simple Light">
      <a:dk1>
        <a:srgbClr val="0b2140"/>
      </a:dk1>
      <a:lt1>
        <a:srgbClr val="ffffff"/>
      </a:lt1>
      <a:dk2>
        <a:srgbClr val="e2ecf7"/>
      </a:dk2>
      <a:lt2>
        <a:srgbClr val="99afd6"/>
      </a:lt2>
      <a:accent1>
        <a:srgbClr val="6f90c1"/>
      </a:accent1>
      <a:accent2>
        <a:srgbClr val="5899f9"/>
      </a:accent2>
      <a:accent3>
        <a:srgbClr val="964727"/>
      </a:accent3>
      <a:accent4>
        <a:srgbClr val="c5673c"/>
      </a:accent4>
      <a:accent5>
        <a:srgbClr val="76a87e"/>
      </a:accent5>
      <a:accent6>
        <a:srgbClr val="5b8960"/>
      </a:accent6>
      <a:hlink>
        <a:srgbClr val="0b214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e2ecf7"/>
      </a:dk2>
      <a:lt2>
        <a:srgbClr val="99afd6"/>
      </a:lt2>
      <a:accent1>
        <a:srgbClr val="6f90c1"/>
      </a:accent1>
      <a:accent2>
        <a:srgbClr val="5899f9"/>
      </a:accent2>
      <a:accent3>
        <a:srgbClr val="964727"/>
      </a:accent3>
      <a:accent4>
        <a:srgbClr val="c5673c"/>
      </a:accent4>
      <a:accent5>
        <a:srgbClr val="76a87e"/>
      </a:accent5>
      <a:accent6>
        <a:srgbClr val="5b8960"/>
      </a:accent6>
      <a:hlink>
        <a:srgbClr val="0b214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e2ecf7"/>
      </a:dk2>
      <a:lt2>
        <a:srgbClr val="99afd6"/>
      </a:lt2>
      <a:accent1>
        <a:srgbClr val="6f90c1"/>
      </a:accent1>
      <a:accent2>
        <a:srgbClr val="5899f9"/>
      </a:accent2>
      <a:accent3>
        <a:srgbClr val="964727"/>
      </a:accent3>
      <a:accent4>
        <a:srgbClr val="c5673c"/>
      </a:accent4>
      <a:accent5>
        <a:srgbClr val="76a87e"/>
      </a:accent5>
      <a:accent6>
        <a:srgbClr val="5b8960"/>
      </a:accent6>
      <a:hlink>
        <a:srgbClr val="0b214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e2ecf7"/>
      </a:dk2>
      <a:lt2>
        <a:srgbClr val="99afd6"/>
      </a:lt2>
      <a:accent1>
        <a:srgbClr val="6f90c1"/>
      </a:accent1>
      <a:accent2>
        <a:srgbClr val="5899f9"/>
      </a:accent2>
      <a:accent3>
        <a:srgbClr val="964727"/>
      </a:accent3>
      <a:accent4>
        <a:srgbClr val="c5673c"/>
      </a:accent4>
      <a:accent5>
        <a:srgbClr val="76a87e"/>
      </a:accent5>
      <a:accent6>
        <a:srgbClr val="5b8960"/>
      </a:accent6>
      <a:hlink>
        <a:srgbClr val="0b214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Computer Security for Kids by Slidesgo ">
  <a:themeElements>
    <a:clrScheme name="Simple Light">
      <a:dk1>
        <a:srgbClr val="0b2140"/>
      </a:dk1>
      <a:lt1>
        <a:srgbClr val="ffffff"/>
      </a:lt1>
      <a:dk2>
        <a:srgbClr val="e2ecf7"/>
      </a:dk2>
      <a:lt2>
        <a:srgbClr val="99afd6"/>
      </a:lt2>
      <a:accent1>
        <a:srgbClr val="6f90c1"/>
      </a:accent1>
      <a:accent2>
        <a:srgbClr val="5899f9"/>
      </a:accent2>
      <a:accent3>
        <a:srgbClr val="964727"/>
      </a:accent3>
      <a:accent4>
        <a:srgbClr val="c5673c"/>
      </a:accent4>
      <a:accent5>
        <a:srgbClr val="76a87e"/>
      </a:accent5>
      <a:accent6>
        <a:srgbClr val="5b8960"/>
      </a:accent6>
      <a:hlink>
        <a:srgbClr val="0b214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Computer Security for Kids by Slidesgo ">
  <a:themeElements>
    <a:clrScheme name="Simple Light">
      <a:dk1>
        <a:srgbClr val="0b2140"/>
      </a:dk1>
      <a:lt1>
        <a:srgbClr val="ffffff"/>
      </a:lt1>
      <a:dk2>
        <a:srgbClr val="e2ecf7"/>
      </a:dk2>
      <a:lt2>
        <a:srgbClr val="99afd6"/>
      </a:lt2>
      <a:accent1>
        <a:srgbClr val="6f90c1"/>
      </a:accent1>
      <a:accent2>
        <a:srgbClr val="5899f9"/>
      </a:accent2>
      <a:accent3>
        <a:srgbClr val="964727"/>
      </a:accent3>
      <a:accent4>
        <a:srgbClr val="c5673c"/>
      </a:accent4>
      <a:accent5>
        <a:srgbClr val="76a87e"/>
      </a:accent5>
      <a:accent6>
        <a:srgbClr val="5b8960"/>
      </a:accent6>
      <a:hlink>
        <a:srgbClr val="0b214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Computer Security for Kids by Slidesgo ">
  <a:themeElements>
    <a:clrScheme name="Simple Light">
      <a:dk1>
        <a:srgbClr val="0b2140"/>
      </a:dk1>
      <a:lt1>
        <a:srgbClr val="ffffff"/>
      </a:lt1>
      <a:dk2>
        <a:srgbClr val="e2ecf7"/>
      </a:dk2>
      <a:lt2>
        <a:srgbClr val="99afd6"/>
      </a:lt2>
      <a:accent1>
        <a:srgbClr val="6f90c1"/>
      </a:accent1>
      <a:accent2>
        <a:srgbClr val="5899f9"/>
      </a:accent2>
      <a:accent3>
        <a:srgbClr val="964727"/>
      </a:accent3>
      <a:accent4>
        <a:srgbClr val="c5673c"/>
      </a:accent4>
      <a:accent5>
        <a:srgbClr val="76a87e"/>
      </a:accent5>
      <a:accent6>
        <a:srgbClr val="5b8960"/>
      </a:accent6>
      <a:hlink>
        <a:srgbClr val="0b214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Computer Security for Kids by Slidesgo ">
  <a:themeElements>
    <a:clrScheme name="Simple Light">
      <a:dk1>
        <a:srgbClr val="0b2140"/>
      </a:dk1>
      <a:lt1>
        <a:srgbClr val="ffffff"/>
      </a:lt1>
      <a:dk2>
        <a:srgbClr val="e2ecf7"/>
      </a:dk2>
      <a:lt2>
        <a:srgbClr val="99afd6"/>
      </a:lt2>
      <a:accent1>
        <a:srgbClr val="6f90c1"/>
      </a:accent1>
      <a:accent2>
        <a:srgbClr val="5899f9"/>
      </a:accent2>
      <a:accent3>
        <a:srgbClr val="964727"/>
      </a:accent3>
      <a:accent4>
        <a:srgbClr val="c5673c"/>
      </a:accent4>
      <a:accent5>
        <a:srgbClr val="76a87e"/>
      </a:accent5>
      <a:accent6>
        <a:srgbClr val="5b8960"/>
      </a:accent6>
      <a:hlink>
        <a:srgbClr val="0b214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e2ecf7"/>
      </a:dk2>
      <a:lt2>
        <a:srgbClr val="99afd6"/>
      </a:lt2>
      <a:accent1>
        <a:srgbClr val="6f90c1"/>
      </a:accent1>
      <a:accent2>
        <a:srgbClr val="5899f9"/>
      </a:accent2>
      <a:accent3>
        <a:srgbClr val="964727"/>
      </a:accent3>
      <a:accent4>
        <a:srgbClr val="c5673c"/>
      </a:accent4>
      <a:accent5>
        <a:srgbClr val="76a87e"/>
      </a:accent5>
      <a:accent6>
        <a:srgbClr val="5b8960"/>
      </a:accent6>
      <a:hlink>
        <a:srgbClr val="0b214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e2ecf7"/>
      </a:dk2>
      <a:lt2>
        <a:srgbClr val="99afd6"/>
      </a:lt2>
      <a:accent1>
        <a:srgbClr val="6f90c1"/>
      </a:accent1>
      <a:accent2>
        <a:srgbClr val="5899f9"/>
      </a:accent2>
      <a:accent3>
        <a:srgbClr val="964727"/>
      </a:accent3>
      <a:accent4>
        <a:srgbClr val="c5673c"/>
      </a:accent4>
      <a:accent5>
        <a:srgbClr val="76a87e"/>
      </a:accent5>
      <a:accent6>
        <a:srgbClr val="5b8960"/>
      </a:accent6>
      <a:hlink>
        <a:srgbClr val="0b214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e2ecf7"/>
      </a:dk2>
      <a:lt2>
        <a:srgbClr val="99afd6"/>
      </a:lt2>
      <a:accent1>
        <a:srgbClr val="6f90c1"/>
      </a:accent1>
      <a:accent2>
        <a:srgbClr val="5899f9"/>
      </a:accent2>
      <a:accent3>
        <a:srgbClr val="964727"/>
      </a:accent3>
      <a:accent4>
        <a:srgbClr val="c5673c"/>
      </a:accent4>
      <a:accent5>
        <a:srgbClr val="76a87e"/>
      </a:accent5>
      <a:accent6>
        <a:srgbClr val="5b8960"/>
      </a:accent6>
      <a:hlink>
        <a:srgbClr val="0b214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e2ecf7"/>
      </a:dk2>
      <a:lt2>
        <a:srgbClr val="99afd6"/>
      </a:lt2>
      <a:accent1>
        <a:srgbClr val="6f90c1"/>
      </a:accent1>
      <a:accent2>
        <a:srgbClr val="5899f9"/>
      </a:accent2>
      <a:accent3>
        <a:srgbClr val="964727"/>
      </a:accent3>
      <a:accent4>
        <a:srgbClr val="c5673c"/>
      </a:accent4>
      <a:accent5>
        <a:srgbClr val="76a87e"/>
      </a:accent5>
      <a:accent6>
        <a:srgbClr val="5b8960"/>
      </a:accent6>
      <a:hlink>
        <a:srgbClr val="0b214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Application>LibreOffice/7.5.3.2$Windows_X86_64 LibreOffice_project/9f56dff12ba03b9acd7730a5a481eea045e468f3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2023-05-23T05:14:30Z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