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jpeg" ContentType="image/jpeg"/>
  <Override PartName="/ppt/media/image2.png" ContentType="image/png"/>
  <Override PartName="/ppt/media/image4.jpeg" ContentType="image/jpeg"/>
  <Override PartName="/ppt/media/image3.jpeg" ContentType="image/jpeg"/>
  <Override PartName="/ppt/media/image5.jpeg" ContentType="image/jpeg"/>
  <Override PartName="/ppt/media/image6.jpeg" ContentType="image/jpe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6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69"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70" name="PlaceHolder 4"/>
          <p:cNvSpPr>
            <a:spLocks noGrp="1"/>
          </p:cNvSpPr>
          <p:nvPr>
            <p:ph type="dt" idx="10"/>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71" name="PlaceHolder 5"/>
          <p:cNvSpPr>
            <a:spLocks noGrp="1"/>
          </p:cNvSpPr>
          <p:nvPr>
            <p:ph type="ftr" idx="11"/>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2" name="PlaceHolder 6"/>
          <p:cNvSpPr>
            <a:spLocks noGrp="1"/>
          </p:cNvSpPr>
          <p:nvPr>
            <p:ph type="sldNum" idx="12"/>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4A543407-C9BC-46D5-8D3B-DEA378EEDE7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5320" cy="3085200"/>
          </a:xfrm>
          <a:prstGeom prst="rect">
            <a:avLst/>
          </a:prstGeom>
          <a:ln w="0">
            <a:noFill/>
          </a:ln>
        </p:spPr>
      </p:sp>
      <p:sp>
        <p:nvSpPr>
          <p:cNvPr id="196"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216000">
              <a:lnSpc>
                <a:spcPct val="100000"/>
              </a:lnSpc>
              <a:spcBef>
                <a:spcPts val="1199"/>
              </a:spcBef>
              <a:spcAft>
                <a:spcPts val="1199"/>
              </a:spcAft>
              <a:buClr>
                <a:srgbClr val="000000"/>
              </a:buClr>
              <a:buFont typeface="Wingdings" charset="2"/>
              <a:buChar char=""/>
            </a:pPr>
            <a:r>
              <a:rPr b="0" lang="en-US" sz="1200" spc="-1" strike="noStrike">
                <a:solidFill>
                  <a:srgbClr val="000000"/>
                </a:solidFill>
                <a:latin typeface="Arial"/>
              </a:rPr>
              <a:t>Sophisticated attack techniques and exploits, in a creative way</a:t>
            </a:r>
            <a:endParaRPr b="0" lang="en-US" sz="1200" spc="-1" strike="noStrike">
              <a:solidFill>
                <a:srgbClr val="000000"/>
              </a:solidFill>
              <a:latin typeface="Arial"/>
            </a:endParaRPr>
          </a:p>
          <a:p>
            <a:pPr marL="216000" indent="-216000">
              <a:lnSpc>
                <a:spcPct val="100000"/>
              </a:lnSpc>
              <a:spcBef>
                <a:spcPts val="1199"/>
              </a:spcBef>
              <a:spcAft>
                <a:spcPts val="1199"/>
              </a:spcAft>
              <a:buClr>
                <a:srgbClr val="000000"/>
              </a:buClr>
              <a:buFont typeface="Wingdings" charset="2"/>
              <a:buChar char=""/>
            </a:pPr>
            <a:r>
              <a:rPr b="0" lang="en-US" sz="1200" spc="-1" strike="noStrike">
                <a:solidFill>
                  <a:srgbClr val="000000"/>
                </a:solidFill>
                <a:latin typeface="Arial"/>
              </a:rPr>
              <a:t>Victims are usually Governments, hospitals, financial institutions</a:t>
            </a:r>
            <a:endParaRPr b="0" lang="en-US" sz="1200" spc="-1" strike="noStrike">
              <a:solidFill>
                <a:srgbClr val="000000"/>
              </a:solidFill>
              <a:latin typeface="Arial"/>
            </a:endParaRPr>
          </a:p>
          <a:p>
            <a:pPr marL="216000" indent="-216000">
              <a:lnSpc>
                <a:spcPct val="100000"/>
              </a:lnSpc>
              <a:spcBef>
                <a:spcPts val="1199"/>
              </a:spcBef>
              <a:spcAft>
                <a:spcPts val="1199"/>
              </a:spcAft>
              <a:buClr>
                <a:srgbClr val="000000"/>
              </a:buClr>
              <a:buFont typeface="Wingdings" charset="2"/>
              <a:buChar char=""/>
            </a:pPr>
            <a:r>
              <a:rPr b="0" lang="en-US" sz="1200" spc="-1" strike="noStrike">
                <a:solidFill>
                  <a:srgbClr val="000000"/>
                </a:solidFill>
                <a:latin typeface="Arial"/>
              </a:rPr>
              <a:t>Write their own exploits</a:t>
            </a:r>
            <a:endParaRPr b="0" lang="en-US" sz="1200" spc="-1" strike="noStrike">
              <a:solidFill>
                <a:srgbClr val="000000"/>
              </a:solidFill>
              <a:latin typeface="Arial"/>
            </a:endParaRPr>
          </a:p>
          <a:p>
            <a:pPr marL="216000" indent="-216000">
              <a:lnSpc>
                <a:spcPct val="100000"/>
              </a:lnSpc>
              <a:spcBef>
                <a:spcPts val="1199"/>
              </a:spcBef>
              <a:spcAft>
                <a:spcPts val="1199"/>
              </a:spcAft>
              <a:buClr>
                <a:srgbClr val="000000"/>
              </a:buClr>
              <a:buFont typeface="Wingdings" charset="2"/>
              <a:buChar char=""/>
            </a:pPr>
            <a:r>
              <a:rPr b="0" lang="en-US" sz="1200" spc="-1" strike="noStrike">
                <a:solidFill>
                  <a:srgbClr val="000000"/>
                </a:solidFill>
                <a:latin typeface="Arial"/>
              </a:rPr>
              <a:t>Chain together multiple zero-days in a single attack</a:t>
            </a:r>
            <a:endParaRPr b="0" lang="en-US" sz="1200" spc="-1" strike="noStrike">
              <a:solidFill>
                <a:srgbClr val="000000"/>
              </a:solidFill>
              <a:latin typeface="Arial"/>
            </a:endParaRPr>
          </a:p>
          <a:p>
            <a:pPr marL="216000" indent="-216000">
              <a:lnSpc>
                <a:spcPct val="100000"/>
              </a:lnSpc>
              <a:spcBef>
                <a:spcPts val="1199"/>
              </a:spcBef>
              <a:spcAft>
                <a:spcPts val="1199"/>
              </a:spcAft>
              <a:buClr>
                <a:srgbClr val="000000"/>
              </a:buClr>
              <a:buFont typeface="Wingdings" charset="2"/>
              <a:buChar char=""/>
            </a:pPr>
            <a:r>
              <a:rPr b="0" lang="en-US" sz="1200" spc="-1" strike="noStrike">
                <a:solidFill>
                  <a:srgbClr val="000000"/>
                </a:solidFill>
                <a:latin typeface="Arial"/>
              </a:rPr>
              <a:t>Don’t hide the attack after done</a:t>
            </a:r>
            <a:endParaRPr b="0" lang="en-US" sz="1200" spc="-1" strike="noStrike">
              <a:solidFill>
                <a:srgbClr val="000000"/>
              </a:solidFill>
              <a:latin typeface="Arial"/>
            </a:endParaRPr>
          </a:p>
          <a:p>
            <a:pPr marL="216000" indent="0">
              <a:lnSpc>
                <a:spcPct val="100000"/>
              </a:lnSpc>
              <a:buNone/>
              <a:tabLst>
                <a:tab algn="l" pos="0"/>
              </a:tabLst>
            </a:pPr>
            <a:endParaRPr b="0" lang="en-US" sz="1200" spc="-1" strike="noStrike">
              <a:solidFill>
                <a:srgbClr val="000000"/>
              </a:solidFill>
              <a:latin typeface="Arial"/>
            </a:endParaRPr>
          </a:p>
        </p:txBody>
      </p:sp>
      <p:sp>
        <p:nvSpPr>
          <p:cNvPr id="197" name="PlaceHolder 3"/>
          <p:cNvSpPr>
            <a:spLocks noGrp="1"/>
          </p:cNvSpPr>
          <p:nvPr>
            <p:ph type="sldNum" idx="13"/>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pt-PT" sz="1200" spc="-1" strike="noStrike">
                <a:solidFill>
                  <a:srgbClr val="000000"/>
                </a:solidFill>
                <a:latin typeface="+mn-lt"/>
                <a:ea typeface="+mn-ea"/>
              </a:defRPr>
            </a:lvl1pPr>
          </a:lstStyle>
          <a:p>
            <a:pPr indent="0" algn="r">
              <a:lnSpc>
                <a:spcPct val="100000"/>
              </a:lnSpc>
              <a:buNone/>
              <a:tabLst>
                <a:tab algn="l" pos="0"/>
              </a:tabLst>
            </a:pPr>
            <a:fld id="{4D9E8373-F5AD-4253-8C2C-AE6B52AD82AD}" type="slidenum">
              <a:rPr b="0" lang="pt-PT" sz="1200" spc="-1" strike="noStrike">
                <a:solidFill>
                  <a:srgbClr val="000000"/>
                </a:solidFill>
                <a:latin typeface="+mn-lt"/>
                <a:ea typeface="+mn-ea"/>
              </a:rPr>
              <a:t>5</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5320" cy="3085200"/>
          </a:xfrm>
          <a:prstGeom prst="rect">
            <a:avLst/>
          </a:prstGeom>
          <a:ln w="0">
            <a:noFill/>
          </a:ln>
        </p:spPr>
      </p:sp>
      <p:sp>
        <p:nvSpPr>
          <p:cNvPr id="199"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457200" indent="-457200">
              <a:lnSpc>
                <a:spcPct val="100000"/>
              </a:lnSpc>
              <a:spcBef>
                <a:spcPts val="1199"/>
              </a:spcBef>
              <a:spcAft>
                <a:spcPts val="1199"/>
              </a:spcAft>
              <a:buClr>
                <a:srgbClr val="000000"/>
              </a:buClr>
              <a:buFont typeface="Wingdings" charset="2"/>
              <a:buChar char=""/>
            </a:pPr>
            <a:r>
              <a:rPr b="0" lang="en-US" sz="1200" spc="-1" strike="noStrike">
                <a:solidFill>
                  <a:srgbClr val="000000"/>
                </a:solidFill>
                <a:latin typeface="Arial"/>
              </a:rPr>
              <a:t>Attacker will keep trying until he succeeds</a:t>
            </a:r>
            <a:endParaRPr b="0" lang="en-US" sz="1200" spc="-1" strike="noStrike">
              <a:solidFill>
                <a:srgbClr val="000000"/>
              </a:solidFill>
              <a:latin typeface="Arial"/>
            </a:endParaRPr>
          </a:p>
          <a:p>
            <a:pPr indent="0">
              <a:lnSpc>
                <a:spcPct val="100000"/>
              </a:lnSpc>
              <a:spcBef>
                <a:spcPts val="1199"/>
              </a:spcBef>
              <a:spcAft>
                <a:spcPts val="1199"/>
              </a:spcAft>
              <a:buNone/>
              <a:tabLst>
                <a:tab algn="l" pos="0"/>
              </a:tabLst>
            </a:pPr>
            <a:endParaRPr b="0" lang="en-US" sz="1200" spc="-1" strike="noStrike">
              <a:solidFill>
                <a:srgbClr val="000000"/>
              </a:solidFill>
              <a:latin typeface="Arial"/>
            </a:endParaRPr>
          </a:p>
          <a:p>
            <a:pPr marL="457200" indent="-457200">
              <a:lnSpc>
                <a:spcPct val="100000"/>
              </a:lnSpc>
              <a:spcBef>
                <a:spcPts val="1199"/>
              </a:spcBef>
              <a:spcAft>
                <a:spcPts val="1199"/>
              </a:spcAft>
              <a:buClr>
                <a:srgbClr val="000000"/>
              </a:buClr>
              <a:buFont typeface="Wingdings" charset="2"/>
              <a:buChar char=""/>
              <a:tabLst>
                <a:tab algn="l" pos="0"/>
              </a:tabLst>
            </a:pPr>
            <a:r>
              <a:rPr b="0" lang="en-US" sz="1200" spc="-1" strike="noStrike">
                <a:solidFill>
                  <a:srgbClr val="000000"/>
                </a:solidFill>
                <a:latin typeface="Arial"/>
              </a:rPr>
              <a:t>Able to distinguish between short and long term gains; they usually pick the latter to maintain their control and deepen it within the system.</a:t>
            </a:r>
            <a:endParaRPr b="0" lang="en-US" sz="1200" spc="-1" strike="noStrike">
              <a:solidFill>
                <a:srgbClr val="000000"/>
              </a:solidFill>
              <a:latin typeface="Arial"/>
            </a:endParaRPr>
          </a:p>
          <a:p>
            <a:pPr indent="0">
              <a:lnSpc>
                <a:spcPct val="100000"/>
              </a:lnSpc>
              <a:spcBef>
                <a:spcPts val="1199"/>
              </a:spcBef>
              <a:spcAft>
                <a:spcPts val="1199"/>
              </a:spcAft>
              <a:buNone/>
              <a:tabLst>
                <a:tab algn="l" pos="0"/>
              </a:tabLst>
            </a:pP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p:txBody>
      </p:sp>
      <p:sp>
        <p:nvSpPr>
          <p:cNvPr id="200" name="PlaceHolder 3"/>
          <p:cNvSpPr>
            <a:spLocks noGrp="1"/>
          </p:cNvSpPr>
          <p:nvPr>
            <p:ph type="sldNum" idx="14"/>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pt-PT" sz="1200" spc="-1" strike="noStrike">
                <a:solidFill>
                  <a:srgbClr val="000000"/>
                </a:solidFill>
                <a:latin typeface="+mn-lt"/>
                <a:ea typeface="+mn-ea"/>
              </a:defRPr>
            </a:lvl1pPr>
          </a:lstStyle>
          <a:p>
            <a:pPr indent="0" algn="r">
              <a:lnSpc>
                <a:spcPct val="100000"/>
              </a:lnSpc>
              <a:buNone/>
              <a:tabLst>
                <a:tab algn="l" pos="0"/>
              </a:tabLst>
            </a:pPr>
            <a:fld id="{A067572D-8924-411D-BB14-2E5BFF7B8B3B}" type="slidenum">
              <a:rPr b="0" lang="pt-PT"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5320" cy="3085200"/>
          </a:xfrm>
          <a:prstGeom prst="rect">
            <a:avLst/>
          </a:prstGeom>
          <a:ln w="0">
            <a:noFill/>
          </a:ln>
        </p:spPr>
      </p:sp>
      <p:sp>
        <p:nvSpPr>
          <p:cNvPr id="202"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lnSpc>
                <a:spcPct val="100000"/>
              </a:lnSpc>
              <a:buNone/>
              <a:tabLst>
                <a:tab algn="l" pos="0"/>
              </a:tabLst>
            </a:pPr>
            <a:r>
              <a:rPr b="0" lang="en-US" sz="1200" spc="-1" strike="noStrike">
                <a:solidFill>
                  <a:srgbClr val="000000"/>
                </a:solidFill>
                <a:latin typeface="Arial"/>
              </a:rPr>
              <a:t>Has a motive</a:t>
            </a:r>
            <a:endParaRPr b="0" lang="en-US" sz="1200" spc="-1" strike="noStrike">
              <a:solidFill>
                <a:srgbClr val="000000"/>
              </a:solidFill>
              <a:latin typeface="Arial"/>
            </a:endParaRPr>
          </a:p>
          <a:p>
            <a:pPr marL="216000" indent="0">
              <a:lnSpc>
                <a:spcPct val="100000"/>
              </a:lnSpc>
              <a:buNone/>
              <a:tabLst>
                <a:tab algn="l" pos="0"/>
              </a:tabLst>
            </a:pP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Focused attacks</a:t>
            </a:r>
            <a:endParaRPr b="0" lang="en-US" sz="1200" spc="-1" strike="noStrike">
              <a:solidFill>
                <a:srgbClr val="000000"/>
              </a:solidFill>
              <a:latin typeface="Arial"/>
            </a:endParaRPr>
          </a:p>
          <a:p>
            <a:pPr marL="216000" indent="0">
              <a:lnSpc>
                <a:spcPct val="100000"/>
              </a:lnSpc>
              <a:buNone/>
              <a:tabLst>
                <a:tab algn="l" pos="0"/>
              </a:tabLst>
            </a:pPr>
            <a:endParaRPr b="0" lang="en-US" sz="1200" spc="-1" strike="noStrike">
              <a:solidFill>
                <a:srgbClr val="000000"/>
              </a:solidFill>
              <a:latin typeface="Arial"/>
            </a:endParaRPr>
          </a:p>
          <a:p>
            <a:pPr marL="216000" indent="0">
              <a:lnSpc>
                <a:spcPct val="100000"/>
              </a:lnSpc>
              <a:buNone/>
              <a:tabLst>
                <a:tab algn="l" pos="0"/>
              </a:tabLst>
            </a:pP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Orchestrated by a large organization or a well funded group</a:t>
            </a:r>
            <a:endParaRPr b="0" lang="en-US" sz="1200" spc="-1" strike="noStrike">
              <a:solidFill>
                <a:srgbClr val="000000"/>
              </a:solidFill>
              <a:latin typeface="Arial"/>
            </a:endParaRPr>
          </a:p>
          <a:p>
            <a:pPr marL="216000" indent="0">
              <a:lnSpc>
                <a:spcPct val="100000"/>
              </a:lnSpc>
              <a:buNone/>
              <a:tabLst>
                <a:tab algn="l" pos="0"/>
              </a:tabLst>
            </a:pPr>
            <a:endParaRPr b="0" lang="en-US" sz="1200" spc="-1" strike="noStrike">
              <a:solidFill>
                <a:srgbClr val="000000"/>
              </a:solidFill>
              <a:latin typeface="Arial"/>
            </a:endParaRPr>
          </a:p>
        </p:txBody>
      </p:sp>
      <p:sp>
        <p:nvSpPr>
          <p:cNvPr id="203" name="PlaceHolder 3"/>
          <p:cNvSpPr>
            <a:spLocks noGrp="1"/>
          </p:cNvSpPr>
          <p:nvPr>
            <p:ph type="sldNum" idx="15"/>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pt-PT" sz="1200" spc="-1" strike="noStrike">
                <a:solidFill>
                  <a:srgbClr val="000000"/>
                </a:solidFill>
                <a:latin typeface="+mn-lt"/>
                <a:ea typeface="+mn-ea"/>
              </a:defRPr>
            </a:lvl1pPr>
          </a:lstStyle>
          <a:p>
            <a:pPr indent="0" algn="r">
              <a:lnSpc>
                <a:spcPct val="100000"/>
              </a:lnSpc>
              <a:buNone/>
              <a:tabLst>
                <a:tab algn="l" pos="0"/>
              </a:tabLst>
            </a:pPr>
            <a:fld id="{5D6C946F-5D63-4CC4-8719-982394159D0F}" type="slidenum">
              <a:rPr b="0" lang="pt-PT"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5320" cy="3085200"/>
          </a:xfrm>
          <a:prstGeom prst="rect">
            <a:avLst/>
          </a:prstGeom>
          <a:ln w="0">
            <a:noFill/>
          </a:ln>
        </p:spPr>
      </p:sp>
      <p:sp>
        <p:nvSpPr>
          <p:cNvPr id="205"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lnSpc>
                <a:spcPct val="100000"/>
              </a:lnSpc>
              <a:buNone/>
              <a:tabLst>
                <a:tab algn="l" pos="0"/>
              </a:tabLst>
            </a:pPr>
            <a:r>
              <a:rPr b="1" lang="en-GB" sz="1000" spc="-1" strike="noStrike">
                <a:solidFill>
                  <a:srgbClr val="000000"/>
                </a:solidFill>
                <a:latin typeface="Arial"/>
              </a:rPr>
              <a:t>Stuxnet: </a:t>
            </a:r>
            <a:r>
              <a:rPr b="0" lang="en-GB" sz="1000" spc="-1" strike="noStrike">
                <a:solidFill>
                  <a:srgbClr val="000000"/>
                </a:solidFill>
                <a:latin typeface="Arial"/>
              </a:rPr>
              <a:t>Elaborated government funded and first of its kind attack. To this day still studied as a fine example of the sophistication, well coded and ingenious attack.</a:t>
            </a:r>
            <a:endParaRPr b="0" lang="en-US" sz="1000" spc="-1" strike="noStrike">
              <a:solidFill>
                <a:srgbClr val="000000"/>
              </a:solidFill>
              <a:latin typeface="Arial"/>
            </a:endParaRPr>
          </a:p>
          <a:p>
            <a:pPr marL="216000" indent="0">
              <a:lnSpc>
                <a:spcPct val="100000"/>
              </a:lnSpc>
              <a:buNone/>
              <a:tabLst>
                <a:tab algn="l" pos="0"/>
              </a:tabLst>
            </a:pPr>
            <a:r>
              <a:rPr b="1" lang="en-US" sz="1000" spc="-1" strike="noStrike">
                <a:solidFill>
                  <a:srgbClr val="202122"/>
                </a:solidFill>
                <a:latin typeface="+mn-lt"/>
              </a:rPr>
              <a:t>Operation Red October</a:t>
            </a:r>
            <a:r>
              <a:rPr b="0" lang="en-US" sz="1000" spc="-1" strike="noStrike">
                <a:solidFill>
                  <a:srgbClr val="202122"/>
                </a:solidFill>
                <a:latin typeface="+mn-lt"/>
              </a:rPr>
              <a:t> or </a:t>
            </a:r>
            <a:r>
              <a:rPr b="1" lang="en-US" sz="1000" spc="-1" strike="noStrike">
                <a:solidFill>
                  <a:srgbClr val="202122"/>
                </a:solidFill>
                <a:latin typeface="+mn-lt"/>
              </a:rPr>
              <a:t>Red October:</a:t>
            </a:r>
            <a:r>
              <a:rPr b="0" lang="en-US" sz="1000" spc="-1" strike="noStrike">
                <a:solidFill>
                  <a:srgbClr val="202122"/>
                </a:solidFill>
                <a:latin typeface="+mn-lt"/>
              </a:rPr>
              <a:t> was a </a:t>
            </a:r>
            <a:r>
              <a:rPr b="0" lang="en-US" sz="1000" spc="-1" strike="noStrike">
                <a:solidFill>
                  <a:srgbClr val="000000"/>
                </a:solidFill>
                <a:latin typeface="+mn-lt"/>
              </a:rPr>
              <a:t>cyberespionage malware program </a:t>
            </a:r>
            <a:r>
              <a:rPr b="0" lang="en-US" sz="1000" spc="-1" strike="noStrike">
                <a:solidFill>
                  <a:srgbClr val="202122"/>
                </a:solidFill>
                <a:latin typeface="+mn-lt"/>
              </a:rPr>
              <a:t>discovered in October 2012 and uncovered in January 2013 by Russian firm </a:t>
            </a:r>
            <a:r>
              <a:rPr b="0" lang="en-US" sz="1000" spc="-1" strike="noStrike">
                <a:solidFill>
                  <a:srgbClr val="0645ad"/>
                </a:solidFill>
                <a:latin typeface="+mn-lt"/>
              </a:rPr>
              <a:t>Kaspersky Lab</a:t>
            </a:r>
            <a:r>
              <a:rPr b="0" lang="en-US" sz="1000" spc="-1" strike="noStrike">
                <a:solidFill>
                  <a:srgbClr val="202122"/>
                </a:solidFill>
                <a:latin typeface="+mn-lt"/>
              </a:rPr>
              <a:t>. The malware was reportedly operating worldwide for up to five years prior to discovery, transmitting information ranging from diplomatic secrets to personal information, including from mobile devices. The primary vectors used to install the malware were emails containing attached documents that exploited vulnerabilities in </a:t>
            </a:r>
            <a:r>
              <a:rPr b="0" lang="en-US" sz="1000" spc="-1" strike="noStrike">
                <a:solidFill>
                  <a:srgbClr val="0645ad"/>
                </a:solidFill>
                <a:latin typeface="+mn-lt"/>
              </a:rPr>
              <a:t>Microsoft Word </a:t>
            </a:r>
            <a:r>
              <a:rPr b="0" lang="en-US" sz="1000" spc="-1" strike="noStrike">
                <a:solidFill>
                  <a:srgbClr val="202122"/>
                </a:solidFill>
                <a:latin typeface="+mn-lt"/>
              </a:rPr>
              <a:t>and </a:t>
            </a:r>
            <a:r>
              <a:rPr b="0" lang="en-US" sz="1000" spc="-1" strike="noStrike">
                <a:solidFill>
                  <a:srgbClr val="0645ad"/>
                </a:solidFill>
                <a:latin typeface="+mn-lt"/>
              </a:rPr>
              <a:t>Excel</a:t>
            </a:r>
            <a:r>
              <a:rPr b="0" lang="en-US" sz="1000" spc="-1" strike="noStrike">
                <a:solidFill>
                  <a:srgbClr val="202122"/>
                </a:solidFill>
                <a:latin typeface="+mn-lt"/>
              </a:rPr>
              <a:t>. Later, a webpage was found that exploited a known vulnerability in the Java browser plugin. Red October was termed an advanced cyberespionage campaign intended to target diplomatic, governmental and scientific research organizations worldwide.</a:t>
            </a:r>
            <a:endParaRPr b="0" lang="en-US" sz="1000" spc="-1" strike="noStrike">
              <a:solidFill>
                <a:srgbClr val="000000"/>
              </a:solidFill>
              <a:latin typeface="Arial"/>
            </a:endParaRPr>
          </a:p>
          <a:p>
            <a:pPr marL="216000" indent="0">
              <a:lnSpc>
                <a:spcPct val="100000"/>
              </a:lnSpc>
              <a:buNone/>
              <a:tabLst>
                <a:tab algn="l" pos="0"/>
              </a:tabLst>
            </a:pPr>
            <a:r>
              <a:rPr b="1" lang="en-US" sz="1000" spc="-1" strike="noStrike">
                <a:solidFill>
                  <a:srgbClr val="202122"/>
                </a:solidFill>
                <a:latin typeface="Arial"/>
              </a:rPr>
              <a:t>FinFisher </a:t>
            </a:r>
            <a:r>
              <a:rPr b="0" lang="en-US" sz="1000" spc="-1" strike="noStrike">
                <a:solidFill>
                  <a:srgbClr val="202122"/>
                </a:solidFill>
                <a:latin typeface="Arial"/>
              </a:rPr>
              <a:t>can be covertly installed on targets' computers by exploiting security lapses in the </a:t>
            </a:r>
            <a:r>
              <a:rPr b="0" lang="en-US" sz="1000" spc="-1" strike="noStrike">
                <a:solidFill>
                  <a:srgbClr val="0645ad"/>
                </a:solidFill>
                <a:latin typeface="Arial"/>
              </a:rPr>
              <a:t>update</a:t>
            </a:r>
            <a:r>
              <a:rPr b="0" lang="en-US" sz="1000" spc="-1" strike="noStrike">
                <a:solidFill>
                  <a:srgbClr val="202122"/>
                </a:solidFill>
                <a:latin typeface="Arial"/>
              </a:rPr>
              <a:t> procedures of non-suspect software. Dubious legality, the company that made FinFisher possible has been criticized by human rights organizations for selling these capabilities to repressive or non-democratic states known for monitoring and imprisoning political dissidents.</a:t>
            </a:r>
            <a:endParaRPr b="0" lang="en-US" sz="1000" spc="-1" strike="noStrike">
              <a:solidFill>
                <a:srgbClr val="000000"/>
              </a:solidFill>
              <a:latin typeface="Arial"/>
            </a:endParaRPr>
          </a:p>
        </p:txBody>
      </p:sp>
      <p:sp>
        <p:nvSpPr>
          <p:cNvPr id="206" name="PlaceHolder 3"/>
          <p:cNvSpPr>
            <a:spLocks noGrp="1"/>
          </p:cNvSpPr>
          <p:nvPr>
            <p:ph type="sldNum" idx="16"/>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pt-PT" sz="1200" spc="-1" strike="noStrike">
                <a:solidFill>
                  <a:srgbClr val="000000"/>
                </a:solidFill>
                <a:latin typeface="Times New Roman"/>
              </a:defRPr>
            </a:lvl1pPr>
          </a:lstStyle>
          <a:p>
            <a:pPr indent="0" algn="r">
              <a:lnSpc>
                <a:spcPct val="100000"/>
              </a:lnSpc>
              <a:buNone/>
              <a:tabLst>
                <a:tab algn="l" pos="0"/>
              </a:tabLst>
            </a:pPr>
            <a:fld id="{00FAC4BA-AE97-475E-B5B0-6ACD8E701870}" type="slidenum">
              <a:rPr b="0" lang="pt-PT"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5320" cy="3085200"/>
          </a:xfrm>
          <a:prstGeom prst="rect">
            <a:avLst/>
          </a:prstGeom>
          <a:ln w="0">
            <a:noFill/>
          </a:ln>
        </p:spPr>
      </p:sp>
      <p:sp>
        <p:nvSpPr>
          <p:cNvPr id="208"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lnSpc>
                <a:spcPct val="100000"/>
              </a:lnSpc>
              <a:buNone/>
              <a:tabLst>
                <a:tab algn="l" pos="0"/>
              </a:tabLst>
            </a:pPr>
            <a:r>
              <a:rPr b="0" lang="en-US" sz="1200" spc="-1" strike="noStrike">
                <a:solidFill>
                  <a:srgbClr val="000000"/>
                </a:solidFill>
                <a:latin typeface="Arial"/>
              </a:rPr>
              <a:t>Regularly patched (Against zero day vulnerabilities)</a:t>
            </a:r>
            <a:endParaRPr b="0" lang="en-US" sz="1200" spc="-1" strike="noStrike">
              <a:solidFill>
                <a:srgbClr val="000000"/>
              </a:solidFill>
              <a:latin typeface="Arial"/>
            </a:endParaRPr>
          </a:p>
          <a:p>
            <a:pPr marL="216000" indent="0">
              <a:lnSpc>
                <a:spcPct val="100000"/>
              </a:lnSpc>
              <a:spcBef>
                <a:spcPts val="1199"/>
              </a:spcBef>
              <a:spcAft>
                <a:spcPts val="1199"/>
              </a:spcAft>
              <a:buNone/>
              <a:tabLst>
                <a:tab algn="l" pos="0"/>
              </a:tabLst>
            </a:pPr>
            <a:endParaRPr b="0" lang="en-US" sz="1200" spc="-1" strike="noStrike">
              <a:solidFill>
                <a:srgbClr val="000000"/>
              </a:solidFill>
              <a:latin typeface="Arial"/>
            </a:endParaRPr>
          </a:p>
          <a:p>
            <a:pPr marL="216000" indent="0">
              <a:lnSpc>
                <a:spcPct val="100000"/>
              </a:lnSpc>
              <a:spcBef>
                <a:spcPts val="1199"/>
              </a:spcBef>
              <a:spcAft>
                <a:spcPts val="1199"/>
              </a:spcAft>
              <a:buNone/>
              <a:tabLst>
                <a:tab algn="l" pos="0"/>
              </a:tabLst>
            </a:pPr>
            <a:r>
              <a:rPr b="0" lang="en-US" sz="1200" spc="-1" strike="noStrike">
                <a:solidFill>
                  <a:srgbClr val="000000"/>
                </a:solidFill>
                <a:latin typeface="Arial"/>
              </a:rPr>
              <a:t>Well trained employees (Against social engineering attacks)</a:t>
            </a:r>
            <a:endParaRPr b="0" lang="en-US" sz="1200" spc="-1" strike="noStrike">
              <a:solidFill>
                <a:srgbClr val="000000"/>
              </a:solidFill>
              <a:latin typeface="Arial"/>
            </a:endParaRPr>
          </a:p>
          <a:p>
            <a:pPr marL="216000" indent="0">
              <a:lnSpc>
                <a:spcPct val="100000"/>
              </a:lnSpc>
              <a:buNone/>
              <a:tabLst>
                <a:tab algn="l" pos="0"/>
              </a:tabLst>
            </a:pPr>
            <a:endParaRPr b="0" lang="en-US" sz="1200" spc="-1" strike="noStrike">
              <a:solidFill>
                <a:srgbClr val="000000"/>
              </a:solidFill>
              <a:latin typeface="Arial"/>
            </a:endParaRPr>
          </a:p>
        </p:txBody>
      </p:sp>
      <p:sp>
        <p:nvSpPr>
          <p:cNvPr id="209" name="PlaceHolder 3"/>
          <p:cNvSpPr>
            <a:spLocks noGrp="1"/>
          </p:cNvSpPr>
          <p:nvPr>
            <p:ph type="sldNum" idx="17"/>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pt-PT" sz="1200" spc="-1" strike="noStrike">
                <a:solidFill>
                  <a:srgbClr val="000000"/>
                </a:solidFill>
                <a:latin typeface="Times New Roman"/>
              </a:defRPr>
            </a:lvl1pPr>
          </a:lstStyle>
          <a:p>
            <a:pPr indent="0" algn="r">
              <a:lnSpc>
                <a:spcPct val="100000"/>
              </a:lnSpc>
              <a:buNone/>
              <a:tabLst>
                <a:tab algn="l" pos="0"/>
              </a:tabLst>
            </a:pPr>
            <a:fld id="{AFDA0C1C-2CF6-4B9F-A6E7-3550F5E1D031}" type="slidenum">
              <a:rPr b="0" lang="pt-PT"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5800" y="1143000"/>
            <a:ext cx="5485320" cy="3085200"/>
          </a:xfrm>
          <a:prstGeom prst="rect">
            <a:avLst/>
          </a:prstGeom>
          <a:ln w="0">
            <a:noFill/>
          </a:ln>
        </p:spPr>
      </p:sp>
      <p:sp>
        <p:nvSpPr>
          <p:cNvPr id="21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216000">
              <a:lnSpc>
                <a:spcPct val="100000"/>
              </a:lnSpc>
              <a:spcBef>
                <a:spcPts val="1001"/>
              </a:spcBef>
              <a:spcAft>
                <a:spcPts val="1001"/>
              </a:spcAft>
              <a:buClr>
                <a:srgbClr val="000000"/>
              </a:buClr>
              <a:buFont typeface="Arial"/>
              <a:buChar char="•"/>
            </a:pPr>
            <a:r>
              <a:rPr b="0" lang="en-US" sz="1200" spc="-1" strike="noStrike">
                <a:solidFill>
                  <a:srgbClr val="000000"/>
                </a:solidFill>
                <a:latin typeface="Arial"/>
              </a:rPr>
              <a:t>We only know about some of these threats because they were discovered</a:t>
            </a:r>
            <a:endParaRPr b="0" lang="en-US" sz="1200" spc="-1" strike="noStrike">
              <a:solidFill>
                <a:srgbClr val="000000"/>
              </a:solidFill>
              <a:latin typeface="Arial"/>
            </a:endParaRPr>
          </a:p>
          <a:p>
            <a:pPr marL="216000" indent="-216000">
              <a:lnSpc>
                <a:spcPct val="100000"/>
              </a:lnSpc>
              <a:spcBef>
                <a:spcPts val="1001"/>
              </a:spcBef>
              <a:spcAft>
                <a:spcPts val="1001"/>
              </a:spcAft>
              <a:buClr>
                <a:srgbClr val="000000"/>
              </a:buClr>
              <a:buFont typeface="Arial"/>
              <a:buChar char="•"/>
            </a:pPr>
            <a:r>
              <a:rPr b="0" lang="en-US" sz="1200" spc="-1" strike="noStrike">
                <a:solidFill>
                  <a:srgbClr val="000000"/>
                </a:solidFill>
                <a:latin typeface="Arial"/>
              </a:rPr>
              <a:t>Sometimes we don’t even know who’s behind these attacks, until the perpetrators acknowledge it. There are still APTs active since their inception. Example: FinSpy. Even though these attacks are massively expensive, anyone can in theory buy and use it, with enough funds and knowledge.</a:t>
            </a:r>
            <a:endParaRPr b="0" lang="en-US" sz="1200" spc="-1" strike="noStrike">
              <a:solidFill>
                <a:srgbClr val="000000"/>
              </a:solidFill>
              <a:latin typeface="Arial"/>
            </a:endParaRPr>
          </a:p>
          <a:p>
            <a:pPr marL="216000" indent="-216000">
              <a:lnSpc>
                <a:spcPct val="100000"/>
              </a:lnSpc>
              <a:spcBef>
                <a:spcPts val="1001"/>
              </a:spcBef>
              <a:spcAft>
                <a:spcPts val="1001"/>
              </a:spcAft>
              <a:buClr>
                <a:srgbClr val="000000"/>
              </a:buClr>
              <a:buFont typeface="Arial"/>
              <a:buChar char="•"/>
            </a:pPr>
            <a:r>
              <a:rPr b="0" lang="en-US" sz="1200" spc="-1" strike="noStrike">
                <a:solidFill>
                  <a:srgbClr val="000000"/>
                </a:solidFill>
                <a:latin typeface="Arial"/>
              </a:rPr>
              <a:t>The types of attacks are always evolving and sometimes are very wide in their attacks or specific like Stuxnet</a:t>
            </a:r>
            <a:endParaRPr b="0" lang="en-US" sz="1200" spc="-1" strike="noStrike">
              <a:solidFill>
                <a:srgbClr val="000000"/>
              </a:solidFill>
              <a:latin typeface="Arial"/>
            </a:endParaRPr>
          </a:p>
          <a:p>
            <a:pPr marL="216000" indent="-216000">
              <a:lnSpc>
                <a:spcPct val="100000"/>
              </a:lnSpc>
              <a:spcBef>
                <a:spcPts val="1001"/>
              </a:spcBef>
              <a:spcAft>
                <a:spcPts val="1001"/>
              </a:spcAft>
              <a:buClr>
                <a:srgbClr val="000000"/>
              </a:buClr>
              <a:buFont typeface="Arial"/>
              <a:buChar char="•"/>
            </a:pPr>
            <a:r>
              <a:rPr b="0" lang="en-US" sz="1200" spc="-1" strike="noStrike">
                <a:solidFill>
                  <a:srgbClr val="000000"/>
                </a:solidFill>
                <a:latin typeface="Arial"/>
              </a:rPr>
              <a:t>They are a minuscule part of the cyber attacks but they are the most successful and cause the most damage when and if they are found.</a:t>
            </a:r>
            <a:endParaRPr b="0" lang="en-US" sz="1200" spc="-1" strike="noStrike">
              <a:solidFill>
                <a:srgbClr val="000000"/>
              </a:solidFill>
              <a:latin typeface="Arial"/>
            </a:endParaRPr>
          </a:p>
          <a:p>
            <a:pPr marL="216000" indent="-216000">
              <a:lnSpc>
                <a:spcPct val="100000"/>
              </a:lnSpc>
              <a:spcBef>
                <a:spcPts val="1001"/>
              </a:spcBef>
              <a:spcAft>
                <a:spcPts val="1001"/>
              </a:spcAft>
              <a:buClr>
                <a:srgbClr val="000000"/>
              </a:buClr>
              <a:buFont typeface="Arial"/>
              <a:buChar char="•"/>
            </a:pPr>
            <a:r>
              <a:rPr b="0" lang="en-US" sz="1200" spc="-1" strike="noStrike">
                <a:solidFill>
                  <a:srgbClr val="000000"/>
                </a:solidFill>
                <a:latin typeface="Arial"/>
              </a:rPr>
              <a:t>The attackers use a variety of vectors to ensure success</a:t>
            </a:r>
            <a:endParaRPr b="0" lang="en-US" sz="1200" spc="-1" strike="noStrike">
              <a:solidFill>
                <a:srgbClr val="000000"/>
              </a:solidFill>
              <a:latin typeface="Arial"/>
            </a:endParaRPr>
          </a:p>
          <a:p>
            <a:pPr marL="216000" indent="-216000">
              <a:lnSpc>
                <a:spcPct val="100000"/>
              </a:lnSpc>
              <a:buClr>
                <a:srgbClr val="000000"/>
              </a:buClr>
              <a:buFont typeface="Arial"/>
              <a:buChar char="•"/>
            </a:pPr>
            <a:r>
              <a:rPr b="0" lang="en-US" sz="1200" spc="-1" strike="noStrike">
                <a:solidFill>
                  <a:srgbClr val="000000"/>
                </a:solidFill>
                <a:latin typeface="Arial"/>
              </a:rPr>
              <a:t>The attackers are patient and dedicated. They keep their attacks silent. They know the long term and short term gains of their attacks. </a:t>
            </a:r>
            <a:endParaRPr b="0" lang="en-US" sz="1200" spc="-1" strike="noStrike">
              <a:solidFill>
                <a:srgbClr val="000000"/>
              </a:solidFill>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rPr>
              <a:t>At some point, your organization will be attacked</a:t>
            </a:r>
            <a:endParaRPr b="0" lang="en-US" sz="1200" spc="-1" strike="noStrike">
              <a:solidFill>
                <a:srgbClr val="000000"/>
              </a:solidFill>
              <a:latin typeface="Arial"/>
            </a:endParaRPr>
          </a:p>
          <a:p>
            <a:pPr marL="216000" indent="-216000">
              <a:lnSpc>
                <a:spcPct val="100000"/>
              </a:lnSpc>
              <a:spcAft>
                <a:spcPts val="1001"/>
              </a:spcAft>
              <a:buClr>
                <a:srgbClr val="000000"/>
              </a:buClr>
              <a:buFont typeface="Arial"/>
              <a:buChar char="•"/>
            </a:pPr>
            <a:r>
              <a:rPr b="0" lang="en-US" sz="1200" spc="-1" strike="noStrike">
                <a:solidFill>
                  <a:srgbClr val="000000"/>
                </a:solidFill>
                <a:latin typeface="Arial"/>
              </a:rPr>
              <a:t>The bigger the organization, the more valuable it is.</a:t>
            </a:r>
            <a:endParaRPr b="0" lang="en-US" sz="1200" spc="-1" strike="noStrike">
              <a:solidFill>
                <a:srgbClr val="000000"/>
              </a:solidFill>
              <a:latin typeface="Arial"/>
            </a:endParaRPr>
          </a:p>
          <a:p>
            <a:pPr marL="216000" indent="0">
              <a:lnSpc>
                <a:spcPct val="100000"/>
              </a:lnSpc>
              <a:buNone/>
              <a:tabLst>
                <a:tab algn="l" pos="0"/>
              </a:tabLst>
            </a:pPr>
            <a:endParaRPr b="0" lang="en-US" sz="1200" spc="-1" strike="noStrike">
              <a:solidFill>
                <a:srgbClr val="000000"/>
              </a:solidFill>
              <a:latin typeface="Arial"/>
            </a:endParaRPr>
          </a:p>
        </p:txBody>
      </p:sp>
      <p:sp>
        <p:nvSpPr>
          <p:cNvPr id="212" name="PlaceHolder 3"/>
          <p:cNvSpPr>
            <a:spLocks noGrp="1"/>
          </p:cNvSpPr>
          <p:nvPr>
            <p:ph type="sldNum" idx="18"/>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pt-PT" sz="1200" spc="-1" strike="noStrike">
                <a:solidFill>
                  <a:srgbClr val="000000"/>
                </a:solidFill>
                <a:latin typeface="+mn-lt"/>
                <a:ea typeface="+mn-ea"/>
              </a:defRPr>
            </a:lvl1pPr>
          </a:lstStyle>
          <a:p>
            <a:pPr indent="0" algn="r">
              <a:lnSpc>
                <a:spcPct val="100000"/>
              </a:lnSpc>
              <a:buNone/>
              <a:tabLst>
                <a:tab algn="l" pos="0"/>
              </a:tabLst>
            </a:pPr>
            <a:fld id="{0A485896-45EE-46C8-BF05-DE934D53653F}" type="slidenum">
              <a:rPr b="0" lang="pt-PT"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F8061AF-9108-4139-9E9F-B0035FD756C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1B70B12-29EF-4F04-9149-1FF8B6F29CB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D48A514-AD30-4CE9-8E18-8B78B019BC0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2940991-72A8-490F-8C74-FC352695BF1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6A37552-FDCC-47FD-BC34-E5AE534309E4}"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A5BDD8E-35EE-477B-BA3B-C1AFAF70509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BDD2F05-E1CF-4BBA-B013-5BE255CEB5A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E302F7A-6CA7-4473-B4CC-174A80B9E37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DCC96B0-A7A9-43D4-A29F-47C73EB5C78F}"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69E541B-C167-4B85-9624-2A31106FF99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7096EE0-5242-4CC2-8365-CC5AA1A9736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5FE939A-A6A2-435E-9826-6D53802D55A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2FB7A76-1543-422B-ABD7-EBF90DB1591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2F19760-2421-49E3-AF29-90B45C2163E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2E949C7-064F-4340-8AA6-69EF6CFFBB2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D10CFE7-FD7C-4F80-90F5-7385E6EB1E5E}"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A6F0930-7927-4625-B4C1-FCFB3F299071}"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1F18955-2636-4D7A-972A-E0F13D135816}"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E633823-4E48-4669-932E-5DCB128DCF73}"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EADA74D-8457-4379-93EA-2FC0B444937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E52C0D6-B503-44BD-B72C-04B180D818B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F04A4C9-944A-4C9E-AE02-5A16F878F964}"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E99270E-D8A0-4605-8D4E-C321C0433AB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FFB3139-A163-4D34-9AA4-24138C75B882}"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A6CDAEE-DB63-4AF3-885E-7AE29150B23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BC5F901-E8B2-41EB-A5DE-C212CBE2E4E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02F793E-1465-4DDB-A51F-47FDCD9F154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B04BCAE-7509-4206-BEF5-C514B8A5B1B9}"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01FB6D0-126E-46E3-8A24-5A49E1023119}"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7F84B782-726E-4346-81A5-15A483E73D17}"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50F2611-9174-4A86-B4FC-DE0D96333E7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8F68ECC-2B65-465D-A51E-A5C7AAA3C17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C8232B3-DB4F-4D9E-9E35-E94BBFCB8D2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54CC9A9-5808-43F0-89A8-93064F20B1A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4CCC9D7-2CA4-4DF4-86B6-A07DFCB4D20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891CDC2-B50E-47E8-89BD-83D64A1BE872}"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0" y="-8640"/>
            <a:ext cx="12191040" cy="6867360"/>
            <a:chOff x="0" y="-8640"/>
            <a:chExt cx="12191040" cy="6867360"/>
          </a:xfrm>
        </p:grpSpPr>
        <p:cxnSp>
          <p:nvCxnSpPr>
            <p:cNvPr id="1" name="Straight Connector 19"/>
            <p:cNvCxnSpPr/>
            <p:nvPr/>
          </p:nvCxnSpPr>
          <p:spPr>
            <a:xfrm>
              <a:off x="9370800" y="0"/>
              <a:ext cx="1220400" cy="6859080"/>
            </a:xfrm>
            <a:prstGeom prst="straightConnector1">
              <a:avLst/>
            </a:prstGeom>
            <a:ln cap="rnd" w="9525">
              <a:solidFill>
                <a:srgbClr val="bfbfbf"/>
              </a:solidFill>
              <a:round/>
            </a:ln>
          </p:spPr>
        </p:cxnSp>
        <p:cxnSp>
          <p:nvCxnSpPr>
            <p:cNvPr id="2" name="Straight Connector 20"/>
            <p:cNvCxnSpPr/>
            <p:nvPr/>
          </p:nvCxnSpPr>
          <p:spPr>
            <a:xfrm flipH="1">
              <a:off x="7425000" y="3681360"/>
              <a:ext cx="4764600" cy="3177720"/>
            </a:xfrm>
            <a:prstGeom prst="straightConnector1">
              <a:avLst/>
            </a:prstGeom>
            <a:ln cap="rnd" w="9525">
              <a:solidFill>
                <a:srgbClr val="d9d9d9"/>
              </a:solidFill>
              <a:round/>
            </a:ln>
          </p:spPr>
        </p:cxnSp>
        <p:sp>
          <p:nvSpPr>
            <p:cNvPr id="3" name="Rectangle 23"/>
            <p:cNvSpPr/>
            <p:nvPr/>
          </p:nvSpPr>
          <p:spPr>
            <a:xfrm>
              <a:off x="9181440" y="-8640"/>
              <a:ext cx="3006360" cy="6865560"/>
            </a:xfrm>
            <a:custGeom>
              <a:avLst/>
              <a:gdLst>
                <a:gd name="textAreaLeft" fmla="*/ 0 w 3006360"/>
                <a:gd name="textAreaRight" fmla="*/ 3007440 w 3006360"/>
                <a:gd name="textAreaTop" fmla="*/ 0 h 6865560"/>
                <a:gd name="textAreaBottom" fmla="*/ 6866640 h 686556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 name="Rectangle 25"/>
            <p:cNvSpPr/>
            <p:nvPr/>
          </p:nvSpPr>
          <p:spPr>
            <a:xfrm>
              <a:off x="9603360" y="-8640"/>
              <a:ext cx="2587320" cy="6865560"/>
            </a:xfrm>
            <a:custGeom>
              <a:avLst/>
              <a:gdLst>
                <a:gd name="textAreaLeft" fmla="*/ 0 w 2587320"/>
                <a:gd name="textAreaRight" fmla="*/ 2588400 w 2587320"/>
                <a:gd name="textAreaTop" fmla="*/ 0 h 6865560"/>
                <a:gd name="textAreaBottom" fmla="*/ 6866640 h 686556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 name="Isosceles Triangle 23"/>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 name="Rectangle 27"/>
            <p:cNvSpPr/>
            <p:nvPr/>
          </p:nvSpPr>
          <p:spPr>
            <a:xfrm>
              <a:off x="9334440" y="-8640"/>
              <a:ext cx="2853360" cy="6865560"/>
            </a:xfrm>
            <a:custGeom>
              <a:avLst/>
              <a:gdLst>
                <a:gd name="textAreaLeft" fmla="*/ 0 w 2853360"/>
                <a:gd name="textAreaRight" fmla="*/ 2854440 w 2853360"/>
                <a:gd name="textAreaTop" fmla="*/ 0 h 6865560"/>
                <a:gd name="textAreaBottom" fmla="*/ 6866640 h 686556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 name="Rectangle 28"/>
            <p:cNvSpPr/>
            <p:nvPr/>
          </p:nvSpPr>
          <p:spPr>
            <a:xfrm>
              <a:off x="10898640" y="-8640"/>
              <a:ext cx="1289160" cy="6865560"/>
            </a:xfrm>
            <a:custGeom>
              <a:avLst/>
              <a:gdLst>
                <a:gd name="textAreaLeft" fmla="*/ 0 w 1289160"/>
                <a:gd name="textAreaRight" fmla="*/ 1290240 w 1289160"/>
                <a:gd name="textAreaTop" fmla="*/ 0 h 6865560"/>
                <a:gd name="textAreaBottom" fmla="*/ 6866640 h 686556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 name="Rectangle 29"/>
            <p:cNvSpPr/>
            <p:nvPr/>
          </p:nvSpPr>
          <p:spPr>
            <a:xfrm>
              <a:off x="10938960" y="-8640"/>
              <a:ext cx="1248840" cy="6865560"/>
            </a:xfrm>
            <a:custGeom>
              <a:avLst/>
              <a:gdLst>
                <a:gd name="textAreaLeft" fmla="*/ 0 w 1248840"/>
                <a:gd name="textAreaRight" fmla="*/ 1249920 w 1248840"/>
                <a:gd name="textAreaTop" fmla="*/ 0 h 6865560"/>
                <a:gd name="textAreaBottom" fmla="*/ 6866640 h 686556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 name="Isosceles Triangle 27"/>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 name="Isosceles Triangle 28"/>
            <p:cNvSpPr/>
            <p:nvPr/>
          </p:nvSpPr>
          <p:spPr>
            <a:xfrm>
              <a:off x="0" y="4013280"/>
              <a:ext cx="447480" cy="284364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sp>
        <p:nvSpPr>
          <p:cNvPr id="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 name="PlaceHolder 2"/>
          <p:cNvSpPr>
            <a:spLocks noGrp="1"/>
          </p:cNvSpPr>
          <p:nvPr>
            <p:ph type="ftr" idx="1"/>
          </p:nvPr>
        </p:nvSpPr>
        <p:spPr>
          <a:xfrm>
            <a:off x="677160" y="6041520"/>
            <a:ext cx="629640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 name="PlaceHolder 3"/>
          <p:cNvSpPr>
            <a:spLocks noGrp="1"/>
          </p:cNvSpPr>
          <p:nvPr>
            <p:ph type="sldNum" idx="2"/>
          </p:nvPr>
        </p:nvSpPr>
        <p:spPr>
          <a:xfrm>
            <a:off x="8590680" y="6041520"/>
            <a:ext cx="6822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pt-PT" sz="900" spc="-1" strike="noStrike">
                <a:solidFill>
                  <a:schemeClr val="accent1"/>
                </a:solidFill>
                <a:latin typeface="Trebuchet MS"/>
              </a:defRPr>
            </a:lvl1pPr>
          </a:lstStyle>
          <a:p>
            <a:pPr indent="0" algn="r">
              <a:lnSpc>
                <a:spcPct val="100000"/>
              </a:lnSpc>
              <a:buNone/>
              <a:tabLst>
                <a:tab algn="l" pos="0"/>
              </a:tabLst>
            </a:pPr>
            <a:fld id="{C18F258B-9A61-4434-ABC4-5E96033083BF}" type="slidenum">
              <a:rPr b="0" lang="pt-PT" sz="900" spc="-1" strike="noStrike">
                <a:solidFill>
                  <a:schemeClr val="accent1"/>
                </a:solidFill>
                <a:latin typeface="Trebuchet MS"/>
              </a:rPr>
              <a:t>&lt;number&gt;</a:t>
            </a:fld>
            <a:endParaRPr b="0" lang="en-US" sz="900" spc="-1" strike="noStrike">
              <a:solidFill>
                <a:srgbClr val="000000"/>
              </a:solidFill>
              <a:latin typeface="Times New Roman"/>
            </a:endParaRPr>
          </a:p>
        </p:txBody>
      </p:sp>
      <p:sp>
        <p:nvSpPr>
          <p:cNvPr id="14" name="PlaceHolder 4"/>
          <p:cNvSpPr>
            <a:spLocks noGrp="1"/>
          </p:cNvSpPr>
          <p:nvPr>
            <p:ph type="dt" idx="3"/>
          </p:nvPr>
        </p:nvSpPr>
        <p:spPr>
          <a:xfrm>
            <a:off x="7205040" y="6041520"/>
            <a:ext cx="91080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2" name="Group 6"/>
          <p:cNvGrpSpPr/>
          <p:nvPr/>
        </p:nvGrpSpPr>
        <p:grpSpPr>
          <a:xfrm>
            <a:off x="0" y="-8640"/>
            <a:ext cx="12191040" cy="6867360"/>
            <a:chOff x="0" y="-8640"/>
            <a:chExt cx="12191040" cy="6867360"/>
          </a:xfrm>
        </p:grpSpPr>
        <p:cxnSp>
          <p:nvCxnSpPr>
            <p:cNvPr id="53" name="Straight Connector 19"/>
            <p:cNvCxnSpPr/>
            <p:nvPr/>
          </p:nvCxnSpPr>
          <p:spPr>
            <a:xfrm>
              <a:off x="9370800" y="0"/>
              <a:ext cx="1220400" cy="6859080"/>
            </a:xfrm>
            <a:prstGeom prst="straightConnector1">
              <a:avLst/>
            </a:prstGeom>
            <a:ln cap="rnd" w="9525">
              <a:solidFill>
                <a:srgbClr val="bfbfbf"/>
              </a:solidFill>
              <a:round/>
            </a:ln>
          </p:spPr>
        </p:cxnSp>
        <p:cxnSp>
          <p:nvCxnSpPr>
            <p:cNvPr id="54" name="Straight Connector 20"/>
            <p:cNvCxnSpPr/>
            <p:nvPr/>
          </p:nvCxnSpPr>
          <p:spPr>
            <a:xfrm flipH="1">
              <a:off x="7425000" y="3681360"/>
              <a:ext cx="4764600" cy="3177720"/>
            </a:xfrm>
            <a:prstGeom prst="straightConnector1">
              <a:avLst/>
            </a:prstGeom>
            <a:ln cap="rnd" w="9525">
              <a:solidFill>
                <a:srgbClr val="d9d9d9"/>
              </a:solidFill>
              <a:round/>
            </a:ln>
          </p:spPr>
        </p:cxnSp>
        <p:sp>
          <p:nvSpPr>
            <p:cNvPr id="55" name="Rectangle 23"/>
            <p:cNvSpPr/>
            <p:nvPr/>
          </p:nvSpPr>
          <p:spPr>
            <a:xfrm>
              <a:off x="9181440" y="-8640"/>
              <a:ext cx="3006360" cy="6865560"/>
            </a:xfrm>
            <a:custGeom>
              <a:avLst/>
              <a:gdLst>
                <a:gd name="textAreaLeft" fmla="*/ 0 w 3006360"/>
                <a:gd name="textAreaRight" fmla="*/ 3007440 w 3006360"/>
                <a:gd name="textAreaTop" fmla="*/ 0 h 6865560"/>
                <a:gd name="textAreaBottom" fmla="*/ 6866640 h 686556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 name="Rectangle 25"/>
            <p:cNvSpPr/>
            <p:nvPr/>
          </p:nvSpPr>
          <p:spPr>
            <a:xfrm>
              <a:off x="9603360" y="-8640"/>
              <a:ext cx="2587320" cy="6865560"/>
            </a:xfrm>
            <a:custGeom>
              <a:avLst/>
              <a:gdLst>
                <a:gd name="textAreaLeft" fmla="*/ 0 w 2587320"/>
                <a:gd name="textAreaRight" fmla="*/ 2588400 w 2587320"/>
                <a:gd name="textAreaTop" fmla="*/ 0 h 6865560"/>
                <a:gd name="textAreaBottom" fmla="*/ 6866640 h 686556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7" name="Isosceles Triangle 23"/>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8" name="Rectangle 27"/>
            <p:cNvSpPr/>
            <p:nvPr/>
          </p:nvSpPr>
          <p:spPr>
            <a:xfrm>
              <a:off x="9334440" y="-8640"/>
              <a:ext cx="2853360" cy="6865560"/>
            </a:xfrm>
            <a:custGeom>
              <a:avLst/>
              <a:gdLst>
                <a:gd name="textAreaLeft" fmla="*/ 0 w 2853360"/>
                <a:gd name="textAreaRight" fmla="*/ 2854440 w 2853360"/>
                <a:gd name="textAreaTop" fmla="*/ 0 h 6865560"/>
                <a:gd name="textAreaBottom" fmla="*/ 6866640 h 686556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9" name="Rectangle 28"/>
            <p:cNvSpPr/>
            <p:nvPr/>
          </p:nvSpPr>
          <p:spPr>
            <a:xfrm>
              <a:off x="10898640" y="-8640"/>
              <a:ext cx="1289160" cy="6865560"/>
            </a:xfrm>
            <a:custGeom>
              <a:avLst/>
              <a:gdLst>
                <a:gd name="textAreaLeft" fmla="*/ 0 w 1289160"/>
                <a:gd name="textAreaRight" fmla="*/ 1290240 w 1289160"/>
                <a:gd name="textAreaTop" fmla="*/ 0 h 6865560"/>
                <a:gd name="textAreaBottom" fmla="*/ 6866640 h 686556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0" name="Rectangle 29"/>
            <p:cNvSpPr/>
            <p:nvPr/>
          </p:nvSpPr>
          <p:spPr>
            <a:xfrm>
              <a:off x="10938960" y="-8640"/>
              <a:ext cx="1248840" cy="6865560"/>
            </a:xfrm>
            <a:custGeom>
              <a:avLst/>
              <a:gdLst>
                <a:gd name="textAreaLeft" fmla="*/ 0 w 1248840"/>
                <a:gd name="textAreaRight" fmla="*/ 1249920 w 1248840"/>
                <a:gd name="textAreaTop" fmla="*/ 0 h 6865560"/>
                <a:gd name="textAreaBottom" fmla="*/ 6866640 h 686556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1" name="Isosceles Triangle 27"/>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 name="Isosceles Triangle 28"/>
            <p:cNvSpPr/>
            <p:nvPr/>
          </p:nvSpPr>
          <p:spPr>
            <a:xfrm>
              <a:off x="0" y="4013280"/>
              <a:ext cx="447480" cy="284364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sp>
        <p:nvSpPr>
          <p:cNvPr id="63" name="PlaceHolder 1"/>
          <p:cNvSpPr>
            <a:spLocks noGrp="1"/>
          </p:cNvSpPr>
          <p:nvPr>
            <p:ph type="ftr" idx="4"/>
          </p:nvPr>
        </p:nvSpPr>
        <p:spPr>
          <a:xfrm>
            <a:off x="677160" y="6041520"/>
            <a:ext cx="629640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4" name="PlaceHolder 2"/>
          <p:cNvSpPr>
            <a:spLocks noGrp="1"/>
          </p:cNvSpPr>
          <p:nvPr>
            <p:ph type="sldNum" idx="5"/>
          </p:nvPr>
        </p:nvSpPr>
        <p:spPr>
          <a:xfrm>
            <a:off x="8590680" y="6041520"/>
            <a:ext cx="6822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pt-PT" sz="900" spc="-1" strike="noStrike">
                <a:solidFill>
                  <a:schemeClr val="accent1"/>
                </a:solidFill>
                <a:latin typeface="Trebuchet MS"/>
              </a:defRPr>
            </a:lvl1pPr>
          </a:lstStyle>
          <a:p>
            <a:pPr indent="0" algn="r">
              <a:lnSpc>
                <a:spcPct val="100000"/>
              </a:lnSpc>
              <a:buNone/>
              <a:tabLst>
                <a:tab algn="l" pos="0"/>
              </a:tabLst>
            </a:pPr>
            <a:fld id="{02B32940-E82E-46E4-88B6-EE207E00EBED}" type="slidenum">
              <a:rPr b="0" lang="pt-PT" sz="900" spc="-1" strike="noStrike">
                <a:solidFill>
                  <a:schemeClr val="accent1"/>
                </a:solidFill>
                <a:latin typeface="Trebuchet MS"/>
              </a:rPr>
              <a:t>&lt;number&gt;</a:t>
            </a:fld>
            <a:endParaRPr b="0" lang="en-US" sz="900" spc="-1" strike="noStrike">
              <a:solidFill>
                <a:srgbClr val="000000"/>
              </a:solidFill>
              <a:latin typeface="Times New Roman"/>
            </a:endParaRPr>
          </a:p>
        </p:txBody>
      </p:sp>
      <p:sp>
        <p:nvSpPr>
          <p:cNvPr id="65" name="PlaceHolder 3"/>
          <p:cNvSpPr>
            <a:spLocks noGrp="1"/>
          </p:cNvSpPr>
          <p:nvPr>
            <p:ph type="dt" idx="6"/>
          </p:nvPr>
        </p:nvSpPr>
        <p:spPr>
          <a:xfrm>
            <a:off x="7205040" y="6041520"/>
            <a:ext cx="91080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4" name="Group 6"/>
          <p:cNvGrpSpPr/>
          <p:nvPr/>
        </p:nvGrpSpPr>
        <p:grpSpPr>
          <a:xfrm>
            <a:off x="0" y="-8640"/>
            <a:ext cx="12191040" cy="6867360"/>
            <a:chOff x="0" y="-8640"/>
            <a:chExt cx="12191040" cy="6867360"/>
          </a:xfrm>
        </p:grpSpPr>
        <p:cxnSp>
          <p:nvCxnSpPr>
            <p:cNvPr id="105" name="Straight Connector 19"/>
            <p:cNvCxnSpPr/>
            <p:nvPr/>
          </p:nvCxnSpPr>
          <p:spPr>
            <a:xfrm>
              <a:off x="9370800" y="0"/>
              <a:ext cx="1220400" cy="6859080"/>
            </a:xfrm>
            <a:prstGeom prst="straightConnector1">
              <a:avLst/>
            </a:prstGeom>
            <a:ln cap="rnd" w="9525">
              <a:solidFill>
                <a:srgbClr val="bfbfbf"/>
              </a:solidFill>
              <a:round/>
            </a:ln>
          </p:spPr>
        </p:cxnSp>
        <p:cxnSp>
          <p:nvCxnSpPr>
            <p:cNvPr id="106" name="Straight Connector 20"/>
            <p:cNvCxnSpPr/>
            <p:nvPr/>
          </p:nvCxnSpPr>
          <p:spPr>
            <a:xfrm flipH="1">
              <a:off x="7425000" y="3681360"/>
              <a:ext cx="4764600" cy="3177720"/>
            </a:xfrm>
            <a:prstGeom prst="straightConnector1">
              <a:avLst/>
            </a:prstGeom>
            <a:ln cap="rnd" w="9525">
              <a:solidFill>
                <a:srgbClr val="d9d9d9"/>
              </a:solidFill>
              <a:round/>
            </a:ln>
          </p:spPr>
        </p:cxnSp>
        <p:sp>
          <p:nvSpPr>
            <p:cNvPr id="107" name="Rectangle 23"/>
            <p:cNvSpPr/>
            <p:nvPr/>
          </p:nvSpPr>
          <p:spPr>
            <a:xfrm>
              <a:off x="9181440" y="-8640"/>
              <a:ext cx="3006360" cy="6865560"/>
            </a:xfrm>
            <a:custGeom>
              <a:avLst/>
              <a:gdLst>
                <a:gd name="textAreaLeft" fmla="*/ 0 w 3006360"/>
                <a:gd name="textAreaRight" fmla="*/ 3007440 w 3006360"/>
                <a:gd name="textAreaTop" fmla="*/ 0 h 6865560"/>
                <a:gd name="textAreaBottom" fmla="*/ 6866640 h 686556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8" name="Rectangle 25"/>
            <p:cNvSpPr/>
            <p:nvPr/>
          </p:nvSpPr>
          <p:spPr>
            <a:xfrm>
              <a:off x="9603360" y="-8640"/>
              <a:ext cx="2587320" cy="6865560"/>
            </a:xfrm>
            <a:custGeom>
              <a:avLst/>
              <a:gdLst>
                <a:gd name="textAreaLeft" fmla="*/ 0 w 2587320"/>
                <a:gd name="textAreaRight" fmla="*/ 2588400 w 2587320"/>
                <a:gd name="textAreaTop" fmla="*/ 0 h 6865560"/>
                <a:gd name="textAreaBottom" fmla="*/ 6866640 h 686556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9" name="Isosceles Triangle 23"/>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10" name="Rectangle 27"/>
            <p:cNvSpPr/>
            <p:nvPr/>
          </p:nvSpPr>
          <p:spPr>
            <a:xfrm>
              <a:off x="9334440" y="-8640"/>
              <a:ext cx="2853360" cy="6865560"/>
            </a:xfrm>
            <a:custGeom>
              <a:avLst/>
              <a:gdLst>
                <a:gd name="textAreaLeft" fmla="*/ 0 w 2853360"/>
                <a:gd name="textAreaRight" fmla="*/ 2854440 w 2853360"/>
                <a:gd name="textAreaTop" fmla="*/ 0 h 6865560"/>
                <a:gd name="textAreaBottom" fmla="*/ 6866640 h 686556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11" name="Rectangle 28"/>
            <p:cNvSpPr/>
            <p:nvPr/>
          </p:nvSpPr>
          <p:spPr>
            <a:xfrm>
              <a:off x="10898640" y="-8640"/>
              <a:ext cx="1289160" cy="6865560"/>
            </a:xfrm>
            <a:custGeom>
              <a:avLst/>
              <a:gdLst>
                <a:gd name="textAreaLeft" fmla="*/ 0 w 1289160"/>
                <a:gd name="textAreaRight" fmla="*/ 1290240 w 1289160"/>
                <a:gd name="textAreaTop" fmla="*/ 0 h 6865560"/>
                <a:gd name="textAreaBottom" fmla="*/ 6866640 h 686556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12" name="Rectangle 29"/>
            <p:cNvSpPr/>
            <p:nvPr/>
          </p:nvSpPr>
          <p:spPr>
            <a:xfrm>
              <a:off x="10938960" y="-8640"/>
              <a:ext cx="1248840" cy="6865560"/>
            </a:xfrm>
            <a:custGeom>
              <a:avLst/>
              <a:gdLst>
                <a:gd name="textAreaLeft" fmla="*/ 0 w 1248840"/>
                <a:gd name="textAreaRight" fmla="*/ 1249920 w 1248840"/>
                <a:gd name="textAreaTop" fmla="*/ 0 h 6865560"/>
                <a:gd name="textAreaBottom" fmla="*/ 6866640 h 686556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13" name="Isosceles Triangle 27"/>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14" name="Isosceles Triangle 28"/>
            <p:cNvSpPr/>
            <p:nvPr/>
          </p:nvSpPr>
          <p:spPr>
            <a:xfrm>
              <a:off x="0" y="4013280"/>
              <a:ext cx="447480" cy="284364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grpSp>
        <p:nvGrpSpPr>
          <p:cNvPr id="115" name="Group 6"/>
          <p:cNvGrpSpPr/>
          <p:nvPr/>
        </p:nvGrpSpPr>
        <p:grpSpPr>
          <a:xfrm>
            <a:off x="1080" y="-8640"/>
            <a:ext cx="12189960" cy="6867360"/>
            <a:chOff x="1080" y="-8640"/>
            <a:chExt cx="12189960" cy="6867360"/>
          </a:xfrm>
        </p:grpSpPr>
        <p:cxnSp>
          <p:nvCxnSpPr>
            <p:cNvPr id="116" name="Straight Connector 31"/>
            <p:cNvCxnSpPr/>
            <p:nvPr/>
          </p:nvCxnSpPr>
          <p:spPr>
            <a:xfrm>
              <a:off x="9370800" y="0"/>
              <a:ext cx="1220400" cy="6859080"/>
            </a:xfrm>
            <a:prstGeom prst="straightConnector1">
              <a:avLst/>
            </a:prstGeom>
            <a:ln cap="rnd" w="9525">
              <a:solidFill>
                <a:srgbClr val="bfbfbf"/>
              </a:solidFill>
              <a:round/>
            </a:ln>
          </p:spPr>
        </p:cxnSp>
        <p:cxnSp>
          <p:nvCxnSpPr>
            <p:cNvPr id="117" name="Straight Connector 20"/>
            <p:cNvCxnSpPr/>
            <p:nvPr/>
          </p:nvCxnSpPr>
          <p:spPr>
            <a:xfrm flipH="1">
              <a:off x="7425000" y="3681360"/>
              <a:ext cx="4764600" cy="3177720"/>
            </a:xfrm>
            <a:prstGeom prst="straightConnector1">
              <a:avLst/>
            </a:prstGeom>
            <a:ln cap="rnd" w="9525">
              <a:solidFill>
                <a:srgbClr val="d9d9d9"/>
              </a:solidFill>
              <a:round/>
            </a:ln>
          </p:spPr>
        </p:cxnSp>
        <p:sp>
          <p:nvSpPr>
            <p:cNvPr id="118" name="Rectangle 23"/>
            <p:cNvSpPr/>
            <p:nvPr/>
          </p:nvSpPr>
          <p:spPr>
            <a:xfrm>
              <a:off x="9181440" y="-8640"/>
              <a:ext cx="3006360" cy="6865560"/>
            </a:xfrm>
            <a:custGeom>
              <a:avLst/>
              <a:gdLst>
                <a:gd name="textAreaLeft" fmla="*/ 0 w 3006360"/>
                <a:gd name="textAreaRight" fmla="*/ 3007440 w 3006360"/>
                <a:gd name="textAreaTop" fmla="*/ 0 h 6865560"/>
                <a:gd name="textAreaBottom" fmla="*/ 6866640 h 686556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19" name="Rectangle 25"/>
            <p:cNvSpPr/>
            <p:nvPr/>
          </p:nvSpPr>
          <p:spPr>
            <a:xfrm>
              <a:off x="9603360" y="-8640"/>
              <a:ext cx="2587320" cy="6865560"/>
            </a:xfrm>
            <a:custGeom>
              <a:avLst/>
              <a:gdLst>
                <a:gd name="textAreaLeft" fmla="*/ 0 w 2587320"/>
                <a:gd name="textAreaRight" fmla="*/ 2588400 w 2587320"/>
                <a:gd name="textAreaTop" fmla="*/ 0 h 6865560"/>
                <a:gd name="textAreaBottom" fmla="*/ 6866640 h 686556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0" name="Isosceles Triangle 26"/>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1" name="Rectangle 27"/>
            <p:cNvSpPr/>
            <p:nvPr/>
          </p:nvSpPr>
          <p:spPr>
            <a:xfrm>
              <a:off x="9334440" y="-8640"/>
              <a:ext cx="2853360" cy="6865560"/>
            </a:xfrm>
            <a:custGeom>
              <a:avLst/>
              <a:gdLst>
                <a:gd name="textAreaLeft" fmla="*/ 0 w 2853360"/>
                <a:gd name="textAreaRight" fmla="*/ 2854440 w 2853360"/>
                <a:gd name="textAreaTop" fmla="*/ 0 h 6865560"/>
                <a:gd name="textAreaBottom" fmla="*/ 6866640 h 686556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2" name="Rectangle 28"/>
            <p:cNvSpPr/>
            <p:nvPr/>
          </p:nvSpPr>
          <p:spPr>
            <a:xfrm>
              <a:off x="10898640" y="-8640"/>
              <a:ext cx="1289160" cy="6865560"/>
            </a:xfrm>
            <a:custGeom>
              <a:avLst/>
              <a:gdLst>
                <a:gd name="textAreaLeft" fmla="*/ 0 w 1289160"/>
                <a:gd name="textAreaRight" fmla="*/ 1290240 w 1289160"/>
                <a:gd name="textAreaTop" fmla="*/ 0 h 6865560"/>
                <a:gd name="textAreaBottom" fmla="*/ 6866640 h 686556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3" name="Rectangle 29"/>
            <p:cNvSpPr/>
            <p:nvPr/>
          </p:nvSpPr>
          <p:spPr>
            <a:xfrm>
              <a:off x="10938960" y="-8640"/>
              <a:ext cx="1248840" cy="6865560"/>
            </a:xfrm>
            <a:custGeom>
              <a:avLst/>
              <a:gdLst>
                <a:gd name="textAreaLeft" fmla="*/ 0 w 1248840"/>
                <a:gd name="textAreaRight" fmla="*/ 1249920 w 1248840"/>
                <a:gd name="textAreaTop" fmla="*/ 0 h 6865560"/>
                <a:gd name="textAreaBottom" fmla="*/ 6866640 h 686556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4" name="Isosceles Triangle 30"/>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5" name="Isosceles Triangle 18"/>
            <p:cNvSpPr/>
            <p:nvPr/>
          </p:nvSpPr>
          <p:spPr>
            <a:xfrm rot="10800000">
              <a:off x="1080" y="1080"/>
              <a:ext cx="841680" cy="5664960"/>
            </a:xfrm>
            <a:prstGeom prst="triangle">
              <a:avLst>
                <a:gd name="adj" fmla="val 10000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sp>
        <p:nvSpPr>
          <p:cNvPr id="12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8" name="PlaceHolder 3"/>
          <p:cNvSpPr>
            <a:spLocks noGrp="1"/>
          </p:cNvSpPr>
          <p:nvPr>
            <p:ph type="ftr" idx="7"/>
          </p:nvPr>
        </p:nvSpPr>
        <p:spPr>
          <a:xfrm>
            <a:off x="677160" y="6041520"/>
            <a:ext cx="629640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9" name="PlaceHolder 4"/>
          <p:cNvSpPr>
            <a:spLocks noGrp="1"/>
          </p:cNvSpPr>
          <p:nvPr>
            <p:ph type="sldNum" idx="8"/>
          </p:nvPr>
        </p:nvSpPr>
        <p:spPr>
          <a:xfrm>
            <a:off x="8590680" y="6041520"/>
            <a:ext cx="6822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pt-PT" sz="900" spc="-1" strike="noStrike">
                <a:solidFill>
                  <a:schemeClr val="accent1"/>
                </a:solidFill>
                <a:latin typeface="Trebuchet MS"/>
              </a:defRPr>
            </a:lvl1pPr>
          </a:lstStyle>
          <a:p>
            <a:pPr indent="0" algn="r">
              <a:lnSpc>
                <a:spcPct val="100000"/>
              </a:lnSpc>
              <a:buNone/>
              <a:tabLst>
                <a:tab algn="l" pos="0"/>
              </a:tabLst>
            </a:pPr>
            <a:fld id="{066F8D71-56A6-45C6-9D3A-C90A23D12E41}" type="slidenum">
              <a:rPr b="0" lang="pt-PT" sz="900" spc="-1" strike="noStrike">
                <a:solidFill>
                  <a:schemeClr val="accent1"/>
                </a:solidFill>
                <a:latin typeface="Trebuchet MS"/>
              </a:rPr>
              <a:t>&lt;number&gt;</a:t>
            </a:fld>
            <a:endParaRPr b="0" lang="en-US" sz="900" spc="-1" strike="noStrike">
              <a:solidFill>
                <a:srgbClr val="000000"/>
              </a:solidFill>
              <a:latin typeface="Times New Roman"/>
            </a:endParaRPr>
          </a:p>
        </p:txBody>
      </p:sp>
      <p:sp>
        <p:nvSpPr>
          <p:cNvPr id="130" name="PlaceHolder 5"/>
          <p:cNvSpPr>
            <a:spLocks noGrp="1"/>
          </p:cNvSpPr>
          <p:nvPr>
            <p:ph type="dt" idx="9"/>
          </p:nvPr>
        </p:nvSpPr>
        <p:spPr>
          <a:xfrm>
            <a:off x="7205040" y="6041520"/>
            <a:ext cx="91080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77160" y="609480"/>
            <a:ext cx="8595720" cy="1319760"/>
          </a:xfrm>
          <a:prstGeom prst="rect">
            <a:avLst/>
          </a:prstGeom>
          <a:noFill/>
          <a:ln w="0">
            <a:noFill/>
          </a:ln>
        </p:spPr>
        <p:txBody>
          <a:bodyPr lIns="90000" rIns="90000" tIns="45000" bIns="45000" anchor="t">
            <a:normAutofit fontScale="67000"/>
          </a:bodyPr>
          <a:p>
            <a:pPr indent="0">
              <a:lnSpc>
                <a:spcPct val="100000"/>
              </a:lnSpc>
              <a:buNone/>
              <a:tabLst>
                <a:tab algn="l" pos="0"/>
              </a:tabLst>
            </a:pPr>
            <a:r>
              <a:rPr b="0" lang="pt-PT" sz="6000" spc="-1" strike="noStrike">
                <a:solidFill>
                  <a:schemeClr val="accent1">
                    <a:lumMod val="50000"/>
                  </a:schemeClr>
                </a:solidFill>
                <a:latin typeface="Trebuchet MS"/>
              </a:rPr>
              <a:t> </a:t>
            </a:r>
            <a:r>
              <a:rPr b="0" lang="en-US" sz="6000" spc="-1" strike="noStrike">
                <a:solidFill>
                  <a:schemeClr val="accent1">
                    <a:lumMod val="50000"/>
                  </a:schemeClr>
                </a:solidFill>
                <a:latin typeface="Trebuchet MS"/>
              </a:rPr>
              <a:t>Advanced</a:t>
            </a:r>
            <a:br>
              <a:rPr sz="6000"/>
            </a:br>
            <a:endParaRPr b="0" lang="en-US" sz="6000" spc="-1" strike="noStrike">
              <a:solidFill>
                <a:srgbClr val="000000"/>
              </a:solidFill>
              <a:latin typeface="Arial"/>
            </a:endParaRPr>
          </a:p>
        </p:txBody>
      </p:sp>
      <p:sp>
        <p:nvSpPr>
          <p:cNvPr id="174" name="PlaceHolder 2"/>
          <p:cNvSpPr>
            <a:spLocks noGrp="1"/>
          </p:cNvSpPr>
          <p:nvPr>
            <p:ph/>
          </p:nvPr>
        </p:nvSpPr>
        <p:spPr>
          <a:xfrm>
            <a:off x="1191600" y="2160720"/>
            <a:ext cx="8595720" cy="3879720"/>
          </a:xfrm>
          <a:prstGeom prst="rect">
            <a:avLst/>
          </a:prstGeom>
          <a:noFill/>
          <a:ln w="0">
            <a:noFill/>
          </a:ln>
        </p:spPr>
        <p:txBody>
          <a:bodyPr lIns="90000" rIns="90000" tIns="45000" bIns="45000" anchor="t">
            <a:noAutofit/>
          </a:bodyPr>
          <a:p>
            <a:pPr marL="343080" indent="-343080">
              <a:lnSpc>
                <a:spcPct val="150000"/>
              </a:lnSpc>
              <a:spcBef>
                <a:spcPts val="1199"/>
              </a:spcBef>
              <a:spcAft>
                <a:spcPts val="1199"/>
              </a:spcAft>
              <a:buClr>
                <a:srgbClr val="90c226"/>
              </a:buClr>
              <a:buSzPct val="80000"/>
              <a:buFont typeface="Wingdings" charset="2"/>
              <a:buChar char=""/>
            </a:pPr>
            <a:r>
              <a:rPr b="0" lang="en-US" sz="2800" spc="-1" strike="noStrike">
                <a:solidFill>
                  <a:srgbClr val="404040"/>
                </a:solidFill>
                <a:latin typeface="Trebuchet MS"/>
              </a:rPr>
              <a:t>Creative</a:t>
            </a:r>
            <a:endParaRPr b="0" lang="en-US" sz="2800" spc="-1" strike="noStrike">
              <a:solidFill>
                <a:srgbClr val="000000"/>
              </a:solidFill>
              <a:latin typeface="Arial"/>
            </a:endParaRPr>
          </a:p>
          <a:p>
            <a:pPr marL="343080" indent="-343080">
              <a:lnSpc>
                <a:spcPct val="150000"/>
              </a:lnSpc>
              <a:spcBef>
                <a:spcPts val="1199"/>
              </a:spcBef>
              <a:spcAft>
                <a:spcPts val="1199"/>
              </a:spcAft>
              <a:buClr>
                <a:srgbClr val="90c226"/>
              </a:buClr>
              <a:buSzPct val="80000"/>
              <a:buFont typeface="Wingdings" charset="2"/>
              <a:buChar char=""/>
            </a:pPr>
            <a:r>
              <a:rPr b="0" lang="en-US" sz="2800" spc="-1" strike="noStrike">
                <a:solidFill>
                  <a:srgbClr val="404040"/>
                </a:solidFill>
                <a:latin typeface="Trebuchet MS"/>
              </a:rPr>
              <a:t>Type of victims</a:t>
            </a:r>
            <a:endParaRPr b="0" lang="en-US" sz="2800" spc="-1" strike="noStrike">
              <a:solidFill>
                <a:srgbClr val="000000"/>
              </a:solidFill>
              <a:latin typeface="Arial"/>
            </a:endParaRPr>
          </a:p>
          <a:p>
            <a:pPr marL="343080" indent="-343080">
              <a:lnSpc>
                <a:spcPct val="150000"/>
              </a:lnSpc>
              <a:spcBef>
                <a:spcPts val="1199"/>
              </a:spcBef>
              <a:spcAft>
                <a:spcPts val="1199"/>
              </a:spcAft>
              <a:buClr>
                <a:srgbClr val="90c226"/>
              </a:buClr>
              <a:buSzPct val="80000"/>
              <a:buFont typeface="Wingdings" charset="2"/>
              <a:buChar char=""/>
            </a:pPr>
            <a:r>
              <a:rPr b="0" lang="en-US" sz="2800" spc="-1" strike="noStrike">
                <a:solidFill>
                  <a:srgbClr val="404040"/>
                </a:solidFill>
                <a:latin typeface="Trebuchet MS"/>
              </a:rPr>
              <a:t>Type of attacks</a:t>
            </a:r>
            <a:endParaRPr b="0" lang="en-US" sz="2800" spc="-1" strike="noStrike">
              <a:solidFill>
                <a:srgbClr val="000000"/>
              </a:solidFill>
              <a:latin typeface="Arial"/>
            </a:endParaRPr>
          </a:p>
          <a:p>
            <a:pPr marL="343080" indent="-343080">
              <a:lnSpc>
                <a:spcPct val="150000"/>
              </a:lnSpc>
              <a:spcBef>
                <a:spcPts val="1199"/>
              </a:spcBef>
              <a:spcAft>
                <a:spcPts val="1199"/>
              </a:spcAft>
              <a:buClr>
                <a:srgbClr val="90c226"/>
              </a:buClr>
              <a:buSzPct val="80000"/>
              <a:buFont typeface="Wingdings" charset="2"/>
              <a:buChar char=""/>
            </a:pPr>
            <a:r>
              <a:rPr b="0" lang="en-US" sz="2800" spc="-1" strike="noStrike">
                <a:solidFill>
                  <a:srgbClr val="404040"/>
                </a:solidFill>
                <a:latin typeface="Trebuchet MS"/>
              </a:rPr>
              <a:t>Attitude</a:t>
            </a:r>
            <a:endParaRPr b="0" lang="en-US" sz="2800" spc="-1" strike="noStrike">
              <a:solidFill>
                <a:srgbClr val="000000"/>
              </a:solidFill>
              <a:latin typeface="Arial"/>
            </a:endParaRPr>
          </a:p>
        </p:txBody>
      </p:sp>
      <p:sp>
        <p:nvSpPr>
          <p:cNvPr id="175" name="Picture 2"/>
          <p:cNvSpPr/>
          <p:nvPr/>
        </p:nvSpPr>
        <p:spPr>
          <a:xfrm>
            <a:off x="5193360" y="2160720"/>
            <a:ext cx="4593960" cy="3674880"/>
          </a:xfrm>
          <a:prstGeom prst="roundRect">
            <a:avLst>
              <a:gd name="adj" fmla="val 4167"/>
            </a:avLst>
          </a:prstGeom>
          <a:blipFill rotWithShape="0">
            <a:blip r:embed="rId1"/>
            <a:srcRect/>
            <a:stretch/>
          </a:blipFill>
          <a:ln cap="sq" w="76200">
            <a:solidFill>
              <a:srgbClr val="292929"/>
            </a:solidFill>
            <a:miter/>
          </a:ln>
          <a:effectLst>
            <a:reflection algn="bl" blurRad="12700" dir="5400000" dist="5000" endPos="28000" rotWithShape="0" stA="28000" sy="-100000"/>
          </a:effectLst>
          <a:scene3d>
            <a:camera prst="orthographicFront"/>
            <a:lightRig dir="t" rig="threePt">
              <a:rot lat="0" lon="0" rev="2700000"/>
            </a:lightRig>
          </a:scene3d>
          <a:sp3d>
            <a:bevelT h="38100"/>
            <a:contourClr>
              <a:srgbClr val="c0c0c0"/>
            </a:contourClr>
          </a:sp3d>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73"/>
                                        </p:tgtEl>
                                        <p:attrNameLst>
                                          <p:attrName>style.visibility</p:attrName>
                                        </p:attrNameLst>
                                      </p:cBhvr>
                                      <p:to>
                                        <p:strVal val="visible"/>
                                      </p:to>
                                    </p:set>
                                    <p:animEffect filter="fade" transition="in">
                                      <p:cBhvr additive="repl">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6" presetSubtype="21">
                                  <p:stCondLst>
                                    <p:cond delay="0"/>
                                  </p:stCondLst>
                                  <p:childTnLst>
                                    <p:set>
                                      <p:cBhvr>
                                        <p:cTn id="11" dur="1" fill="hold">
                                          <p:stCondLst>
                                            <p:cond delay="0"/>
                                          </p:stCondLst>
                                        </p:cTn>
                                        <p:tgtEl>
                                          <p:spTgt spid="175"/>
                                        </p:tgtEl>
                                        <p:attrNameLst>
                                          <p:attrName>style.visibility</p:attrName>
                                        </p:attrNameLst>
                                      </p:cBhvr>
                                      <p:to>
                                        <p:strVal val="visible"/>
                                      </p:to>
                                    </p:set>
                                    <p:animEffect filter="barn(inVertical)" transition="in">
                                      <p:cBhvr additive="repl">
                                        <p:cTn id="12" dur="50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42">
                                  <p:stCondLst>
                                    <p:cond delay="0"/>
                                  </p:stCondLst>
                                  <p:childTnLst>
                                    <p:set>
                                      <p:cBhvr>
                                        <p:cTn id="16" dur="1" fill="hold">
                                          <p:stCondLst>
                                            <p:cond delay="0"/>
                                          </p:stCondLst>
                                        </p:cTn>
                                        <p:tgtEl>
                                          <p:spTgt spid="174">
                                            <p:txEl>
                                              <p:pRg st="0" end="0"/>
                                            </p:txEl>
                                          </p:spTgt>
                                        </p:tgtEl>
                                        <p:attrNameLst>
                                          <p:attrName>style.visibility</p:attrName>
                                        </p:attrNameLst>
                                      </p:cBhvr>
                                      <p:to>
                                        <p:strVal val="visible"/>
                                      </p:to>
                                    </p:set>
                                    <p:animEffect filter="fade" transition="in">
                                      <p:cBhvr additive="repl">
                                        <p:cTn id="17" dur="1000"/>
                                        <p:tgtEl>
                                          <p:spTgt spid="174">
                                            <p:txEl>
                                              <p:pRg st="0" end="0"/>
                                            </p:txEl>
                                          </p:spTgt>
                                        </p:tgtEl>
                                      </p:cBhvr>
                                    </p:animEffect>
                                    <p:anim calcmode="lin" valueType="num">
                                      <p:cBhvr additive="repl">
                                        <p:cTn id="18" dur="1000" fill="hold"/>
                                        <p:tgtEl>
                                          <p:spTgt spid="174">
                                            <p:txEl>
                                              <p:pRg st="0" end="0"/>
                                            </p:txEl>
                                          </p:spTgt>
                                        </p:tgtEl>
                                        <p:attrNameLst>
                                          <p:attrName>ppt_x</p:attrName>
                                        </p:attrNameLst>
                                      </p:cBhvr>
                                      <p:tavLst>
                                        <p:tav tm="0">
                                          <p:val>
                                            <p:strVal val="#ppt_x"/>
                                          </p:val>
                                        </p:tav>
                                        <p:tav tm="100000">
                                          <p:val>
                                            <p:strVal val="#ppt_x"/>
                                          </p:val>
                                        </p:tav>
                                      </p:tavLst>
                                    </p:anim>
                                    <p:anim calcmode="lin" valueType="num">
                                      <p:cBhvr additive="repl">
                                        <p:cTn id="19" dur="1000" fill="hold"/>
                                        <p:tgtEl>
                                          <p:spTgt spid="1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42">
                                  <p:stCondLst>
                                    <p:cond delay="0"/>
                                  </p:stCondLst>
                                  <p:childTnLst>
                                    <p:set>
                                      <p:cBhvr>
                                        <p:cTn id="23" dur="1" fill="hold">
                                          <p:stCondLst>
                                            <p:cond delay="0"/>
                                          </p:stCondLst>
                                        </p:cTn>
                                        <p:tgtEl>
                                          <p:spTgt spid="174">
                                            <p:txEl>
                                              <p:pRg st="1" end="1"/>
                                            </p:txEl>
                                          </p:spTgt>
                                        </p:tgtEl>
                                        <p:attrNameLst>
                                          <p:attrName>style.visibility</p:attrName>
                                        </p:attrNameLst>
                                      </p:cBhvr>
                                      <p:to>
                                        <p:strVal val="visible"/>
                                      </p:to>
                                    </p:set>
                                    <p:animEffect filter="fade" transition="in">
                                      <p:cBhvr additive="repl">
                                        <p:cTn id="24" dur="1000"/>
                                        <p:tgtEl>
                                          <p:spTgt spid="174">
                                            <p:txEl>
                                              <p:pRg st="1" end="1"/>
                                            </p:txEl>
                                          </p:spTgt>
                                        </p:tgtEl>
                                      </p:cBhvr>
                                    </p:animEffect>
                                    <p:anim calcmode="lin" valueType="num">
                                      <p:cBhvr additive="repl">
                                        <p:cTn id="25" dur="1000" fill="hold"/>
                                        <p:tgtEl>
                                          <p:spTgt spid="174">
                                            <p:txEl>
                                              <p:pRg st="1" end="1"/>
                                            </p:txEl>
                                          </p:spTgt>
                                        </p:tgtEl>
                                        <p:attrNameLst>
                                          <p:attrName>ppt_x</p:attrName>
                                        </p:attrNameLst>
                                      </p:cBhvr>
                                      <p:tavLst>
                                        <p:tav tm="0">
                                          <p:val>
                                            <p:strVal val="#ppt_x"/>
                                          </p:val>
                                        </p:tav>
                                        <p:tav tm="100000">
                                          <p:val>
                                            <p:strVal val="#ppt_x"/>
                                          </p:val>
                                        </p:tav>
                                      </p:tavLst>
                                    </p:anim>
                                    <p:anim calcmode="lin" valueType="num">
                                      <p:cBhvr additive="repl">
                                        <p:cTn id="26" dur="1000" fill="hold"/>
                                        <p:tgtEl>
                                          <p:spTgt spid="1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42">
                                  <p:stCondLst>
                                    <p:cond delay="0"/>
                                  </p:stCondLst>
                                  <p:childTnLst>
                                    <p:set>
                                      <p:cBhvr>
                                        <p:cTn id="30" dur="1" fill="hold">
                                          <p:stCondLst>
                                            <p:cond delay="0"/>
                                          </p:stCondLst>
                                        </p:cTn>
                                        <p:tgtEl>
                                          <p:spTgt spid="174">
                                            <p:txEl>
                                              <p:pRg st="2" end="2"/>
                                            </p:txEl>
                                          </p:spTgt>
                                        </p:tgtEl>
                                        <p:attrNameLst>
                                          <p:attrName>style.visibility</p:attrName>
                                        </p:attrNameLst>
                                      </p:cBhvr>
                                      <p:to>
                                        <p:strVal val="visible"/>
                                      </p:to>
                                    </p:set>
                                    <p:animEffect filter="fade" transition="in">
                                      <p:cBhvr additive="repl">
                                        <p:cTn id="31" dur="1000"/>
                                        <p:tgtEl>
                                          <p:spTgt spid="174">
                                            <p:txEl>
                                              <p:pRg st="2" end="2"/>
                                            </p:txEl>
                                          </p:spTgt>
                                        </p:tgtEl>
                                      </p:cBhvr>
                                    </p:animEffect>
                                    <p:anim calcmode="lin" valueType="num">
                                      <p:cBhvr additive="repl">
                                        <p:cTn id="32" dur="1000" fill="hold"/>
                                        <p:tgtEl>
                                          <p:spTgt spid="174">
                                            <p:txEl>
                                              <p:pRg st="2" end="2"/>
                                            </p:txEl>
                                          </p:spTgt>
                                        </p:tgtEl>
                                        <p:attrNameLst>
                                          <p:attrName>ppt_x</p:attrName>
                                        </p:attrNameLst>
                                      </p:cBhvr>
                                      <p:tavLst>
                                        <p:tav tm="0">
                                          <p:val>
                                            <p:strVal val="#ppt_x"/>
                                          </p:val>
                                        </p:tav>
                                        <p:tav tm="100000">
                                          <p:val>
                                            <p:strVal val="#ppt_x"/>
                                          </p:val>
                                        </p:tav>
                                      </p:tavLst>
                                    </p:anim>
                                    <p:anim calcmode="lin" valueType="num">
                                      <p:cBhvr additive="repl">
                                        <p:cTn id="33" dur="1000" fill="hold"/>
                                        <p:tgtEl>
                                          <p:spTgt spid="1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42">
                                  <p:stCondLst>
                                    <p:cond delay="0"/>
                                  </p:stCondLst>
                                  <p:childTnLst>
                                    <p:set>
                                      <p:cBhvr>
                                        <p:cTn id="37" dur="1" fill="hold">
                                          <p:stCondLst>
                                            <p:cond delay="0"/>
                                          </p:stCondLst>
                                        </p:cTn>
                                        <p:tgtEl>
                                          <p:spTgt spid="174">
                                            <p:txEl>
                                              <p:pRg st="3" end="3"/>
                                            </p:txEl>
                                          </p:spTgt>
                                        </p:tgtEl>
                                        <p:attrNameLst>
                                          <p:attrName>style.visibility</p:attrName>
                                        </p:attrNameLst>
                                      </p:cBhvr>
                                      <p:to>
                                        <p:strVal val="visible"/>
                                      </p:to>
                                    </p:set>
                                    <p:animEffect filter="fade" transition="in">
                                      <p:cBhvr additive="repl">
                                        <p:cTn id="38" dur="1000"/>
                                        <p:tgtEl>
                                          <p:spTgt spid="174">
                                            <p:txEl>
                                              <p:pRg st="3" end="3"/>
                                            </p:txEl>
                                          </p:spTgt>
                                        </p:tgtEl>
                                      </p:cBhvr>
                                    </p:animEffect>
                                    <p:anim calcmode="lin" valueType="num">
                                      <p:cBhvr additive="repl">
                                        <p:cTn id="39" dur="1000" fill="hold"/>
                                        <p:tgtEl>
                                          <p:spTgt spid="174">
                                            <p:txEl>
                                              <p:pRg st="3" end="3"/>
                                            </p:txEl>
                                          </p:spTgt>
                                        </p:tgtEl>
                                        <p:attrNameLst>
                                          <p:attrName>ppt_x</p:attrName>
                                        </p:attrNameLst>
                                      </p:cBhvr>
                                      <p:tavLst>
                                        <p:tav tm="0">
                                          <p:val>
                                            <p:strVal val="#ppt_x"/>
                                          </p:val>
                                        </p:tav>
                                        <p:tav tm="100000">
                                          <p:val>
                                            <p:strVal val="#ppt_x"/>
                                          </p:val>
                                        </p:tav>
                                      </p:tavLst>
                                    </p:anim>
                                    <p:anim calcmode="lin" valueType="num">
                                      <p:cBhvr additive="repl">
                                        <p:cTn id="40" dur="1000" fill="hold"/>
                                        <p:tgtEl>
                                          <p:spTgt spid="17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1055520" y="848160"/>
            <a:ext cx="9142920" cy="722160"/>
          </a:xfrm>
          <a:prstGeom prst="rect">
            <a:avLst/>
          </a:prstGeom>
          <a:noFill/>
          <a:ln w="0">
            <a:noFill/>
          </a:ln>
        </p:spPr>
        <p:txBody>
          <a:bodyPr lIns="0" rIns="0" tIns="0" bIns="0" anchor="b">
            <a:noAutofit/>
          </a:bodyPr>
          <a:p>
            <a:pPr indent="0">
              <a:lnSpc>
                <a:spcPct val="100000"/>
              </a:lnSpc>
              <a:buNone/>
              <a:tabLst>
                <a:tab algn="l" pos="0"/>
              </a:tabLst>
            </a:pPr>
            <a:r>
              <a:rPr b="0" lang="en-US" sz="5400" spc="-1" strike="noStrike">
                <a:solidFill>
                  <a:schemeClr val="accent1">
                    <a:lumMod val="50000"/>
                  </a:schemeClr>
                </a:solidFill>
                <a:latin typeface="Trebuchet MS"/>
              </a:rPr>
              <a:t>Persistent</a:t>
            </a:r>
            <a:endParaRPr b="0" lang="en-US" sz="5400" spc="-1" strike="noStrike">
              <a:solidFill>
                <a:srgbClr val="000000"/>
              </a:solidFill>
              <a:latin typeface="Arial"/>
            </a:endParaRPr>
          </a:p>
        </p:txBody>
      </p:sp>
      <p:sp>
        <p:nvSpPr>
          <p:cNvPr id="177" name="PlaceHolder 2"/>
          <p:cNvSpPr>
            <a:spLocks noGrp="1"/>
          </p:cNvSpPr>
          <p:nvPr>
            <p:ph type="subTitle"/>
          </p:nvPr>
        </p:nvSpPr>
        <p:spPr>
          <a:xfrm>
            <a:off x="1467360" y="2361600"/>
            <a:ext cx="9142920" cy="3258720"/>
          </a:xfrm>
          <a:prstGeom prst="rect">
            <a:avLst/>
          </a:prstGeom>
          <a:noFill/>
          <a:ln w="0">
            <a:noFill/>
          </a:ln>
        </p:spPr>
        <p:txBody>
          <a:bodyPr lIns="0" rIns="0" tIns="0" bIns="0" anchor="t">
            <a:normAutofit/>
          </a:bodyPr>
          <a:p>
            <a:pPr marL="457200" indent="-457200">
              <a:lnSpc>
                <a:spcPct val="100000"/>
              </a:lnSpc>
              <a:spcBef>
                <a:spcPts val="1199"/>
              </a:spcBef>
              <a:spcAft>
                <a:spcPts val="1199"/>
              </a:spcAft>
              <a:buClr>
                <a:srgbClr val="90c226"/>
              </a:buClr>
              <a:buSzPct val="80000"/>
              <a:buFont typeface="Wingdings" charset="2"/>
              <a:buChar char=""/>
            </a:pPr>
            <a:r>
              <a:rPr b="0" lang="en-US" sz="2400" spc="-1" strike="noStrike">
                <a:solidFill>
                  <a:srgbClr val="000000"/>
                </a:solidFill>
                <a:latin typeface="Trebuchet MS"/>
              </a:rPr>
              <a:t>Keep trying</a:t>
            </a:r>
            <a:endParaRPr b="0" lang="en-US" sz="2400" spc="-1" strike="noStrike">
              <a:solidFill>
                <a:srgbClr val="000000"/>
              </a:solidFill>
              <a:latin typeface="Arial"/>
            </a:endParaRPr>
          </a:p>
          <a:p>
            <a:pPr indent="0">
              <a:lnSpc>
                <a:spcPct val="100000"/>
              </a:lnSpc>
              <a:spcBef>
                <a:spcPts val="1199"/>
              </a:spcBef>
              <a:spcAft>
                <a:spcPts val="1199"/>
              </a:spcAft>
              <a:buNone/>
              <a:tabLst>
                <a:tab algn="l" pos="0"/>
              </a:tabLst>
            </a:pPr>
            <a:endParaRPr b="0" lang="en-US" sz="2400" spc="-1" strike="noStrike">
              <a:solidFill>
                <a:srgbClr val="000000"/>
              </a:solidFill>
              <a:latin typeface="Arial"/>
            </a:endParaRPr>
          </a:p>
          <a:p>
            <a:pPr marL="457200" indent="-457200">
              <a:lnSpc>
                <a:spcPct val="100000"/>
              </a:lnSpc>
              <a:spcBef>
                <a:spcPts val="1199"/>
              </a:spcBef>
              <a:spcAft>
                <a:spcPts val="1199"/>
              </a:spcAft>
              <a:buClr>
                <a:srgbClr val="90c226"/>
              </a:buClr>
              <a:buSzPct val="80000"/>
              <a:buFont typeface="Wingdings" charset="2"/>
              <a:buChar char=""/>
              <a:tabLst>
                <a:tab algn="l" pos="0"/>
              </a:tabLst>
            </a:pPr>
            <a:r>
              <a:rPr b="0" lang="en-US" sz="2400" spc="-1" strike="noStrike">
                <a:solidFill>
                  <a:srgbClr val="000000"/>
                </a:solidFill>
                <a:latin typeface="Trebuchet MS"/>
              </a:rPr>
              <a:t>Patient and silently</a:t>
            </a:r>
            <a:endParaRPr b="0" lang="en-US" sz="2400" spc="-1" strike="noStrike">
              <a:solidFill>
                <a:srgbClr val="000000"/>
              </a:solidFill>
              <a:latin typeface="Arial"/>
            </a:endParaRPr>
          </a:p>
          <a:p>
            <a:pPr indent="0">
              <a:lnSpc>
                <a:spcPct val="100000"/>
              </a:lnSpc>
              <a:spcBef>
                <a:spcPts val="1199"/>
              </a:spcBef>
              <a:spcAft>
                <a:spcPts val="1199"/>
              </a:spcAft>
              <a:buNone/>
              <a:tabLst>
                <a:tab algn="l" pos="0"/>
              </a:tabLst>
            </a:pPr>
            <a:endParaRPr b="0" lang="en-US" sz="2400" spc="-1" strike="noStrike">
              <a:solidFill>
                <a:srgbClr val="000000"/>
              </a:solidFill>
              <a:latin typeface="Arial"/>
            </a:endParaRPr>
          </a:p>
          <a:p>
            <a:pPr marL="457200" indent="-457200">
              <a:lnSpc>
                <a:spcPct val="100000"/>
              </a:lnSpc>
              <a:spcBef>
                <a:spcPts val="1199"/>
              </a:spcBef>
              <a:spcAft>
                <a:spcPts val="1199"/>
              </a:spcAft>
              <a:buClr>
                <a:srgbClr val="90c226"/>
              </a:buClr>
              <a:buSzPct val="80000"/>
              <a:buFont typeface="Wingdings" charset="2"/>
              <a:buChar char=""/>
              <a:tabLst>
                <a:tab algn="l" pos="0"/>
              </a:tabLst>
            </a:pPr>
            <a:r>
              <a:rPr b="0" lang="en-US" sz="2400" spc="-1" strike="noStrike">
                <a:solidFill>
                  <a:srgbClr val="000000"/>
                </a:solidFill>
                <a:latin typeface="Trebuchet MS"/>
              </a:rPr>
              <a:t>Distinguish gains</a:t>
            </a:r>
            <a:endParaRPr b="0" lang="en-US" sz="2400" spc="-1" strike="noStrike">
              <a:solidFill>
                <a:srgbClr val="000000"/>
              </a:solidFill>
              <a:latin typeface="Arial"/>
            </a:endParaRPr>
          </a:p>
        </p:txBody>
      </p:sp>
      <p:sp>
        <p:nvSpPr>
          <p:cNvPr id="178" name="Picture 2"/>
          <p:cNvSpPr/>
          <p:nvPr/>
        </p:nvSpPr>
        <p:spPr>
          <a:xfrm>
            <a:off x="6403320" y="1877040"/>
            <a:ext cx="3562560" cy="393732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176"/>
                                        </p:tgtEl>
                                        <p:attrNameLst>
                                          <p:attrName>style.visibility</p:attrName>
                                        </p:attrNameLst>
                                      </p:cBhvr>
                                      <p:to>
                                        <p:strVal val="visible"/>
                                      </p:to>
                                    </p:set>
                                    <p:animEffect filter="fade" transition="in">
                                      <p:cBhvr additive="repl">
                                        <p:cTn id="47" dur="500"/>
                                        <p:tgtEl>
                                          <p:spTgt spid="176"/>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4" presetSubtype="10">
                                  <p:stCondLst>
                                    <p:cond delay="0"/>
                                  </p:stCondLst>
                                  <p:childTnLst>
                                    <p:set>
                                      <p:cBhvr>
                                        <p:cTn id="51" dur="1" fill="hold">
                                          <p:stCondLst>
                                            <p:cond delay="0"/>
                                          </p:stCondLst>
                                        </p:cTn>
                                        <p:tgtEl>
                                          <p:spTgt spid="178"/>
                                        </p:tgtEl>
                                        <p:attrNameLst>
                                          <p:attrName>style.visibility</p:attrName>
                                        </p:attrNameLst>
                                      </p:cBhvr>
                                      <p:to>
                                        <p:strVal val="visible"/>
                                      </p:to>
                                    </p:set>
                                    <p:animEffect filter="randombar(horizontal)" transition="in">
                                      <p:cBhvr additive="repl">
                                        <p:cTn id="52" dur="500"/>
                                        <p:tgtEl>
                                          <p:spTgt spid="178"/>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42">
                                  <p:stCondLst>
                                    <p:cond delay="0"/>
                                  </p:stCondLst>
                                  <p:childTnLst>
                                    <p:set>
                                      <p:cBhvr>
                                        <p:cTn id="56" dur="1" fill="hold">
                                          <p:stCondLst>
                                            <p:cond delay="0"/>
                                          </p:stCondLst>
                                        </p:cTn>
                                        <p:tgtEl>
                                          <p:spTgt spid="177">
                                            <p:txEl>
                                              <p:pRg st="0" end="0"/>
                                            </p:txEl>
                                          </p:spTgt>
                                        </p:tgtEl>
                                        <p:attrNameLst>
                                          <p:attrName>style.visibility</p:attrName>
                                        </p:attrNameLst>
                                      </p:cBhvr>
                                      <p:to>
                                        <p:strVal val="visible"/>
                                      </p:to>
                                    </p:set>
                                    <p:animEffect filter="fade" transition="in">
                                      <p:cBhvr additive="repl">
                                        <p:cTn id="57" dur="1000"/>
                                        <p:tgtEl>
                                          <p:spTgt spid="177">
                                            <p:txEl>
                                              <p:pRg st="0" end="0"/>
                                            </p:txEl>
                                          </p:spTgt>
                                        </p:tgtEl>
                                      </p:cBhvr>
                                    </p:animEffect>
                                    <p:anim calcmode="lin" valueType="num">
                                      <p:cBhvr additive="repl">
                                        <p:cTn id="58" dur="1000" fill="hold"/>
                                        <p:tgtEl>
                                          <p:spTgt spid="177">
                                            <p:txEl>
                                              <p:pRg st="0" end="0"/>
                                            </p:txEl>
                                          </p:spTgt>
                                        </p:tgtEl>
                                        <p:attrNameLst>
                                          <p:attrName>ppt_x</p:attrName>
                                        </p:attrNameLst>
                                      </p:cBhvr>
                                      <p:tavLst>
                                        <p:tav tm="0">
                                          <p:val>
                                            <p:strVal val="#ppt_x"/>
                                          </p:val>
                                        </p:tav>
                                        <p:tav tm="100000">
                                          <p:val>
                                            <p:strVal val="#ppt_x"/>
                                          </p:val>
                                        </p:tav>
                                      </p:tavLst>
                                    </p:anim>
                                    <p:anim calcmode="lin" valueType="num">
                                      <p:cBhvr additive="repl">
                                        <p:cTn id="59" dur="1000" fill="hold"/>
                                        <p:tgtEl>
                                          <p:spTgt spid="1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42">
                                  <p:stCondLst>
                                    <p:cond delay="0"/>
                                  </p:stCondLst>
                                  <p:childTnLst>
                                    <p:set>
                                      <p:cBhvr>
                                        <p:cTn id="63" dur="1" fill="hold">
                                          <p:stCondLst>
                                            <p:cond delay="0"/>
                                          </p:stCondLst>
                                        </p:cTn>
                                        <p:tgtEl>
                                          <p:spTgt spid="177">
                                            <p:txEl>
                                              <p:pRg st="2" end="2"/>
                                            </p:txEl>
                                          </p:spTgt>
                                        </p:tgtEl>
                                        <p:attrNameLst>
                                          <p:attrName>style.visibility</p:attrName>
                                        </p:attrNameLst>
                                      </p:cBhvr>
                                      <p:to>
                                        <p:strVal val="visible"/>
                                      </p:to>
                                    </p:set>
                                    <p:animEffect filter="fade" transition="in">
                                      <p:cBhvr additive="repl">
                                        <p:cTn id="64" dur="1000"/>
                                        <p:tgtEl>
                                          <p:spTgt spid="177">
                                            <p:txEl>
                                              <p:pRg st="2" end="2"/>
                                            </p:txEl>
                                          </p:spTgt>
                                        </p:tgtEl>
                                      </p:cBhvr>
                                    </p:animEffect>
                                    <p:anim calcmode="lin" valueType="num">
                                      <p:cBhvr additive="repl">
                                        <p:cTn id="65" dur="1000" fill="hold"/>
                                        <p:tgtEl>
                                          <p:spTgt spid="177">
                                            <p:txEl>
                                              <p:pRg st="2" end="2"/>
                                            </p:txEl>
                                          </p:spTgt>
                                        </p:tgtEl>
                                        <p:attrNameLst>
                                          <p:attrName>ppt_x</p:attrName>
                                        </p:attrNameLst>
                                      </p:cBhvr>
                                      <p:tavLst>
                                        <p:tav tm="0">
                                          <p:val>
                                            <p:strVal val="#ppt_x"/>
                                          </p:val>
                                        </p:tav>
                                        <p:tav tm="100000">
                                          <p:val>
                                            <p:strVal val="#ppt_x"/>
                                          </p:val>
                                        </p:tav>
                                      </p:tavLst>
                                    </p:anim>
                                    <p:anim calcmode="lin" valueType="num">
                                      <p:cBhvr additive="repl">
                                        <p:cTn id="66" dur="1000" fill="hold"/>
                                        <p:tgtEl>
                                          <p:spTgt spid="17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42">
                                  <p:stCondLst>
                                    <p:cond delay="0"/>
                                  </p:stCondLst>
                                  <p:childTnLst>
                                    <p:set>
                                      <p:cBhvr>
                                        <p:cTn id="70" dur="1" fill="hold">
                                          <p:stCondLst>
                                            <p:cond delay="0"/>
                                          </p:stCondLst>
                                        </p:cTn>
                                        <p:tgtEl>
                                          <p:spTgt spid="177">
                                            <p:txEl>
                                              <p:pRg st="4" end="4"/>
                                            </p:txEl>
                                          </p:spTgt>
                                        </p:tgtEl>
                                        <p:attrNameLst>
                                          <p:attrName>style.visibility</p:attrName>
                                        </p:attrNameLst>
                                      </p:cBhvr>
                                      <p:to>
                                        <p:strVal val="visible"/>
                                      </p:to>
                                    </p:set>
                                    <p:animEffect filter="fade" transition="in">
                                      <p:cBhvr additive="repl">
                                        <p:cTn id="71" dur="1000"/>
                                        <p:tgtEl>
                                          <p:spTgt spid="177">
                                            <p:txEl>
                                              <p:pRg st="4" end="4"/>
                                            </p:txEl>
                                          </p:spTgt>
                                        </p:tgtEl>
                                      </p:cBhvr>
                                    </p:animEffect>
                                    <p:anim calcmode="lin" valueType="num">
                                      <p:cBhvr additive="repl">
                                        <p:cTn id="72" dur="1000" fill="hold"/>
                                        <p:tgtEl>
                                          <p:spTgt spid="177">
                                            <p:txEl>
                                              <p:pRg st="4" end="4"/>
                                            </p:txEl>
                                          </p:spTgt>
                                        </p:tgtEl>
                                        <p:attrNameLst>
                                          <p:attrName>ppt_x</p:attrName>
                                        </p:attrNameLst>
                                      </p:cBhvr>
                                      <p:tavLst>
                                        <p:tav tm="0">
                                          <p:val>
                                            <p:strVal val="#ppt_x"/>
                                          </p:val>
                                        </p:tav>
                                        <p:tav tm="100000">
                                          <p:val>
                                            <p:strVal val="#ppt_x"/>
                                          </p:val>
                                        </p:tav>
                                      </p:tavLst>
                                    </p:anim>
                                    <p:anim calcmode="lin" valueType="num">
                                      <p:cBhvr additive="repl">
                                        <p:cTn id="73" dur="1000" fill="hold"/>
                                        <p:tgtEl>
                                          <p:spTgt spid="17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791640" y="723960"/>
            <a:ext cx="8595720" cy="1319760"/>
          </a:xfrm>
          <a:prstGeom prst="rect">
            <a:avLst/>
          </a:prstGeom>
          <a:noFill/>
          <a:ln w="0">
            <a:noFill/>
          </a:ln>
        </p:spPr>
        <p:txBody>
          <a:bodyPr lIns="90000" rIns="90000" tIns="45000" bIns="45000" anchor="t">
            <a:normAutofit/>
          </a:bodyPr>
          <a:p>
            <a:pPr indent="0">
              <a:lnSpc>
                <a:spcPct val="100000"/>
              </a:lnSpc>
              <a:buNone/>
              <a:tabLst>
                <a:tab algn="l" pos="0"/>
              </a:tabLst>
            </a:pPr>
            <a:r>
              <a:rPr b="0" lang="pt-PT" sz="5400" spc="-1" strike="noStrike">
                <a:solidFill>
                  <a:schemeClr val="accent1">
                    <a:lumMod val="50000"/>
                  </a:schemeClr>
                </a:solidFill>
                <a:latin typeface="Trebuchet MS"/>
              </a:rPr>
              <a:t>Threats</a:t>
            </a:r>
            <a:endParaRPr b="0" lang="en-US" sz="5400" spc="-1" strike="noStrike">
              <a:solidFill>
                <a:srgbClr val="000000"/>
              </a:solidFill>
              <a:latin typeface="Arial"/>
            </a:endParaRPr>
          </a:p>
        </p:txBody>
      </p:sp>
      <p:sp>
        <p:nvSpPr>
          <p:cNvPr id="180" name="PlaceHolder 2"/>
          <p:cNvSpPr>
            <a:spLocks noGrp="1"/>
          </p:cNvSpPr>
          <p:nvPr>
            <p:ph/>
          </p:nvPr>
        </p:nvSpPr>
        <p:spPr>
          <a:xfrm>
            <a:off x="1020240" y="1829160"/>
            <a:ext cx="8595720" cy="3879720"/>
          </a:xfrm>
          <a:prstGeom prst="rect">
            <a:avLst/>
          </a:prstGeom>
          <a:noFill/>
          <a:ln w="0">
            <a:noFill/>
          </a:ln>
        </p:spPr>
        <p:txBody>
          <a:bodyPr lIns="90000" rIns="90000" tIns="45000" bIns="45000" anchor="t">
            <a:noAutofit/>
          </a:bodyPr>
          <a:p>
            <a:pPr indent="0">
              <a:lnSpc>
                <a:spcPct val="100000"/>
              </a:lnSpc>
              <a:spcBef>
                <a:spcPts val="1199"/>
              </a:spcBef>
              <a:spcAft>
                <a:spcPts val="1199"/>
              </a:spcAft>
              <a:buNone/>
              <a:tabLst>
                <a:tab algn="l" pos="0"/>
              </a:tabLst>
            </a:pPr>
            <a:endParaRPr b="0" lang="en-US" sz="2000" spc="-1" strike="noStrike">
              <a:solidFill>
                <a:srgbClr val="000000"/>
              </a:solidFill>
              <a:latin typeface="Arial"/>
            </a:endParaRPr>
          </a:p>
          <a:p>
            <a:pPr marL="343080" indent="-343080">
              <a:lnSpc>
                <a:spcPct val="100000"/>
              </a:lnSpc>
              <a:spcBef>
                <a:spcPts val="1199"/>
              </a:spcBef>
              <a:spcAft>
                <a:spcPts val="1199"/>
              </a:spcAft>
              <a:buClr>
                <a:srgbClr val="90c226"/>
              </a:buClr>
              <a:buSzPct val="80000"/>
              <a:buFont typeface="Wingdings" charset="2"/>
              <a:buChar char=""/>
              <a:tabLst>
                <a:tab algn="l" pos="0"/>
              </a:tabLst>
            </a:pPr>
            <a:r>
              <a:rPr b="0" lang="en-US" sz="2000" spc="-1" strike="noStrike">
                <a:solidFill>
                  <a:srgbClr val="000000"/>
                </a:solidFill>
                <a:latin typeface="Trebuchet MS"/>
              </a:rPr>
              <a:t>Motive</a:t>
            </a:r>
            <a:endParaRPr b="0" lang="en-US" sz="2000" spc="-1" strike="noStrike">
              <a:solidFill>
                <a:srgbClr val="000000"/>
              </a:solidFill>
              <a:latin typeface="Arial"/>
            </a:endParaRPr>
          </a:p>
          <a:p>
            <a:pPr indent="0">
              <a:lnSpc>
                <a:spcPct val="100000"/>
              </a:lnSpc>
              <a:spcBef>
                <a:spcPts val="1199"/>
              </a:spcBef>
              <a:spcAft>
                <a:spcPts val="1199"/>
              </a:spcAft>
              <a:buNone/>
              <a:tabLst>
                <a:tab algn="l" pos="0"/>
              </a:tabLst>
            </a:pPr>
            <a:endParaRPr b="0" lang="en-US" sz="2000" spc="-1" strike="noStrike">
              <a:solidFill>
                <a:srgbClr val="000000"/>
              </a:solidFill>
              <a:latin typeface="Arial"/>
            </a:endParaRPr>
          </a:p>
          <a:p>
            <a:pPr marL="343080" indent="-343080">
              <a:lnSpc>
                <a:spcPct val="100000"/>
              </a:lnSpc>
              <a:spcBef>
                <a:spcPts val="1199"/>
              </a:spcBef>
              <a:spcAft>
                <a:spcPts val="1199"/>
              </a:spcAft>
              <a:buClr>
                <a:srgbClr val="90c226"/>
              </a:buClr>
              <a:buSzPct val="80000"/>
              <a:buFont typeface="Wingdings" charset="2"/>
              <a:buChar char=""/>
              <a:tabLst>
                <a:tab algn="l" pos="0"/>
              </a:tabLst>
            </a:pPr>
            <a:r>
              <a:rPr b="0" lang="en-US" sz="2000" spc="-1" strike="noStrike">
                <a:solidFill>
                  <a:srgbClr val="000000"/>
                </a:solidFill>
                <a:latin typeface="Trebuchet MS"/>
              </a:rPr>
              <a:t>Fucosed</a:t>
            </a:r>
            <a:endParaRPr b="0" lang="en-US" sz="2000" spc="-1" strike="noStrike">
              <a:solidFill>
                <a:srgbClr val="000000"/>
              </a:solidFill>
              <a:latin typeface="Arial"/>
            </a:endParaRPr>
          </a:p>
          <a:p>
            <a:pPr indent="0">
              <a:lnSpc>
                <a:spcPct val="100000"/>
              </a:lnSpc>
              <a:spcBef>
                <a:spcPts val="1199"/>
              </a:spcBef>
              <a:spcAft>
                <a:spcPts val="1199"/>
              </a:spcAft>
              <a:buNone/>
              <a:tabLst>
                <a:tab algn="l" pos="0"/>
              </a:tabLst>
            </a:pPr>
            <a:endParaRPr b="0" lang="en-US" sz="2000" spc="-1" strike="noStrike">
              <a:solidFill>
                <a:srgbClr val="000000"/>
              </a:solidFill>
              <a:latin typeface="Arial"/>
            </a:endParaRPr>
          </a:p>
          <a:p>
            <a:pPr marL="343080" indent="-343080">
              <a:lnSpc>
                <a:spcPct val="100000"/>
              </a:lnSpc>
              <a:spcBef>
                <a:spcPts val="1199"/>
              </a:spcBef>
              <a:spcAft>
                <a:spcPts val="1199"/>
              </a:spcAft>
              <a:buClr>
                <a:srgbClr val="90c226"/>
              </a:buClr>
              <a:buSzPct val="80000"/>
              <a:buFont typeface="Wingdings" charset="2"/>
              <a:buChar char=""/>
              <a:tabLst>
                <a:tab algn="l" pos="0"/>
              </a:tabLst>
            </a:pPr>
            <a:r>
              <a:rPr b="0" lang="en-US" sz="2000" spc="-1" strike="noStrike">
                <a:solidFill>
                  <a:srgbClr val="000000"/>
                </a:solidFill>
                <a:latin typeface="Trebuchet MS"/>
              </a:rPr>
              <a:t>Well funded</a:t>
            </a:r>
            <a:endParaRPr b="0" lang="en-US" sz="2000" spc="-1" strike="noStrike">
              <a:solidFill>
                <a:srgbClr val="000000"/>
              </a:solidFill>
              <a:latin typeface="Arial"/>
            </a:endParaRPr>
          </a:p>
        </p:txBody>
      </p:sp>
      <p:sp>
        <p:nvSpPr>
          <p:cNvPr id="181" name="Picture 2"/>
          <p:cNvSpPr/>
          <p:nvPr/>
        </p:nvSpPr>
        <p:spPr>
          <a:xfrm>
            <a:off x="5318640" y="2446200"/>
            <a:ext cx="4153320" cy="286092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10">
                                  <p:stCondLst>
                                    <p:cond delay="0"/>
                                  </p:stCondLst>
                                  <p:childTnLst>
                                    <p:set>
                                      <p:cBhvr>
                                        <p:cTn id="79" dur="1" fill="hold">
                                          <p:stCondLst>
                                            <p:cond delay="0"/>
                                          </p:stCondLst>
                                        </p:cTn>
                                        <p:tgtEl>
                                          <p:spTgt spid="179"/>
                                        </p:tgtEl>
                                        <p:attrNameLst>
                                          <p:attrName>style.visibility</p:attrName>
                                        </p:attrNameLst>
                                      </p:cBhvr>
                                      <p:to>
                                        <p:strVal val="visible"/>
                                      </p:to>
                                    </p:set>
                                    <p:animEffect filter="fade" transition="in">
                                      <p:cBhvr additive="repl">
                                        <p:cTn id="80" dur="500"/>
                                        <p:tgtEl>
                                          <p:spTgt spid="179"/>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1" presetSubtype="1">
                                  <p:stCondLst>
                                    <p:cond delay="0"/>
                                  </p:stCondLst>
                                  <p:childTnLst>
                                    <p:set>
                                      <p:cBhvr>
                                        <p:cTn id="84" dur="1" fill="hold">
                                          <p:stCondLst>
                                            <p:cond delay="0"/>
                                          </p:stCondLst>
                                        </p:cTn>
                                        <p:tgtEl>
                                          <p:spTgt spid="181"/>
                                        </p:tgtEl>
                                        <p:attrNameLst>
                                          <p:attrName>style.visibility</p:attrName>
                                        </p:attrNameLst>
                                      </p:cBhvr>
                                      <p:to>
                                        <p:strVal val="visible"/>
                                      </p:to>
                                    </p:set>
                                    <p:animEffect filter="wheel(1)" transition="in">
                                      <p:cBhvr additive="repl">
                                        <p:cTn id="85" dur="2000"/>
                                        <p:tgtEl>
                                          <p:spTgt spid="181"/>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42">
                                  <p:stCondLst>
                                    <p:cond delay="0"/>
                                  </p:stCondLst>
                                  <p:childTnLst>
                                    <p:set>
                                      <p:cBhvr>
                                        <p:cTn id="89" dur="1" fill="hold">
                                          <p:stCondLst>
                                            <p:cond delay="0"/>
                                          </p:stCondLst>
                                        </p:cTn>
                                        <p:tgtEl>
                                          <p:spTgt spid="180">
                                            <p:txEl>
                                              <p:pRg st="1" end="1"/>
                                            </p:txEl>
                                          </p:spTgt>
                                        </p:tgtEl>
                                        <p:attrNameLst>
                                          <p:attrName>style.visibility</p:attrName>
                                        </p:attrNameLst>
                                      </p:cBhvr>
                                      <p:to>
                                        <p:strVal val="visible"/>
                                      </p:to>
                                    </p:set>
                                    <p:animEffect filter="fade" transition="in">
                                      <p:cBhvr additive="repl">
                                        <p:cTn id="90" dur="1000"/>
                                        <p:tgtEl>
                                          <p:spTgt spid="180">
                                            <p:txEl>
                                              <p:pRg st="1" end="1"/>
                                            </p:txEl>
                                          </p:spTgt>
                                        </p:tgtEl>
                                      </p:cBhvr>
                                    </p:animEffect>
                                    <p:anim calcmode="lin" valueType="num">
                                      <p:cBhvr additive="repl">
                                        <p:cTn id="91" dur="1000" fill="hold"/>
                                        <p:tgtEl>
                                          <p:spTgt spid="180">
                                            <p:txEl>
                                              <p:pRg st="1" end="1"/>
                                            </p:txEl>
                                          </p:spTgt>
                                        </p:tgtEl>
                                        <p:attrNameLst>
                                          <p:attrName>ppt_x</p:attrName>
                                        </p:attrNameLst>
                                      </p:cBhvr>
                                      <p:tavLst>
                                        <p:tav tm="0">
                                          <p:val>
                                            <p:strVal val="#ppt_x"/>
                                          </p:val>
                                        </p:tav>
                                        <p:tav tm="100000">
                                          <p:val>
                                            <p:strVal val="#ppt_x"/>
                                          </p:val>
                                        </p:tav>
                                      </p:tavLst>
                                    </p:anim>
                                    <p:anim calcmode="lin" valueType="num">
                                      <p:cBhvr additive="repl">
                                        <p:cTn id="92" dur="1000" fill="hold"/>
                                        <p:tgtEl>
                                          <p:spTgt spid="18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42">
                                  <p:stCondLst>
                                    <p:cond delay="0"/>
                                  </p:stCondLst>
                                  <p:childTnLst>
                                    <p:set>
                                      <p:cBhvr>
                                        <p:cTn id="96" dur="1" fill="hold">
                                          <p:stCondLst>
                                            <p:cond delay="0"/>
                                          </p:stCondLst>
                                        </p:cTn>
                                        <p:tgtEl>
                                          <p:spTgt spid="180">
                                            <p:txEl>
                                              <p:pRg st="3" end="3"/>
                                            </p:txEl>
                                          </p:spTgt>
                                        </p:tgtEl>
                                        <p:attrNameLst>
                                          <p:attrName>style.visibility</p:attrName>
                                        </p:attrNameLst>
                                      </p:cBhvr>
                                      <p:to>
                                        <p:strVal val="visible"/>
                                      </p:to>
                                    </p:set>
                                    <p:animEffect filter="fade" transition="in">
                                      <p:cBhvr additive="repl">
                                        <p:cTn id="97" dur="1000"/>
                                        <p:tgtEl>
                                          <p:spTgt spid="180">
                                            <p:txEl>
                                              <p:pRg st="3" end="3"/>
                                            </p:txEl>
                                          </p:spTgt>
                                        </p:tgtEl>
                                      </p:cBhvr>
                                    </p:animEffect>
                                    <p:anim calcmode="lin" valueType="num">
                                      <p:cBhvr additive="repl">
                                        <p:cTn id="98" dur="1000" fill="hold"/>
                                        <p:tgtEl>
                                          <p:spTgt spid="180">
                                            <p:txEl>
                                              <p:pRg st="3" end="3"/>
                                            </p:txEl>
                                          </p:spTgt>
                                        </p:tgtEl>
                                        <p:attrNameLst>
                                          <p:attrName>ppt_x</p:attrName>
                                        </p:attrNameLst>
                                      </p:cBhvr>
                                      <p:tavLst>
                                        <p:tav tm="0">
                                          <p:val>
                                            <p:strVal val="#ppt_x"/>
                                          </p:val>
                                        </p:tav>
                                        <p:tav tm="100000">
                                          <p:val>
                                            <p:strVal val="#ppt_x"/>
                                          </p:val>
                                        </p:tav>
                                      </p:tavLst>
                                    </p:anim>
                                    <p:anim calcmode="lin" valueType="num">
                                      <p:cBhvr additive="repl">
                                        <p:cTn id="99" dur="1000" fill="hold"/>
                                        <p:tgtEl>
                                          <p:spTgt spid="18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42">
                                  <p:stCondLst>
                                    <p:cond delay="0"/>
                                  </p:stCondLst>
                                  <p:childTnLst>
                                    <p:set>
                                      <p:cBhvr>
                                        <p:cTn id="103" dur="1" fill="hold">
                                          <p:stCondLst>
                                            <p:cond delay="0"/>
                                          </p:stCondLst>
                                        </p:cTn>
                                        <p:tgtEl>
                                          <p:spTgt spid="180">
                                            <p:txEl>
                                              <p:pRg st="5" end="5"/>
                                            </p:txEl>
                                          </p:spTgt>
                                        </p:tgtEl>
                                        <p:attrNameLst>
                                          <p:attrName>style.visibility</p:attrName>
                                        </p:attrNameLst>
                                      </p:cBhvr>
                                      <p:to>
                                        <p:strVal val="visible"/>
                                      </p:to>
                                    </p:set>
                                    <p:animEffect filter="fade" transition="in">
                                      <p:cBhvr additive="repl">
                                        <p:cTn id="104" dur="1000"/>
                                        <p:tgtEl>
                                          <p:spTgt spid="180">
                                            <p:txEl>
                                              <p:pRg st="5" end="5"/>
                                            </p:txEl>
                                          </p:spTgt>
                                        </p:tgtEl>
                                      </p:cBhvr>
                                    </p:animEffect>
                                    <p:anim calcmode="lin" valueType="num">
                                      <p:cBhvr additive="repl">
                                        <p:cTn id="105" dur="1000" fill="hold"/>
                                        <p:tgtEl>
                                          <p:spTgt spid="180">
                                            <p:txEl>
                                              <p:pRg st="5" end="5"/>
                                            </p:txEl>
                                          </p:spTgt>
                                        </p:tgtEl>
                                        <p:attrNameLst>
                                          <p:attrName>ppt_x</p:attrName>
                                        </p:attrNameLst>
                                      </p:cBhvr>
                                      <p:tavLst>
                                        <p:tav tm="0">
                                          <p:val>
                                            <p:strVal val="#ppt_x"/>
                                          </p:val>
                                        </p:tav>
                                        <p:tav tm="100000">
                                          <p:val>
                                            <p:strVal val="#ppt_x"/>
                                          </p:val>
                                        </p:tav>
                                      </p:tavLst>
                                    </p:anim>
                                    <p:anim calcmode="lin" valueType="num">
                                      <p:cBhvr additive="repl">
                                        <p:cTn id="106" dur="1000" fill="hold"/>
                                        <p:tgtEl>
                                          <p:spTgt spid="18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77160" y="609480"/>
            <a:ext cx="8595720" cy="1319760"/>
          </a:xfrm>
          <a:prstGeom prst="rect">
            <a:avLst/>
          </a:prstGeom>
          <a:noFill/>
          <a:ln w="0">
            <a:noFill/>
          </a:ln>
        </p:spPr>
        <p:txBody>
          <a:bodyPr lIns="90000" rIns="90000" tIns="45000" bIns="45000" anchor="t">
            <a:normAutofit/>
          </a:bodyPr>
          <a:p>
            <a:pPr indent="0">
              <a:lnSpc>
                <a:spcPct val="100000"/>
              </a:lnSpc>
              <a:buNone/>
              <a:tabLst>
                <a:tab algn="l" pos="0"/>
              </a:tabLst>
            </a:pPr>
            <a:r>
              <a:rPr b="0" lang="pt-PT" sz="5400" spc="-1" strike="noStrike">
                <a:solidFill>
                  <a:schemeClr val="accent1">
                    <a:lumMod val="50000"/>
                  </a:schemeClr>
                </a:solidFill>
                <a:latin typeface="Trebuchet MS"/>
              </a:rPr>
              <a:t>Characteristics</a:t>
            </a:r>
            <a:endParaRPr b="0" lang="en-US" sz="5400" spc="-1" strike="noStrike">
              <a:solidFill>
                <a:srgbClr val="000000"/>
              </a:solidFill>
              <a:latin typeface="Arial"/>
            </a:endParaRPr>
          </a:p>
        </p:txBody>
      </p:sp>
      <p:sp>
        <p:nvSpPr>
          <p:cNvPr id="183" name="PlaceHolder 2"/>
          <p:cNvSpPr>
            <a:spLocks noGrp="1"/>
          </p:cNvSpPr>
          <p:nvPr>
            <p:ph/>
          </p:nvPr>
        </p:nvSpPr>
        <p:spPr>
          <a:xfrm>
            <a:off x="1260360" y="2446200"/>
            <a:ext cx="3573720" cy="3879720"/>
          </a:xfrm>
          <a:prstGeom prst="rect">
            <a:avLst/>
          </a:prstGeom>
          <a:noFill/>
          <a:ln w="0">
            <a:noFill/>
          </a:ln>
        </p:spPr>
        <p:txBody>
          <a:bodyPr lIns="90000" rIns="90000" tIns="45000" bIns="45000" anchor="t">
            <a:noAutofit/>
          </a:bodyPr>
          <a:p>
            <a:pPr marL="343080" indent="-343080">
              <a:lnSpc>
                <a:spcPct val="150000"/>
              </a:lnSpc>
              <a:spcBef>
                <a:spcPts val="1001"/>
              </a:spcBef>
              <a:buClr>
                <a:srgbClr val="90c226"/>
              </a:buClr>
              <a:buSzPct val="80000"/>
              <a:buFont typeface="Wingdings" charset="2"/>
              <a:buChar char=""/>
            </a:pPr>
            <a:r>
              <a:rPr b="0" lang="pt-PT" sz="2800" spc="-1" strike="noStrike">
                <a:solidFill>
                  <a:srgbClr val="404040"/>
                </a:solidFill>
                <a:latin typeface="Trebuchet MS"/>
              </a:rPr>
              <a:t>Purposeful</a:t>
            </a:r>
            <a:endParaRPr b="0" lang="en-US" sz="2800" spc="-1" strike="noStrike">
              <a:solidFill>
                <a:srgbClr val="000000"/>
              </a:solidFill>
              <a:latin typeface="Arial"/>
            </a:endParaRPr>
          </a:p>
          <a:p>
            <a:pPr marL="343080" indent="-343080">
              <a:lnSpc>
                <a:spcPct val="150000"/>
              </a:lnSpc>
              <a:spcBef>
                <a:spcPts val="1001"/>
              </a:spcBef>
              <a:buClr>
                <a:srgbClr val="90c226"/>
              </a:buClr>
              <a:buSzPct val="80000"/>
              <a:buFont typeface="Wingdings" charset="2"/>
              <a:buChar char=""/>
            </a:pPr>
            <a:r>
              <a:rPr b="0" lang="pt-PT" sz="2800" spc="-1" strike="noStrike">
                <a:solidFill>
                  <a:srgbClr val="404040"/>
                </a:solidFill>
                <a:latin typeface="Trebuchet MS"/>
              </a:rPr>
              <a:t>Risk Tolenrance</a:t>
            </a:r>
            <a:endParaRPr b="0" lang="en-US" sz="2800" spc="-1" strike="noStrike">
              <a:solidFill>
                <a:srgbClr val="000000"/>
              </a:solidFill>
              <a:latin typeface="Arial"/>
            </a:endParaRPr>
          </a:p>
          <a:p>
            <a:pPr marL="343080" indent="-343080">
              <a:lnSpc>
                <a:spcPct val="150000"/>
              </a:lnSpc>
              <a:spcBef>
                <a:spcPts val="1001"/>
              </a:spcBef>
              <a:buClr>
                <a:srgbClr val="90c226"/>
              </a:buClr>
              <a:buSzPct val="80000"/>
              <a:buFont typeface="Wingdings" charset="2"/>
              <a:buChar char=""/>
            </a:pPr>
            <a:r>
              <a:rPr b="0" lang="pt-PT" sz="2800" spc="-1" strike="noStrike">
                <a:solidFill>
                  <a:srgbClr val="404040"/>
                </a:solidFill>
                <a:latin typeface="Trebuchet MS"/>
              </a:rPr>
              <a:t>Focus on the goal</a:t>
            </a:r>
            <a:endParaRPr b="0" lang="en-US" sz="2800" spc="-1" strike="noStrike">
              <a:solidFill>
                <a:srgbClr val="000000"/>
              </a:solidFill>
              <a:latin typeface="Arial"/>
            </a:endParaRPr>
          </a:p>
          <a:p>
            <a:pPr marL="343080" indent="-343080">
              <a:lnSpc>
                <a:spcPct val="150000"/>
              </a:lnSpc>
              <a:spcBef>
                <a:spcPts val="1001"/>
              </a:spcBef>
              <a:buClr>
                <a:srgbClr val="90c226"/>
              </a:buClr>
              <a:buSzPct val="80000"/>
              <a:buFont typeface="Wingdings" charset="2"/>
              <a:buChar char=""/>
            </a:pPr>
            <a:r>
              <a:rPr b="0" lang="pt-PT" sz="2800" spc="-1" strike="noStrike">
                <a:solidFill>
                  <a:srgbClr val="404040"/>
                </a:solidFill>
                <a:latin typeface="Trebuchet MS"/>
              </a:rPr>
              <a:t>Resourceful</a:t>
            </a:r>
            <a:endParaRPr b="0" lang="en-US" sz="2800" spc="-1" strike="noStrike">
              <a:solidFill>
                <a:srgbClr val="000000"/>
              </a:solidFill>
              <a:latin typeface="Arial"/>
            </a:endParaRPr>
          </a:p>
        </p:txBody>
      </p:sp>
      <p:sp>
        <p:nvSpPr>
          <p:cNvPr id="184" name="Marcador de Posição de Conteúdo 2"/>
          <p:cNvSpPr/>
          <p:nvPr/>
        </p:nvSpPr>
        <p:spPr>
          <a:xfrm>
            <a:off x="5447520" y="2423880"/>
            <a:ext cx="4415400" cy="387972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50000"/>
              </a:lnSpc>
              <a:spcBef>
                <a:spcPts val="1001"/>
              </a:spcBef>
              <a:buClr>
                <a:srgbClr val="90c226"/>
              </a:buClr>
              <a:buSzPct val="80000"/>
              <a:buFont typeface="Wingdings" charset="2"/>
              <a:buChar char=""/>
            </a:pPr>
            <a:r>
              <a:rPr b="0" lang="pt-PT" sz="2800" spc="-1" strike="noStrike">
                <a:solidFill>
                  <a:srgbClr val="404040"/>
                </a:solidFill>
                <a:latin typeface="Trebuchet MS"/>
                <a:ea typeface="DejaVu Sans"/>
              </a:rPr>
              <a:t>Multiple Locations</a:t>
            </a:r>
            <a:endParaRPr b="0" lang="en-US" sz="2800" spc="-1" strike="noStrike">
              <a:solidFill>
                <a:srgbClr val="000000"/>
              </a:solidFill>
              <a:latin typeface="Arial"/>
            </a:endParaRPr>
          </a:p>
          <a:p>
            <a:pPr marL="343080" indent="-343080">
              <a:lnSpc>
                <a:spcPct val="150000"/>
              </a:lnSpc>
              <a:spcBef>
                <a:spcPts val="1001"/>
              </a:spcBef>
              <a:buClr>
                <a:srgbClr val="90c226"/>
              </a:buClr>
              <a:buSzPct val="80000"/>
              <a:buFont typeface="Wingdings" charset="2"/>
              <a:buChar char=""/>
            </a:pPr>
            <a:r>
              <a:rPr b="0" lang="pt-PT" sz="2800" spc="-1" strike="noStrike">
                <a:solidFill>
                  <a:srgbClr val="404040"/>
                </a:solidFill>
                <a:latin typeface="Trebuchet MS"/>
                <a:ea typeface="DejaVu Sans"/>
              </a:rPr>
              <a:t>Large Volumes of Traffic</a:t>
            </a:r>
            <a:endParaRPr b="0" lang="en-US" sz="2800" spc="-1" strike="noStrike">
              <a:solidFill>
                <a:srgbClr val="000000"/>
              </a:solidFill>
              <a:latin typeface="Arial"/>
            </a:endParaRPr>
          </a:p>
          <a:p>
            <a:pPr marL="343080" indent="-343080">
              <a:lnSpc>
                <a:spcPct val="150000"/>
              </a:lnSpc>
              <a:spcBef>
                <a:spcPts val="1001"/>
              </a:spcBef>
              <a:buClr>
                <a:srgbClr val="90c226"/>
              </a:buClr>
              <a:buSzPct val="80000"/>
              <a:buFont typeface="Wingdings" charset="2"/>
              <a:buChar char=""/>
            </a:pPr>
            <a:r>
              <a:rPr b="0" lang="pt-PT" sz="2800" spc="-1" strike="noStrike">
                <a:solidFill>
                  <a:srgbClr val="404040"/>
                </a:solidFill>
                <a:latin typeface="Trebuchet MS"/>
                <a:ea typeface="DejaVu Sans"/>
              </a:rPr>
              <a:t>Heavily Funded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0">
                                  <p:stCondLst>
                                    <p:cond delay="0"/>
                                  </p:stCondLst>
                                  <p:childTnLst>
                                    <p:set>
                                      <p:cBhvr>
                                        <p:cTn id="112" dur="1" fill="hold">
                                          <p:stCondLst>
                                            <p:cond delay="0"/>
                                          </p:stCondLst>
                                        </p:cTn>
                                        <p:tgtEl>
                                          <p:spTgt spid="182"/>
                                        </p:tgtEl>
                                        <p:attrNameLst>
                                          <p:attrName>style.visibility</p:attrName>
                                        </p:attrNameLst>
                                      </p:cBhvr>
                                      <p:to>
                                        <p:strVal val="visible"/>
                                      </p:to>
                                    </p:set>
                                    <p:animEffect filter="fade" transition="in">
                                      <p:cBhvr additive="repl">
                                        <p:cTn id="113" dur="500"/>
                                        <p:tgtEl>
                                          <p:spTgt spid="182"/>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42">
                                  <p:stCondLst>
                                    <p:cond delay="0"/>
                                  </p:stCondLst>
                                  <p:childTnLst>
                                    <p:set>
                                      <p:cBhvr>
                                        <p:cTn id="117" dur="1" fill="hold">
                                          <p:stCondLst>
                                            <p:cond delay="0"/>
                                          </p:stCondLst>
                                        </p:cTn>
                                        <p:tgtEl>
                                          <p:spTgt spid="183">
                                            <p:txEl>
                                              <p:pRg st="0" end="0"/>
                                            </p:txEl>
                                          </p:spTgt>
                                        </p:tgtEl>
                                        <p:attrNameLst>
                                          <p:attrName>style.visibility</p:attrName>
                                        </p:attrNameLst>
                                      </p:cBhvr>
                                      <p:to>
                                        <p:strVal val="visible"/>
                                      </p:to>
                                    </p:set>
                                    <p:animEffect filter="fade" transition="in">
                                      <p:cBhvr additive="repl">
                                        <p:cTn id="118" dur="1000"/>
                                        <p:tgtEl>
                                          <p:spTgt spid="183">
                                            <p:txEl>
                                              <p:pRg st="0" end="0"/>
                                            </p:txEl>
                                          </p:spTgt>
                                        </p:tgtEl>
                                      </p:cBhvr>
                                    </p:animEffect>
                                    <p:anim calcmode="lin" valueType="num">
                                      <p:cBhvr additive="repl">
                                        <p:cTn id="119" dur="1000" fill="hold"/>
                                        <p:tgtEl>
                                          <p:spTgt spid="183">
                                            <p:txEl>
                                              <p:pRg st="0" end="0"/>
                                            </p:txEl>
                                          </p:spTgt>
                                        </p:tgtEl>
                                        <p:attrNameLst>
                                          <p:attrName>ppt_x</p:attrName>
                                        </p:attrNameLst>
                                      </p:cBhvr>
                                      <p:tavLst>
                                        <p:tav tm="0">
                                          <p:val>
                                            <p:strVal val="#ppt_x"/>
                                          </p:val>
                                        </p:tav>
                                        <p:tav tm="100000">
                                          <p:val>
                                            <p:strVal val="#ppt_x"/>
                                          </p:val>
                                        </p:tav>
                                      </p:tavLst>
                                    </p:anim>
                                    <p:anim calcmode="lin" valueType="num">
                                      <p:cBhvr additive="repl">
                                        <p:cTn id="120" dur="1000" fill="hold"/>
                                        <p:tgtEl>
                                          <p:spTgt spid="1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42">
                                  <p:stCondLst>
                                    <p:cond delay="0"/>
                                  </p:stCondLst>
                                  <p:childTnLst>
                                    <p:set>
                                      <p:cBhvr>
                                        <p:cTn id="124" dur="1" fill="hold">
                                          <p:stCondLst>
                                            <p:cond delay="0"/>
                                          </p:stCondLst>
                                        </p:cTn>
                                        <p:tgtEl>
                                          <p:spTgt spid="183">
                                            <p:txEl>
                                              <p:pRg st="1" end="1"/>
                                            </p:txEl>
                                          </p:spTgt>
                                        </p:tgtEl>
                                        <p:attrNameLst>
                                          <p:attrName>style.visibility</p:attrName>
                                        </p:attrNameLst>
                                      </p:cBhvr>
                                      <p:to>
                                        <p:strVal val="visible"/>
                                      </p:to>
                                    </p:set>
                                    <p:animEffect filter="fade" transition="in">
                                      <p:cBhvr additive="repl">
                                        <p:cTn id="125" dur="1000"/>
                                        <p:tgtEl>
                                          <p:spTgt spid="183">
                                            <p:txEl>
                                              <p:pRg st="1" end="1"/>
                                            </p:txEl>
                                          </p:spTgt>
                                        </p:tgtEl>
                                      </p:cBhvr>
                                    </p:animEffect>
                                    <p:anim calcmode="lin" valueType="num">
                                      <p:cBhvr additive="repl">
                                        <p:cTn id="126" dur="1000" fill="hold"/>
                                        <p:tgtEl>
                                          <p:spTgt spid="183">
                                            <p:txEl>
                                              <p:pRg st="1" end="1"/>
                                            </p:txEl>
                                          </p:spTgt>
                                        </p:tgtEl>
                                        <p:attrNameLst>
                                          <p:attrName>ppt_x</p:attrName>
                                        </p:attrNameLst>
                                      </p:cBhvr>
                                      <p:tavLst>
                                        <p:tav tm="0">
                                          <p:val>
                                            <p:strVal val="#ppt_x"/>
                                          </p:val>
                                        </p:tav>
                                        <p:tav tm="100000">
                                          <p:val>
                                            <p:strVal val="#ppt_x"/>
                                          </p:val>
                                        </p:tav>
                                      </p:tavLst>
                                    </p:anim>
                                    <p:anim calcmode="lin" valueType="num">
                                      <p:cBhvr additive="repl">
                                        <p:cTn id="127" dur="1000" fill="hold"/>
                                        <p:tgtEl>
                                          <p:spTgt spid="1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42">
                                  <p:stCondLst>
                                    <p:cond delay="0"/>
                                  </p:stCondLst>
                                  <p:childTnLst>
                                    <p:set>
                                      <p:cBhvr>
                                        <p:cTn id="131" dur="1" fill="hold">
                                          <p:stCondLst>
                                            <p:cond delay="0"/>
                                          </p:stCondLst>
                                        </p:cTn>
                                        <p:tgtEl>
                                          <p:spTgt spid="183">
                                            <p:txEl>
                                              <p:pRg st="2" end="2"/>
                                            </p:txEl>
                                          </p:spTgt>
                                        </p:tgtEl>
                                        <p:attrNameLst>
                                          <p:attrName>style.visibility</p:attrName>
                                        </p:attrNameLst>
                                      </p:cBhvr>
                                      <p:to>
                                        <p:strVal val="visible"/>
                                      </p:to>
                                    </p:set>
                                    <p:animEffect filter="fade" transition="in">
                                      <p:cBhvr additive="repl">
                                        <p:cTn id="132" dur="1000"/>
                                        <p:tgtEl>
                                          <p:spTgt spid="183">
                                            <p:txEl>
                                              <p:pRg st="2" end="2"/>
                                            </p:txEl>
                                          </p:spTgt>
                                        </p:tgtEl>
                                      </p:cBhvr>
                                    </p:animEffect>
                                    <p:anim calcmode="lin" valueType="num">
                                      <p:cBhvr additive="repl">
                                        <p:cTn id="133" dur="1000" fill="hold"/>
                                        <p:tgtEl>
                                          <p:spTgt spid="183">
                                            <p:txEl>
                                              <p:pRg st="2" end="2"/>
                                            </p:txEl>
                                          </p:spTgt>
                                        </p:tgtEl>
                                        <p:attrNameLst>
                                          <p:attrName>ppt_x</p:attrName>
                                        </p:attrNameLst>
                                      </p:cBhvr>
                                      <p:tavLst>
                                        <p:tav tm="0">
                                          <p:val>
                                            <p:strVal val="#ppt_x"/>
                                          </p:val>
                                        </p:tav>
                                        <p:tav tm="100000">
                                          <p:val>
                                            <p:strVal val="#ppt_x"/>
                                          </p:val>
                                        </p:tav>
                                      </p:tavLst>
                                    </p:anim>
                                    <p:anim calcmode="lin" valueType="num">
                                      <p:cBhvr additive="repl">
                                        <p:cTn id="134" dur="1000" fill="hold"/>
                                        <p:tgtEl>
                                          <p:spTgt spid="1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42">
                                  <p:stCondLst>
                                    <p:cond delay="0"/>
                                  </p:stCondLst>
                                  <p:childTnLst>
                                    <p:set>
                                      <p:cBhvr>
                                        <p:cTn id="138" dur="1" fill="hold">
                                          <p:stCondLst>
                                            <p:cond delay="0"/>
                                          </p:stCondLst>
                                        </p:cTn>
                                        <p:tgtEl>
                                          <p:spTgt spid="183">
                                            <p:txEl>
                                              <p:pRg st="3" end="3"/>
                                            </p:txEl>
                                          </p:spTgt>
                                        </p:tgtEl>
                                        <p:attrNameLst>
                                          <p:attrName>style.visibility</p:attrName>
                                        </p:attrNameLst>
                                      </p:cBhvr>
                                      <p:to>
                                        <p:strVal val="visible"/>
                                      </p:to>
                                    </p:set>
                                    <p:animEffect filter="fade" transition="in">
                                      <p:cBhvr additive="repl">
                                        <p:cTn id="139" dur="1000"/>
                                        <p:tgtEl>
                                          <p:spTgt spid="183">
                                            <p:txEl>
                                              <p:pRg st="3" end="3"/>
                                            </p:txEl>
                                          </p:spTgt>
                                        </p:tgtEl>
                                      </p:cBhvr>
                                    </p:animEffect>
                                    <p:anim calcmode="lin" valueType="num">
                                      <p:cBhvr additive="repl">
                                        <p:cTn id="140" dur="1000" fill="hold"/>
                                        <p:tgtEl>
                                          <p:spTgt spid="183">
                                            <p:txEl>
                                              <p:pRg st="3" end="3"/>
                                            </p:txEl>
                                          </p:spTgt>
                                        </p:tgtEl>
                                        <p:attrNameLst>
                                          <p:attrName>ppt_x</p:attrName>
                                        </p:attrNameLst>
                                      </p:cBhvr>
                                      <p:tavLst>
                                        <p:tav tm="0">
                                          <p:val>
                                            <p:strVal val="#ppt_x"/>
                                          </p:val>
                                        </p:tav>
                                        <p:tav tm="100000">
                                          <p:val>
                                            <p:strVal val="#ppt_x"/>
                                          </p:val>
                                        </p:tav>
                                      </p:tavLst>
                                    </p:anim>
                                    <p:anim calcmode="lin" valueType="num">
                                      <p:cBhvr additive="repl">
                                        <p:cTn id="141" dur="1000" fill="hold"/>
                                        <p:tgtEl>
                                          <p:spTgt spid="1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42">
                                  <p:stCondLst>
                                    <p:cond delay="0"/>
                                  </p:stCondLst>
                                  <p:childTnLst>
                                    <p:set>
                                      <p:cBhvr>
                                        <p:cTn id="145" dur="1" fill="hold">
                                          <p:stCondLst>
                                            <p:cond delay="0"/>
                                          </p:stCondLst>
                                        </p:cTn>
                                        <p:tgtEl>
                                          <p:spTgt spid="184">
                                            <p:txEl>
                                              <p:pRg st="0" end="0"/>
                                            </p:txEl>
                                          </p:spTgt>
                                        </p:tgtEl>
                                        <p:attrNameLst>
                                          <p:attrName>style.visibility</p:attrName>
                                        </p:attrNameLst>
                                      </p:cBhvr>
                                      <p:to>
                                        <p:strVal val="visible"/>
                                      </p:to>
                                    </p:set>
                                    <p:animEffect filter="fade" transition="in">
                                      <p:cBhvr additive="repl">
                                        <p:cTn id="146" dur="1000"/>
                                        <p:tgtEl>
                                          <p:spTgt spid="184">
                                            <p:txEl>
                                              <p:pRg st="0" end="0"/>
                                            </p:txEl>
                                          </p:spTgt>
                                        </p:tgtEl>
                                      </p:cBhvr>
                                    </p:animEffect>
                                    <p:anim calcmode="lin" valueType="num">
                                      <p:cBhvr additive="repl">
                                        <p:cTn id="147" dur="1000" fill="hold"/>
                                        <p:tgtEl>
                                          <p:spTgt spid="184">
                                            <p:txEl>
                                              <p:pRg st="0" end="0"/>
                                            </p:txEl>
                                          </p:spTgt>
                                        </p:tgtEl>
                                        <p:attrNameLst>
                                          <p:attrName>ppt_x</p:attrName>
                                        </p:attrNameLst>
                                      </p:cBhvr>
                                      <p:tavLst>
                                        <p:tav tm="0">
                                          <p:val>
                                            <p:strVal val="#ppt_x"/>
                                          </p:val>
                                        </p:tav>
                                        <p:tav tm="100000">
                                          <p:val>
                                            <p:strVal val="#ppt_x"/>
                                          </p:val>
                                        </p:tav>
                                      </p:tavLst>
                                    </p:anim>
                                    <p:anim calcmode="lin" valueType="num">
                                      <p:cBhvr additive="repl">
                                        <p:cTn id="148" dur="1000" fill="hold"/>
                                        <p:tgtEl>
                                          <p:spTgt spid="1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42">
                                  <p:stCondLst>
                                    <p:cond delay="0"/>
                                  </p:stCondLst>
                                  <p:childTnLst>
                                    <p:set>
                                      <p:cBhvr>
                                        <p:cTn id="152" dur="1" fill="hold">
                                          <p:stCondLst>
                                            <p:cond delay="0"/>
                                          </p:stCondLst>
                                        </p:cTn>
                                        <p:tgtEl>
                                          <p:spTgt spid="184">
                                            <p:txEl>
                                              <p:pRg st="1" end="1"/>
                                            </p:txEl>
                                          </p:spTgt>
                                        </p:tgtEl>
                                        <p:attrNameLst>
                                          <p:attrName>style.visibility</p:attrName>
                                        </p:attrNameLst>
                                      </p:cBhvr>
                                      <p:to>
                                        <p:strVal val="visible"/>
                                      </p:to>
                                    </p:set>
                                    <p:animEffect filter="fade" transition="in">
                                      <p:cBhvr additive="repl">
                                        <p:cTn id="153" dur="1000"/>
                                        <p:tgtEl>
                                          <p:spTgt spid="184">
                                            <p:txEl>
                                              <p:pRg st="1" end="1"/>
                                            </p:txEl>
                                          </p:spTgt>
                                        </p:tgtEl>
                                      </p:cBhvr>
                                    </p:animEffect>
                                    <p:anim calcmode="lin" valueType="num">
                                      <p:cBhvr additive="repl">
                                        <p:cTn id="154" dur="1000" fill="hold"/>
                                        <p:tgtEl>
                                          <p:spTgt spid="184">
                                            <p:txEl>
                                              <p:pRg st="1" end="1"/>
                                            </p:txEl>
                                          </p:spTgt>
                                        </p:tgtEl>
                                        <p:attrNameLst>
                                          <p:attrName>ppt_x</p:attrName>
                                        </p:attrNameLst>
                                      </p:cBhvr>
                                      <p:tavLst>
                                        <p:tav tm="0">
                                          <p:val>
                                            <p:strVal val="#ppt_x"/>
                                          </p:val>
                                        </p:tav>
                                        <p:tav tm="100000">
                                          <p:val>
                                            <p:strVal val="#ppt_x"/>
                                          </p:val>
                                        </p:tav>
                                      </p:tavLst>
                                    </p:anim>
                                    <p:anim calcmode="lin" valueType="num">
                                      <p:cBhvr additive="repl">
                                        <p:cTn id="155" dur="1000" fill="hold"/>
                                        <p:tgtEl>
                                          <p:spTgt spid="1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42">
                                  <p:stCondLst>
                                    <p:cond delay="0"/>
                                  </p:stCondLst>
                                  <p:childTnLst>
                                    <p:set>
                                      <p:cBhvr>
                                        <p:cTn id="159" dur="1" fill="hold">
                                          <p:stCondLst>
                                            <p:cond delay="0"/>
                                          </p:stCondLst>
                                        </p:cTn>
                                        <p:tgtEl>
                                          <p:spTgt spid="184">
                                            <p:txEl>
                                              <p:pRg st="2" end="2"/>
                                            </p:txEl>
                                          </p:spTgt>
                                        </p:tgtEl>
                                        <p:attrNameLst>
                                          <p:attrName>style.visibility</p:attrName>
                                        </p:attrNameLst>
                                      </p:cBhvr>
                                      <p:to>
                                        <p:strVal val="visible"/>
                                      </p:to>
                                    </p:set>
                                    <p:animEffect filter="fade" transition="in">
                                      <p:cBhvr additive="repl">
                                        <p:cTn id="160" dur="1000"/>
                                        <p:tgtEl>
                                          <p:spTgt spid="184">
                                            <p:txEl>
                                              <p:pRg st="2" end="2"/>
                                            </p:txEl>
                                          </p:spTgt>
                                        </p:tgtEl>
                                      </p:cBhvr>
                                    </p:animEffect>
                                    <p:anim calcmode="lin" valueType="num">
                                      <p:cBhvr additive="repl">
                                        <p:cTn id="161" dur="1000" fill="hold"/>
                                        <p:tgtEl>
                                          <p:spTgt spid="184">
                                            <p:txEl>
                                              <p:pRg st="2" end="2"/>
                                            </p:txEl>
                                          </p:spTgt>
                                        </p:tgtEl>
                                        <p:attrNameLst>
                                          <p:attrName>ppt_x</p:attrName>
                                        </p:attrNameLst>
                                      </p:cBhvr>
                                      <p:tavLst>
                                        <p:tav tm="0">
                                          <p:val>
                                            <p:strVal val="#ppt_x"/>
                                          </p:val>
                                        </p:tav>
                                        <p:tav tm="100000">
                                          <p:val>
                                            <p:strVal val="#ppt_x"/>
                                          </p:val>
                                        </p:tav>
                                      </p:tavLst>
                                    </p:anim>
                                    <p:anim calcmode="lin" valueType="num">
                                      <p:cBhvr additive="repl">
                                        <p:cTn id="162" dur="1000" fill="hold"/>
                                        <p:tgtEl>
                                          <p:spTgt spid="18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609480"/>
            <a:ext cx="8595720" cy="1319760"/>
          </a:xfrm>
          <a:prstGeom prst="rect">
            <a:avLst/>
          </a:prstGeom>
          <a:noFill/>
          <a:ln w="0">
            <a:noFill/>
          </a:ln>
        </p:spPr>
        <p:txBody>
          <a:bodyPr lIns="90000" rIns="90000" tIns="45000" bIns="45000" anchor="t">
            <a:normAutofit/>
          </a:bodyPr>
          <a:p>
            <a:pPr indent="0">
              <a:lnSpc>
                <a:spcPct val="100000"/>
              </a:lnSpc>
              <a:buNone/>
              <a:tabLst>
                <a:tab algn="l" pos="0"/>
              </a:tabLst>
            </a:pPr>
            <a:r>
              <a:rPr b="0" lang="pt-PT" sz="5400" spc="-1" strike="noStrike">
                <a:solidFill>
                  <a:schemeClr val="accent1">
                    <a:lumMod val="50000"/>
                  </a:schemeClr>
                </a:solidFill>
                <a:latin typeface="Trebuchet MS"/>
              </a:rPr>
              <a:t>How: Kill Chain</a:t>
            </a:r>
            <a:endParaRPr b="0" lang="en-US" sz="5400" spc="-1" strike="noStrike">
              <a:solidFill>
                <a:srgbClr val="000000"/>
              </a:solidFill>
              <a:latin typeface="Arial"/>
            </a:endParaRPr>
          </a:p>
        </p:txBody>
      </p:sp>
      <p:sp>
        <p:nvSpPr>
          <p:cNvPr id="186" name="PlaceHolder 2"/>
          <p:cNvSpPr>
            <a:spLocks noGrp="1"/>
          </p:cNvSpPr>
          <p:nvPr>
            <p:ph/>
          </p:nvPr>
        </p:nvSpPr>
        <p:spPr>
          <a:xfrm>
            <a:off x="1123200" y="2126160"/>
            <a:ext cx="8595720" cy="3879720"/>
          </a:xfrm>
          <a:prstGeom prst="rect">
            <a:avLst/>
          </a:prstGeom>
          <a:noFill/>
          <a:ln w="0">
            <a:noFill/>
          </a:ln>
        </p:spPr>
        <p:txBody>
          <a:bodyPr lIns="90000" rIns="90000" tIns="45000" bIns="45000" anchor="t">
            <a:normAutofit/>
          </a:bodyPr>
          <a:p>
            <a:pPr marL="342720" indent="-342720">
              <a:lnSpc>
                <a:spcPct val="100000"/>
              </a:lnSpc>
              <a:spcBef>
                <a:spcPts val="1199"/>
              </a:spcBef>
              <a:spcAft>
                <a:spcPts val="1199"/>
              </a:spcAft>
              <a:buClr>
                <a:srgbClr val="90c226"/>
              </a:buClr>
              <a:buSzPct val="80000"/>
              <a:buFont typeface="Wingdings" charset="2"/>
              <a:buChar char=""/>
            </a:pPr>
            <a:r>
              <a:rPr b="0" lang="en-GB" sz="2400" spc="-1" strike="noStrike">
                <a:solidFill>
                  <a:srgbClr val="000000"/>
                </a:solidFill>
                <a:latin typeface="Trebuchet MS"/>
              </a:rPr>
              <a:t>Phase 0: Target definition</a:t>
            </a:r>
            <a:endParaRPr b="0" lang="en-US" sz="2400" spc="-1" strike="noStrike">
              <a:solidFill>
                <a:srgbClr val="000000"/>
              </a:solidFill>
              <a:latin typeface="Arial"/>
            </a:endParaRPr>
          </a:p>
          <a:p>
            <a:pPr marL="342720" indent="-342720">
              <a:lnSpc>
                <a:spcPct val="100000"/>
              </a:lnSpc>
              <a:spcBef>
                <a:spcPts val="1199"/>
              </a:spcBef>
              <a:spcAft>
                <a:spcPts val="1199"/>
              </a:spcAft>
              <a:buClr>
                <a:srgbClr val="90c226"/>
              </a:buClr>
              <a:buSzPct val="80000"/>
              <a:buFont typeface="Wingdings" charset="2"/>
              <a:buChar char=""/>
            </a:pPr>
            <a:r>
              <a:rPr b="0" lang="en-GB" sz="2400" spc="-1" strike="noStrike">
                <a:solidFill>
                  <a:srgbClr val="000000"/>
                </a:solidFill>
                <a:latin typeface="Trebuchet MS"/>
              </a:rPr>
              <a:t>Phase 1:  Intrusion</a:t>
            </a:r>
            <a:endParaRPr b="0" lang="en-US" sz="2400" spc="-1" strike="noStrike">
              <a:solidFill>
                <a:srgbClr val="000000"/>
              </a:solidFill>
              <a:latin typeface="Arial"/>
            </a:endParaRPr>
          </a:p>
          <a:p>
            <a:pPr marL="342720" indent="-342720">
              <a:lnSpc>
                <a:spcPct val="100000"/>
              </a:lnSpc>
              <a:spcBef>
                <a:spcPts val="1199"/>
              </a:spcBef>
              <a:spcAft>
                <a:spcPts val="1199"/>
              </a:spcAft>
              <a:buClr>
                <a:srgbClr val="90c226"/>
              </a:buClr>
              <a:buSzPct val="80000"/>
              <a:buFont typeface="Wingdings" charset="2"/>
              <a:buChar char=""/>
            </a:pPr>
            <a:r>
              <a:rPr b="0" lang="en-US" sz="2400" spc="-1" strike="noStrike">
                <a:solidFill>
                  <a:srgbClr val="000000"/>
                </a:solidFill>
                <a:latin typeface="Trebuchet MS"/>
              </a:rPr>
              <a:t>Phase 2: Further Capture and Persistence </a:t>
            </a:r>
            <a:endParaRPr b="0" lang="en-US" sz="2400" spc="-1" strike="noStrike">
              <a:solidFill>
                <a:srgbClr val="000000"/>
              </a:solidFill>
              <a:latin typeface="Arial"/>
            </a:endParaRPr>
          </a:p>
          <a:p>
            <a:pPr marL="342720" indent="-342720">
              <a:lnSpc>
                <a:spcPct val="100000"/>
              </a:lnSpc>
              <a:spcBef>
                <a:spcPts val="1199"/>
              </a:spcBef>
              <a:spcAft>
                <a:spcPts val="1199"/>
              </a:spcAft>
              <a:buClr>
                <a:srgbClr val="90c226"/>
              </a:buClr>
              <a:buSzPct val="80000"/>
              <a:buFont typeface="Wingdings" charset="2"/>
              <a:buChar char=""/>
            </a:pPr>
            <a:r>
              <a:rPr b="0" lang="en-US" sz="2400" spc="-1" strike="noStrike">
                <a:solidFill>
                  <a:srgbClr val="000000"/>
                </a:solidFill>
                <a:latin typeface="Trebuchet MS"/>
              </a:rPr>
              <a:t>Phase 3: Internal enumeration (Half-stage)</a:t>
            </a:r>
            <a:endParaRPr b="0" lang="en-US" sz="2400" spc="-1" strike="noStrike">
              <a:solidFill>
                <a:srgbClr val="000000"/>
              </a:solidFill>
              <a:latin typeface="Arial"/>
            </a:endParaRPr>
          </a:p>
          <a:p>
            <a:pPr marL="342720" indent="-342720">
              <a:lnSpc>
                <a:spcPct val="100000"/>
              </a:lnSpc>
              <a:spcBef>
                <a:spcPts val="1199"/>
              </a:spcBef>
              <a:spcAft>
                <a:spcPts val="1199"/>
              </a:spcAft>
              <a:buClr>
                <a:srgbClr val="90c226"/>
              </a:buClr>
              <a:buSzPct val="80000"/>
              <a:buFont typeface="Wingdings" charset="2"/>
              <a:buChar char=""/>
            </a:pPr>
            <a:r>
              <a:rPr b="0" lang="en-GB" sz="2400" spc="-1" strike="noStrike">
                <a:solidFill>
                  <a:srgbClr val="000000"/>
                </a:solidFill>
                <a:latin typeface="Trebuchet MS"/>
              </a:rPr>
              <a:t>Phase 4: Data Exfiltration</a:t>
            </a:r>
            <a:endParaRPr b="0" lang="en-US" sz="2400" spc="-1" strike="noStrike">
              <a:solidFill>
                <a:srgbClr val="000000"/>
              </a:solidFill>
              <a:latin typeface="Arial"/>
            </a:endParaRPr>
          </a:p>
          <a:p>
            <a:pPr marL="342720" indent="-342720">
              <a:lnSpc>
                <a:spcPct val="100000"/>
              </a:lnSpc>
              <a:spcBef>
                <a:spcPts val="1001"/>
              </a:spcBef>
              <a:buClr>
                <a:srgbClr val="90c226"/>
              </a:buClr>
              <a:buSzPct val="80000"/>
              <a:buFont typeface="Wingdings" charset="2"/>
              <a:buChar char=""/>
            </a:pPr>
            <a:r>
              <a:rPr b="0" lang="en-GB" sz="2400" spc="-1" strike="noStrike">
                <a:solidFill>
                  <a:srgbClr val="000000"/>
                </a:solidFill>
                <a:latin typeface="Trebuchet MS"/>
              </a:rPr>
              <a:t>Phase 5: Attack completion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0">
                                  <p:stCondLst>
                                    <p:cond delay="0"/>
                                  </p:stCondLst>
                                  <p:childTnLst>
                                    <p:set>
                                      <p:cBhvr>
                                        <p:cTn id="168" dur="1" fill="hold">
                                          <p:stCondLst>
                                            <p:cond delay="0"/>
                                          </p:stCondLst>
                                        </p:cTn>
                                        <p:tgtEl>
                                          <p:spTgt spid="185"/>
                                        </p:tgtEl>
                                        <p:attrNameLst>
                                          <p:attrName>style.visibility</p:attrName>
                                        </p:attrNameLst>
                                      </p:cBhvr>
                                      <p:to>
                                        <p:strVal val="visible"/>
                                      </p:to>
                                    </p:set>
                                    <p:animEffect filter="fade" transition="in">
                                      <p:cBhvr additive="repl">
                                        <p:cTn id="169" dur="500"/>
                                        <p:tgtEl>
                                          <p:spTgt spid="185"/>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42">
                                  <p:stCondLst>
                                    <p:cond delay="0"/>
                                  </p:stCondLst>
                                  <p:childTnLst>
                                    <p:set>
                                      <p:cBhvr>
                                        <p:cTn id="173" dur="1" fill="hold">
                                          <p:stCondLst>
                                            <p:cond delay="0"/>
                                          </p:stCondLst>
                                        </p:cTn>
                                        <p:tgtEl>
                                          <p:spTgt spid="186">
                                            <p:txEl>
                                              <p:pRg st="0" end="0"/>
                                            </p:txEl>
                                          </p:spTgt>
                                        </p:tgtEl>
                                        <p:attrNameLst>
                                          <p:attrName>style.visibility</p:attrName>
                                        </p:attrNameLst>
                                      </p:cBhvr>
                                      <p:to>
                                        <p:strVal val="visible"/>
                                      </p:to>
                                    </p:set>
                                    <p:animEffect filter="fade" transition="in">
                                      <p:cBhvr additive="repl">
                                        <p:cTn id="174" dur="1000"/>
                                        <p:tgtEl>
                                          <p:spTgt spid="186">
                                            <p:txEl>
                                              <p:pRg st="0" end="0"/>
                                            </p:txEl>
                                          </p:spTgt>
                                        </p:tgtEl>
                                      </p:cBhvr>
                                    </p:animEffect>
                                    <p:anim calcmode="lin" valueType="num">
                                      <p:cBhvr additive="repl">
                                        <p:cTn id="175" dur="1000" fill="hold"/>
                                        <p:tgtEl>
                                          <p:spTgt spid="186">
                                            <p:txEl>
                                              <p:pRg st="0" end="0"/>
                                            </p:txEl>
                                          </p:spTgt>
                                        </p:tgtEl>
                                        <p:attrNameLst>
                                          <p:attrName>ppt_x</p:attrName>
                                        </p:attrNameLst>
                                      </p:cBhvr>
                                      <p:tavLst>
                                        <p:tav tm="0">
                                          <p:val>
                                            <p:strVal val="#ppt_x"/>
                                          </p:val>
                                        </p:tav>
                                        <p:tav tm="100000">
                                          <p:val>
                                            <p:strVal val="#ppt_x"/>
                                          </p:val>
                                        </p:tav>
                                      </p:tavLst>
                                    </p:anim>
                                    <p:anim calcmode="lin" valueType="num">
                                      <p:cBhvr additive="repl">
                                        <p:cTn id="176" dur="1000" fill="hold"/>
                                        <p:tgtEl>
                                          <p:spTgt spid="18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42">
                                  <p:stCondLst>
                                    <p:cond delay="0"/>
                                  </p:stCondLst>
                                  <p:childTnLst>
                                    <p:set>
                                      <p:cBhvr>
                                        <p:cTn id="180" dur="1" fill="hold">
                                          <p:stCondLst>
                                            <p:cond delay="0"/>
                                          </p:stCondLst>
                                        </p:cTn>
                                        <p:tgtEl>
                                          <p:spTgt spid="186">
                                            <p:txEl>
                                              <p:pRg st="1" end="1"/>
                                            </p:txEl>
                                          </p:spTgt>
                                        </p:tgtEl>
                                        <p:attrNameLst>
                                          <p:attrName>style.visibility</p:attrName>
                                        </p:attrNameLst>
                                      </p:cBhvr>
                                      <p:to>
                                        <p:strVal val="visible"/>
                                      </p:to>
                                    </p:set>
                                    <p:animEffect filter="fade" transition="in">
                                      <p:cBhvr additive="repl">
                                        <p:cTn id="181" dur="1000"/>
                                        <p:tgtEl>
                                          <p:spTgt spid="186">
                                            <p:txEl>
                                              <p:pRg st="1" end="1"/>
                                            </p:txEl>
                                          </p:spTgt>
                                        </p:tgtEl>
                                      </p:cBhvr>
                                    </p:animEffect>
                                    <p:anim calcmode="lin" valueType="num">
                                      <p:cBhvr additive="repl">
                                        <p:cTn id="182" dur="1000" fill="hold"/>
                                        <p:tgtEl>
                                          <p:spTgt spid="186">
                                            <p:txEl>
                                              <p:pRg st="1" end="1"/>
                                            </p:txEl>
                                          </p:spTgt>
                                        </p:tgtEl>
                                        <p:attrNameLst>
                                          <p:attrName>ppt_x</p:attrName>
                                        </p:attrNameLst>
                                      </p:cBhvr>
                                      <p:tavLst>
                                        <p:tav tm="0">
                                          <p:val>
                                            <p:strVal val="#ppt_x"/>
                                          </p:val>
                                        </p:tav>
                                        <p:tav tm="100000">
                                          <p:val>
                                            <p:strVal val="#ppt_x"/>
                                          </p:val>
                                        </p:tav>
                                      </p:tavLst>
                                    </p:anim>
                                    <p:anim calcmode="lin" valueType="num">
                                      <p:cBhvr additive="repl">
                                        <p:cTn id="183" dur="1000" fill="hold"/>
                                        <p:tgtEl>
                                          <p:spTgt spid="18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42">
                                  <p:stCondLst>
                                    <p:cond delay="0"/>
                                  </p:stCondLst>
                                  <p:childTnLst>
                                    <p:set>
                                      <p:cBhvr>
                                        <p:cTn id="187" dur="1" fill="hold">
                                          <p:stCondLst>
                                            <p:cond delay="0"/>
                                          </p:stCondLst>
                                        </p:cTn>
                                        <p:tgtEl>
                                          <p:spTgt spid="186">
                                            <p:txEl>
                                              <p:pRg st="2" end="2"/>
                                            </p:txEl>
                                          </p:spTgt>
                                        </p:tgtEl>
                                        <p:attrNameLst>
                                          <p:attrName>style.visibility</p:attrName>
                                        </p:attrNameLst>
                                      </p:cBhvr>
                                      <p:to>
                                        <p:strVal val="visible"/>
                                      </p:to>
                                    </p:set>
                                    <p:animEffect filter="fade" transition="in">
                                      <p:cBhvr additive="repl">
                                        <p:cTn id="188" dur="1000"/>
                                        <p:tgtEl>
                                          <p:spTgt spid="186">
                                            <p:txEl>
                                              <p:pRg st="2" end="2"/>
                                            </p:txEl>
                                          </p:spTgt>
                                        </p:tgtEl>
                                      </p:cBhvr>
                                    </p:animEffect>
                                    <p:anim calcmode="lin" valueType="num">
                                      <p:cBhvr additive="repl">
                                        <p:cTn id="189" dur="1000" fill="hold"/>
                                        <p:tgtEl>
                                          <p:spTgt spid="186">
                                            <p:txEl>
                                              <p:pRg st="2" end="2"/>
                                            </p:txEl>
                                          </p:spTgt>
                                        </p:tgtEl>
                                        <p:attrNameLst>
                                          <p:attrName>ppt_x</p:attrName>
                                        </p:attrNameLst>
                                      </p:cBhvr>
                                      <p:tavLst>
                                        <p:tav tm="0">
                                          <p:val>
                                            <p:strVal val="#ppt_x"/>
                                          </p:val>
                                        </p:tav>
                                        <p:tav tm="100000">
                                          <p:val>
                                            <p:strVal val="#ppt_x"/>
                                          </p:val>
                                        </p:tav>
                                      </p:tavLst>
                                    </p:anim>
                                    <p:anim calcmode="lin" valueType="num">
                                      <p:cBhvr additive="repl">
                                        <p:cTn id="190" dur="1000" fill="hold"/>
                                        <p:tgtEl>
                                          <p:spTgt spid="1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42">
                                  <p:stCondLst>
                                    <p:cond delay="0"/>
                                  </p:stCondLst>
                                  <p:childTnLst>
                                    <p:set>
                                      <p:cBhvr>
                                        <p:cTn id="194" dur="1" fill="hold">
                                          <p:stCondLst>
                                            <p:cond delay="0"/>
                                          </p:stCondLst>
                                        </p:cTn>
                                        <p:tgtEl>
                                          <p:spTgt spid="186">
                                            <p:txEl>
                                              <p:pRg st="3" end="3"/>
                                            </p:txEl>
                                          </p:spTgt>
                                        </p:tgtEl>
                                        <p:attrNameLst>
                                          <p:attrName>style.visibility</p:attrName>
                                        </p:attrNameLst>
                                      </p:cBhvr>
                                      <p:to>
                                        <p:strVal val="visible"/>
                                      </p:to>
                                    </p:set>
                                    <p:animEffect filter="fade" transition="in">
                                      <p:cBhvr additive="repl">
                                        <p:cTn id="195" dur="1000"/>
                                        <p:tgtEl>
                                          <p:spTgt spid="186">
                                            <p:txEl>
                                              <p:pRg st="3" end="3"/>
                                            </p:txEl>
                                          </p:spTgt>
                                        </p:tgtEl>
                                      </p:cBhvr>
                                    </p:animEffect>
                                    <p:anim calcmode="lin" valueType="num">
                                      <p:cBhvr additive="repl">
                                        <p:cTn id="196" dur="1000" fill="hold"/>
                                        <p:tgtEl>
                                          <p:spTgt spid="186">
                                            <p:txEl>
                                              <p:pRg st="3" end="3"/>
                                            </p:txEl>
                                          </p:spTgt>
                                        </p:tgtEl>
                                        <p:attrNameLst>
                                          <p:attrName>ppt_x</p:attrName>
                                        </p:attrNameLst>
                                      </p:cBhvr>
                                      <p:tavLst>
                                        <p:tav tm="0">
                                          <p:val>
                                            <p:strVal val="#ppt_x"/>
                                          </p:val>
                                        </p:tav>
                                        <p:tav tm="100000">
                                          <p:val>
                                            <p:strVal val="#ppt_x"/>
                                          </p:val>
                                        </p:tav>
                                      </p:tavLst>
                                    </p:anim>
                                    <p:anim calcmode="lin" valueType="num">
                                      <p:cBhvr additive="repl">
                                        <p:cTn id="197" dur="1000" fill="hold"/>
                                        <p:tgtEl>
                                          <p:spTgt spid="18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42">
                                  <p:stCondLst>
                                    <p:cond delay="0"/>
                                  </p:stCondLst>
                                  <p:childTnLst>
                                    <p:set>
                                      <p:cBhvr>
                                        <p:cTn id="201" dur="1" fill="hold">
                                          <p:stCondLst>
                                            <p:cond delay="0"/>
                                          </p:stCondLst>
                                        </p:cTn>
                                        <p:tgtEl>
                                          <p:spTgt spid="186">
                                            <p:txEl>
                                              <p:pRg st="4" end="4"/>
                                            </p:txEl>
                                          </p:spTgt>
                                        </p:tgtEl>
                                        <p:attrNameLst>
                                          <p:attrName>style.visibility</p:attrName>
                                        </p:attrNameLst>
                                      </p:cBhvr>
                                      <p:to>
                                        <p:strVal val="visible"/>
                                      </p:to>
                                    </p:set>
                                    <p:animEffect filter="fade" transition="in">
                                      <p:cBhvr additive="repl">
                                        <p:cTn id="202" dur="1000"/>
                                        <p:tgtEl>
                                          <p:spTgt spid="186">
                                            <p:txEl>
                                              <p:pRg st="4" end="4"/>
                                            </p:txEl>
                                          </p:spTgt>
                                        </p:tgtEl>
                                      </p:cBhvr>
                                    </p:animEffect>
                                    <p:anim calcmode="lin" valueType="num">
                                      <p:cBhvr additive="repl">
                                        <p:cTn id="203" dur="1000" fill="hold"/>
                                        <p:tgtEl>
                                          <p:spTgt spid="186">
                                            <p:txEl>
                                              <p:pRg st="4" end="4"/>
                                            </p:txEl>
                                          </p:spTgt>
                                        </p:tgtEl>
                                        <p:attrNameLst>
                                          <p:attrName>ppt_x</p:attrName>
                                        </p:attrNameLst>
                                      </p:cBhvr>
                                      <p:tavLst>
                                        <p:tav tm="0">
                                          <p:val>
                                            <p:strVal val="#ppt_x"/>
                                          </p:val>
                                        </p:tav>
                                        <p:tav tm="100000">
                                          <p:val>
                                            <p:strVal val="#ppt_x"/>
                                          </p:val>
                                        </p:tav>
                                      </p:tavLst>
                                    </p:anim>
                                    <p:anim calcmode="lin" valueType="num">
                                      <p:cBhvr additive="repl">
                                        <p:cTn id="204" dur="1000" fill="hold"/>
                                        <p:tgtEl>
                                          <p:spTgt spid="18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42">
                                  <p:stCondLst>
                                    <p:cond delay="0"/>
                                  </p:stCondLst>
                                  <p:childTnLst>
                                    <p:set>
                                      <p:cBhvr>
                                        <p:cTn id="208" dur="1" fill="hold">
                                          <p:stCondLst>
                                            <p:cond delay="0"/>
                                          </p:stCondLst>
                                        </p:cTn>
                                        <p:tgtEl>
                                          <p:spTgt spid="186">
                                            <p:txEl>
                                              <p:pRg st="5" end="5"/>
                                            </p:txEl>
                                          </p:spTgt>
                                        </p:tgtEl>
                                        <p:attrNameLst>
                                          <p:attrName>style.visibility</p:attrName>
                                        </p:attrNameLst>
                                      </p:cBhvr>
                                      <p:to>
                                        <p:strVal val="visible"/>
                                      </p:to>
                                    </p:set>
                                    <p:animEffect filter="fade" transition="in">
                                      <p:cBhvr additive="repl">
                                        <p:cTn id="209" dur="1000"/>
                                        <p:tgtEl>
                                          <p:spTgt spid="186">
                                            <p:txEl>
                                              <p:pRg st="5" end="5"/>
                                            </p:txEl>
                                          </p:spTgt>
                                        </p:tgtEl>
                                      </p:cBhvr>
                                    </p:animEffect>
                                    <p:anim calcmode="lin" valueType="num">
                                      <p:cBhvr additive="repl">
                                        <p:cTn id="210" dur="1000" fill="hold"/>
                                        <p:tgtEl>
                                          <p:spTgt spid="186">
                                            <p:txEl>
                                              <p:pRg st="5" end="5"/>
                                            </p:txEl>
                                          </p:spTgt>
                                        </p:tgtEl>
                                        <p:attrNameLst>
                                          <p:attrName>ppt_x</p:attrName>
                                        </p:attrNameLst>
                                      </p:cBhvr>
                                      <p:tavLst>
                                        <p:tav tm="0">
                                          <p:val>
                                            <p:strVal val="#ppt_x"/>
                                          </p:val>
                                        </p:tav>
                                        <p:tav tm="100000">
                                          <p:val>
                                            <p:strVal val="#ppt_x"/>
                                          </p:val>
                                        </p:tav>
                                      </p:tavLst>
                                    </p:anim>
                                    <p:anim calcmode="lin" valueType="num">
                                      <p:cBhvr additive="repl">
                                        <p:cTn id="211" dur="1000" fill="hold"/>
                                        <p:tgtEl>
                                          <p:spTgt spid="18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677160" y="609480"/>
            <a:ext cx="8595720" cy="1319760"/>
          </a:xfrm>
          <a:prstGeom prst="rect">
            <a:avLst/>
          </a:prstGeom>
          <a:noFill/>
          <a:ln w="0">
            <a:noFill/>
          </a:ln>
        </p:spPr>
        <p:txBody>
          <a:bodyPr lIns="90000" rIns="90000" tIns="45000" bIns="45000" anchor="t">
            <a:noAutofit/>
          </a:bodyPr>
          <a:p>
            <a:pPr indent="0">
              <a:lnSpc>
                <a:spcPct val="100000"/>
              </a:lnSpc>
              <a:buNone/>
              <a:tabLst>
                <a:tab algn="l" pos="0"/>
              </a:tabLst>
            </a:pPr>
            <a:r>
              <a:rPr b="0" lang="en-GB" sz="3600" spc="-1" strike="noStrike">
                <a:solidFill>
                  <a:schemeClr val="accent1"/>
                </a:solidFill>
                <a:latin typeface="Trebuchet MS"/>
              </a:rPr>
              <a:t>Notorious ATPs</a:t>
            </a:r>
            <a:endParaRPr b="0" lang="en-US" sz="3600" spc="-1" strike="noStrike">
              <a:solidFill>
                <a:srgbClr val="000000"/>
              </a:solidFill>
              <a:latin typeface="Arial"/>
            </a:endParaRPr>
          </a:p>
        </p:txBody>
      </p:sp>
      <p:sp>
        <p:nvSpPr>
          <p:cNvPr id="188" name="PlaceHolder 2"/>
          <p:cNvSpPr>
            <a:spLocks noGrp="1"/>
          </p:cNvSpPr>
          <p:nvPr>
            <p:ph/>
          </p:nvPr>
        </p:nvSpPr>
        <p:spPr>
          <a:xfrm>
            <a:off x="928800" y="1676160"/>
            <a:ext cx="8595720" cy="3879720"/>
          </a:xfrm>
          <a:prstGeom prst="rect">
            <a:avLst/>
          </a:prstGeom>
          <a:noFill/>
          <a:ln w="0">
            <a:noFill/>
          </a:ln>
        </p:spPr>
        <p:txBody>
          <a:bodyPr lIns="90000" rIns="90000" tIns="45000" bIns="45000" anchor="t">
            <a:noAutofit/>
          </a:bodyPr>
          <a:p>
            <a:pPr marL="343080" indent="-343080">
              <a:lnSpc>
                <a:spcPct val="100000"/>
              </a:lnSpc>
              <a:spcBef>
                <a:spcPts val="1001"/>
              </a:spcBef>
              <a:buClr>
                <a:srgbClr val="90c226"/>
              </a:buClr>
              <a:buSzPct val="80000"/>
              <a:buFont typeface="Wingdings 3" charset="2"/>
              <a:buChar char=""/>
            </a:pPr>
            <a:r>
              <a:rPr b="0" lang="en-GB" sz="2400" spc="-1" strike="noStrike">
                <a:solidFill>
                  <a:srgbClr val="404040"/>
                </a:solidFill>
                <a:latin typeface="Trebuchet MS"/>
              </a:rPr>
              <a:t>FinFisher/FinSpy</a:t>
            </a:r>
            <a:endParaRPr b="0" lang="en-US" sz="2400" spc="-1" strike="noStrike">
              <a:solidFill>
                <a:srgbClr val="000000"/>
              </a:solidFill>
              <a:latin typeface="Arial"/>
            </a:endParaRPr>
          </a:p>
          <a:p>
            <a:pPr marL="343080" indent="-343080">
              <a:lnSpc>
                <a:spcPct val="100000"/>
              </a:lnSpc>
              <a:spcBef>
                <a:spcPts val="1001"/>
              </a:spcBef>
              <a:buClr>
                <a:srgbClr val="90c226"/>
              </a:buClr>
              <a:buSzPct val="80000"/>
              <a:buFont typeface="Wingdings 3" charset="2"/>
              <a:buChar char=""/>
            </a:pPr>
            <a:r>
              <a:rPr b="0" lang="en-GB" sz="2400" spc="-1" strike="noStrike">
                <a:solidFill>
                  <a:srgbClr val="404040"/>
                </a:solidFill>
                <a:latin typeface="Trebuchet MS"/>
              </a:rPr>
              <a:t>Stuxnet</a:t>
            </a:r>
            <a:endParaRPr b="0" lang="en-US" sz="2400" spc="-1" strike="noStrike">
              <a:solidFill>
                <a:srgbClr val="000000"/>
              </a:solidFill>
              <a:latin typeface="Arial"/>
            </a:endParaRPr>
          </a:p>
          <a:p>
            <a:pPr marL="343080" indent="-343080">
              <a:lnSpc>
                <a:spcPct val="100000"/>
              </a:lnSpc>
              <a:spcBef>
                <a:spcPts val="1001"/>
              </a:spcBef>
              <a:buClr>
                <a:srgbClr val="90c226"/>
              </a:buClr>
              <a:buSzPct val="80000"/>
              <a:buFont typeface="Wingdings 3" charset="2"/>
              <a:buChar char=""/>
            </a:pPr>
            <a:r>
              <a:rPr b="0" lang="en-GB" sz="2400" spc="-1" strike="noStrike">
                <a:solidFill>
                  <a:srgbClr val="404040"/>
                </a:solidFill>
                <a:latin typeface="Trebuchet MS"/>
              </a:rPr>
              <a:t>Operation Red October or Red October</a:t>
            </a:r>
            <a:endParaRPr b="0" lang="en-US" sz="2400" spc="-1" strike="noStrike">
              <a:solidFill>
                <a:srgbClr val="000000"/>
              </a:solidFill>
              <a:latin typeface="Arial"/>
            </a:endParaRPr>
          </a:p>
          <a:p>
            <a:pPr indent="0">
              <a:lnSpc>
                <a:spcPct val="100000"/>
              </a:lnSpc>
              <a:spcBef>
                <a:spcPts val="1001"/>
              </a:spcBef>
              <a:buNone/>
              <a:tabLst>
                <a:tab algn="l" pos="0"/>
              </a:tabLst>
            </a:pPr>
            <a:endParaRPr b="0" lang="en-US" sz="1800" spc="-1" strike="noStrike">
              <a:solidFill>
                <a:srgbClr val="000000"/>
              </a:solidFill>
              <a:latin typeface="Arial"/>
            </a:endParaRPr>
          </a:p>
        </p:txBody>
      </p:sp>
      <p:pic>
        <p:nvPicPr>
          <p:cNvPr id="189" name="Picture 1" descr="Premium Photo | Hacker using laptop to coding virus or malware for hacking  internet server cyber attack"/>
          <p:cNvPicPr/>
          <p:nvPr/>
        </p:nvPicPr>
        <p:blipFill>
          <a:blip r:embed="rId1"/>
          <a:stretch/>
        </p:blipFill>
        <p:spPr>
          <a:xfrm flipH="1">
            <a:off x="1184400" y="3246120"/>
            <a:ext cx="8572320" cy="3211920"/>
          </a:xfrm>
          <a:prstGeom prst="rect">
            <a:avLst/>
          </a:prstGeom>
          <a:ln cap="rnd" w="190500">
            <a:solidFill>
              <a:srgbClr val="ffffff"/>
            </a:solidFill>
            <a:round/>
          </a:ln>
          <a:effectLst>
            <a:outerShdw algn="tl" blurRad="5004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77160" y="609480"/>
            <a:ext cx="8595720" cy="1319760"/>
          </a:xfrm>
          <a:prstGeom prst="rect">
            <a:avLst/>
          </a:prstGeom>
          <a:noFill/>
          <a:ln w="0">
            <a:noFill/>
          </a:ln>
        </p:spPr>
        <p:txBody>
          <a:bodyPr lIns="90000" rIns="90000" tIns="45000" bIns="45000" anchor="t">
            <a:noAutofit/>
          </a:bodyPr>
          <a:p>
            <a:pPr indent="0">
              <a:lnSpc>
                <a:spcPct val="100000"/>
              </a:lnSpc>
              <a:buNone/>
              <a:tabLst>
                <a:tab algn="l" pos="0"/>
              </a:tabLst>
            </a:pPr>
            <a:r>
              <a:rPr b="0" lang="en-GB" sz="3600" spc="-1" strike="noStrike">
                <a:solidFill>
                  <a:schemeClr val="accent1"/>
                </a:solidFill>
                <a:latin typeface="Trebuchet MS"/>
              </a:rPr>
              <a:t>How to Avoid an ATP</a:t>
            </a:r>
            <a:endParaRPr b="0" lang="en-US" sz="3600" spc="-1" strike="noStrike">
              <a:solidFill>
                <a:srgbClr val="000000"/>
              </a:solidFill>
              <a:latin typeface="Arial"/>
            </a:endParaRPr>
          </a:p>
        </p:txBody>
      </p:sp>
      <p:sp>
        <p:nvSpPr>
          <p:cNvPr id="191" name="PlaceHolder 2"/>
          <p:cNvSpPr>
            <a:spLocks noGrp="1"/>
          </p:cNvSpPr>
          <p:nvPr>
            <p:ph/>
          </p:nvPr>
        </p:nvSpPr>
        <p:spPr>
          <a:xfrm>
            <a:off x="677160" y="2160720"/>
            <a:ext cx="8595720" cy="3879720"/>
          </a:xfrm>
          <a:prstGeom prst="rect">
            <a:avLst/>
          </a:prstGeom>
          <a:noFill/>
          <a:ln w="0">
            <a:noFill/>
          </a:ln>
        </p:spPr>
        <p:txBody>
          <a:bodyPr lIns="90000" rIns="90000" tIns="45000" bIns="45000" anchor="t">
            <a:noAutofit/>
          </a:bodyPr>
          <a:p>
            <a:pPr indent="0">
              <a:spcBef>
                <a:spcPts val="1417"/>
              </a:spcBef>
              <a:buNone/>
            </a:pPr>
            <a:endParaRPr b="0" lang="en-US" sz="1800" spc="-1" strike="noStrike">
              <a:solidFill>
                <a:srgbClr val="000000"/>
              </a:solidFill>
              <a:latin typeface="Arial"/>
            </a:endParaRPr>
          </a:p>
        </p:txBody>
      </p:sp>
      <p:pic>
        <p:nvPicPr>
          <p:cNvPr id="192" name="Picture 2" descr="9 Best Malware Protection And Removal Software [, ]"/>
          <p:cNvPicPr/>
          <p:nvPr/>
        </p:nvPicPr>
        <p:blipFill>
          <a:blip r:embed="rId1"/>
          <a:stretch/>
        </p:blipFill>
        <p:spPr>
          <a:xfrm>
            <a:off x="1904760" y="2160720"/>
            <a:ext cx="7957800" cy="3879720"/>
          </a:xfrm>
          <a:prstGeom prst="rect">
            <a:avLst/>
          </a:prstGeom>
          <a:ln w="0">
            <a:noFill/>
          </a:ln>
          <a:effectLst>
            <a:reflection algn="bl" blurRad="12700" dir="5400000" dist="5000" endPos="30000" rotWithShape="0" stA="30000" sy="-100000"/>
          </a:effectLst>
          <a:scene3d>
            <a:camera prst="perspectiveContrastingLeftFacing">
              <a:rot lat="300000" lon="19800000" rev="0"/>
            </a:camera>
            <a:lightRig dir="t" rig="threePt">
              <a:rot lat="0" lon="0" rev="2700000"/>
            </a:lightRig>
          </a:scene3d>
          <a:sp3d>
            <a:bevelT w="63500" h="50800"/>
          </a:sp3d>
        </p:spPr>
      </p:pic>
    </p:spTree>
  </p:cSld>
  <mc:AlternateContent>
    <mc:Choice Requires="p14">
      <p:transition spd="slow" p14:dur="2000"/>
    </mc:Choice>
    <mc:Fallback>
      <p:transition spd="slow"/>
    </mc:Fallback>
  </mc:AlternateContent>
  <p:timing>
    <p:tnLst>
      <p:par>
        <p:cTn id="212" dur="indefinite" restart="never" nodeType="tmRoot">
          <p:childTnLst>
            <p:seq>
              <p:cTn id="213" dur="indefinite" nodeType="mainSeq">
                <p:childTnLst>
                  <p:par>
                    <p:cTn id="214" fill="hold">
                      <p:stCondLst>
                        <p:cond delay="indefinite"/>
                      </p:stCondLst>
                      <p:childTnLst>
                        <p:par>
                          <p:cTn id="215" fill="hold">
                            <p:stCondLst>
                              <p:cond delay="0"/>
                            </p:stCondLst>
                            <p:childTnLst>
                              <p:par>
                                <p:cTn id="216" nodeType="clickEffect" fill="hold" presetClass="entr" presetID="22" presetSubtype="4">
                                  <p:stCondLst>
                                    <p:cond delay="0"/>
                                  </p:stCondLst>
                                  <p:childTnLst>
                                    <p:set>
                                      <p:cBhvr>
                                        <p:cTn id="217" dur="1" fill="hold">
                                          <p:stCondLst>
                                            <p:cond delay="0"/>
                                          </p:stCondLst>
                                        </p:cTn>
                                        <p:tgtEl>
                                          <p:spTgt spid="192"/>
                                        </p:tgtEl>
                                        <p:attrNameLst>
                                          <p:attrName>style.visibility</p:attrName>
                                        </p:attrNameLst>
                                      </p:cBhvr>
                                      <p:to>
                                        <p:strVal val="visible"/>
                                      </p:to>
                                    </p:set>
                                    <p:animEffect filter="wipe(down)" transition="in">
                                      <p:cBhvr additive="repl">
                                        <p:cTn id="218"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677160" y="609480"/>
            <a:ext cx="8595720" cy="1319760"/>
          </a:xfrm>
          <a:prstGeom prst="rect">
            <a:avLst/>
          </a:prstGeom>
          <a:noFill/>
          <a:ln w="0">
            <a:noFill/>
          </a:ln>
        </p:spPr>
        <p:txBody>
          <a:bodyPr lIns="90000" rIns="90000" tIns="45000" bIns="45000" anchor="t">
            <a:noAutofit/>
          </a:bodyPr>
          <a:p>
            <a:pPr indent="0">
              <a:lnSpc>
                <a:spcPct val="100000"/>
              </a:lnSpc>
              <a:buNone/>
              <a:tabLst>
                <a:tab algn="l" pos="0"/>
              </a:tabLst>
            </a:pPr>
            <a:r>
              <a:rPr b="0" lang="pt-PT" sz="3600" spc="-1" strike="noStrike">
                <a:solidFill>
                  <a:schemeClr val="accent1"/>
                </a:solidFill>
                <a:latin typeface="Trebuchet MS"/>
              </a:rPr>
              <a:t>Conclusão</a:t>
            </a:r>
            <a:endParaRPr b="0" lang="en-US" sz="3600" spc="-1" strike="noStrike">
              <a:solidFill>
                <a:srgbClr val="000000"/>
              </a:solidFill>
              <a:latin typeface="Arial"/>
            </a:endParaRPr>
          </a:p>
        </p:txBody>
      </p:sp>
      <p:sp>
        <p:nvSpPr>
          <p:cNvPr id="194" name="Picture 2"/>
          <p:cNvSpPr/>
          <p:nvPr/>
        </p:nvSpPr>
        <p:spPr>
          <a:xfrm>
            <a:off x="2071800" y="2267280"/>
            <a:ext cx="6868800" cy="336204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0">
                                  <p:stCondLst>
                                    <p:cond delay="0"/>
                                  </p:stCondLst>
                                  <p:childTnLst>
                                    <p:set>
                                      <p:cBhvr>
                                        <p:cTn id="224" dur="1" fill="hold">
                                          <p:stCondLst>
                                            <p:cond delay="0"/>
                                          </p:stCondLst>
                                        </p:cTn>
                                        <p:tgtEl>
                                          <p:spTgt spid="194"/>
                                        </p:tgtEl>
                                        <p:attrNameLst>
                                          <p:attrName>style.visibility</p:attrName>
                                        </p:attrNameLst>
                                      </p:cBhvr>
                                      <p:to>
                                        <p:strVal val="visible"/>
                                      </p:to>
                                    </p:set>
                                    <p:animEffect filter="fade" transition="in">
                                      <p:cBhvr additive="repl">
                                        <p:cTn id="225"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Aspeto">
  <a:themeElements>
    <a:clrScheme name="Aspeto">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1219</TotalTime>
  <Application>LibreOffice/7.4.3.2$Windows_X86_64 LibreOffice_project/1048a8393ae2eeec98dff31b5c133c5f1d08b890</Application>
  <AppVersion>15.0000</AppVersion>
  <Words>862</Words>
  <Paragraphs>227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2022-12-06T14:14:03Z</dcterms:created>
  <dc:creator>Andreia Afonso</dc:creator>
  <dc:description/>
  <dc:language>en-US</dc:language>
  <cp:lastModifiedBy/>
  <dcterms:modified xsi:type="dcterms:W3CDTF">2023-01-07T18:26:18Z</dcterms:modified>
  <cp:revision>35</cp:revision>
  <dc:subject/>
  <dc:title>CAPA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27</vt:i4>
  </property>
  <property fmtid="{D5CDD505-2E9C-101B-9397-08002B2CF9AE}" pid="3" name="PresentationFormat">
    <vt:lpwstr>Ecrã Panorâmico</vt:lpwstr>
  </property>
  <property fmtid="{D5CDD505-2E9C-101B-9397-08002B2CF9AE}" pid="4" name="Slides">
    <vt:i4>39</vt:i4>
  </property>
</Properties>
</file>