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673E-6038-4E8C-8EDE-1A646561B4E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CC0C-17F8-4DB6-81F0-0682B19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tdefender.com/blog/hotforsecurity/ddos-attack-on-minecraft-twitch-tournament-disrupted-andorras-internet-access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therecord.media/ddos-attacks-on-andorras-internet-linked-to-squid-game-minecraft-tournament/" TargetMode="External"/><Relationship Id="rId2" Type="http://schemas.openxmlformats.org/officeDocument/2006/relationships/hyperlink" Target="https://www.rockpapershotgun.com/a-minecraft-tournament-led-to-a-ddos-attack-mostly-knocking-andorra-off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imes.com/articles/270914/20220123/minecraft-ddos-attack.htm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nme.com/news/gaming-news/minecraft-tournament-ddos-attack-takes-down-andorras-internet-3145129" TargetMode="External"/><Relationship Id="rId4" Type="http://schemas.openxmlformats.org/officeDocument/2006/relationships/hyperlink" Target="https://www.tomshardware.com/news/minecraft-ddos-attack-leaves-small-european-country-without-internet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clip/UgkxgCfIznx4M3jzAFr6lztSLUGXlNt_aqc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04E6-265C-4F70-B91D-90761DF0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Janeiro 2022:</a:t>
            </a:r>
            <a:br>
              <a:rPr lang="en-US" dirty="0"/>
            </a:br>
            <a:r>
              <a:rPr lang="en-US" dirty="0" err="1"/>
              <a:t>Ataque</a:t>
            </a:r>
            <a:r>
              <a:rPr lang="en-US" dirty="0"/>
              <a:t> DDoS </a:t>
            </a:r>
            <a:r>
              <a:rPr lang="en-US" dirty="0" err="1"/>
              <a:t>em</a:t>
            </a:r>
            <a:r>
              <a:rPr lang="en-US" dirty="0"/>
              <a:t> Andorra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6538-04EE-4EC7-ABDC-E923CE706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João Rodrigo | CET-8493 </a:t>
            </a:r>
            <a:r>
              <a:rPr lang="en-US" dirty="0" err="1"/>
              <a:t>Cibersegurança</a:t>
            </a:r>
            <a:r>
              <a:rPr lang="en-US" dirty="0"/>
              <a:t> </a:t>
            </a:r>
          </a:p>
          <a:p>
            <a:r>
              <a:rPr lang="en-US" dirty="0"/>
              <a:t>UFCD-9197 Wargaming</a:t>
            </a:r>
          </a:p>
        </p:txBody>
      </p:sp>
    </p:spTree>
    <p:extLst>
      <p:ext uri="{BB962C8B-B14F-4D97-AF65-F5344CB8AC3E}">
        <p14:creationId xmlns:p14="http://schemas.microsoft.com/office/powerpoint/2010/main" val="24691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5959-992E-409A-9029-E7D1E064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2A4D-E029-4ADD-A59D-E9A9A7EF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Torneio de Minecraft (</a:t>
            </a:r>
            <a:r>
              <a:rPr lang="pt-PT" dirty="0" err="1"/>
              <a:t>Twitch</a:t>
            </a:r>
            <a:r>
              <a:rPr lang="pt-PT" dirty="0"/>
              <a:t> </a:t>
            </a:r>
            <a:r>
              <a:rPr lang="pt-PT" dirty="0" err="1"/>
              <a:t>Rivals</a:t>
            </a:r>
            <a:r>
              <a:rPr lang="pt-PT" dirty="0"/>
              <a:t> </a:t>
            </a:r>
            <a:r>
              <a:rPr lang="pt-PT" dirty="0" err="1"/>
              <a:t>SquidCraft</a:t>
            </a:r>
            <a:r>
              <a:rPr lang="pt-PT" dirty="0"/>
              <a:t>)</a:t>
            </a:r>
          </a:p>
          <a:p>
            <a:r>
              <a:rPr lang="pt-PT" i="1" dirty="0" err="1"/>
              <a:t>Streamers</a:t>
            </a:r>
            <a:r>
              <a:rPr lang="pt-PT" dirty="0"/>
              <a:t> participantes da comunidade espanhola, mas alguns situados em Andorra</a:t>
            </a:r>
          </a:p>
          <a:p>
            <a:r>
              <a:rPr lang="pt-PT" dirty="0"/>
              <a:t>Andorra Telecom é a única ISP no país</a:t>
            </a:r>
          </a:p>
          <a:p>
            <a:r>
              <a:rPr lang="pt-PT" dirty="0"/>
              <a:t>Pico de 100Gbps de largura de banda</a:t>
            </a:r>
          </a:p>
          <a:p>
            <a:r>
              <a:rPr lang="pt-PT" dirty="0"/>
              <a:t>Equipa Andorriana removeu-se do torneio para evitar mais transtorno para o serviço de internet no país</a:t>
            </a:r>
          </a:p>
        </p:txBody>
      </p:sp>
    </p:spTree>
    <p:extLst>
      <p:ext uri="{BB962C8B-B14F-4D97-AF65-F5344CB8AC3E}">
        <p14:creationId xmlns:p14="http://schemas.microsoft.com/office/powerpoint/2010/main" val="409663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CA8C20A-9983-4C34-8052-C8810A8A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72" y="495563"/>
            <a:ext cx="5210902" cy="1047896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9D913A82-4049-4B0C-BD79-B66BA0CC8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106" y="1966708"/>
            <a:ext cx="4810796" cy="1390844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EBD6FEC1-7F96-480A-BAF7-7D3E2F3DC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415" y="3747796"/>
            <a:ext cx="8021169" cy="952633"/>
          </a:xfrm>
          <a:prstGeom prst="rect">
            <a:avLst/>
          </a:prstGeom>
        </p:spPr>
      </p:pic>
      <p:pic>
        <p:nvPicPr>
          <p:cNvPr id="13" name="Picture 12">
            <a:hlinkClick r:id="rId8"/>
            <a:extLst>
              <a:ext uri="{FF2B5EF4-FFF2-40B4-BE49-F238E27FC236}">
                <a16:creationId xmlns:a16="http://schemas.microsoft.com/office/drawing/2014/main" id="{8F92946D-7B11-484E-821C-C7976F21B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4653" y="5019225"/>
            <a:ext cx="6411220" cy="1343212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76AC8C50-8631-43CD-8FCF-693E894A5D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8" y="1895261"/>
            <a:ext cx="5982535" cy="1533739"/>
          </a:xfrm>
          <a:prstGeom prst="rect">
            <a:avLst/>
          </a:prstGeom>
        </p:spPr>
      </p:pic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ADCBB0CC-72C9-4F39-A331-6D9C43655B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726" y="452358"/>
            <a:ext cx="502037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FAB004-1664-4F94-A34D-B4E7A298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5" y="340821"/>
            <a:ext cx="5230906" cy="6176356"/>
          </a:xfrm>
          <a:prstGeom prst="rect">
            <a:avLst/>
          </a:prstGeom>
        </p:spPr>
      </p:pic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A7BA509-902E-4B16-98F8-9998E958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9040"/>
            <a:ext cx="5360652" cy="276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CEAB83-4258-45D2-80A4-96503C59C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41" y="532016"/>
            <a:ext cx="6279104" cy="28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04E6-265C-4F70-B91D-90761DF0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6538-04EE-4EC7-ABDC-E923CE706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João Rodrigo | CET-8493 </a:t>
            </a:r>
            <a:r>
              <a:rPr lang="en-US" dirty="0" err="1"/>
              <a:t>Cibersegurança</a:t>
            </a:r>
            <a:r>
              <a:rPr lang="en-US" dirty="0"/>
              <a:t> </a:t>
            </a:r>
          </a:p>
          <a:p>
            <a:r>
              <a:rPr lang="en-US" dirty="0"/>
              <a:t>UFCD-9197 Wargaming</a:t>
            </a:r>
          </a:p>
        </p:txBody>
      </p:sp>
    </p:spTree>
    <p:extLst>
      <p:ext uri="{BB962C8B-B14F-4D97-AF65-F5344CB8AC3E}">
        <p14:creationId xmlns:p14="http://schemas.microsoft.com/office/powerpoint/2010/main" val="15955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75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Janeiro 2022: Ataque DDoS em Andorra</vt:lpstr>
      <vt:lpstr>História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Ataques DDoS desliga internet em Andorra</dc:title>
  <dc:creator>-</dc:creator>
  <cp:lastModifiedBy>-</cp:lastModifiedBy>
  <cp:revision>8</cp:revision>
  <dcterms:created xsi:type="dcterms:W3CDTF">2023-02-22T17:43:49Z</dcterms:created>
  <dcterms:modified xsi:type="dcterms:W3CDTF">2023-02-22T22:27:08Z</dcterms:modified>
</cp:coreProperties>
</file>