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7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9FF2-138B-4D81-AA7D-77697CB7C36E}" type="datetimeFigureOut">
              <a:rPr lang="en-US" smtClean="0"/>
              <a:t>7/25/2020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B00-ED53-47CC-8A77-33C0A2CB50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9FF2-138B-4D81-AA7D-77697CB7C36E}" type="datetimeFigureOut">
              <a:rPr lang="en-US" smtClean="0"/>
              <a:t>7/25/2020</a:t>
            </a:fld>
            <a:endParaRPr lang="en-IN"/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B00-ED53-47CC-8A77-33C0A2CB50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0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9FF2-138B-4D81-AA7D-77697CB7C36E}" type="datetimeFigureOut">
              <a:rPr lang="en-US" smtClean="0"/>
              <a:t>7/25/2020</a:t>
            </a:fld>
            <a:endParaRPr lang="en-IN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B00-ED53-47CC-8A77-33C0A2CB50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9FF2-138B-4D81-AA7D-77697CB7C36E}" type="datetimeFigureOut">
              <a:rPr lang="en-US" smtClean="0"/>
              <a:t>7/25/2020</a:t>
            </a:fld>
            <a:endParaRPr lang="en-IN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B00-ED53-47CC-8A77-33C0A2CB50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9FF2-138B-4D81-AA7D-77697CB7C36E}" type="datetimeFigureOut">
              <a:rPr lang="en-US" smtClean="0"/>
              <a:t>7/25/2020</a:t>
            </a:fld>
            <a:endParaRPr lang="en-IN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B00-ED53-47CC-8A77-33C0A2CB50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9FF2-138B-4D81-AA7D-77697CB7C36E}" type="datetimeFigureOut">
              <a:rPr lang="en-US" smtClean="0"/>
              <a:t>7/25/2020</a:t>
            </a:fld>
            <a:endParaRPr lang="en-IN"/>
          </a:p>
        </p:txBody>
      </p:sp>
      <p:sp>
        <p:nvSpPr>
          <p:cNvPr id="10486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B00-ED53-47CC-8A77-33C0A2CB50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9FF2-138B-4D81-AA7D-77697CB7C36E}" type="datetimeFigureOut">
              <a:rPr lang="en-US" smtClean="0"/>
              <a:t>7/25/2020</a:t>
            </a:fld>
            <a:endParaRPr lang="en-IN"/>
          </a:p>
        </p:txBody>
      </p:sp>
      <p:sp>
        <p:nvSpPr>
          <p:cNvPr id="104863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B00-ED53-47CC-8A77-33C0A2CB50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0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9FF2-138B-4D81-AA7D-77697CB7C36E}" type="datetimeFigureOut">
              <a:rPr lang="en-US" smtClean="0"/>
              <a:t>7/25/2020</a:t>
            </a:fld>
            <a:endParaRPr lang="en-IN"/>
          </a:p>
        </p:txBody>
      </p:sp>
      <p:sp>
        <p:nvSpPr>
          <p:cNvPr id="104860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B00-ED53-47CC-8A77-33C0A2CB50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9FF2-138B-4D81-AA7D-77697CB7C36E}" type="datetimeFigureOut">
              <a:rPr lang="en-US" smtClean="0"/>
              <a:t>7/25/2020</a:t>
            </a:fld>
            <a:endParaRPr lang="en-IN"/>
          </a:p>
        </p:txBody>
      </p:sp>
      <p:sp>
        <p:nvSpPr>
          <p:cNvPr id="104864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B00-ED53-47CC-8A77-33C0A2CB50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4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5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9FF2-138B-4D81-AA7D-77697CB7C36E}" type="datetimeFigureOut">
              <a:rPr lang="en-US" smtClean="0"/>
              <a:t>7/25/2020</a:t>
            </a:fld>
            <a:endParaRPr lang="en-IN"/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B00-ED53-47CC-8A77-33C0A2CB50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1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9FF2-138B-4D81-AA7D-77697CB7C36E}" type="datetimeFigureOut">
              <a:rPr lang="en-US" smtClean="0"/>
              <a:t>7/25/2020</a:t>
            </a:fld>
            <a:endParaRPr lang="en-IN"/>
          </a:p>
        </p:txBody>
      </p:sp>
      <p:sp>
        <p:nvSpPr>
          <p:cNvPr id="10486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B00-ED53-47CC-8A77-33C0A2CB50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B9FF2-138B-4D81-AA7D-77697CB7C36E}" type="datetimeFigureOut">
              <a:rPr lang="en-US" smtClean="0"/>
              <a:t>7/25/2020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6B00-ED53-47CC-8A77-33C0A2CB50D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C1A6-8B8B-4C12-85DB-009900881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772816"/>
            <a:ext cx="7776864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7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CYBER</a:t>
            </a:r>
            <a:r>
              <a:rPr lang="en-IN" sz="5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IN" sz="7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SECURITY</a:t>
            </a:r>
          </a:p>
          <a:p>
            <a:pPr marL="0" indent="0">
              <a:buNone/>
            </a:pPr>
            <a:r>
              <a:rPr lang="en-IN" sz="7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     </a:t>
            </a:r>
            <a:r>
              <a:rPr lang="en-IN" sz="7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CYBERELLA</a:t>
            </a:r>
          </a:p>
          <a:p>
            <a:pPr marL="0" indent="0">
              <a:buNone/>
            </a:pPr>
            <a:r>
              <a:rPr lang="en-IN" sz="7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                    </a:t>
            </a:r>
            <a:r>
              <a:rPr lang="en-IN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INTRO</a:t>
            </a:r>
          </a:p>
          <a:p>
            <a:pPr marL="0" indent="0">
              <a:buNone/>
            </a:pPr>
            <a:endParaRPr lang="en-IN" sz="7200" b="1" dirty="0">
              <a:solidFill>
                <a:schemeClr val="accent6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391677-EFFF-4F63-875D-0169FC6324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71414"/>
            <a:ext cx="1628127" cy="903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5FA374-EC9E-46DD-B471-5DA7D1E3DC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829766"/>
            <a:ext cx="1628127" cy="90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0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785786" y="357166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b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49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MODULE-1</a:t>
            </a:r>
            <a:b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b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Introduction to Cyber Security</a:t>
            </a:r>
            <a:endParaRPr lang="en-IN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357290" y="2857496"/>
            <a:ext cx="6400800" cy="3214710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WHAT IS CYBER SECURITY?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WHY IS IT NEEDED?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TERMINOLOGIES IN CYBER SECURITY</a:t>
            </a:r>
            <a:endParaRPr lang="zh-CN" altLang="en-US" dirty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WHAT IS HACKING?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FD740D-9424-45DE-9371-D27965E25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71414"/>
            <a:ext cx="1628127" cy="903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8AE9AC-CBB9-4048-A37E-046EDC664D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733256"/>
            <a:ext cx="1628127" cy="9033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r>
              <a:rPr lang="en-US" sz="49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MODULE-2</a:t>
            </a:r>
            <a:br>
              <a:rPr lang="en-US" sz="4000" b="1" dirty="0"/>
            </a:br>
            <a:br>
              <a:rPr lang="en-US" sz="4000" b="1" dirty="0"/>
            </a:br>
            <a:r>
              <a:rPr lang="en-US" sz="40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Cyber Security Vulnerabilities</a:t>
            </a:r>
            <a:endParaRPr lang="en-IN" sz="40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48594" name="Subtitle 2"/>
          <p:cNvSpPr txBox="1"/>
          <p:nvPr/>
        </p:nvSpPr>
        <p:spPr>
          <a:xfrm>
            <a:off x="1643042" y="2857496"/>
            <a:ext cx="6858048" cy="3214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CYBER THREATS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</a:rPr>
              <a:t>TYPES OF ATTACK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</a:rPr>
              <a:t>CYBER CRIME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CYBER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WARFARE AND TERRORISM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8741EF-6A3E-48B3-8B76-6EAB61AEA1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71414"/>
            <a:ext cx="1628127" cy="903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91EC66-E927-4CA8-845B-7304B2C667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805264"/>
            <a:ext cx="1628127" cy="9033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Content Placeholder 2"/>
          <p:cNvSpPr>
            <a:spLocks noGrp="1"/>
          </p:cNvSpPr>
          <p:nvPr>
            <p:ph idx="1"/>
          </p:nvPr>
        </p:nvSpPr>
        <p:spPr>
          <a:xfrm>
            <a:off x="1643042" y="2643182"/>
            <a:ext cx="7686700" cy="332899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WHAT IS A NETWORK?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NETWORK BASED ATTCKS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CLOUD BASED ATTACKS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chemeClr val="bg1"/>
                </a:solidFill>
              </a:rPr>
              <a:t>DDoS</a:t>
            </a:r>
            <a:r>
              <a:rPr lang="en-US" b="1" dirty="0">
                <a:solidFill>
                  <a:schemeClr val="bg1"/>
                </a:solidFill>
              </a:rPr>
              <a:t> (Distributed Denial of Services)</a:t>
            </a:r>
          </a:p>
        </p:txBody>
      </p:sp>
      <p:sp>
        <p:nvSpPr>
          <p:cNvPr id="1048596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96974"/>
          </a:xfrm>
        </p:spPr>
        <p:txBody>
          <a:bodyPr>
            <a:normAutofit fontScale="90000"/>
          </a:bodyPr>
          <a:lstStyle/>
          <a:p>
            <a:br>
              <a:rPr lang="en-US" sz="4900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sz="49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MODULE-3</a:t>
            </a:r>
            <a:br>
              <a:rPr lang="en-US" b="1" dirty="0"/>
            </a:br>
            <a:br>
              <a:rPr lang="en-US" b="1" dirty="0"/>
            </a:b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Basics of Networking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F477E4-9D4D-421D-8ADC-B43121F06A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71414"/>
            <a:ext cx="1628127" cy="903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6FA3A5-C912-4E70-A859-1B7EA5282F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805264"/>
            <a:ext cx="1628127" cy="9033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r>
              <a:rPr lang="en-US" sz="49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MODULE-4</a:t>
            </a:r>
            <a:br>
              <a:rPr lang="en-US" sz="4000" b="1" dirty="0"/>
            </a:br>
            <a:br>
              <a:rPr lang="en-US" sz="4000" b="1" dirty="0"/>
            </a:br>
            <a:r>
              <a:rPr lang="en-US" sz="40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Cryptography and Network Security</a:t>
            </a:r>
            <a:endParaRPr lang="en-IN" sz="40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1000100" y="2857496"/>
            <a:ext cx="7943880" cy="297180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CRYPTOGRAPHY AND ENCRYPTION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CRYPTOGRAPHIC ATTACKS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PRINCIPLES AND TERMINOLOGIES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FIREWALL AND SECURITY PROTOCOLS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4728FF-C0A0-4381-9571-215FB4C337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71414"/>
            <a:ext cx="1628127" cy="903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65570B-E3CD-40D1-B149-E2D3FDA864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853" y="5862124"/>
            <a:ext cx="1628127" cy="9033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000" b="1" dirty="0"/>
            </a:br>
            <a:br>
              <a:rPr lang="en-US" sz="4000" b="1" dirty="0"/>
            </a:br>
            <a:r>
              <a:rPr lang="en-US" sz="49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MODULE-5</a:t>
            </a:r>
            <a:br>
              <a:rPr lang="en-US" sz="40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br>
              <a:rPr lang="en-US" sz="4000" b="1" dirty="0"/>
            </a:b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Cyber Security Safeguards</a:t>
            </a:r>
            <a:endParaRPr lang="en-IN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914400" y="2428868"/>
            <a:ext cx="8229600" cy="325755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CYBER ATTACKS(CASE STUDY)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CYBER LAWS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SECURITY POLICIES AND THREAT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MOBILE AND WEB APPLICATION SECURITY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3FD60B-0439-485C-8577-50ED80DF88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71414"/>
            <a:ext cx="1628127" cy="903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60F692-3DBE-49B5-BA6F-5AAA49A78F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794356"/>
            <a:ext cx="1628127" cy="9033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Algerian</vt:lpstr>
      <vt:lpstr>Arial</vt:lpstr>
      <vt:lpstr>Calibri</vt:lpstr>
      <vt:lpstr>Office Theme</vt:lpstr>
      <vt:lpstr>PowerPoint Presentation</vt:lpstr>
      <vt:lpstr>  MODULE-1  Introduction to Cyber Security</vt:lpstr>
      <vt:lpstr>   MODULE-2  Cyber Security Vulnerabilities</vt:lpstr>
      <vt:lpstr>    MODULE-3  Basics of Networking  </vt:lpstr>
      <vt:lpstr>   MODULE-4  Cryptography and Network Security</vt:lpstr>
      <vt:lpstr>  MODULE-5  Cyber Security Safeguards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MODULE-1  Introduction to Cyber Security</dc:title>
  <dc:creator>welcome</dc:creator>
  <cp:lastModifiedBy>Adhithya Karthikeyan</cp:lastModifiedBy>
  <cp:revision>6</cp:revision>
  <dcterms:created xsi:type="dcterms:W3CDTF">2020-07-22T01:37:01Z</dcterms:created>
  <dcterms:modified xsi:type="dcterms:W3CDTF">2020-07-25T04:02:10Z</dcterms:modified>
</cp:coreProperties>
</file>