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4660"/>
  </p:normalViewPr>
  <p:slideViewPr>
    <p:cSldViewPr>
      <p:cViewPr>
        <p:scale>
          <a:sx n="100" d="100"/>
          <a:sy n="100" d="100"/>
        </p:scale>
        <p:origin x="-1986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4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9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2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5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9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2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0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1D4F7-EF93-41F6-AC48-FFE5EB83AE66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43607" y="2420888"/>
            <a:ext cx="5203159" cy="2520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851920" y="1196752"/>
            <a:ext cx="4240089" cy="3952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04320" y="1781200"/>
            <a:ext cx="2655912" cy="3015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067944" y="2996952"/>
            <a:ext cx="2106814" cy="1075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30941" y="33569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딥러</a:t>
            </a:r>
            <a:r>
              <a:rPr lang="ko-KR" altLang="en-US"/>
              <a:t>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3341" y="19168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기계학습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0228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인공지능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2627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빅데이터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1331640" y="5517232"/>
            <a:ext cx="3451701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5800818" y="5517232"/>
            <a:ext cx="229119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21019" y="556949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통계학적 접근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0192" y="5589240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컴퓨터과학적 접근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192" y="5929535"/>
            <a:ext cx="1435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도구로 </a:t>
            </a:r>
            <a:r>
              <a:rPr lang="en-US" altLang="ko-KR" sz="1100" dirty="0" smtClean="0"/>
              <a:t>Python </a:t>
            </a:r>
            <a:r>
              <a:rPr lang="ko-KR" altLang="en-US" sz="1100" dirty="0" smtClean="0"/>
              <a:t>사용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334191" y="5888305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도구로 </a:t>
            </a:r>
            <a:r>
              <a:rPr lang="en-US" altLang="ko-KR" sz="1100" dirty="0" smtClean="0"/>
              <a:t>R </a:t>
            </a:r>
            <a:r>
              <a:rPr lang="ko-KR" altLang="en-US" sz="1100" dirty="0" smtClean="0"/>
              <a:t>사용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7020272" y="2636912"/>
            <a:ext cx="14061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Rule Based</a:t>
            </a:r>
          </a:p>
          <a:p>
            <a:r>
              <a:rPr lang="en-US" altLang="ko-KR" sz="1100" dirty="0" smtClean="0"/>
              <a:t>ex) </a:t>
            </a:r>
            <a:r>
              <a:rPr lang="ko-KR" altLang="en-US" sz="1100" dirty="0" smtClean="0"/>
              <a:t>인공지능세탁기</a:t>
            </a:r>
            <a:endParaRPr lang="en-US" altLang="ko-KR" sz="11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623277" y="234888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선형모델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54744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2276873"/>
            <a:ext cx="5040560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core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123728" y="1628801"/>
            <a:ext cx="1584176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NumPy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980729"/>
            <a:ext cx="1584176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SciPy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332657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Scikit</a:t>
            </a:r>
            <a:r>
              <a:rPr lang="en-US" altLang="ko-KR" b="1" dirty="0" smtClean="0"/>
              <a:t>-Learn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1584176" cy="1136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Tensor Flow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851920" y="996356"/>
            <a:ext cx="1584176" cy="1136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Pandas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3851920" y="332657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Stats-Model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368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타원 35"/>
          <p:cNvSpPr/>
          <p:nvPr/>
        </p:nvSpPr>
        <p:spPr>
          <a:xfrm>
            <a:off x="4593145" y="1772816"/>
            <a:ext cx="576063" cy="34563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936961" y="2852936"/>
            <a:ext cx="576063" cy="12241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712825" y="1340768"/>
            <a:ext cx="576063" cy="16561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43608" y="908720"/>
            <a:ext cx="5832647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03848" y="565195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Flexibility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478643" y="3212976"/>
            <a:ext cx="240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Mean Squared </a:t>
            </a:r>
            <a:r>
              <a:rPr lang="en-US" altLang="ko-KR" b="1" dirty="0" smtClean="0"/>
              <a:t>Error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928849" y="170080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52985" y="32129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09169" y="220486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28849" y="2420888"/>
            <a:ext cx="144016" cy="1440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52985" y="3645024"/>
            <a:ext cx="144016" cy="1440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09169" y="4653136"/>
            <a:ext cx="144016" cy="1440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>
            <a:stCxn id="10" idx="2"/>
            <a:endCxn id="11" idx="1"/>
          </p:cNvCxnSpPr>
          <p:nvPr/>
        </p:nvCxnSpPr>
        <p:spPr>
          <a:xfrm rot="16200000" flipH="1">
            <a:off x="1856841" y="1988840"/>
            <a:ext cx="1440160" cy="115212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2" idx="2"/>
            <a:endCxn id="11" idx="3"/>
          </p:cNvCxnSpPr>
          <p:nvPr/>
        </p:nvCxnSpPr>
        <p:spPr>
          <a:xfrm rot="5400000">
            <a:off x="3621037" y="2024844"/>
            <a:ext cx="936104" cy="158417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3" idx="2"/>
            <a:endCxn id="14" idx="1"/>
          </p:cNvCxnSpPr>
          <p:nvPr/>
        </p:nvCxnSpPr>
        <p:spPr>
          <a:xfrm rot="16200000" flipH="1">
            <a:off x="2000857" y="2564904"/>
            <a:ext cx="1152128" cy="1152128"/>
          </a:xfrm>
          <a:prstGeom prst="curved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14" idx="3"/>
            <a:endCxn id="15" idx="0"/>
          </p:cNvCxnSpPr>
          <p:nvPr/>
        </p:nvCxnSpPr>
        <p:spPr>
          <a:xfrm>
            <a:off x="3297001" y="3717032"/>
            <a:ext cx="1584176" cy="936104"/>
          </a:xfrm>
          <a:prstGeom prst="curved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2825" y="3501008"/>
            <a:ext cx="38164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32040" y="4571836"/>
            <a:ext cx="166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</a:rPr>
              <a:t>training error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53184" y="2060848"/>
            <a:ext cx="12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test error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47664" y="90872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5"/>
                </a:solidFill>
              </a:rPr>
              <a:t>Underfit</a:t>
            </a:r>
            <a:endParaRPr lang="en-US" altLang="ko-KR" b="1" dirty="0" smtClean="0">
              <a:solidFill>
                <a:schemeClr val="accent5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7120" y="5147900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4"/>
                </a:solidFill>
              </a:rPr>
              <a:t>Overfit</a:t>
            </a: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3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</Words>
  <Application>Microsoft Office PowerPoint</Application>
  <PresentationFormat>화면 슬라이드 쇼(4:3)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Sewook Kim</dc:creator>
  <cp:lastModifiedBy>Sewook Kim</cp:lastModifiedBy>
  <cp:revision>6</cp:revision>
  <dcterms:created xsi:type="dcterms:W3CDTF">2019-03-04T09:47:52Z</dcterms:created>
  <dcterms:modified xsi:type="dcterms:W3CDTF">2019-03-12T12:04:36Z</dcterms:modified>
</cp:coreProperties>
</file>