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>
      <p:cViewPr>
        <p:scale>
          <a:sx n="100" d="100"/>
          <a:sy n="100" d="100"/>
        </p:scale>
        <p:origin x="-198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D4F7-EF93-41F6-AC48-FFE5EB83AE6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43607" y="2420888"/>
            <a:ext cx="5203159" cy="2520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851920" y="1196752"/>
            <a:ext cx="4240089" cy="3952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4320" y="1781200"/>
            <a:ext cx="2655912" cy="3015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67944" y="2996952"/>
            <a:ext cx="2106814" cy="1075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30941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딥러</a:t>
            </a:r>
            <a:r>
              <a:rPr lang="ko-KR" altLang="en-US"/>
              <a:t>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3341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기계학습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022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2627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빅데이터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1331640" y="5517232"/>
            <a:ext cx="345170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800818" y="5517232"/>
            <a:ext cx="229119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1019" y="55694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통계학적 접근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558924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컴퓨터과학적 접근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192" y="5929535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도구로 </a:t>
            </a:r>
            <a:r>
              <a:rPr lang="en-US" altLang="ko-KR" sz="1100" dirty="0" smtClean="0"/>
              <a:t>Python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4191" y="5888305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도구로 </a:t>
            </a:r>
            <a:r>
              <a:rPr lang="en-US" altLang="ko-KR" sz="1100" dirty="0" smtClean="0"/>
              <a:t>R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020272" y="2636912"/>
            <a:ext cx="1406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Rule Based</a:t>
            </a:r>
          </a:p>
          <a:p>
            <a:r>
              <a:rPr lang="en-US" altLang="ko-KR" sz="1100" dirty="0" smtClean="0"/>
              <a:t>ex) </a:t>
            </a:r>
            <a:r>
              <a:rPr lang="ko-KR" altLang="en-US" sz="1100" dirty="0" smtClean="0"/>
              <a:t>인공지능세탁기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623277" y="23488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선형모델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474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2276873"/>
            <a:ext cx="5040560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core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1628801"/>
            <a:ext cx="1584176" cy="504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NumPy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980729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SciPy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33265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584176" cy="11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Tensor Flow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851920" y="996356"/>
            <a:ext cx="1584176" cy="11365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Pandas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33265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Stats-Model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6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Sewook Kim</dc:creator>
  <cp:lastModifiedBy>Sewook Kim</cp:lastModifiedBy>
  <cp:revision>3</cp:revision>
  <dcterms:created xsi:type="dcterms:W3CDTF">2019-03-04T09:47:52Z</dcterms:created>
  <dcterms:modified xsi:type="dcterms:W3CDTF">2019-03-04T09:58:46Z</dcterms:modified>
</cp:coreProperties>
</file>