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8662"/>
  </p:normalViewPr>
  <p:slideViewPr>
    <p:cSldViewPr snapToGrid="0">
      <p:cViewPr>
        <p:scale>
          <a:sx n="94" d="100"/>
          <a:sy n="94" d="100"/>
        </p:scale>
        <p:origin x="127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E6B2-6C5A-C84B-86B4-59910803CA8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C8D9-001F-654C-B3A6-049EB3DB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666666"/>
                </a:solidFill>
                <a:effectLst/>
                <a:latin typeface="Luxi Sans"/>
              </a:rPr>
              <a:t>seqname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name of the chromosome or scaffold; chromosome names can be given with or without the 'chr' prefix. </a:t>
            </a: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Important note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: the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Luxi Sans"/>
              </a:rPr>
              <a:t>seqname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 must be one used within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Luxi Sans"/>
              </a:rPr>
              <a:t>Ensembl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, i.e. a standard chromosome name or an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Luxi Sans"/>
              </a:rPr>
              <a:t>Ensembl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 identifier such as a scaffold ID, without any additional content such as species or assembly. See the example GFF output below.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source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name of the program that generated this feature, or the data source (database or project name)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feature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feature type name, e.g. Gene, Variation, Similarity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start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Start position</a:t>
            </a:r>
            <a:r>
              <a:rPr lang="en-US" b="0" i="0" baseline="30000" dirty="0">
                <a:solidFill>
                  <a:srgbClr val="666666"/>
                </a:solidFill>
                <a:effectLst/>
                <a:latin typeface="Luxi Sans"/>
              </a:rPr>
              <a:t>*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of the feature, with sequence numbering starting at 1.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end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End position</a:t>
            </a:r>
            <a:r>
              <a:rPr lang="en-US" b="0" i="0" baseline="30000" dirty="0">
                <a:solidFill>
                  <a:srgbClr val="666666"/>
                </a:solidFill>
                <a:effectLst/>
                <a:latin typeface="Luxi Sans"/>
              </a:rPr>
              <a:t>*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of the feature, with sequence numbering starting at 1.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score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A floating point value.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strand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defined as + (forward) or - (reverse).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frame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One of '0', '1' or '2'. '0' indicates that the first base of the feature is the first base of a codon, '1' that the second base is the first base of a codon, and so on..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Luxi Sans"/>
              </a:rPr>
              <a:t>attribute</a:t>
            </a:r>
            <a:r>
              <a:rPr lang="en-US" b="0" i="0" dirty="0">
                <a:solidFill>
                  <a:srgbClr val="666666"/>
                </a:solidFill>
                <a:effectLst/>
                <a:latin typeface="Luxi Sans"/>
              </a:rPr>
              <a:t> - A semicolon-separated list of tag-value pairs, providing additional information about each feature.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C8D9-001F-654C-B3A6-049EB3DBD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AC57-1135-8377-C2D7-80F4EF181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D77E3-8FDB-11B1-0663-1E23F8DB8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0C06-D9E8-768C-CDD7-3E62452A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D104-25C1-645E-0666-A858CB6A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95D6-6112-447B-8C5E-7C447C5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0A6D-8E87-EADE-3E4F-6B3DB2EB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D0D27-3FBB-8DC1-CB58-9A421962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364C-7959-8D73-49B1-D4FD7095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7005-82D2-B693-C320-FEAB455C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C671-F9F3-3661-A484-05A4EF22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1B509-76BA-B3F5-68EC-09FDA6AE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5F5F0-38A3-5E47-3818-C3ADA44E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31BA-434B-5A11-0930-C49DA4EF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073B-2A70-E90B-1112-CB75C24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F15D-53D6-B423-C65C-0C5B4BD5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10BF-BA82-1968-0DA4-BD21BF53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3B6B-2795-BD2E-0B05-C5707FF0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F1E2-DF9C-DB54-1D38-713AACD6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B4C6-6EF9-2645-1266-F3C8F520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6C68-4676-D764-5F37-92746D3D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871B-D263-764D-0912-7CB25D69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8AFF-83B8-F783-C89B-31020BD6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3836-2A0E-EB12-5B73-AB85395D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2D77-E396-D1B2-0946-811C391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A35C-B4CB-B87D-6EA4-A986B75D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98CF-9D21-8800-1353-1BAAB71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E3BA-5227-D9BA-0D87-9BB158819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5237E-0B88-A38C-0714-F4DA46C1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D54A2-7B8E-0CA7-F740-498B4094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CD47-392C-8FDA-AAA0-8FD1ACA1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BCEE-2EEC-4696-FF1B-0BEFB58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2D-BEE2-020F-256B-CFC6095E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AD3E-4FE5-B290-1348-D02E65F0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8665-0DAB-94FA-C759-AD96DC96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9005D-D750-124B-E74D-F28205A2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F2A0-DA96-183C-577C-2ED5D17AD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21111-7195-4FEA-9005-B652B0A5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9BA2B-0EE8-46C5-F530-EB14230D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5B5CF-7411-AF2D-CF35-6A254A6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90C3-9D1C-1452-5D24-92DE6538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692AE-8CB3-C555-6349-3C91A01E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E4666-0C12-5E41-BA0D-D4226FA8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10572-F84A-6D34-D6B3-F16555A6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9ECA8-D0FB-2A8B-0339-FC425E3C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05DD3-CA16-1D5F-E737-0F1D68B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0A55-CFD4-ABAD-9D4D-E879BF51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E721-DBFC-07B3-C7D6-5F2F972B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6AE5-5316-6697-BF35-E784140C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F4F9E-7FC9-ED91-5344-05DC0792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A56C-0DC0-C71B-9C28-E8D2C9FB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09918-EABA-453C-0F9A-3C576719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013C2-49B0-91F5-9961-A729DE44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5CC4-0C7A-CBAB-B9FE-49F023F2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AEDE9-327D-7928-2DF0-F15BC39C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9315C-2E56-1B9B-5232-2386B7B0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E29C-65F3-6CF5-3D0F-63F4EA8D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11AB-28E8-C9C7-8757-B4607B2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32CCD-AC0A-CFE4-D3B0-5DEBBA6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42FDB-6E95-7AF6-9BC6-1F4539DD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9BB8-FC0F-D29F-F746-171A6F36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C76A-A30F-362C-8C1A-C72FC8CE7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C17B-8A09-5E4E-B260-58E679EE2AAC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59F1-D7CA-42F9-CD1F-42CF5D5D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1B86-44A0-E8CE-9051-B48EA200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E1AB-A422-0547-87A7-944C2399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72375210023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6A3-63D9-FD0A-C7AE-D312F48F4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 harbor 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C16AC-0139-0233-F416-A41D1E8FD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22C2-140F-7B36-AB02-7790907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64E7-C215-9CB9-F94E-829F58B8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581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8C7FC-307A-1090-8032-CAE130FBD689}"/>
              </a:ext>
            </a:extLst>
          </p:cNvPr>
          <p:cNvSpPr txBox="1"/>
          <p:nvPr/>
        </p:nvSpPr>
        <p:spPr>
          <a:xfrm>
            <a:off x="838200" y="5549385"/>
            <a:ext cx="74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paper: </a:t>
            </a:r>
            <a:r>
              <a:rPr lang="en-US" dirty="0">
                <a:hlinkClick r:id="rId3"/>
              </a:rPr>
              <a:t>https://www.sciencedirect.com/science/article/pii/S2667237521002319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F7E8-97E0-136F-5F04-635A80E2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991A-DD26-1D0F-7DD2-AD0DBB41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NCBI CHO genome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NCBI CHO annotation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13924-11FA-7C61-0A54-6A29C43FA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79" y="2350639"/>
            <a:ext cx="7772400" cy="241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40C90-5CD2-47EC-F65A-E6FA6421F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9" y="5698065"/>
            <a:ext cx="12040882" cy="4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E9EA-8019-2C63-4913-DF3708EE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5730F-7FDD-CB43-064F-3AA762C71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738" y="3016251"/>
            <a:ext cx="4686300" cy="173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F5733-00F2-6900-D030-7239012F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4597400" cy="172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4E12A-63CB-03AC-7662-4C6C2F0377A7}"/>
              </a:ext>
            </a:extLst>
          </p:cNvPr>
          <p:cNvSpPr txBox="1"/>
          <p:nvPr/>
        </p:nvSpPr>
        <p:spPr>
          <a:xfrm>
            <a:off x="838200" y="24942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Gene BED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89646-9323-FE2E-57B0-65DB5CAB87C8}"/>
              </a:ext>
            </a:extLst>
          </p:cNvPr>
          <p:cNvSpPr txBox="1"/>
          <p:nvPr/>
        </p:nvSpPr>
        <p:spPr>
          <a:xfrm>
            <a:off x="6281738" y="2495906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Gene BED with flanks (50000 bp)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C04A5-08B4-0ECF-678B-816B8BD8BC8D}"/>
              </a:ext>
            </a:extLst>
          </p:cNvPr>
          <p:cNvSpPr txBox="1"/>
          <p:nvPr/>
        </p:nvSpPr>
        <p:spPr>
          <a:xfrm>
            <a:off x="838199" y="1910061"/>
            <a:ext cx="726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Filter original BED for feature (ex. gene, </a:t>
            </a:r>
            <a:r>
              <a:rPr lang="en-US" dirty="0" err="1"/>
              <a:t>miR</a:t>
            </a:r>
            <a:r>
              <a:rPr lang="en-US" dirty="0"/>
              <a:t>, telomere,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154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3ED2-90DA-CF9D-8B80-29CFE81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20DEA0-CDD4-8090-7EF0-2F3C2681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6403704" cy="6229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AD096-3F84-E663-3BB2-AE84DD03A3C9}"/>
              </a:ext>
            </a:extLst>
          </p:cNvPr>
          <p:cNvSpPr txBox="1"/>
          <p:nvPr/>
        </p:nvSpPr>
        <p:spPr>
          <a:xfrm>
            <a:off x="8065827" y="2126162"/>
            <a:ext cx="22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Take union of flanks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7AA3-1D1F-3B90-EE27-26A821454F7A}"/>
              </a:ext>
            </a:extLst>
          </p:cNvPr>
          <p:cNvSpPr txBox="1"/>
          <p:nvPr/>
        </p:nvSpPr>
        <p:spPr>
          <a:xfrm>
            <a:off x="8065827" y="2955353"/>
            <a:ext cx="346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Subtract union from original bed</a:t>
            </a:r>
          </a:p>
        </p:txBody>
      </p:sp>
    </p:spTree>
    <p:extLst>
      <p:ext uri="{BB962C8B-B14F-4D97-AF65-F5344CB8AC3E}">
        <p14:creationId xmlns:p14="http://schemas.microsoft.com/office/powerpoint/2010/main" val="364985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440A-0D89-3C68-C5A3-43EF7A3D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81323-5415-2123-5161-117E060F8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601"/>
            <a:ext cx="8953500" cy="151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AE74D-FE5A-ACFD-1839-44A47D1BE2EE}"/>
              </a:ext>
            </a:extLst>
          </p:cNvPr>
          <p:cNvSpPr txBox="1"/>
          <p:nvPr/>
        </p:nvSpPr>
        <p:spPr>
          <a:xfrm>
            <a:off x="838200" y="1704390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7763-83D9-16A3-DDF5-68AE1560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7969"/>
            <a:ext cx="48641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935E4-0080-9BC1-A326-5A24E77AB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4832437"/>
            <a:ext cx="4851400" cy="16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D7DAFC-A54D-ECDB-EB91-5CEECB1CD4B5}"/>
              </a:ext>
            </a:extLst>
          </p:cNvPr>
          <p:cNvSpPr txBox="1"/>
          <p:nvPr/>
        </p:nvSpPr>
        <p:spPr>
          <a:xfrm>
            <a:off x="838200" y="4039269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605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403-D21F-1CBC-3573-16FC64A7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6CD3-2734-2A19-3E84-A3B1120B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  <a:p>
            <a:pPr lvl="1"/>
            <a:r>
              <a:rPr lang="en-US" dirty="0"/>
              <a:t>Only using the information in annotation file</a:t>
            </a:r>
          </a:p>
          <a:p>
            <a:pPr lvl="2"/>
            <a:r>
              <a:rPr lang="en-US" dirty="0"/>
              <a:t>Tried to pinpoint features through description sentence only</a:t>
            </a:r>
          </a:p>
          <a:p>
            <a:pPr lvl="2"/>
            <a:r>
              <a:rPr lang="en-US" dirty="0"/>
              <a:t>Paper uses multiple sources for each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B0B98-0894-0490-8275-66A13857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7596"/>
            <a:ext cx="7772400" cy="1479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AD397-22DF-4082-3E75-D6DED22160F9}"/>
              </a:ext>
            </a:extLst>
          </p:cNvPr>
          <p:cNvSpPr txBox="1"/>
          <p:nvPr/>
        </p:nvSpPr>
        <p:spPr>
          <a:xfrm>
            <a:off x="838200" y="3330054"/>
            <a:ext cx="291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 gaps database</a:t>
            </a:r>
          </a:p>
        </p:txBody>
      </p:sp>
    </p:spTree>
    <p:extLst>
      <p:ext uri="{BB962C8B-B14F-4D97-AF65-F5344CB8AC3E}">
        <p14:creationId xmlns:p14="http://schemas.microsoft.com/office/powerpoint/2010/main" val="253615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331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Luxi Sans</vt:lpstr>
      <vt:lpstr>Office Theme 2013 - 2022</vt:lpstr>
      <vt:lpstr>Safe harbor sites</vt:lpstr>
      <vt:lpstr>Requirements</vt:lpstr>
      <vt:lpstr>Data</vt:lpstr>
      <vt:lpstr>Approach</vt:lpstr>
      <vt:lpstr>PowerPoint Presentation</vt:lpstr>
      <vt:lpstr>Results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harbor sites</dc:title>
  <dc:creator>George, Daniel</dc:creator>
  <cp:lastModifiedBy>George, Daniel</cp:lastModifiedBy>
  <cp:revision>1</cp:revision>
  <dcterms:created xsi:type="dcterms:W3CDTF">2022-12-16T19:09:13Z</dcterms:created>
  <dcterms:modified xsi:type="dcterms:W3CDTF">2022-12-16T21:13:03Z</dcterms:modified>
</cp:coreProperties>
</file>