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/>
    <p:restoredTop sz="96327"/>
  </p:normalViewPr>
  <p:slideViewPr>
    <p:cSldViewPr snapToGrid="0" showGuides="1">
      <p:cViewPr varScale="1">
        <p:scale>
          <a:sx n="123" d="100"/>
          <a:sy n="123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704F-8747-F4EC-77A1-0AB5469B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C3A7F-7D9D-D33D-AE05-5351E106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7D2F-207B-98C6-990A-BFD748DC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97D-6AF1-9F44-AC04-99FBE16C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7416-7737-C993-0875-B5C32F77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E8F5-9680-29CF-E075-820C2224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B792B-6D97-8808-06AB-E1C1B76B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1903-30BE-068A-7B31-4232339E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424F-46D4-BD30-480A-98EE3609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524D-5545-396F-3EC9-7571264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27687-C59E-2223-39D0-5371AFAA6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AB589-ED50-F54B-2DF3-A8532311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B4FB-F5CA-AB0B-A73F-3F871A3E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BB47-5227-4800-30CA-79ADF7EF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49CA-DE71-4AB7-7972-FB5DAD71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E4A7-59CB-C586-DC04-1680B8F8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2037-372E-3D7A-9238-7BABBE1E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428A-555F-927F-619C-F57ED071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690E-3C3F-DDD5-01E8-478FF3B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C16B-9A28-6AB7-9501-FB096D51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8C43-6DA6-0FA6-D7AA-E73572C8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6BFC-C395-ADEF-2C4B-B08905E7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8F2D-4DD5-DE67-F25B-7D33395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D9D7-2D8E-01D3-64B9-E4AEBC7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D7F9-6D7A-8E01-AB05-EAD93AC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0CA5-9112-2100-75BE-98BED7B5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F39D-8636-21D2-5307-D226D535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5FCC-DF5C-FBB8-DA05-9278CAEB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AC991-9A19-B6A3-D6AA-0D622D15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F108-CDC9-CFAF-531C-3367354C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D31E6-11D6-0E45-3D63-CA20CEC5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C88-E049-E429-D550-C8A453DF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C5-6688-AB2D-9877-9C48281D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35B1-A035-0378-8EEB-C26D6404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13573-79C0-423D-C5A9-56F436452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8A080-98C5-8B5A-83AC-CFCAF6F73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9CB56-CF75-0849-E398-110011C6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752CC-AB2E-F818-F84D-3535F5A5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59D2A-6787-60D4-B4FB-F8A4A2D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ECB3-3EEB-8625-6A88-0EFC75AE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BB00-C1CE-59B9-D8A9-F41EEB9D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29C6-C799-9E56-1720-9B923392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A53B7-2A51-E16A-EC5F-05C78646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E2281-BF83-266B-C426-34F3DD11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9FECC-1FF5-0FBD-A405-71609E6D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DCCB-742A-2563-2467-6F02307A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DF3-252B-8CD6-A3F0-4DEB9943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DAF4-2292-376F-A3BE-C985A0D8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3686-4F79-D185-0936-447DBD11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230F4-5012-6724-0CAC-ADCAD6E9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9245-9D67-7625-AC1D-C094C6F2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9D7B-3F91-1D00-4E5A-503941A2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F7A2-640C-815A-8A52-016C228D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57F06-8F74-74BF-AB19-96BD8A57D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A6F1B-A1FA-40BB-0820-8C252965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2303-0BA2-22CF-A921-BC157D49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B4C2A-FB47-A657-06F2-B4EA87A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711F-6220-D5F1-E820-47ED5242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A7343-2537-AE16-9B4E-0813764F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D881-0FEC-D96B-52E9-D7B28690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18AB-9B4F-1481-A18F-8EFD13C2B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85F5-76B6-4843-BDE6-A42D7E68587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67AD-7148-976F-70E5-C775B2A83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7FA1-551E-C2FF-88AA-18D0C665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55A7-839D-0742-B5D3-FFEC630D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92F-5268-0720-0F1B-BFF2D935C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8537-FACD-9025-F62F-DAB6FD8DE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4D85F-1A21-1466-6CD2-67DF4510B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" r="-2" b="-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01E43-D690-1138-2699-953DD016C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8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3E5B4-3139-3E76-89BD-7E2D753B1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04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C8274-70BB-85ED-453C-E1CDF78E8A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109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FEA40-4CA8-381E-678F-17BF2FC5755E}"/>
              </a:ext>
            </a:extLst>
          </p:cNvPr>
          <p:cNvSpPr txBox="1"/>
          <p:nvPr/>
        </p:nvSpPr>
        <p:spPr>
          <a:xfrm>
            <a:off x="1491343" y="397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21B94-5272-6C3E-3B8A-15C197EAB092}"/>
              </a:ext>
            </a:extLst>
          </p:cNvPr>
          <p:cNvSpPr txBox="1"/>
          <p:nvPr/>
        </p:nvSpPr>
        <p:spPr>
          <a:xfrm>
            <a:off x="644893" y="646817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BDEF-9C64-1ED5-A699-8570D73D0684}"/>
              </a:ext>
            </a:extLst>
          </p:cNvPr>
          <p:cNvSpPr txBox="1"/>
          <p:nvPr/>
        </p:nvSpPr>
        <p:spPr>
          <a:xfrm>
            <a:off x="231184" y="6345446"/>
            <a:ext cx="1176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[0.006082335753100384,0.00888088417151475,0.009139759583797471,0.00874669108966390]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4D85F-1A21-1466-6CD2-67DF4510B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" r="-2" b="-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01E43-D690-1138-2699-953DD016C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8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3E5B4-3139-3E76-89BD-7E2D753B1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04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C8274-70BB-85ED-453C-E1CDF78E8A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109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FEA40-4CA8-381E-678F-17BF2FC5755E}"/>
              </a:ext>
            </a:extLst>
          </p:cNvPr>
          <p:cNvSpPr txBox="1"/>
          <p:nvPr/>
        </p:nvSpPr>
        <p:spPr>
          <a:xfrm>
            <a:off x="1491343" y="397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21B94-5272-6C3E-3B8A-15C197EAB092}"/>
              </a:ext>
            </a:extLst>
          </p:cNvPr>
          <p:cNvSpPr txBox="1"/>
          <p:nvPr/>
        </p:nvSpPr>
        <p:spPr>
          <a:xfrm>
            <a:off x="644893" y="646817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BDEF-9C64-1ED5-A699-8570D73D0684}"/>
              </a:ext>
            </a:extLst>
          </p:cNvPr>
          <p:cNvSpPr txBox="1"/>
          <p:nvPr/>
        </p:nvSpPr>
        <p:spPr>
          <a:xfrm>
            <a:off x="231184" y="6345446"/>
            <a:ext cx="1176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[0.006082335753100384,0.00888088417151475,0.009139759583797471,0.00874669108966390]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Daniel</dc:creator>
  <cp:lastModifiedBy>George, Daniel</cp:lastModifiedBy>
  <cp:revision>3</cp:revision>
  <dcterms:created xsi:type="dcterms:W3CDTF">2023-09-07T15:41:44Z</dcterms:created>
  <dcterms:modified xsi:type="dcterms:W3CDTF">2023-09-07T16:37:22Z</dcterms:modified>
</cp:coreProperties>
</file>