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F7BCE05-2A65-47FC-8DD6-E7FAAC5090EE}">
          <p14:sldIdLst>
            <p14:sldId id="256"/>
            <p14:sldId id="258"/>
          </p14:sldIdLst>
        </p14:section>
        <p14:section name="Раздел без заголовка" id="{7E9B0E8E-00C7-4E73-BA49-EDBC1B0EA05B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0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5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3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7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3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5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9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DBC0-87F1-4731-A0AC-4D2F231901AB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F833-5816-49B3-8E13-7A79938D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81928" y="112295"/>
            <a:ext cx="5888255" cy="390625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 Дегтярева Ольга Олеговна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3648" y="544308"/>
            <a:ext cx="5967663" cy="2884692"/>
          </a:xfrm>
        </p:spPr>
        <p:txBody>
          <a:bodyPr>
            <a:noAutofit/>
          </a:bodyPr>
          <a:lstStyle/>
          <a:p>
            <a:r>
              <a:rPr lang="ru-RU" sz="2000" dirty="0" smtClean="0"/>
              <a:t>Я закончила </a:t>
            </a:r>
            <a:r>
              <a:rPr lang="ru-RU" sz="2000" dirty="0" err="1" smtClean="0"/>
              <a:t>БелГУТ</a:t>
            </a:r>
            <a:r>
              <a:rPr lang="ru-RU" sz="2000" dirty="0" smtClean="0"/>
              <a:t> по специальности </a:t>
            </a:r>
            <a:r>
              <a:rPr lang="en-US" sz="2000" dirty="0" smtClean="0"/>
              <a:t>“</a:t>
            </a:r>
            <a:r>
              <a:rPr lang="ru-RU" sz="2000" dirty="0" smtClean="0"/>
              <a:t>Бухгалтерский учет,</a:t>
            </a:r>
            <a:r>
              <a:rPr lang="en-US" sz="2000" dirty="0" smtClean="0"/>
              <a:t> </a:t>
            </a:r>
            <a:r>
              <a:rPr lang="ru-RU" sz="2000" dirty="0" smtClean="0"/>
              <a:t>анализ и аудит на транспорте</a:t>
            </a:r>
            <a:r>
              <a:rPr lang="en-US" sz="2000" dirty="0" smtClean="0"/>
              <a:t>”</a:t>
            </a:r>
            <a:r>
              <a:rPr lang="ru-RU" sz="2000" dirty="0"/>
              <a:t> </a:t>
            </a:r>
            <a:r>
              <a:rPr lang="ru-RU" sz="2000" dirty="0" smtClean="0"/>
              <a:t>и работаю на </a:t>
            </a:r>
            <a:r>
              <a:rPr lang="ru-RU" sz="2000" dirty="0" err="1" smtClean="0"/>
              <a:t>БелЖД</a:t>
            </a:r>
            <a:r>
              <a:rPr lang="ru-RU" sz="2000" dirty="0" smtClean="0"/>
              <a:t> .На обучение в ШАГ я пришла по совету моих коллег, так как они обучались у вас и рекомендовали как очень высококвалифицированных и грамотных специалистов. Мне всегда хотелось понять , как разрабатывается программное обеспечение, которое применяется во всех сферах нашей жизни,</a:t>
            </a:r>
          </a:p>
          <a:p>
            <a:r>
              <a:rPr lang="ru-RU" sz="2000" dirty="0" smtClean="0"/>
              <a:t>в том числе и в моей работе.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" y="-95094"/>
            <a:ext cx="5967663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2852982" cy="20413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96000" y="6488668"/>
            <a:ext cx="5454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</a:t>
            </a:r>
            <a:r>
              <a:rPr lang="en-US" dirty="0"/>
              <a:t>://xpress.by/2018/01/03/pervye-znachit-luchshie/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967" y="3428623"/>
            <a:ext cx="2757678" cy="20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8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Мой проект-это игра в города,</a:t>
            </a:r>
            <a:r>
              <a:rPr lang="en-US" sz="2000" b="1" dirty="0"/>
              <a:t> </a:t>
            </a:r>
            <a:r>
              <a:rPr lang="ru-RU" sz="2000" b="1" dirty="0"/>
              <a:t>реализованная с помощью </a:t>
            </a:r>
            <a:r>
              <a:rPr lang="en-US" sz="2000" b="1" dirty="0"/>
              <a:t>HTML,</a:t>
            </a:r>
            <a:r>
              <a:rPr lang="ru-RU" sz="2000" b="1" dirty="0"/>
              <a:t> </a:t>
            </a:r>
            <a:r>
              <a:rPr lang="en-US" sz="2000" b="1" dirty="0"/>
              <a:t>CSS,</a:t>
            </a:r>
            <a:r>
              <a:rPr lang="ru-RU" sz="2000" b="1" dirty="0"/>
              <a:t> </a:t>
            </a:r>
            <a:r>
              <a:rPr lang="en-US" sz="2000" b="1" dirty="0"/>
              <a:t>JAVASCRIPT:</a:t>
            </a:r>
            <a:br>
              <a:rPr lang="en-US" sz="2000" b="1" dirty="0"/>
            </a:br>
            <a:r>
              <a:rPr lang="en-US" sz="2000" b="1" dirty="0"/>
              <a:t>https:https://github.com/degtuareva/project_city_game-olga;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ru-RU" sz="2000" b="1" dirty="0"/>
              <a:t>также я реализовала с помощью </a:t>
            </a:r>
            <a:r>
              <a:rPr lang="en-US" sz="2000" b="1" dirty="0"/>
              <a:t>REACR </a:t>
            </a:r>
            <a:r>
              <a:rPr lang="ru-RU" sz="2000" b="1" dirty="0"/>
              <a:t>небольшое приложение по поиску городов</a:t>
            </a:r>
            <a:r>
              <a:rPr lang="en-US" sz="2000" b="1" dirty="0"/>
              <a:t>:</a:t>
            </a:r>
            <a:br>
              <a:rPr lang="en-US" sz="2000" b="1" dirty="0"/>
            </a:br>
            <a:r>
              <a:rPr lang="en-US" sz="2000" b="1" dirty="0"/>
              <a:t>https://</a:t>
            </a:r>
            <a:r>
              <a:rPr lang="en-US" sz="2000" b="1" dirty="0" smtClean="0"/>
              <a:t>github.com/degtuareva/My-react-app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184" y="1862200"/>
            <a:ext cx="11640312" cy="48586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1800" dirty="0"/>
              <a:t>Первый блок(страница с вводом имен и проверкой).</a:t>
            </a:r>
          </a:p>
          <a:p>
            <a:pPr algn="just"/>
            <a:r>
              <a:rPr lang="ru-RU" sz="1800" dirty="0"/>
              <a:t>Созданы переменные(списка городов, списка использованных городов, имен игроков, переменных, определяющих, является ли ход ходом первого игрока и переменная для хранения последнего введенного города).Применяем метод,</a:t>
            </a:r>
          </a:p>
          <a:p>
            <a:r>
              <a:rPr lang="ru-RU" sz="1800" dirty="0"/>
              <a:t>вызываемый во время загрузки страницы, он запрашивает список городов по ссылке и получает из него названия городов , метод асинхронный так как мы не хотим задерживать загрузку страницы ожиданием данных(</a:t>
            </a:r>
            <a:r>
              <a:rPr lang="en-US" sz="1800" dirty="0" err="1"/>
              <a:t>const</a:t>
            </a:r>
            <a:r>
              <a:rPr lang="en-US" sz="1800" dirty="0"/>
              <a:t> load=</a:t>
            </a:r>
            <a:r>
              <a:rPr lang="en-US" sz="1800" dirty="0" err="1"/>
              <a:t>async</a:t>
            </a:r>
            <a:r>
              <a:rPr lang="en-US" sz="1800" dirty="0"/>
              <a:t>())</a:t>
            </a:r>
            <a:r>
              <a:rPr lang="ru-RU" sz="1800" dirty="0"/>
              <a:t>. С помощью интерфейса </a:t>
            </a:r>
            <a:r>
              <a:rPr lang="en-US" sz="1800" dirty="0"/>
              <a:t>Fetch API </a:t>
            </a:r>
            <a:r>
              <a:rPr lang="ru-RU" sz="1800" dirty="0"/>
              <a:t>запрашиваем файл с </a:t>
            </a:r>
            <a:r>
              <a:rPr lang="en-US" sz="1800" dirty="0" err="1"/>
              <a:t>CitHub</a:t>
            </a:r>
            <a:r>
              <a:rPr lang="ru-RU" sz="1800" dirty="0"/>
              <a:t>, с</a:t>
            </a:r>
            <a:r>
              <a:rPr lang="en-US" sz="1800" dirty="0"/>
              <a:t> </a:t>
            </a:r>
            <a:r>
              <a:rPr lang="ru-RU" sz="1800" dirty="0"/>
              <a:t>помощью</a:t>
            </a:r>
            <a:r>
              <a:rPr lang="en-US" sz="1800" dirty="0"/>
              <a:t> await </a:t>
            </a:r>
            <a:r>
              <a:rPr lang="ru-RU" sz="1800" dirty="0"/>
              <a:t>указываем , что сайту не нужно ждать окончания загрузки(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prev_cities</a:t>
            </a:r>
            <a:r>
              <a:rPr lang="en-US" sz="1800" dirty="0"/>
              <a:t>=await fetch(</a:t>
            </a:r>
            <a:r>
              <a:rPr lang="ru-RU" sz="1800" dirty="0"/>
              <a:t>)</a:t>
            </a:r>
            <a:r>
              <a:rPr lang="en-US" sz="1800" dirty="0"/>
              <a:t>).</a:t>
            </a:r>
            <a:r>
              <a:rPr lang="ru-RU" sz="1800" dirty="0"/>
              <a:t>Получаем содержимое в виде строки(</a:t>
            </a:r>
            <a:r>
              <a:rPr lang="en-US" sz="1800" dirty="0" err="1"/>
              <a:t>const</a:t>
            </a:r>
            <a:r>
              <a:rPr lang="en-US" sz="1800" dirty="0"/>
              <a:t> data=await fetch()),</a:t>
            </a:r>
            <a:r>
              <a:rPr lang="ru-RU" sz="1800" dirty="0"/>
              <a:t>преобразуем строку в </a:t>
            </a:r>
            <a:r>
              <a:rPr lang="ru-RU" sz="1800" dirty="0" smtClean="0"/>
              <a:t>об</a:t>
            </a:r>
            <a:r>
              <a:rPr lang="ru-RU" sz="1800" dirty="0"/>
              <a:t>ъ</a:t>
            </a:r>
            <a:r>
              <a:rPr lang="ru-RU" sz="1800" dirty="0" smtClean="0"/>
              <a:t>ект</a:t>
            </a:r>
            <a:r>
              <a:rPr lang="ru-RU" sz="1800" dirty="0"/>
              <a:t>, к полям которого уже можем обращаться(</a:t>
            </a:r>
            <a:r>
              <a:rPr lang="en-US" sz="1800" dirty="0" err="1"/>
              <a:t>const</a:t>
            </a:r>
            <a:r>
              <a:rPr lang="en-US" sz="1800" dirty="0"/>
              <a:t> parsed=</a:t>
            </a:r>
            <a:r>
              <a:rPr lang="en-US" sz="1800" dirty="0" err="1"/>
              <a:t>JSON.parse</a:t>
            </a:r>
            <a:r>
              <a:rPr lang="en-US" sz="1800" dirty="0"/>
              <a:t>(data). </a:t>
            </a:r>
            <a:r>
              <a:rPr lang="ru-RU" sz="1800" dirty="0"/>
              <a:t>Преобразуем </a:t>
            </a:r>
            <a:r>
              <a:rPr lang="ru-RU" sz="1800" dirty="0" err="1"/>
              <a:t>обьект</a:t>
            </a:r>
            <a:r>
              <a:rPr lang="ru-RU" sz="1800" dirty="0"/>
              <a:t> в массив пар ключ/значение и </a:t>
            </a:r>
            <a:r>
              <a:rPr lang="ru-RU" sz="1800" dirty="0" smtClean="0"/>
              <a:t>с помощью </a:t>
            </a:r>
            <a:r>
              <a:rPr lang="ru-RU" sz="1800" dirty="0"/>
              <a:t>перебора из каждой сущности города </a:t>
            </a:r>
            <a:r>
              <a:rPr lang="ru-RU" sz="1800" dirty="0" smtClean="0"/>
              <a:t>получаем название(имя),после чего  помещаем его в список городов (</a:t>
            </a:r>
            <a:r>
              <a:rPr lang="en-US" sz="1800" dirty="0" err="1" smtClean="0"/>
              <a:t>Object.entries</a:t>
            </a:r>
            <a:r>
              <a:rPr lang="en-US" sz="1800" dirty="0" smtClean="0"/>
              <a:t>(</a:t>
            </a:r>
            <a:r>
              <a:rPr lang="en-US" sz="1800" dirty="0" err="1" smtClean="0"/>
              <a:t>parsed.city</a:t>
            </a:r>
            <a:r>
              <a:rPr lang="en-US" sz="1800" dirty="0" smtClean="0"/>
              <a:t>).</a:t>
            </a:r>
            <a:r>
              <a:rPr lang="en-US" sz="1800" dirty="0" err="1" smtClean="0"/>
              <a:t>forEach</a:t>
            </a:r>
            <a:r>
              <a:rPr lang="en-US" sz="1800" dirty="0" smtClean="0"/>
              <a:t>(([_,value])=&gt;{</a:t>
            </a:r>
            <a:r>
              <a:rPr lang="en-US" sz="1800" dirty="0" err="1" smtClean="0"/>
              <a:t>cities.push</a:t>
            </a:r>
            <a:r>
              <a:rPr lang="en-US" sz="1800" dirty="0"/>
              <a:t>(value.name</a:t>
            </a:r>
            <a:r>
              <a:rPr lang="en-US" sz="1800" dirty="0" smtClean="0"/>
              <a:t>)})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Далее используем метод проверки и сохранения имени , в качестве параметра передаем, поле какого пользователя проверяем(</a:t>
            </a:r>
            <a:r>
              <a:rPr lang="en-US" sz="1800" dirty="0" err="1" smtClean="0"/>
              <a:t>const</a:t>
            </a:r>
            <a:r>
              <a:rPr lang="en-US" sz="1800" dirty="0" smtClean="0"/>
              <a:t> </a:t>
            </a:r>
            <a:r>
              <a:rPr lang="en-US" sz="1800" dirty="0" err="1" smtClean="0"/>
              <a:t>set_name</a:t>
            </a:r>
            <a:r>
              <a:rPr lang="en-US" sz="1800" dirty="0" smtClean="0"/>
              <a:t>=(type)if();</a:t>
            </a:r>
            <a:r>
              <a:rPr lang="en-US" sz="1800" dirty="0" err="1" smtClean="0"/>
              <a:t>elese</a:t>
            </a:r>
            <a:r>
              <a:rPr lang="en-US" sz="1800" dirty="0" smtClean="0"/>
              <a:t>).</a:t>
            </a:r>
            <a:r>
              <a:rPr lang="ru-RU" sz="1800" dirty="0" smtClean="0"/>
              <a:t> Если мы проверяем поле первого игрока, получаем значение поля по </a:t>
            </a:r>
            <a:r>
              <a:rPr lang="en-US" sz="1800" dirty="0" smtClean="0"/>
              <a:t>id,</a:t>
            </a:r>
            <a:r>
              <a:rPr lang="ru-RU" sz="1800" dirty="0" smtClean="0"/>
              <a:t>если поле было пустым, делаем текст ошибки видимым , оно уже хранит описание ошибки, иначе изменяем текст кнопки на зеленый и текст на белый,</a:t>
            </a:r>
            <a:r>
              <a:rPr lang="en-US" sz="1800" dirty="0" smtClean="0"/>
              <a:t> </a:t>
            </a:r>
            <a:r>
              <a:rPr lang="ru-RU" sz="1800" dirty="0" smtClean="0"/>
              <a:t>а также прячем поле с ошибкой.</a:t>
            </a:r>
          </a:p>
          <a:p>
            <a:r>
              <a:rPr lang="ru-RU" sz="1800" dirty="0"/>
              <a:t>С помощью </a:t>
            </a:r>
            <a:r>
              <a:rPr lang="en-US" sz="1800" dirty="0" err="1"/>
              <a:t>classList.add</a:t>
            </a:r>
            <a:r>
              <a:rPr lang="en-US" sz="1800" dirty="0"/>
              <a:t>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en-US" sz="1800" dirty="0" err="1"/>
              <a:t>classList.remove</a:t>
            </a:r>
            <a:r>
              <a:rPr lang="en-US" sz="1800" dirty="0"/>
              <a:t> </a:t>
            </a:r>
            <a:r>
              <a:rPr lang="ru-RU" sz="1800" dirty="0"/>
              <a:t>изменяем (прячем или отображаем поля ошибок или неверно введенного города или имени</a:t>
            </a:r>
            <a:r>
              <a:rPr lang="ru-RU" sz="1800" dirty="0" smtClean="0"/>
              <a:t>).</a:t>
            </a:r>
          </a:p>
          <a:p>
            <a:r>
              <a:rPr lang="ru-RU" sz="1800" dirty="0" smtClean="0"/>
              <a:t>Когда оба имени введены , вызываем метод начала игры(</a:t>
            </a:r>
            <a:r>
              <a:rPr lang="en-US" sz="1800" dirty="0" smtClean="0"/>
              <a:t>if(</a:t>
            </a:r>
            <a:r>
              <a:rPr lang="en-US" sz="1800" dirty="0" err="1" smtClean="0"/>
              <a:t>first_name</a:t>
            </a:r>
            <a:r>
              <a:rPr lang="en-US" sz="1800" dirty="0" smtClean="0"/>
              <a:t>&amp;&amp;</a:t>
            </a:r>
            <a:r>
              <a:rPr lang="en-US" sz="1800" dirty="0" err="1" smtClean="0"/>
              <a:t>second_name</a:t>
            </a:r>
            <a:r>
              <a:rPr lang="ru-RU" sz="1800" dirty="0" smtClean="0"/>
              <a:t>)</a:t>
            </a:r>
            <a:r>
              <a:rPr lang="en-US" sz="1800" dirty="0" smtClean="0"/>
              <a:t>{</a:t>
            </a:r>
            <a:r>
              <a:rPr lang="en-US" sz="1800" dirty="0" err="1" smtClean="0"/>
              <a:t>initialize_second_window</a:t>
            </a:r>
            <a:r>
              <a:rPr lang="en-US" sz="1800" dirty="0" smtClean="0"/>
              <a:t>()}</a:t>
            </a:r>
            <a:r>
              <a:rPr lang="ru-RU" sz="1800" dirty="0" smtClean="0"/>
              <a:t>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90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191389"/>
            <a:ext cx="10366248" cy="85102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Метод инициализации игры(прячет часть страницы с формой ввода имен и отображает часть с самой игрой(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initialize_second_window</a:t>
            </a:r>
            <a:r>
              <a:rPr lang="en-US" sz="2000" dirty="0" smtClean="0"/>
              <a:t>()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472" y="1042416"/>
            <a:ext cx="11494008" cy="5605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Получаем случайное число от 0 до 1,оно определит , кому достанется первый ход.</a:t>
            </a:r>
          </a:p>
          <a:p>
            <a:pPr marL="0" indent="0">
              <a:buNone/>
            </a:pPr>
            <a:r>
              <a:rPr lang="en-US" sz="1800" dirty="0" smtClean="0"/>
              <a:t>Let </a:t>
            </a:r>
            <a:r>
              <a:rPr lang="en-US" sz="1800" dirty="0" err="1" smtClean="0"/>
              <a:t>rand_num</a:t>
            </a:r>
            <a:r>
              <a:rPr lang="en-US" sz="1800" dirty="0" smtClean="0"/>
              <a:t>=</a:t>
            </a:r>
            <a:r>
              <a:rPr lang="en-US" sz="1800" dirty="0" err="1" smtClean="0"/>
              <a:t>Math.floor</a:t>
            </a:r>
            <a:r>
              <a:rPr lang="en-US" sz="1800" dirty="0" smtClean="0"/>
              <a:t>(</a:t>
            </a:r>
            <a:r>
              <a:rPr lang="en-US" sz="1800" dirty="0" err="1" smtClean="0"/>
              <a:t>Math.random</a:t>
            </a:r>
            <a:r>
              <a:rPr lang="en-US" sz="1800" dirty="0" smtClean="0"/>
              <a:t>()*(1-0+1)). </a:t>
            </a:r>
            <a:r>
              <a:rPr lang="ru-RU" sz="1800" dirty="0" smtClean="0"/>
              <a:t>Прячем заголовок и секцию части ввода имен и отображаем заголовок и поле для игры по </a:t>
            </a:r>
            <a:r>
              <a:rPr lang="en-US" sz="1800" dirty="0" smtClean="0"/>
              <a:t>id</a:t>
            </a:r>
            <a:r>
              <a:rPr lang="ru-RU" sz="1800" dirty="0" smtClean="0"/>
              <a:t> и с помощью </a:t>
            </a:r>
            <a:r>
              <a:rPr lang="en-US" sz="1800" dirty="0" err="1" smtClean="0"/>
              <a:t>classList.add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Устанавливаем флаг , достанется ли ход первому игроку. Заполняем поля имен игроков и изменяем поле отображения с учетом очередности(по </a:t>
            </a:r>
            <a:r>
              <a:rPr lang="en-US" sz="1800" dirty="0" smtClean="0"/>
              <a:t>id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r>
              <a:rPr lang="ru-RU" sz="1800" dirty="0" smtClean="0"/>
              <a:t>Затем применяем метод проверки введенного города , получаем значение поля ввода имени</a:t>
            </a:r>
            <a:r>
              <a:rPr lang="en-US" sz="1800" dirty="0" smtClean="0"/>
              <a:t> </a:t>
            </a:r>
            <a:r>
              <a:rPr lang="ru-RU" sz="1800" dirty="0" smtClean="0"/>
              <a:t>и ссылки на поле ошибки с помощью </a:t>
            </a:r>
            <a:r>
              <a:rPr lang="en-US" sz="1800" dirty="0" err="1" smtClean="0"/>
              <a:t>document.getElementById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Если поле пустое , с помощью </a:t>
            </a:r>
            <a:r>
              <a:rPr lang="en-US" sz="1800" dirty="0" smtClean="0"/>
              <a:t>if(){};else </a:t>
            </a:r>
            <a:r>
              <a:rPr lang="ru-RU" sz="1800" dirty="0" smtClean="0"/>
              <a:t>вставляем в поле текст ошибки текст о ошибке с именем игрока и делаем его видимым, иначе с помощью функции </a:t>
            </a:r>
            <a:r>
              <a:rPr lang="en-US" sz="1800" dirty="0" smtClean="0"/>
              <a:t>some </a:t>
            </a:r>
            <a:r>
              <a:rPr lang="ru-RU" sz="1800" dirty="0" smtClean="0"/>
              <a:t>перебираем массив(список) городов</a:t>
            </a:r>
            <a:r>
              <a:rPr lang="en-US" sz="1800" dirty="0" smtClean="0"/>
              <a:t> </a:t>
            </a:r>
            <a:r>
              <a:rPr lang="ru-RU" sz="1800" dirty="0" smtClean="0"/>
              <a:t>в нижнем регистре и завершается цикл если функция передает </a:t>
            </a:r>
            <a:r>
              <a:rPr lang="en-US" sz="1800" dirty="0" smtClean="0"/>
              <a:t>true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r>
              <a:rPr lang="ru-RU" sz="1800" dirty="0" smtClean="0"/>
              <a:t>В методах определения последней буквы города также используются </a:t>
            </a:r>
            <a:r>
              <a:rPr lang="en-US" sz="1800" dirty="0" err="1" smtClean="0"/>
              <a:t>if:else</a:t>
            </a:r>
            <a:r>
              <a:rPr lang="en-US" sz="1800" dirty="0" smtClean="0"/>
              <a:t>;</a:t>
            </a:r>
            <a:r>
              <a:rPr lang="ru-RU" sz="1800" dirty="0" smtClean="0"/>
              <a:t>при поиске совпадения городов используем метод </a:t>
            </a:r>
            <a:r>
              <a:rPr lang="ru-RU" sz="1800" dirty="0" err="1" smtClean="0"/>
              <a:t>includes</a:t>
            </a:r>
            <a:r>
              <a:rPr lang="ru-RU" sz="1800" dirty="0" smtClean="0"/>
              <a:t>, который</a:t>
            </a:r>
            <a:r>
              <a:rPr lang="ru-RU" sz="1800" dirty="0"/>
              <a:t> </a:t>
            </a:r>
            <a:r>
              <a:rPr lang="ru-RU" sz="1800" dirty="0" smtClean="0"/>
              <a:t>определяет, содержится </a:t>
            </a:r>
            <a:r>
              <a:rPr lang="ru-RU" sz="1800" dirty="0"/>
              <a:t>ли в массиве искомое значение и возвращает </a:t>
            </a:r>
            <a:r>
              <a:rPr lang="ru-RU" sz="1800" dirty="0" err="1"/>
              <a:t>true</a:t>
            </a:r>
            <a:r>
              <a:rPr lang="ru-RU" sz="1800" dirty="0"/>
              <a:t> или </a:t>
            </a:r>
            <a:r>
              <a:rPr lang="ru-RU" sz="1800" dirty="0" err="1" smtClean="0"/>
              <a:t>false</a:t>
            </a:r>
            <a:r>
              <a:rPr lang="ru-RU" sz="1800" dirty="0" smtClean="0"/>
              <a:t>, если город не был найден или был уже использован, вставляем поле ошибки.</a:t>
            </a:r>
          </a:p>
          <a:p>
            <a:pPr marL="0" indent="0">
              <a:buNone/>
            </a:pPr>
            <a:r>
              <a:rPr lang="ru-RU" sz="1800" dirty="0" smtClean="0"/>
              <a:t>Если играл первый игрок , передаем флаг второму игроку</a:t>
            </a:r>
            <a:r>
              <a:rPr lang="ru-RU" sz="1800" dirty="0"/>
              <a:t> </a:t>
            </a:r>
            <a:r>
              <a:rPr lang="en-US" sz="1800" dirty="0" smtClean="0"/>
              <a:t>,</a:t>
            </a:r>
            <a:r>
              <a:rPr lang="ru-RU" sz="1800" dirty="0" smtClean="0"/>
              <a:t>также используя </a:t>
            </a:r>
            <a:r>
              <a:rPr lang="en-US" sz="1800" dirty="0" err="1" smtClean="0"/>
              <a:t>if:else;document.getElementById</a:t>
            </a:r>
            <a:r>
              <a:rPr lang="ru-RU" sz="1800" dirty="0" smtClean="0"/>
              <a:t> и добавляем очко первому игроку.</a:t>
            </a:r>
          </a:p>
          <a:p>
            <a:pPr marL="0" indent="0">
              <a:buNone/>
            </a:pPr>
            <a:r>
              <a:rPr lang="ru-RU" sz="1800" dirty="0" smtClean="0"/>
              <a:t>Метод </a:t>
            </a:r>
            <a:r>
              <a:rPr lang="en-US" sz="1800" dirty="0" err="1" smtClean="0"/>
              <a:t>give_up</a:t>
            </a:r>
            <a:r>
              <a:rPr lang="ru-RU" sz="1800" dirty="0" smtClean="0"/>
              <a:t> вызывается в том случае , если кто то решил </a:t>
            </a:r>
            <a:r>
              <a:rPr lang="ru-RU" sz="1800" dirty="0" err="1" smtClean="0"/>
              <a:t>сдаться,в</a:t>
            </a:r>
            <a:r>
              <a:rPr lang="ru-RU" sz="1800" dirty="0" smtClean="0"/>
              <a:t> качестве параметра он принимает строку-определение , какой из игроков решил </a:t>
            </a:r>
            <a:r>
              <a:rPr lang="ru-RU" sz="1800" dirty="0" err="1" smtClean="0"/>
              <a:t>сдаться.Также</a:t>
            </a:r>
            <a:r>
              <a:rPr lang="ru-RU" sz="1800" dirty="0" smtClean="0"/>
              <a:t> применяются методы </a:t>
            </a:r>
            <a:r>
              <a:rPr lang="en-US" sz="1800" dirty="0" smtClean="0"/>
              <a:t>if()else;</a:t>
            </a:r>
            <a:r>
              <a:rPr lang="ru-RU" sz="1800" dirty="0" smtClean="0"/>
              <a:t>поиск элемента по </a:t>
            </a:r>
            <a:r>
              <a:rPr lang="en-US" sz="1800" dirty="0" smtClean="0"/>
              <a:t>id.</a:t>
            </a:r>
          </a:p>
          <a:p>
            <a:pPr marL="0" indent="0">
              <a:buNone/>
            </a:pPr>
            <a:r>
              <a:rPr lang="ru-RU" sz="1800" dirty="0" smtClean="0"/>
              <a:t>После окончания игры прячем секцию самой игры и выводим секцию результата с помощью </a:t>
            </a:r>
            <a:r>
              <a:rPr lang="en-US" sz="1800" dirty="0" err="1" smtClean="0"/>
              <a:t>classList.remove</a:t>
            </a:r>
            <a:r>
              <a:rPr lang="en-US" sz="1800" dirty="0" smtClean="0"/>
              <a:t> </a:t>
            </a:r>
            <a:r>
              <a:rPr lang="ru-RU" sz="1800" dirty="0" smtClean="0"/>
              <a:t>и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classList.add</a:t>
            </a:r>
            <a:r>
              <a:rPr lang="en-US" sz="1800" dirty="0" smtClean="0"/>
              <a:t>. </a:t>
            </a:r>
            <a:r>
              <a:rPr lang="ru-RU" sz="1800" dirty="0" smtClean="0"/>
              <a:t>Далее используем </a:t>
            </a:r>
            <a:r>
              <a:rPr lang="en-US" sz="1800" dirty="0" err="1" smtClean="0"/>
              <a:t>start_new</a:t>
            </a:r>
            <a:r>
              <a:rPr lang="en-US" sz="1800" dirty="0" smtClean="0"/>
              <a:t> </a:t>
            </a:r>
            <a:r>
              <a:rPr lang="ru-RU" sz="1800" dirty="0" smtClean="0"/>
              <a:t>для перезапуска игры</a:t>
            </a:r>
            <a:r>
              <a:rPr lang="en-US" sz="1800" dirty="0" smtClean="0"/>
              <a:t>,</a:t>
            </a:r>
            <a:r>
              <a:rPr lang="ru-RU" sz="1800" dirty="0" smtClean="0"/>
              <a:t>очищая содержимое полей и делая их вновь доступными.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59537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528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 Дегтярева Ольга Олеговна</vt:lpstr>
      <vt:lpstr>Мой проект-это игра в города, реализованная с помощью HTML, CSS, JAVASCRIPT: https:https://github.com/degtuareva/project_city_game-olga; также я реализовала с помощью REACR небольшое приложение по поиску городов: https://github.com/degtuareva/My-react-app.</vt:lpstr>
      <vt:lpstr>Метод инициализации игры(прячет часть страницы с формой ввода имен и отображает часть с самой игрой(const initialize_second_window().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Дегтярева Ольга Олеговна</dc:title>
  <dc:creator>TUF GAMING</dc:creator>
  <cp:lastModifiedBy>TUF GAMING</cp:lastModifiedBy>
  <cp:revision>24</cp:revision>
  <dcterms:created xsi:type="dcterms:W3CDTF">2024-08-15T00:46:03Z</dcterms:created>
  <dcterms:modified xsi:type="dcterms:W3CDTF">2024-08-15T20:04:15Z</dcterms:modified>
</cp:coreProperties>
</file>