
<file path=[Content_Types].xml><?xml version="1.0" encoding="utf-8"?>
<Types xmlns="http://schemas.openxmlformats.org/package/2006/content-types">
  <Default Extension="emf" ContentType="image/x-emf"/>
  <Default Extension="fntdata" ContentType="application/x-fontdata"/>
  <Default Extension="glb" ContentType="model/gltf.binary"/>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9"/>
  </p:notesMasterIdLst>
  <p:sldIdLst>
    <p:sldId id="542" r:id="rId2"/>
    <p:sldId id="543" r:id="rId3"/>
    <p:sldId id="256" r:id="rId4"/>
    <p:sldId id="517" r:id="rId5"/>
    <p:sldId id="518" r:id="rId6"/>
    <p:sldId id="259" r:id="rId7"/>
    <p:sldId id="260" r:id="rId8"/>
    <p:sldId id="537" r:id="rId9"/>
    <p:sldId id="262" r:id="rId10"/>
    <p:sldId id="263" r:id="rId11"/>
    <p:sldId id="539" r:id="rId12"/>
    <p:sldId id="264" r:id="rId13"/>
    <p:sldId id="521" r:id="rId14"/>
    <p:sldId id="481" r:id="rId15"/>
    <p:sldId id="535" r:id="rId16"/>
    <p:sldId id="522" r:id="rId17"/>
    <p:sldId id="266" r:id="rId18"/>
    <p:sldId id="534" r:id="rId19"/>
    <p:sldId id="536" r:id="rId20"/>
    <p:sldId id="499" r:id="rId21"/>
    <p:sldId id="467" r:id="rId22"/>
    <p:sldId id="268" r:id="rId23"/>
    <p:sldId id="525" r:id="rId24"/>
    <p:sldId id="261" r:id="rId25"/>
    <p:sldId id="269" r:id="rId26"/>
    <p:sldId id="270" r:id="rId27"/>
    <p:sldId id="526" r:id="rId28"/>
    <p:sldId id="531" r:id="rId29"/>
    <p:sldId id="527" r:id="rId30"/>
    <p:sldId id="530" r:id="rId31"/>
    <p:sldId id="541" r:id="rId32"/>
    <p:sldId id="528" r:id="rId33"/>
    <p:sldId id="540" r:id="rId34"/>
    <p:sldId id="515" r:id="rId35"/>
    <p:sldId id="272" r:id="rId36"/>
    <p:sldId id="532" r:id="rId37"/>
    <p:sldId id="273" r:id="rId38"/>
    <p:sldId id="274" r:id="rId39"/>
    <p:sldId id="513" r:id="rId40"/>
    <p:sldId id="424" r:id="rId41"/>
    <p:sldId id="516" r:id="rId42"/>
    <p:sldId id="275" r:id="rId43"/>
    <p:sldId id="545" r:id="rId44"/>
    <p:sldId id="277" r:id="rId45"/>
    <p:sldId id="276" r:id="rId46"/>
    <p:sldId id="544" r:id="rId47"/>
    <p:sldId id="278" r:id="rId48"/>
  </p:sldIdLst>
  <p:sldSz cx="16257588" cy="9144000"/>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Helvetica" panose="020B0604020202020204" pitchFamily="34" charset="0"/>
      <p:regular r:id="rId58"/>
      <p:bold r:id="rId59"/>
      <p:italic r:id="rId60"/>
      <p:boldItalic r:id="rId61"/>
    </p:embeddedFont>
    <p:embeddedFont>
      <p:font typeface="Inconsolata" pitchFamily="1" charset="0"/>
      <p:regular r:id="rId62"/>
    </p:embeddedFont>
    <p:embeddedFont>
      <p:font typeface="Noto Sans" panose="020B0502040504020204" pitchFamily="34" charset="0"/>
      <p:regular r:id="rId63"/>
      <p:bold r:id="rId64"/>
      <p:italic r:id="rId65"/>
      <p:boldItalic r:id="rId66"/>
    </p:embeddedFont>
    <p:embeddedFont>
      <p:font typeface="Roboto" panose="02000000000000000000" pitchFamily="2" charset="0"/>
      <p:regular r:id="rId67"/>
      <p:bold r:id="rId68"/>
      <p:italic r:id="rId69"/>
      <p:boldItalic r:id="rId70"/>
    </p:embeddedFont>
  </p:embeddedFontLst>
  <p:custDataLst>
    <p:tags r:id="rId7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h7Q+kGFGyxatvKlZJcgCGgqpROT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teadm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538363-26BB-4D41-8DC6-D80D08C0CC5E}" v="113" dt="2023-11-11T03:51:24.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2" autoAdjust="0"/>
  </p:normalViewPr>
  <p:slideViewPr>
    <p:cSldViewPr snapToGrid="0">
      <p:cViewPr varScale="1">
        <p:scale>
          <a:sx n="58" d="100"/>
          <a:sy n="58" d="100"/>
        </p:scale>
        <p:origin x="883" y="53"/>
      </p:cViewPr>
      <p:guideLst>
        <p:guide orient="horz" pos="2880"/>
        <p:guide pos="51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font" Target="fonts/font1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commentAuthors" Target="commentAuthors.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bab Gomaa" userId="171d4a888b575b49" providerId="LiveId" clId="{8B5228F4-2A3A-D741-B07D-C7EDFA00B224}"/>
    <pc:docChg chg="modSld">
      <pc:chgData name="Rabab Gomaa" userId="171d4a888b575b49" providerId="LiveId" clId="{8B5228F4-2A3A-D741-B07D-C7EDFA00B224}" dt="2023-11-06T01:57:21.329" v="35" actId="1576"/>
      <pc:docMkLst>
        <pc:docMk/>
      </pc:docMkLst>
      <pc:sldChg chg="modSp">
        <pc:chgData name="Rabab Gomaa" userId="171d4a888b575b49" providerId="LiveId" clId="{8B5228F4-2A3A-D741-B07D-C7EDFA00B224}" dt="2023-11-06T01:57:21.329" v="35" actId="1576"/>
        <pc:sldMkLst>
          <pc:docMk/>
          <pc:sldMk cId="2002017030" sldId="519"/>
        </pc:sldMkLst>
        <pc:spChg chg="mod">
          <ac:chgData name="Rabab Gomaa" userId="171d4a888b575b49" providerId="LiveId" clId="{8B5228F4-2A3A-D741-B07D-C7EDFA00B224}" dt="2023-11-06T01:57:21.329" v="35" actId="1576"/>
          <ac:spMkLst>
            <pc:docMk/>
            <pc:sldMk cId="2002017030" sldId="519"/>
            <ac:spMk id="386" creationId="{00000000-0000-0000-0000-000000000000}"/>
          </ac:spMkLst>
        </pc:spChg>
      </pc:sldChg>
    </pc:docChg>
  </pc:docChgLst>
  <pc:docChgLst>
    <pc:chgData name="Rabab Gomaa" userId="171d4a888b575b49" providerId="LiveId" clId="{F02790E1-0E32-4AD7-8E70-2CA0A6E4A723}"/>
    <pc:docChg chg="custSel addSld delSld modSld replTag">
      <pc:chgData name="Rabab Gomaa" userId="171d4a888b575b49" providerId="LiveId" clId="{F02790E1-0E32-4AD7-8E70-2CA0A6E4A723}" dt="2023-08-06T18:53:56.499" v="4"/>
      <pc:docMkLst>
        <pc:docMk/>
      </pc:docMkLst>
      <pc:sldChg chg="modNotesTx">
        <pc:chgData name="Rabab Gomaa" userId="171d4a888b575b49" providerId="LiveId" clId="{F02790E1-0E32-4AD7-8E70-2CA0A6E4A723}" dt="2023-08-06T16:20:01.329" v="0" actId="6549"/>
        <pc:sldMkLst>
          <pc:docMk/>
          <pc:sldMk cId="0" sldId="256"/>
        </pc:sldMkLst>
      </pc:sldChg>
      <pc:sldChg chg="del">
        <pc:chgData name="Rabab Gomaa" userId="171d4a888b575b49" providerId="LiveId" clId="{F02790E1-0E32-4AD7-8E70-2CA0A6E4A723}" dt="2023-08-06T18:53:51.694" v="3" actId="47"/>
        <pc:sldMkLst>
          <pc:docMk/>
          <pc:sldMk cId="0" sldId="257"/>
        </pc:sldMkLst>
      </pc:sldChg>
      <pc:sldChg chg="del">
        <pc:chgData name="Rabab Gomaa" userId="171d4a888b575b49" providerId="LiveId" clId="{F02790E1-0E32-4AD7-8E70-2CA0A6E4A723}" dt="2023-08-06T18:53:51.694" v="3" actId="47"/>
        <pc:sldMkLst>
          <pc:docMk/>
          <pc:sldMk cId="0" sldId="258"/>
        </pc:sldMkLst>
      </pc:sldChg>
      <pc:sldChg chg="add">
        <pc:chgData name="Rabab Gomaa" userId="171d4a888b575b49" providerId="LiveId" clId="{F02790E1-0E32-4AD7-8E70-2CA0A6E4A723}" dt="2023-08-06T18:53:49.386" v="2"/>
        <pc:sldMkLst>
          <pc:docMk/>
          <pc:sldMk cId="0" sldId="517"/>
        </pc:sldMkLst>
      </pc:sldChg>
      <pc:sldChg chg="add">
        <pc:chgData name="Rabab Gomaa" userId="171d4a888b575b49" providerId="LiveId" clId="{F02790E1-0E32-4AD7-8E70-2CA0A6E4A723}" dt="2023-08-06T18:53:49.386" v="2"/>
        <pc:sldMkLst>
          <pc:docMk/>
          <pc:sldMk cId="0" sldId="518"/>
        </pc:sldMkLst>
      </pc:sldChg>
    </pc:docChg>
  </pc:docChgLst>
  <pc:docChgLst>
    <pc:chgData name="Rabab Gomaa" userId="171d4a888b575b49" providerId="LiveId" clId="{274FA8EA-5B26-4B81-A63A-F1E4AA43A24F}"/>
    <pc:docChg chg="undo custSel addSld modSld sldOrd replTag">
      <pc:chgData name="Rabab Gomaa" userId="171d4a888b575b49" providerId="LiveId" clId="{274FA8EA-5B26-4B81-A63A-F1E4AA43A24F}" dt="2023-08-06T16:18:58.282" v="781"/>
      <pc:docMkLst>
        <pc:docMk/>
      </pc:docMkLst>
      <pc:sldChg chg="modNotesTx">
        <pc:chgData name="Rabab Gomaa" userId="171d4a888b575b49" providerId="LiveId" clId="{274FA8EA-5B26-4B81-A63A-F1E4AA43A24F}" dt="2023-08-06T16:18:57.343" v="780"/>
        <pc:sldMkLst>
          <pc:docMk/>
          <pc:sldMk cId="0" sldId="256"/>
        </pc:sldMkLst>
      </pc:sldChg>
      <pc:sldChg chg="addSp delSp modSp mod addAnim delAnim delCm">
        <pc:chgData name="Rabab Gomaa" userId="171d4a888b575b49" providerId="LiveId" clId="{274FA8EA-5B26-4B81-A63A-F1E4AA43A24F}" dt="2023-08-06T16:15:09.833" v="627" actId="13244"/>
        <pc:sldMkLst>
          <pc:docMk/>
          <pc:sldMk cId="0" sldId="261"/>
        </pc:sldMkLst>
        <pc:spChg chg="add mod">
          <ac:chgData name="Rabab Gomaa" userId="171d4a888b575b49" providerId="LiveId" clId="{274FA8EA-5B26-4B81-A63A-F1E4AA43A24F}" dt="2023-08-06T16:11:34.295" v="467" actId="1076"/>
          <ac:spMkLst>
            <pc:docMk/>
            <pc:sldMk cId="0" sldId="261"/>
            <ac:spMk id="3" creationId="{D30E70D9-AAAA-FDC4-C8EF-5056D773D886}"/>
          </ac:spMkLst>
        </pc:spChg>
        <pc:spChg chg="add mod ord">
          <ac:chgData name="Rabab Gomaa" userId="171d4a888b575b49" providerId="LiveId" clId="{274FA8EA-5B26-4B81-A63A-F1E4AA43A24F}" dt="2023-08-06T16:15:06.240" v="626" actId="13244"/>
          <ac:spMkLst>
            <pc:docMk/>
            <pc:sldMk cId="0" sldId="261"/>
            <ac:spMk id="4" creationId="{FC5793CE-15CC-2AE7-4B87-3EF26C8EED41}"/>
          </ac:spMkLst>
        </pc:spChg>
        <pc:spChg chg="add del mod">
          <ac:chgData name="Rabab Gomaa" userId="171d4a888b575b49" providerId="LiveId" clId="{274FA8EA-5B26-4B81-A63A-F1E4AA43A24F}" dt="2023-08-06T16:13:19.793" v="577" actId="478"/>
          <ac:spMkLst>
            <pc:docMk/>
            <pc:sldMk cId="0" sldId="261"/>
            <ac:spMk id="6" creationId="{49547B2B-F6BF-E75E-A8D4-27746A8C1398}"/>
          </ac:spMkLst>
        </pc:spChg>
        <pc:spChg chg="mod">
          <ac:chgData name="Rabab Gomaa" userId="171d4a888b575b49" providerId="LiveId" clId="{274FA8EA-5B26-4B81-A63A-F1E4AA43A24F}" dt="2023-08-06T16:08:08.416" v="406" actId="20577"/>
          <ac:spMkLst>
            <pc:docMk/>
            <pc:sldMk cId="0" sldId="261"/>
            <ac:spMk id="329" creationId="{00000000-0000-0000-0000-000000000000}"/>
          </ac:spMkLst>
        </pc:spChg>
        <pc:spChg chg="del">
          <ac:chgData name="Rabab Gomaa" userId="171d4a888b575b49" providerId="LiveId" clId="{274FA8EA-5B26-4B81-A63A-F1E4AA43A24F}" dt="2023-08-06T16:13:17.348" v="576" actId="478"/>
          <ac:spMkLst>
            <pc:docMk/>
            <pc:sldMk cId="0" sldId="261"/>
            <ac:spMk id="331" creationId="{00000000-0000-0000-0000-000000000000}"/>
          </ac:spMkLst>
        </pc:spChg>
        <pc:picChg chg="add del">
          <ac:chgData name="Rabab Gomaa" userId="171d4a888b575b49" providerId="LiveId" clId="{274FA8EA-5B26-4B81-A63A-F1E4AA43A24F}" dt="2023-08-06T16:07:56.877" v="403" actId="478"/>
          <ac:picMkLst>
            <pc:docMk/>
            <pc:sldMk cId="0" sldId="261"/>
            <ac:picMk id="332" creationId="{00000000-0000-0000-0000-000000000000}"/>
          </ac:picMkLst>
        </pc:picChg>
        <pc:picChg chg="add del mod">
          <ac:chgData name="Rabab Gomaa" userId="171d4a888b575b49" providerId="LiveId" clId="{274FA8EA-5B26-4B81-A63A-F1E4AA43A24F}" dt="2023-08-06T16:10:42.388" v="421" actId="478"/>
          <ac:picMkLst>
            <pc:docMk/>
            <pc:sldMk cId="0" sldId="261"/>
            <ac:picMk id="1026" creationId="{A5CA6C63-D164-FC70-D538-DE5E3D2E42C5}"/>
          </ac:picMkLst>
        </pc:picChg>
        <pc:picChg chg="add mod">
          <ac:chgData name="Rabab Gomaa" userId="171d4a888b575b49" providerId="LiveId" clId="{274FA8EA-5B26-4B81-A63A-F1E4AA43A24F}" dt="2023-08-06T16:15:09.833" v="627" actId="13244"/>
          <ac:picMkLst>
            <pc:docMk/>
            <pc:sldMk cId="0" sldId="261"/>
            <ac:picMk id="1028" creationId="{79E842F0-6255-4756-811C-8B1A735A379A}"/>
          </ac:picMkLst>
        </pc:picChg>
      </pc:sldChg>
      <pc:sldChg chg="modSp mod">
        <pc:chgData name="Rabab Gomaa" userId="171d4a888b575b49" providerId="LiveId" clId="{274FA8EA-5B26-4B81-A63A-F1E4AA43A24F}" dt="2023-08-06T16:13:32.991" v="579" actId="962"/>
        <pc:sldMkLst>
          <pc:docMk/>
          <pc:sldMk cId="0" sldId="262"/>
        </pc:sldMkLst>
        <pc:picChg chg="mod">
          <ac:chgData name="Rabab Gomaa" userId="171d4a888b575b49" providerId="LiveId" clId="{274FA8EA-5B26-4B81-A63A-F1E4AA43A24F}" dt="2023-08-06T16:13:32.991" v="579" actId="962"/>
          <ac:picMkLst>
            <pc:docMk/>
            <pc:sldMk cId="0" sldId="262"/>
            <ac:picMk id="340" creationId="{00000000-0000-0000-0000-000000000000}"/>
          </ac:picMkLst>
        </pc:picChg>
      </pc:sldChg>
      <pc:sldChg chg="modSp mod">
        <pc:chgData name="Rabab Gomaa" userId="171d4a888b575b49" providerId="LiveId" clId="{274FA8EA-5B26-4B81-A63A-F1E4AA43A24F}" dt="2023-08-06T16:15:30.338" v="660" actId="20577"/>
        <pc:sldMkLst>
          <pc:docMk/>
          <pc:sldMk cId="0" sldId="264"/>
        </pc:sldMkLst>
        <pc:spChg chg="mod">
          <ac:chgData name="Rabab Gomaa" userId="171d4a888b575b49" providerId="LiveId" clId="{274FA8EA-5B26-4B81-A63A-F1E4AA43A24F}" dt="2023-08-06T16:15:30.338" v="660" actId="20577"/>
          <ac:spMkLst>
            <pc:docMk/>
            <pc:sldMk cId="0" sldId="264"/>
            <ac:spMk id="352" creationId="{00000000-0000-0000-0000-000000000000}"/>
          </ac:spMkLst>
        </pc:spChg>
        <pc:spChg chg="mod">
          <ac:chgData name="Rabab Gomaa" userId="171d4a888b575b49" providerId="LiveId" clId="{274FA8EA-5B26-4B81-A63A-F1E4AA43A24F}" dt="2023-08-06T16:04:21.298" v="398" actId="6549"/>
          <ac:spMkLst>
            <pc:docMk/>
            <pc:sldMk cId="0" sldId="264"/>
            <ac:spMk id="353" creationId="{00000000-0000-0000-0000-000000000000}"/>
          </ac:spMkLst>
        </pc:spChg>
      </pc:sldChg>
      <pc:sldChg chg="modSp mod">
        <pc:chgData name="Rabab Gomaa" userId="171d4a888b575b49" providerId="LiveId" clId="{274FA8EA-5B26-4B81-A63A-F1E4AA43A24F}" dt="2023-08-06T16:15:43.973" v="665" actId="20577"/>
        <pc:sldMkLst>
          <pc:docMk/>
          <pc:sldMk cId="0" sldId="266"/>
        </pc:sldMkLst>
        <pc:spChg chg="mod">
          <ac:chgData name="Rabab Gomaa" userId="171d4a888b575b49" providerId="LiveId" clId="{274FA8EA-5B26-4B81-A63A-F1E4AA43A24F}" dt="2023-08-06T16:15:43.973" v="665" actId="20577"/>
          <ac:spMkLst>
            <pc:docMk/>
            <pc:sldMk cId="0" sldId="266"/>
            <ac:spMk id="366" creationId="{00000000-0000-0000-0000-000000000000}"/>
          </ac:spMkLst>
        </pc:spChg>
        <pc:spChg chg="mod">
          <ac:chgData name="Rabab Gomaa" userId="171d4a888b575b49" providerId="LiveId" clId="{274FA8EA-5B26-4B81-A63A-F1E4AA43A24F}" dt="2023-08-05T15:31:17.434" v="26" actId="20577"/>
          <ac:spMkLst>
            <pc:docMk/>
            <pc:sldMk cId="0" sldId="266"/>
            <ac:spMk id="368" creationId="{00000000-0000-0000-0000-000000000000}"/>
          </ac:spMkLst>
        </pc:spChg>
        <pc:spChg chg="mod">
          <ac:chgData name="Rabab Gomaa" userId="171d4a888b575b49" providerId="LiveId" clId="{274FA8EA-5B26-4B81-A63A-F1E4AA43A24F}" dt="2023-08-06T16:14:19.627" v="598" actId="14100"/>
          <ac:spMkLst>
            <pc:docMk/>
            <pc:sldMk cId="0" sldId="266"/>
            <ac:spMk id="369" creationId="{00000000-0000-0000-0000-000000000000}"/>
          </ac:spMkLst>
        </pc:spChg>
        <pc:spChg chg="mod">
          <ac:chgData name="Rabab Gomaa" userId="171d4a888b575b49" providerId="LiveId" clId="{274FA8EA-5B26-4B81-A63A-F1E4AA43A24F}" dt="2023-08-06T16:14:25.218" v="599" actId="404"/>
          <ac:spMkLst>
            <pc:docMk/>
            <pc:sldMk cId="0" sldId="266"/>
            <ac:spMk id="370" creationId="{00000000-0000-0000-0000-000000000000}"/>
          </ac:spMkLst>
        </pc:spChg>
      </pc:sldChg>
      <pc:sldChg chg="modSp mod">
        <pc:chgData name="Rabab Gomaa" userId="171d4a888b575b49" providerId="LiveId" clId="{274FA8EA-5B26-4B81-A63A-F1E4AA43A24F}" dt="2023-08-06T16:15:48.495" v="669" actId="20577"/>
        <pc:sldMkLst>
          <pc:docMk/>
          <pc:sldMk cId="0" sldId="267"/>
        </pc:sldMkLst>
        <pc:spChg chg="mod">
          <ac:chgData name="Rabab Gomaa" userId="171d4a888b575b49" providerId="LiveId" clId="{274FA8EA-5B26-4B81-A63A-F1E4AA43A24F}" dt="2023-08-06T16:15:48.495" v="669" actId="20577"/>
          <ac:spMkLst>
            <pc:docMk/>
            <pc:sldMk cId="0" sldId="267"/>
            <ac:spMk id="375" creationId="{00000000-0000-0000-0000-000000000000}"/>
          </ac:spMkLst>
        </pc:spChg>
        <pc:spChg chg="mod">
          <ac:chgData name="Rabab Gomaa" userId="171d4a888b575b49" providerId="LiveId" clId="{274FA8EA-5B26-4B81-A63A-F1E4AA43A24F}" dt="2023-08-05T15:34:08.768" v="46" actId="6549"/>
          <ac:spMkLst>
            <pc:docMk/>
            <pc:sldMk cId="0" sldId="267"/>
            <ac:spMk id="377" creationId="{00000000-0000-0000-0000-000000000000}"/>
          </ac:spMkLst>
        </pc:spChg>
        <pc:spChg chg="mod">
          <ac:chgData name="Rabab Gomaa" userId="171d4a888b575b49" providerId="LiveId" clId="{274FA8EA-5B26-4B81-A63A-F1E4AA43A24F}" dt="2023-08-06T16:14:38.978" v="603" actId="14100"/>
          <ac:spMkLst>
            <pc:docMk/>
            <pc:sldMk cId="0" sldId="267"/>
            <ac:spMk id="378" creationId="{00000000-0000-0000-0000-000000000000}"/>
          </ac:spMkLst>
        </pc:spChg>
        <pc:spChg chg="mod">
          <ac:chgData name="Rabab Gomaa" userId="171d4a888b575b49" providerId="LiveId" clId="{274FA8EA-5B26-4B81-A63A-F1E4AA43A24F}" dt="2023-08-06T16:14:51.224" v="624" actId="1037"/>
          <ac:spMkLst>
            <pc:docMk/>
            <pc:sldMk cId="0" sldId="267"/>
            <ac:spMk id="379" creationId="{00000000-0000-0000-0000-000000000000}"/>
          </ac:spMkLst>
        </pc:spChg>
      </pc:sldChg>
      <pc:sldChg chg="modSp mod">
        <pc:chgData name="Rabab Gomaa" userId="171d4a888b575b49" providerId="LiveId" clId="{274FA8EA-5B26-4B81-A63A-F1E4AA43A24F}" dt="2023-08-06T16:16:06.135" v="678" actId="20577"/>
        <pc:sldMkLst>
          <pc:docMk/>
          <pc:sldMk cId="0" sldId="269"/>
        </pc:sldMkLst>
        <pc:spChg chg="mod">
          <ac:chgData name="Rabab Gomaa" userId="171d4a888b575b49" providerId="LiveId" clId="{274FA8EA-5B26-4B81-A63A-F1E4AA43A24F}" dt="2023-08-06T16:16:06.135" v="678" actId="20577"/>
          <ac:spMkLst>
            <pc:docMk/>
            <pc:sldMk cId="0" sldId="269"/>
            <ac:spMk id="391" creationId="{00000000-0000-0000-0000-000000000000}"/>
          </ac:spMkLst>
        </pc:spChg>
      </pc:sldChg>
      <pc:sldChg chg="modSp mod">
        <pc:chgData name="Rabab Gomaa" userId="171d4a888b575b49" providerId="LiveId" clId="{274FA8EA-5B26-4B81-A63A-F1E4AA43A24F}" dt="2023-08-06T16:16:11.017" v="682" actId="20577"/>
        <pc:sldMkLst>
          <pc:docMk/>
          <pc:sldMk cId="0" sldId="270"/>
        </pc:sldMkLst>
        <pc:spChg chg="mod">
          <ac:chgData name="Rabab Gomaa" userId="171d4a888b575b49" providerId="LiveId" clId="{274FA8EA-5B26-4B81-A63A-F1E4AA43A24F}" dt="2023-08-06T16:16:11.017" v="682" actId="20577"/>
          <ac:spMkLst>
            <pc:docMk/>
            <pc:sldMk cId="0" sldId="270"/>
            <ac:spMk id="398" creationId="{00000000-0000-0000-0000-000000000000}"/>
          </ac:spMkLst>
        </pc:spChg>
      </pc:sldChg>
      <pc:sldChg chg="modSp mod">
        <pc:chgData name="Rabab Gomaa" userId="171d4a888b575b49" providerId="LiveId" clId="{274FA8EA-5B26-4B81-A63A-F1E4AA43A24F}" dt="2023-08-06T12:55:28.386" v="74" actId="20577"/>
        <pc:sldMkLst>
          <pc:docMk/>
          <pc:sldMk cId="0" sldId="271"/>
        </pc:sldMkLst>
        <pc:spChg chg="mod">
          <ac:chgData name="Rabab Gomaa" userId="171d4a888b575b49" providerId="LiveId" clId="{274FA8EA-5B26-4B81-A63A-F1E4AA43A24F}" dt="2023-08-06T12:55:28.386" v="74" actId="20577"/>
          <ac:spMkLst>
            <pc:docMk/>
            <pc:sldMk cId="0" sldId="271"/>
            <ac:spMk id="407" creationId="{00000000-0000-0000-0000-000000000000}"/>
          </ac:spMkLst>
        </pc:spChg>
      </pc:sldChg>
      <pc:sldChg chg="modSp mod">
        <pc:chgData name="Rabab Gomaa" userId="171d4a888b575b49" providerId="LiveId" clId="{274FA8EA-5B26-4B81-A63A-F1E4AA43A24F}" dt="2023-08-06T16:16:56.425" v="712" actId="20577"/>
        <pc:sldMkLst>
          <pc:docMk/>
          <pc:sldMk cId="0" sldId="275"/>
        </pc:sldMkLst>
        <pc:spChg chg="mod">
          <ac:chgData name="Rabab Gomaa" userId="171d4a888b575b49" providerId="LiveId" clId="{274FA8EA-5B26-4B81-A63A-F1E4AA43A24F}" dt="2023-08-06T16:16:56.425" v="712" actId="20577"/>
          <ac:spMkLst>
            <pc:docMk/>
            <pc:sldMk cId="0" sldId="275"/>
            <ac:spMk id="433" creationId="{00000000-0000-0000-0000-000000000000}"/>
          </ac:spMkLst>
        </pc:spChg>
      </pc:sldChg>
      <pc:sldChg chg="modSp mod modNotesTx">
        <pc:chgData name="Rabab Gomaa" userId="171d4a888b575b49" providerId="LiveId" clId="{274FA8EA-5B26-4B81-A63A-F1E4AA43A24F}" dt="2023-08-06T16:03:20.215" v="395" actId="20577"/>
        <pc:sldMkLst>
          <pc:docMk/>
          <pc:sldMk cId="0" sldId="278"/>
        </pc:sldMkLst>
        <pc:spChg chg="mod">
          <ac:chgData name="Rabab Gomaa" userId="171d4a888b575b49" providerId="LiveId" clId="{274FA8EA-5B26-4B81-A63A-F1E4AA43A24F}" dt="2023-08-06T16:03:20.215" v="395" actId="20577"/>
          <ac:spMkLst>
            <pc:docMk/>
            <pc:sldMk cId="0" sldId="278"/>
            <ac:spMk id="456" creationId="{00000000-0000-0000-0000-000000000000}"/>
          </ac:spMkLst>
        </pc:spChg>
      </pc:sldChg>
      <pc:sldChg chg="modSp add mod">
        <pc:chgData name="Rabab Gomaa" userId="171d4a888b575b49" providerId="LiveId" clId="{274FA8EA-5B26-4B81-A63A-F1E4AA43A24F}" dt="2023-08-06T15:56:08.682" v="169" actId="6549"/>
        <pc:sldMkLst>
          <pc:docMk/>
          <pc:sldMk cId="1190689430" sldId="467"/>
        </pc:sldMkLst>
        <pc:spChg chg="mod">
          <ac:chgData name="Rabab Gomaa" userId="171d4a888b575b49" providerId="LiveId" clId="{274FA8EA-5B26-4B81-A63A-F1E4AA43A24F}" dt="2023-08-06T15:56:05.894" v="168" actId="20577"/>
          <ac:spMkLst>
            <pc:docMk/>
            <pc:sldMk cId="1190689430" sldId="467"/>
            <ac:spMk id="2" creationId="{00000000-0000-0000-0000-000000000000}"/>
          </ac:spMkLst>
        </pc:spChg>
        <pc:spChg chg="mod">
          <ac:chgData name="Rabab Gomaa" userId="171d4a888b575b49" providerId="LiveId" clId="{274FA8EA-5B26-4B81-A63A-F1E4AA43A24F}" dt="2023-08-06T15:56:08.682" v="169" actId="6549"/>
          <ac:spMkLst>
            <pc:docMk/>
            <pc:sldMk cId="1190689430" sldId="467"/>
            <ac:spMk id="3" creationId="{00000000-0000-0000-0000-000000000000}"/>
          </ac:spMkLst>
        </pc:spChg>
        <pc:spChg chg="mod">
          <ac:chgData name="Rabab Gomaa" userId="171d4a888b575b49" providerId="LiveId" clId="{274FA8EA-5B26-4B81-A63A-F1E4AA43A24F}" dt="2023-08-06T15:55:53.397" v="137"/>
          <ac:spMkLst>
            <pc:docMk/>
            <pc:sldMk cId="1190689430" sldId="467"/>
            <ac:spMk id="5" creationId="{00000000-0000-0000-0000-000000000000}"/>
          </ac:spMkLst>
        </pc:spChg>
      </pc:sldChg>
      <pc:sldChg chg="modSp add mod">
        <pc:chgData name="Rabab Gomaa" userId="171d4a888b575b49" providerId="LiveId" clId="{274FA8EA-5B26-4B81-A63A-F1E4AA43A24F}" dt="2023-08-06T16:17:24.730" v="723" actId="20577"/>
        <pc:sldMkLst>
          <pc:docMk/>
          <pc:sldMk cId="577768665" sldId="513"/>
        </pc:sldMkLst>
        <pc:spChg chg="mod">
          <ac:chgData name="Rabab Gomaa" userId="171d4a888b575b49" providerId="LiveId" clId="{274FA8EA-5B26-4B81-A63A-F1E4AA43A24F}" dt="2023-08-06T16:17:24.730" v="723" actId="20577"/>
          <ac:spMkLst>
            <pc:docMk/>
            <pc:sldMk cId="577768665" sldId="513"/>
            <ac:spMk id="16" creationId="{628A55D4-C795-1AFE-93F8-721656FD4DD8}"/>
          </ac:spMkLst>
        </pc:spChg>
        <pc:spChg chg="mod">
          <ac:chgData name="Rabab Gomaa" userId="171d4a888b575b49" providerId="LiveId" clId="{274FA8EA-5B26-4B81-A63A-F1E4AA43A24F}" dt="2023-08-06T16:17:17.437" v="716" actId="113"/>
          <ac:spMkLst>
            <pc:docMk/>
            <pc:sldMk cId="577768665" sldId="513"/>
            <ac:spMk id="17" creationId="{2F723C9E-9EEF-3364-29DB-B6B0B78BABED}"/>
          </ac:spMkLst>
        </pc:spChg>
      </pc:sldChg>
      <pc:sldChg chg="modSp add mod">
        <pc:chgData name="Rabab Gomaa" userId="171d4a888b575b49" providerId="LiveId" clId="{274FA8EA-5B26-4B81-A63A-F1E4AA43A24F}" dt="2023-08-06T16:17:37.686" v="753" actId="20577"/>
        <pc:sldMkLst>
          <pc:docMk/>
          <pc:sldMk cId="3548342856" sldId="514"/>
        </pc:sldMkLst>
        <pc:spChg chg="mod">
          <ac:chgData name="Rabab Gomaa" userId="171d4a888b575b49" providerId="LiveId" clId="{274FA8EA-5B26-4B81-A63A-F1E4AA43A24F}" dt="2023-08-06T16:17:37.686" v="753" actId="20577"/>
          <ac:spMkLst>
            <pc:docMk/>
            <pc:sldMk cId="3548342856" sldId="514"/>
            <ac:spMk id="16" creationId="{628A55D4-C795-1AFE-93F8-721656FD4DD8}"/>
          </ac:spMkLst>
        </pc:spChg>
        <pc:spChg chg="mod">
          <ac:chgData name="Rabab Gomaa" userId="171d4a888b575b49" providerId="LiveId" clId="{274FA8EA-5B26-4B81-A63A-F1E4AA43A24F}" dt="2023-08-06T15:55:17.745" v="135" actId="20577"/>
          <ac:spMkLst>
            <pc:docMk/>
            <pc:sldMk cId="3548342856" sldId="514"/>
            <ac:spMk id="17" creationId="{2F723C9E-9EEF-3364-29DB-B6B0B78BABED}"/>
          </ac:spMkLst>
        </pc:spChg>
      </pc:sldChg>
      <pc:sldChg chg="modSp add mod ord">
        <pc:chgData name="Rabab Gomaa" userId="171d4a888b575b49" providerId="LiveId" clId="{274FA8EA-5B26-4B81-A63A-F1E4AA43A24F}" dt="2023-08-06T15:56:27.444" v="178"/>
        <pc:sldMkLst>
          <pc:docMk/>
          <pc:sldMk cId="2774876003" sldId="515"/>
        </pc:sldMkLst>
        <pc:spChg chg="mod">
          <ac:chgData name="Rabab Gomaa" userId="171d4a888b575b49" providerId="LiveId" clId="{274FA8EA-5B26-4B81-A63A-F1E4AA43A24F}" dt="2023-08-06T15:56:17.284" v="176" actId="20577"/>
          <ac:spMkLst>
            <pc:docMk/>
            <pc:sldMk cId="2774876003" sldId="515"/>
            <ac:spMk id="2" creationId="{00000000-0000-0000-0000-000000000000}"/>
          </ac:spMkLst>
        </pc:spChg>
      </pc:sldChg>
      <pc:sldChg chg="modSp add mod">
        <pc:chgData name="Rabab Gomaa" userId="171d4a888b575b49" providerId="LiveId" clId="{274FA8EA-5B26-4B81-A63A-F1E4AA43A24F}" dt="2023-08-06T16:17:05.647" v="715" actId="20577"/>
        <pc:sldMkLst>
          <pc:docMk/>
          <pc:sldMk cId="3650224516" sldId="516"/>
        </pc:sldMkLst>
        <pc:spChg chg="mod">
          <ac:chgData name="Rabab Gomaa" userId="171d4a888b575b49" providerId="LiveId" clId="{274FA8EA-5B26-4B81-A63A-F1E4AA43A24F}" dt="2023-08-06T16:17:05.647" v="715" actId="20577"/>
          <ac:spMkLst>
            <pc:docMk/>
            <pc:sldMk cId="3650224516" sldId="516"/>
            <ac:spMk id="2" creationId="{00000000-0000-0000-0000-000000000000}"/>
          </ac:spMkLst>
        </pc:spChg>
        <pc:spChg chg="mod">
          <ac:chgData name="Rabab Gomaa" userId="171d4a888b575b49" providerId="LiveId" clId="{274FA8EA-5B26-4B81-A63A-F1E4AA43A24F}" dt="2023-08-06T15:56:53.399" v="184" actId="20577"/>
          <ac:spMkLst>
            <pc:docMk/>
            <pc:sldMk cId="3650224516" sldId="516"/>
            <ac:spMk id="3" creationId="{00000000-0000-0000-0000-000000000000}"/>
          </ac:spMkLst>
        </pc:spChg>
        <pc:spChg chg="mod">
          <ac:chgData name="Rabab Gomaa" userId="171d4a888b575b49" providerId="LiveId" clId="{274FA8EA-5B26-4B81-A63A-F1E4AA43A24F}" dt="2023-08-06T15:56:40.603" v="180"/>
          <ac:spMkLst>
            <pc:docMk/>
            <pc:sldMk cId="3650224516" sldId="516"/>
            <ac:spMk id="5" creationId="{00000000-0000-0000-0000-000000000000}"/>
          </ac:spMkLst>
        </pc:spChg>
      </pc:sldChg>
    </pc:docChg>
  </pc:docChgLst>
  <pc:docChgLst>
    <pc:chgData name="Rabab Gomaa" userId="171d4a888b575b49" providerId="LiveId" clId="{F0538363-26BB-4D41-8DC6-D80D08C0CC5E}"/>
    <pc:docChg chg="undo custSel addSld delSld modSld sldOrd replTag">
      <pc:chgData name="Rabab Gomaa" userId="171d4a888b575b49" providerId="LiveId" clId="{F0538363-26BB-4D41-8DC6-D80D08C0CC5E}" dt="2023-11-11T03:59:34.130" v="6800"/>
      <pc:docMkLst>
        <pc:docMk/>
      </pc:docMkLst>
      <pc:sldChg chg="addSp delSp modSp mod">
        <pc:chgData name="Rabab Gomaa" userId="171d4a888b575b49" providerId="LiveId" clId="{F0538363-26BB-4D41-8DC6-D80D08C0CC5E}" dt="2023-11-10T20:21:58.540" v="4863" actId="403"/>
        <pc:sldMkLst>
          <pc:docMk/>
          <pc:sldMk cId="0" sldId="260"/>
        </pc:sldMkLst>
        <pc:spChg chg="add del mod">
          <ac:chgData name="Rabab Gomaa" userId="171d4a888b575b49" providerId="LiveId" clId="{F0538363-26BB-4D41-8DC6-D80D08C0CC5E}" dt="2023-11-10T20:21:06.462" v="4775" actId="478"/>
          <ac:spMkLst>
            <pc:docMk/>
            <pc:sldMk cId="0" sldId="260"/>
            <ac:spMk id="3" creationId="{FDFB4B3C-5311-F0EB-0B85-94783BB20AC8}"/>
          </ac:spMkLst>
        </pc:spChg>
        <pc:spChg chg="add mod">
          <ac:chgData name="Rabab Gomaa" userId="171d4a888b575b49" providerId="LiveId" clId="{F0538363-26BB-4D41-8DC6-D80D08C0CC5E}" dt="2023-11-10T20:21:58.540" v="4863" actId="403"/>
          <ac:spMkLst>
            <pc:docMk/>
            <pc:sldMk cId="0" sldId="260"/>
            <ac:spMk id="6" creationId="{F3370E2E-C26D-F37F-2696-2730307B8E2F}"/>
          </ac:spMkLst>
        </pc:spChg>
        <pc:spChg chg="mod">
          <ac:chgData name="Rabab Gomaa" userId="171d4a888b575b49" providerId="LiveId" clId="{F0538363-26BB-4D41-8DC6-D80D08C0CC5E}" dt="2023-11-10T20:21:38.794" v="4816" actId="20577"/>
          <ac:spMkLst>
            <pc:docMk/>
            <pc:sldMk cId="0" sldId="260"/>
            <ac:spMk id="322" creationId="{00000000-0000-0000-0000-000000000000}"/>
          </ac:spMkLst>
        </pc:spChg>
        <pc:spChg chg="del mod">
          <ac:chgData name="Rabab Gomaa" userId="171d4a888b575b49" providerId="LiveId" clId="{F0538363-26BB-4D41-8DC6-D80D08C0CC5E}" dt="2023-11-10T20:21:04.305" v="4774" actId="478"/>
          <ac:spMkLst>
            <pc:docMk/>
            <pc:sldMk cId="0" sldId="260"/>
            <ac:spMk id="324" creationId="{00000000-0000-0000-0000-000000000000}"/>
          </ac:spMkLst>
        </pc:spChg>
        <pc:picChg chg="add mod">
          <ac:chgData name="Rabab Gomaa" userId="171d4a888b575b49" providerId="LiveId" clId="{F0538363-26BB-4D41-8DC6-D80D08C0CC5E}" dt="2023-11-10T20:21:09.954" v="4778" actId="1076"/>
          <ac:picMkLst>
            <pc:docMk/>
            <pc:sldMk cId="0" sldId="260"/>
            <ac:picMk id="5" creationId="{EFD381E5-F605-87C1-234E-1313AD0DF234}"/>
          </ac:picMkLst>
        </pc:picChg>
      </pc:sldChg>
      <pc:sldChg chg="modSp mod ord">
        <pc:chgData name="Rabab Gomaa" userId="171d4a888b575b49" providerId="LiveId" clId="{F0538363-26BB-4D41-8DC6-D80D08C0CC5E}" dt="2023-11-08T05:02:34.208" v="2921" actId="20577"/>
        <pc:sldMkLst>
          <pc:docMk/>
          <pc:sldMk cId="0" sldId="261"/>
        </pc:sldMkLst>
        <pc:spChg chg="mod">
          <ac:chgData name="Rabab Gomaa" userId="171d4a888b575b49" providerId="LiveId" clId="{F0538363-26BB-4D41-8DC6-D80D08C0CC5E}" dt="2023-11-08T04:54:46.298" v="2750" actId="20577"/>
          <ac:spMkLst>
            <pc:docMk/>
            <pc:sldMk cId="0" sldId="261"/>
            <ac:spMk id="4" creationId="{FC5793CE-15CC-2AE7-4B87-3EF26C8EED41}"/>
          </ac:spMkLst>
        </pc:spChg>
        <pc:spChg chg="mod">
          <ac:chgData name="Rabab Gomaa" userId="171d4a888b575b49" providerId="LiveId" clId="{F0538363-26BB-4D41-8DC6-D80D08C0CC5E}" dt="2023-11-08T05:02:34.208" v="2921" actId="20577"/>
          <ac:spMkLst>
            <pc:docMk/>
            <pc:sldMk cId="0" sldId="261"/>
            <ac:spMk id="329" creationId="{00000000-0000-0000-0000-000000000000}"/>
          </ac:spMkLst>
        </pc:spChg>
        <pc:picChg chg="mod">
          <ac:chgData name="Rabab Gomaa" userId="171d4a888b575b49" providerId="LiveId" clId="{F0538363-26BB-4D41-8DC6-D80D08C0CC5E}" dt="2023-11-08T04:15:50.952" v="2256" actId="1076"/>
          <ac:picMkLst>
            <pc:docMk/>
            <pc:sldMk cId="0" sldId="261"/>
            <ac:picMk id="1028" creationId="{79E842F0-6255-4756-811C-8B1A735A379A}"/>
          </ac:picMkLst>
        </pc:picChg>
      </pc:sldChg>
      <pc:sldChg chg="modSp mod ord">
        <pc:chgData name="Rabab Gomaa" userId="171d4a888b575b49" providerId="LiveId" clId="{F0538363-26BB-4D41-8DC6-D80D08C0CC5E}" dt="2023-11-10T19:41:54.152" v="3970" actId="113"/>
        <pc:sldMkLst>
          <pc:docMk/>
          <pc:sldMk cId="0" sldId="262"/>
        </pc:sldMkLst>
        <pc:spChg chg="mod">
          <ac:chgData name="Rabab Gomaa" userId="171d4a888b575b49" providerId="LiveId" clId="{F0538363-26BB-4D41-8DC6-D80D08C0CC5E}" dt="2023-11-10T19:41:54.152" v="3970" actId="113"/>
          <ac:spMkLst>
            <pc:docMk/>
            <pc:sldMk cId="0" sldId="262"/>
            <ac:spMk id="339" creationId="{00000000-0000-0000-0000-000000000000}"/>
          </ac:spMkLst>
        </pc:spChg>
      </pc:sldChg>
      <pc:sldChg chg="modSp mod">
        <pc:chgData name="Rabab Gomaa" userId="171d4a888b575b49" providerId="LiveId" clId="{F0538363-26BB-4D41-8DC6-D80D08C0CC5E}" dt="2023-11-10T19:54:19.273" v="4384" actId="6549"/>
        <pc:sldMkLst>
          <pc:docMk/>
          <pc:sldMk cId="0" sldId="263"/>
        </pc:sldMkLst>
        <pc:spChg chg="mod">
          <ac:chgData name="Rabab Gomaa" userId="171d4a888b575b49" providerId="LiveId" clId="{F0538363-26BB-4D41-8DC6-D80D08C0CC5E}" dt="2023-11-10T19:54:19.273" v="4384" actId="6549"/>
          <ac:spMkLst>
            <pc:docMk/>
            <pc:sldMk cId="0" sldId="263"/>
            <ac:spMk id="347" creationId="{00000000-0000-0000-0000-000000000000}"/>
          </ac:spMkLst>
        </pc:spChg>
      </pc:sldChg>
      <pc:sldChg chg="modSp mod">
        <pc:chgData name="Rabab Gomaa" userId="171d4a888b575b49" providerId="LiveId" clId="{F0538363-26BB-4D41-8DC6-D80D08C0CC5E}" dt="2023-11-10T19:57:33.169" v="4421" actId="14100"/>
        <pc:sldMkLst>
          <pc:docMk/>
          <pc:sldMk cId="0" sldId="264"/>
        </pc:sldMkLst>
        <pc:spChg chg="mod">
          <ac:chgData name="Rabab Gomaa" userId="171d4a888b575b49" providerId="LiveId" clId="{F0538363-26BB-4D41-8DC6-D80D08C0CC5E}" dt="2023-11-10T19:57:33.169" v="4421" actId="14100"/>
          <ac:spMkLst>
            <pc:docMk/>
            <pc:sldMk cId="0" sldId="264"/>
            <ac:spMk id="352" creationId="{00000000-0000-0000-0000-000000000000}"/>
          </ac:spMkLst>
        </pc:spChg>
      </pc:sldChg>
      <pc:sldChg chg="del mod modShow">
        <pc:chgData name="Rabab Gomaa" userId="171d4a888b575b49" providerId="LiveId" clId="{F0538363-26BB-4D41-8DC6-D80D08C0CC5E}" dt="2023-11-08T04:04:26.636" v="2047" actId="47"/>
        <pc:sldMkLst>
          <pc:docMk/>
          <pc:sldMk cId="0" sldId="265"/>
        </pc:sldMkLst>
      </pc:sldChg>
      <pc:sldChg chg="addSp delSp modSp mod ord">
        <pc:chgData name="Rabab Gomaa" userId="171d4a888b575b49" providerId="LiveId" clId="{F0538363-26BB-4D41-8DC6-D80D08C0CC5E}" dt="2023-11-10T22:09:02.197" v="5586" actId="313"/>
        <pc:sldMkLst>
          <pc:docMk/>
          <pc:sldMk cId="0" sldId="266"/>
        </pc:sldMkLst>
        <pc:spChg chg="add mod">
          <ac:chgData name="Rabab Gomaa" userId="171d4a888b575b49" providerId="LiveId" clId="{F0538363-26BB-4D41-8DC6-D80D08C0CC5E}" dt="2023-11-10T22:09:02.197" v="5586" actId="313"/>
          <ac:spMkLst>
            <pc:docMk/>
            <pc:sldMk cId="0" sldId="266"/>
            <ac:spMk id="2" creationId="{16E17922-A210-E4E7-4A20-4AAFC3F4DC02}"/>
          </ac:spMkLst>
        </pc:spChg>
        <pc:spChg chg="add mod">
          <ac:chgData name="Rabab Gomaa" userId="171d4a888b575b49" providerId="LiveId" clId="{F0538363-26BB-4D41-8DC6-D80D08C0CC5E}" dt="2023-11-08T03:37:00.188" v="1810" actId="113"/>
          <ac:spMkLst>
            <pc:docMk/>
            <pc:sldMk cId="0" sldId="266"/>
            <ac:spMk id="3" creationId="{2AEBFB38-4BCB-C2D5-BE66-AF106F039F03}"/>
          </ac:spMkLst>
        </pc:spChg>
        <pc:spChg chg="add mod">
          <ac:chgData name="Rabab Gomaa" userId="171d4a888b575b49" providerId="LiveId" clId="{F0538363-26BB-4D41-8DC6-D80D08C0CC5E}" dt="2023-11-08T03:35:21.474" v="1695" actId="14100"/>
          <ac:spMkLst>
            <pc:docMk/>
            <pc:sldMk cId="0" sldId="266"/>
            <ac:spMk id="4" creationId="{AEBC70C4-F23C-B4DA-D68E-60B75486946B}"/>
          </ac:spMkLst>
        </pc:spChg>
        <pc:spChg chg="add mod ord">
          <ac:chgData name="Rabab Gomaa" userId="171d4a888b575b49" providerId="LiveId" clId="{F0538363-26BB-4D41-8DC6-D80D08C0CC5E}" dt="2023-11-08T03:52:58.976" v="1959" actId="20577"/>
          <ac:spMkLst>
            <pc:docMk/>
            <pc:sldMk cId="0" sldId="266"/>
            <ac:spMk id="5" creationId="{4FDDBD68-9D32-DA18-3FC6-39A6685132D1}"/>
          </ac:spMkLst>
        </pc:spChg>
        <pc:spChg chg="add mod">
          <ac:chgData name="Rabab Gomaa" userId="171d4a888b575b49" providerId="LiveId" clId="{F0538363-26BB-4D41-8DC6-D80D08C0CC5E}" dt="2023-11-08T04:00:23.348" v="2004" actId="207"/>
          <ac:spMkLst>
            <pc:docMk/>
            <pc:sldMk cId="0" sldId="266"/>
            <ac:spMk id="8" creationId="{C4E81455-A197-1AEA-CB75-914B598090A9}"/>
          </ac:spMkLst>
        </pc:spChg>
        <pc:spChg chg="mod">
          <ac:chgData name="Rabab Gomaa" userId="171d4a888b575b49" providerId="LiveId" clId="{F0538363-26BB-4D41-8DC6-D80D08C0CC5E}" dt="2023-11-08T03:37:38.202" v="1813" actId="20577"/>
          <ac:spMkLst>
            <pc:docMk/>
            <pc:sldMk cId="0" sldId="266"/>
            <ac:spMk id="366" creationId="{00000000-0000-0000-0000-000000000000}"/>
          </ac:spMkLst>
        </pc:spChg>
        <pc:spChg chg="mod">
          <ac:chgData name="Rabab Gomaa" userId="171d4a888b575b49" providerId="LiveId" clId="{F0538363-26BB-4D41-8DC6-D80D08C0CC5E}" dt="2023-11-08T03:35:28.059" v="1697" actId="14100"/>
          <ac:spMkLst>
            <pc:docMk/>
            <pc:sldMk cId="0" sldId="266"/>
            <ac:spMk id="368" creationId="{00000000-0000-0000-0000-000000000000}"/>
          </ac:spMkLst>
        </pc:spChg>
        <pc:spChg chg="mod">
          <ac:chgData name="Rabab Gomaa" userId="171d4a888b575b49" providerId="LiveId" clId="{F0538363-26BB-4D41-8DC6-D80D08C0CC5E}" dt="2023-11-08T03:52:13.546" v="1947" actId="6549"/>
          <ac:spMkLst>
            <pc:docMk/>
            <pc:sldMk cId="0" sldId="266"/>
            <ac:spMk id="369" creationId="{00000000-0000-0000-0000-000000000000}"/>
          </ac:spMkLst>
        </pc:spChg>
        <pc:spChg chg="del mod">
          <ac:chgData name="Rabab Gomaa" userId="171d4a888b575b49" providerId="LiveId" clId="{F0538363-26BB-4D41-8DC6-D80D08C0CC5E}" dt="2023-11-08T03:32:43.134" v="1669" actId="478"/>
          <ac:spMkLst>
            <pc:docMk/>
            <pc:sldMk cId="0" sldId="266"/>
            <ac:spMk id="370" creationId="{00000000-0000-0000-0000-000000000000}"/>
          </ac:spMkLst>
        </pc:spChg>
        <pc:cxnChg chg="add mod">
          <ac:chgData name="Rabab Gomaa" userId="171d4a888b575b49" providerId="LiveId" clId="{F0538363-26BB-4D41-8DC6-D80D08C0CC5E}" dt="2023-11-08T03:52:32.074" v="1951" actId="1076"/>
          <ac:cxnSpMkLst>
            <pc:docMk/>
            <pc:sldMk cId="0" sldId="266"/>
            <ac:cxnSpMk id="7" creationId="{AC6F27A4-93E4-9BDB-1EDE-4FDCF3391D1B}"/>
          </ac:cxnSpMkLst>
        </pc:cxnChg>
      </pc:sldChg>
      <pc:sldChg chg="del mod ord modShow">
        <pc:chgData name="Rabab Gomaa" userId="171d4a888b575b49" providerId="LiveId" clId="{F0538363-26BB-4D41-8DC6-D80D08C0CC5E}" dt="2023-11-08T04:04:25.482" v="2046" actId="47"/>
        <pc:sldMkLst>
          <pc:docMk/>
          <pc:sldMk cId="0" sldId="267"/>
        </pc:sldMkLst>
      </pc:sldChg>
      <pc:sldChg chg="modSp mod">
        <pc:chgData name="Rabab Gomaa" userId="171d4a888b575b49" providerId="LiveId" clId="{F0538363-26BB-4D41-8DC6-D80D08C0CC5E}" dt="2023-11-08T05:28:37.237" v="3352" actId="20577"/>
        <pc:sldMkLst>
          <pc:docMk/>
          <pc:sldMk cId="0" sldId="268"/>
        </pc:sldMkLst>
        <pc:spChg chg="mod">
          <ac:chgData name="Rabab Gomaa" userId="171d4a888b575b49" providerId="LiveId" clId="{F0538363-26BB-4D41-8DC6-D80D08C0CC5E}" dt="2023-11-08T05:24:38.445" v="3316" actId="20577"/>
          <ac:spMkLst>
            <pc:docMk/>
            <pc:sldMk cId="0" sldId="268"/>
            <ac:spMk id="384" creationId="{00000000-0000-0000-0000-000000000000}"/>
          </ac:spMkLst>
        </pc:spChg>
        <pc:spChg chg="mod">
          <ac:chgData name="Rabab Gomaa" userId="171d4a888b575b49" providerId="LiveId" clId="{F0538363-26BB-4D41-8DC6-D80D08C0CC5E}" dt="2023-11-08T05:28:37.237" v="3352" actId="20577"/>
          <ac:spMkLst>
            <pc:docMk/>
            <pc:sldMk cId="0" sldId="268"/>
            <ac:spMk id="386" creationId="{00000000-0000-0000-0000-000000000000}"/>
          </ac:spMkLst>
        </pc:spChg>
      </pc:sldChg>
      <pc:sldChg chg="addSp delSp modSp mod ord">
        <pc:chgData name="Rabab Gomaa" userId="171d4a888b575b49" providerId="LiveId" clId="{F0538363-26BB-4D41-8DC6-D80D08C0CC5E}" dt="2023-11-10T22:22:36.560" v="5591" actId="20577"/>
        <pc:sldMkLst>
          <pc:docMk/>
          <pc:sldMk cId="0" sldId="269"/>
        </pc:sldMkLst>
        <pc:spChg chg="add del mod">
          <ac:chgData name="Rabab Gomaa" userId="171d4a888b575b49" providerId="LiveId" clId="{F0538363-26BB-4D41-8DC6-D80D08C0CC5E}" dt="2023-11-08T04:53:26.853" v="2724" actId="478"/>
          <ac:spMkLst>
            <pc:docMk/>
            <pc:sldMk cId="0" sldId="269"/>
            <ac:spMk id="3" creationId="{8D9ABAC6-AA76-22F7-DC2F-B54D0A232F18}"/>
          </ac:spMkLst>
        </pc:spChg>
        <pc:spChg chg="add mod">
          <ac:chgData name="Rabab Gomaa" userId="171d4a888b575b49" providerId="LiveId" clId="{F0538363-26BB-4D41-8DC6-D80D08C0CC5E}" dt="2023-11-10T22:22:36.560" v="5591" actId="20577"/>
          <ac:spMkLst>
            <pc:docMk/>
            <pc:sldMk cId="0" sldId="269"/>
            <ac:spMk id="4" creationId="{6D97ACE8-ED55-AF8D-C29C-15FF2A24EB7C}"/>
          </ac:spMkLst>
        </pc:spChg>
        <pc:spChg chg="del">
          <ac:chgData name="Rabab Gomaa" userId="171d4a888b575b49" providerId="LiveId" clId="{F0538363-26BB-4D41-8DC6-D80D08C0CC5E}" dt="2023-11-08T04:53:24.881" v="2722" actId="478"/>
          <ac:spMkLst>
            <pc:docMk/>
            <pc:sldMk cId="0" sldId="269"/>
            <ac:spMk id="391" creationId="{00000000-0000-0000-0000-000000000000}"/>
          </ac:spMkLst>
        </pc:spChg>
        <pc:spChg chg="mod">
          <ac:chgData name="Rabab Gomaa" userId="171d4a888b575b49" providerId="LiveId" clId="{F0538363-26BB-4D41-8DC6-D80D08C0CC5E}" dt="2023-11-08T04:55:14.560" v="2777" actId="5793"/>
          <ac:spMkLst>
            <pc:docMk/>
            <pc:sldMk cId="0" sldId="269"/>
            <ac:spMk id="393" creationId="{00000000-0000-0000-0000-000000000000}"/>
          </ac:spMkLst>
        </pc:spChg>
      </pc:sldChg>
      <pc:sldChg chg="addSp delSp modSp mod ord">
        <pc:chgData name="Rabab Gomaa" userId="171d4a888b575b49" providerId="LiveId" clId="{F0538363-26BB-4D41-8DC6-D80D08C0CC5E}" dt="2023-11-10T20:34:12.001" v="5146" actId="20577"/>
        <pc:sldMkLst>
          <pc:docMk/>
          <pc:sldMk cId="0" sldId="270"/>
        </pc:sldMkLst>
        <pc:spChg chg="add del mod">
          <ac:chgData name="Rabab Gomaa" userId="171d4a888b575b49" providerId="LiveId" clId="{F0538363-26BB-4D41-8DC6-D80D08C0CC5E}" dt="2023-11-08T04:53:37.226" v="2728" actId="478"/>
          <ac:spMkLst>
            <pc:docMk/>
            <pc:sldMk cId="0" sldId="270"/>
            <ac:spMk id="3" creationId="{1565757C-A287-20E3-C465-8EE21D91000B}"/>
          </ac:spMkLst>
        </pc:spChg>
        <pc:spChg chg="add mod">
          <ac:chgData name="Rabab Gomaa" userId="171d4a888b575b49" providerId="LiveId" clId="{F0538363-26BB-4D41-8DC6-D80D08C0CC5E}" dt="2023-11-08T05:03:27.750" v="2935" actId="20577"/>
          <ac:spMkLst>
            <pc:docMk/>
            <pc:sldMk cId="0" sldId="270"/>
            <ac:spMk id="4" creationId="{6A0B7BF5-3D02-6BC8-3B51-262EDB27C7AE}"/>
          </ac:spMkLst>
        </pc:spChg>
        <pc:spChg chg="del">
          <ac:chgData name="Rabab Gomaa" userId="171d4a888b575b49" providerId="LiveId" clId="{F0538363-26BB-4D41-8DC6-D80D08C0CC5E}" dt="2023-11-08T04:53:35.543" v="2727" actId="478"/>
          <ac:spMkLst>
            <pc:docMk/>
            <pc:sldMk cId="0" sldId="270"/>
            <ac:spMk id="398" creationId="{00000000-0000-0000-0000-000000000000}"/>
          </ac:spMkLst>
        </pc:spChg>
        <pc:spChg chg="mod">
          <ac:chgData name="Rabab Gomaa" userId="171d4a888b575b49" providerId="LiveId" clId="{F0538363-26BB-4D41-8DC6-D80D08C0CC5E}" dt="2023-11-10T20:34:12.001" v="5146" actId="20577"/>
          <ac:spMkLst>
            <pc:docMk/>
            <pc:sldMk cId="0" sldId="270"/>
            <ac:spMk id="400" creationId="{00000000-0000-0000-0000-000000000000}"/>
          </ac:spMkLst>
        </pc:spChg>
      </pc:sldChg>
      <pc:sldChg chg="add del mod ord modShow">
        <pc:chgData name="Rabab Gomaa" userId="171d4a888b575b49" providerId="LiveId" clId="{F0538363-26BB-4D41-8DC6-D80D08C0CC5E}" dt="2023-11-10T20:49:46.481" v="5564" actId="47"/>
        <pc:sldMkLst>
          <pc:docMk/>
          <pc:sldMk cId="0" sldId="271"/>
        </pc:sldMkLst>
      </pc:sldChg>
      <pc:sldChg chg="addSp modSp mod">
        <pc:chgData name="Rabab Gomaa" userId="171d4a888b575b49" providerId="LiveId" clId="{F0538363-26BB-4D41-8DC6-D80D08C0CC5E}" dt="2023-11-10T19:46:35.891" v="4052" actId="5793"/>
        <pc:sldMkLst>
          <pc:docMk/>
          <pc:sldMk cId="0" sldId="274"/>
        </pc:sldMkLst>
        <pc:spChg chg="add mod">
          <ac:chgData name="Rabab Gomaa" userId="171d4a888b575b49" providerId="LiveId" clId="{F0538363-26BB-4D41-8DC6-D80D08C0CC5E}" dt="2023-11-10T19:46:35.891" v="4052" actId="5793"/>
          <ac:spMkLst>
            <pc:docMk/>
            <pc:sldMk cId="0" sldId="274"/>
            <ac:spMk id="3" creationId="{8A753A1F-289B-3377-2F68-07D1AB0BE768}"/>
          </ac:spMkLst>
        </pc:spChg>
      </pc:sldChg>
      <pc:sldChg chg="modSp mod">
        <pc:chgData name="Rabab Gomaa" userId="171d4a888b575b49" providerId="LiveId" clId="{F0538363-26BB-4D41-8DC6-D80D08C0CC5E}" dt="2023-11-11T03:52:20.230" v="6631" actId="20577"/>
        <pc:sldMkLst>
          <pc:docMk/>
          <pc:sldMk cId="0" sldId="275"/>
        </pc:sldMkLst>
        <pc:spChg chg="mod">
          <ac:chgData name="Rabab Gomaa" userId="171d4a888b575b49" providerId="LiveId" clId="{F0538363-26BB-4D41-8DC6-D80D08C0CC5E}" dt="2023-11-11T03:52:20.230" v="6631" actId="20577"/>
          <ac:spMkLst>
            <pc:docMk/>
            <pc:sldMk cId="0" sldId="275"/>
            <ac:spMk id="435" creationId="{00000000-0000-0000-0000-000000000000}"/>
          </ac:spMkLst>
        </pc:spChg>
      </pc:sldChg>
      <pc:sldChg chg="modSp mod">
        <pc:chgData name="Rabab Gomaa" userId="171d4a888b575b49" providerId="LiveId" clId="{F0538363-26BB-4D41-8DC6-D80D08C0CC5E}" dt="2023-11-11T03:55:07.203" v="6722" actId="20577"/>
        <pc:sldMkLst>
          <pc:docMk/>
          <pc:sldMk cId="0" sldId="276"/>
        </pc:sldMkLst>
        <pc:spChg chg="mod">
          <ac:chgData name="Rabab Gomaa" userId="171d4a888b575b49" providerId="LiveId" clId="{F0538363-26BB-4D41-8DC6-D80D08C0CC5E}" dt="2023-11-11T03:53:06.169" v="6652" actId="20577"/>
          <ac:spMkLst>
            <pc:docMk/>
            <pc:sldMk cId="0" sldId="276"/>
            <ac:spMk id="440" creationId="{00000000-0000-0000-0000-000000000000}"/>
          </ac:spMkLst>
        </pc:spChg>
        <pc:spChg chg="mod">
          <ac:chgData name="Rabab Gomaa" userId="171d4a888b575b49" providerId="LiveId" clId="{F0538363-26BB-4D41-8DC6-D80D08C0CC5E}" dt="2023-11-11T03:55:07.203" v="6722" actId="20577"/>
          <ac:spMkLst>
            <pc:docMk/>
            <pc:sldMk cId="0" sldId="276"/>
            <ac:spMk id="442" creationId="{00000000-0000-0000-0000-000000000000}"/>
          </ac:spMkLst>
        </pc:spChg>
      </pc:sldChg>
      <pc:sldChg chg="modSp mod ord">
        <pc:chgData name="Rabab Gomaa" userId="171d4a888b575b49" providerId="LiveId" clId="{F0538363-26BB-4D41-8DC6-D80D08C0CC5E}" dt="2023-11-11T03:01:11.682" v="6417" actId="20577"/>
        <pc:sldMkLst>
          <pc:docMk/>
          <pc:sldMk cId="0" sldId="277"/>
        </pc:sldMkLst>
        <pc:spChg chg="mod">
          <ac:chgData name="Rabab Gomaa" userId="171d4a888b575b49" providerId="LiveId" clId="{F0538363-26BB-4D41-8DC6-D80D08C0CC5E}" dt="2023-11-10T23:55:53.308" v="6131" actId="20577"/>
          <ac:spMkLst>
            <pc:docMk/>
            <pc:sldMk cId="0" sldId="277"/>
            <ac:spMk id="447" creationId="{00000000-0000-0000-0000-000000000000}"/>
          </ac:spMkLst>
        </pc:spChg>
        <pc:spChg chg="mod">
          <ac:chgData name="Rabab Gomaa" userId="171d4a888b575b49" providerId="LiveId" clId="{F0538363-26BB-4D41-8DC6-D80D08C0CC5E}" dt="2023-11-11T03:01:11.682" v="6417" actId="20577"/>
          <ac:spMkLst>
            <pc:docMk/>
            <pc:sldMk cId="0" sldId="277"/>
            <ac:spMk id="449" creationId="{00000000-0000-0000-0000-000000000000}"/>
          </ac:spMkLst>
        </pc:spChg>
      </pc:sldChg>
      <pc:sldChg chg="addSp delSp modSp add mod">
        <pc:chgData name="Rabab Gomaa" userId="171d4a888b575b49" providerId="LiveId" clId="{F0538363-26BB-4D41-8DC6-D80D08C0CC5E}" dt="2023-11-10T20:46:33.557" v="5522" actId="13926"/>
        <pc:sldMkLst>
          <pc:docMk/>
          <pc:sldMk cId="3822238813" sldId="424"/>
        </pc:sldMkLst>
        <pc:spChg chg="add del mod">
          <ac:chgData name="Rabab Gomaa" userId="171d4a888b575b49" providerId="LiveId" clId="{F0538363-26BB-4D41-8DC6-D80D08C0CC5E}" dt="2023-11-10T17:28:04.491" v="3894" actId="478"/>
          <ac:spMkLst>
            <pc:docMk/>
            <pc:sldMk cId="3822238813" sldId="424"/>
            <ac:spMk id="3" creationId="{23418A0A-1442-BBA1-8C44-E41B68E9CD99}"/>
          </ac:spMkLst>
        </pc:spChg>
        <pc:spChg chg="add mod">
          <ac:chgData name="Rabab Gomaa" userId="171d4a888b575b49" providerId="LiveId" clId="{F0538363-26BB-4D41-8DC6-D80D08C0CC5E}" dt="2023-11-10T20:45:36.184" v="5453" actId="6549"/>
          <ac:spMkLst>
            <pc:docMk/>
            <pc:sldMk cId="3822238813" sldId="424"/>
            <ac:spMk id="4" creationId="{C3C4EA41-70EB-A116-AC12-038B0EEC9AD5}"/>
          </ac:spMkLst>
        </pc:spChg>
        <pc:spChg chg="del mod">
          <ac:chgData name="Rabab Gomaa" userId="171d4a888b575b49" providerId="LiveId" clId="{F0538363-26BB-4D41-8DC6-D80D08C0CC5E}" dt="2023-11-10T17:28:44.506" v="3913" actId="478"/>
          <ac:spMkLst>
            <pc:docMk/>
            <pc:sldMk cId="3822238813" sldId="424"/>
            <ac:spMk id="14" creationId="{A423AEB3-C215-546C-85AE-F2D349CFA022}"/>
          </ac:spMkLst>
        </pc:spChg>
        <pc:spChg chg="add del mod">
          <ac:chgData name="Rabab Gomaa" userId="171d4a888b575b49" providerId="LiveId" clId="{F0538363-26BB-4D41-8DC6-D80D08C0CC5E}" dt="2023-11-10T19:38:58.144" v="3915" actId="478"/>
          <ac:spMkLst>
            <pc:docMk/>
            <pc:sldMk cId="3822238813" sldId="424"/>
            <ac:spMk id="15" creationId="{F85FDE6D-2E65-EFAF-847B-7AE075409ECE}"/>
          </ac:spMkLst>
        </pc:spChg>
        <pc:spChg chg="mod">
          <ac:chgData name="Rabab Gomaa" userId="171d4a888b575b49" providerId="LiveId" clId="{F0538363-26BB-4D41-8DC6-D80D08C0CC5E}" dt="2023-11-10T20:46:33.557" v="5522" actId="13926"/>
          <ac:spMkLst>
            <pc:docMk/>
            <pc:sldMk cId="3822238813" sldId="424"/>
            <ac:spMk id="618" creationId="{00000000-0000-0000-0000-000000000000}"/>
          </ac:spMkLst>
        </pc:spChg>
        <pc:spChg chg="mod">
          <ac:chgData name="Rabab Gomaa" userId="171d4a888b575b49" providerId="LiveId" clId="{F0538363-26BB-4D41-8DC6-D80D08C0CC5E}" dt="2023-11-10T19:39:17.761" v="3953" actId="1036"/>
          <ac:spMkLst>
            <pc:docMk/>
            <pc:sldMk cId="3822238813" sldId="424"/>
            <ac:spMk id="619" creationId="{00000000-0000-0000-0000-000000000000}"/>
          </ac:spMkLst>
        </pc:spChg>
        <pc:spChg chg="mod">
          <ac:chgData name="Rabab Gomaa" userId="171d4a888b575b49" providerId="LiveId" clId="{F0538363-26BB-4D41-8DC6-D80D08C0CC5E}" dt="2023-11-10T19:39:43.281" v="3957" actId="1076"/>
          <ac:spMkLst>
            <pc:docMk/>
            <pc:sldMk cId="3822238813" sldId="424"/>
            <ac:spMk id="624" creationId="{00000000-0000-0000-0000-000000000000}"/>
          </ac:spMkLst>
        </pc:spChg>
        <pc:grpChg chg="mod">
          <ac:chgData name="Rabab Gomaa" userId="171d4a888b575b49" providerId="LiveId" clId="{F0538363-26BB-4D41-8DC6-D80D08C0CC5E}" dt="2023-11-10T19:39:07.754" v="3930" actId="1036"/>
          <ac:grpSpMkLst>
            <pc:docMk/>
            <pc:sldMk cId="3822238813" sldId="424"/>
            <ac:grpSpMk id="7" creationId="{21EDD07B-1544-89AD-C1DB-AE7D3EA7CB01}"/>
          </ac:grpSpMkLst>
        </pc:grpChg>
        <pc:picChg chg="mod">
          <ac:chgData name="Rabab Gomaa" userId="171d4a888b575b49" providerId="LiveId" clId="{F0538363-26BB-4D41-8DC6-D80D08C0CC5E}" dt="2023-11-10T19:39:22.979" v="3955" actId="14100"/>
          <ac:picMkLst>
            <pc:docMk/>
            <pc:sldMk cId="3822238813" sldId="424"/>
            <ac:picMk id="6" creationId="{893DFC67-8E3F-20C9-C4E6-D05465BAC949}"/>
          </ac:picMkLst>
        </pc:picChg>
      </pc:sldChg>
      <pc:sldChg chg="addSp delSp modSp add mod ord">
        <pc:chgData name="Rabab Gomaa" userId="171d4a888b575b49" providerId="LiveId" clId="{F0538363-26BB-4D41-8DC6-D80D08C0CC5E}" dt="2023-11-10T22:04:20.992" v="5568" actId="207"/>
        <pc:sldMkLst>
          <pc:docMk/>
          <pc:sldMk cId="774502260" sldId="481"/>
        </pc:sldMkLst>
        <pc:spChg chg="mod">
          <ac:chgData name="Rabab Gomaa" userId="171d4a888b575b49" providerId="LiveId" clId="{F0538363-26BB-4D41-8DC6-D80D08C0CC5E}" dt="2023-11-08T04:00:40.088" v="2006" actId="207"/>
          <ac:spMkLst>
            <pc:docMk/>
            <pc:sldMk cId="774502260" sldId="481"/>
            <ac:spMk id="2" creationId="{6E7F87C2-7ACD-3C02-6300-FA9D81C9676D}"/>
          </ac:spMkLst>
        </pc:spChg>
        <pc:spChg chg="add del mod">
          <ac:chgData name="Rabab Gomaa" userId="171d4a888b575b49" providerId="LiveId" clId="{F0538363-26BB-4D41-8DC6-D80D08C0CC5E}" dt="2023-11-10T20:07:30.809" v="4492" actId="478"/>
          <ac:spMkLst>
            <pc:docMk/>
            <pc:sldMk cId="774502260" sldId="481"/>
            <ac:spMk id="3" creationId="{A4D0E6D3-08FD-7F22-921D-6C41AB07F268}"/>
          </ac:spMkLst>
        </pc:spChg>
        <pc:spChg chg="del mod">
          <ac:chgData name="Rabab Gomaa" userId="171d4a888b575b49" providerId="LiveId" clId="{F0538363-26BB-4D41-8DC6-D80D08C0CC5E}" dt="2023-11-10T20:04:16.574" v="4455" actId="478"/>
          <ac:spMkLst>
            <pc:docMk/>
            <pc:sldMk cId="774502260" sldId="481"/>
            <ac:spMk id="4" creationId="{CF642AA2-E020-7A14-822C-E7795044B716}"/>
          </ac:spMkLst>
        </pc:spChg>
        <pc:spChg chg="mod">
          <ac:chgData name="Rabab Gomaa" userId="171d4a888b575b49" providerId="LiveId" clId="{F0538363-26BB-4D41-8DC6-D80D08C0CC5E}" dt="2023-11-08T03:58:26.888" v="1990" actId="20577"/>
          <ac:spMkLst>
            <pc:docMk/>
            <pc:sldMk cId="774502260" sldId="481"/>
            <ac:spMk id="6" creationId="{00000000-0000-0000-0000-000000000000}"/>
          </ac:spMkLst>
        </pc:spChg>
        <pc:spChg chg="mod">
          <ac:chgData name="Rabab Gomaa" userId="171d4a888b575b49" providerId="LiveId" clId="{F0538363-26BB-4D41-8DC6-D80D08C0CC5E}" dt="2023-11-10T20:01:24.204" v="4438" actId="113"/>
          <ac:spMkLst>
            <pc:docMk/>
            <pc:sldMk cId="774502260" sldId="481"/>
            <ac:spMk id="8" creationId="{00000000-0000-0000-0000-000000000000}"/>
          </ac:spMkLst>
        </pc:spChg>
        <pc:graphicFrameChg chg="modGraphic">
          <ac:chgData name="Rabab Gomaa" userId="171d4a888b575b49" providerId="LiveId" clId="{F0538363-26BB-4D41-8DC6-D80D08C0CC5E}" dt="2023-11-10T22:04:20.992" v="5568" actId="207"/>
          <ac:graphicFrameMkLst>
            <pc:docMk/>
            <pc:sldMk cId="774502260" sldId="481"/>
            <ac:graphicFrameMk id="7" creationId="{A3FA24B3-FF67-154F-C031-89FDE953E708}"/>
          </ac:graphicFrameMkLst>
        </pc:graphicFrameChg>
      </pc:sldChg>
      <pc:sldChg chg="modSp add mod ord">
        <pc:chgData name="Rabab Gomaa" userId="171d4a888b575b49" providerId="LiveId" clId="{F0538363-26BB-4D41-8DC6-D80D08C0CC5E}" dt="2023-11-10T22:17:41.964" v="5588" actId="14100"/>
        <pc:sldMkLst>
          <pc:docMk/>
          <pc:sldMk cId="3112879664" sldId="499"/>
        </pc:sldMkLst>
        <pc:spChg chg="mod">
          <ac:chgData name="Rabab Gomaa" userId="171d4a888b575b49" providerId="LiveId" clId="{F0538363-26BB-4D41-8DC6-D80D08C0CC5E}" dt="2023-11-10T22:17:41.964" v="5588" actId="14100"/>
          <ac:spMkLst>
            <pc:docMk/>
            <pc:sldMk cId="3112879664" sldId="499"/>
            <ac:spMk id="8" creationId="{00000000-0000-0000-0000-000000000000}"/>
          </ac:spMkLst>
        </pc:spChg>
        <pc:spChg chg="mod">
          <ac:chgData name="Rabab Gomaa" userId="171d4a888b575b49" providerId="LiveId" clId="{F0538363-26BB-4D41-8DC6-D80D08C0CC5E}" dt="2023-11-10T20:35:48.197" v="5188" actId="20577"/>
          <ac:spMkLst>
            <pc:docMk/>
            <pc:sldMk cId="3112879664" sldId="499"/>
            <ac:spMk id="10" creationId="{25212BE8-BFA9-8C2A-9939-F86B75862D93}"/>
          </ac:spMkLst>
        </pc:spChg>
      </pc:sldChg>
      <pc:sldChg chg="modSp mod">
        <pc:chgData name="Rabab Gomaa" userId="171d4a888b575b49" providerId="LiveId" clId="{F0538363-26BB-4D41-8DC6-D80D08C0CC5E}" dt="2023-11-10T20:44:44.598" v="5403" actId="6549"/>
        <pc:sldMkLst>
          <pc:docMk/>
          <pc:sldMk cId="577768665" sldId="513"/>
        </pc:sldMkLst>
        <pc:spChg chg="mod">
          <ac:chgData name="Rabab Gomaa" userId="171d4a888b575b49" providerId="LiveId" clId="{F0538363-26BB-4D41-8DC6-D80D08C0CC5E}" dt="2023-11-10T20:44:44.598" v="5403" actId="6549"/>
          <ac:spMkLst>
            <pc:docMk/>
            <pc:sldMk cId="577768665" sldId="513"/>
            <ac:spMk id="17" creationId="{2F723C9E-9EEF-3364-29DB-B6B0B78BABED}"/>
          </ac:spMkLst>
        </pc:spChg>
      </pc:sldChg>
      <pc:sldChg chg="del ord">
        <pc:chgData name="Rabab Gomaa" userId="171d4a888b575b49" providerId="LiveId" clId="{F0538363-26BB-4D41-8DC6-D80D08C0CC5E}" dt="2023-11-10T20:41:27.714" v="5311" actId="47"/>
        <pc:sldMkLst>
          <pc:docMk/>
          <pc:sldMk cId="3548342856" sldId="514"/>
        </pc:sldMkLst>
      </pc:sldChg>
      <pc:sldChg chg="modSp mod">
        <pc:chgData name="Rabab Gomaa" userId="171d4a888b575b49" providerId="LiveId" clId="{F0538363-26BB-4D41-8DC6-D80D08C0CC5E}" dt="2023-11-11T03:52:32.636" v="6638" actId="20577"/>
        <pc:sldMkLst>
          <pc:docMk/>
          <pc:sldMk cId="3650224516" sldId="516"/>
        </pc:sldMkLst>
        <pc:spChg chg="mod">
          <ac:chgData name="Rabab Gomaa" userId="171d4a888b575b49" providerId="LiveId" clId="{F0538363-26BB-4D41-8DC6-D80D08C0CC5E}" dt="2023-11-11T03:52:32.636" v="6638" actId="20577"/>
          <ac:spMkLst>
            <pc:docMk/>
            <pc:sldMk cId="3650224516" sldId="516"/>
            <ac:spMk id="2" creationId="{00000000-0000-0000-0000-000000000000}"/>
          </ac:spMkLst>
        </pc:spChg>
      </pc:sldChg>
      <pc:sldChg chg="modSp mod">
        <pc:chgData name="Rabab Gomaa" userId="171d4a888b575b49" providerId="LiveId" clId="{F0538363-26BB-4D41-8DC6-D80D08C0CC5E}" dt="2023-11-11T03:58:14.479" v="6769" actId="20577"/>
        <pc:sldMkLst>
          <pc:docMk/>
          <pc:sldMk cId="0" sldId="517"/>
        </pc:sldMkLst>
        <pc:spChg chg="mod">
          <ac:chgData name="Rabab Gomaa" userId="171d4a888b575b49" providerId="LiveId" clId="{F0538363-26BB-4D41-8DC6-D80D08C0CC5E}" dt="2023-11-11T03:58:14.479" v="6769" actId="20577"/>
          <ac:spMkLst>
            <pc:docMk/>
            <pc:sldMk cId="0" sldId="517"/>
            <ac:spMk id="303" creationId="{00000000-0000-0000-0000-000000000000}"/>
          </ac:spMkLst>
        </pc:spChg>
      </pc:sldChg>
      <pc:sldChg chg="modSp add del mod modShow">
        <pc:chgData name="Rabab Gomaa" userId="171d4a888b575b49" providerId="LiveId" clId="{F0538363-26BB-4D41-8DC6-D80D08C0CC5E}" dt="2023-11-10T20:41:27.714" v="5311" actId="47"/>
        <pc:sldMkLst>
          <pc:docMk/>
          <pc:sldMk cId="2002017030" sldId="519"/>
        </pc:sldMkLst>
        <pc:spChg chg="mod">
          <ac:chgData name="Rabab Gomaa" userId="171d4a888b575b49" providerId="LiveId" clId="{F0538363-26BB-4D41-8DC6-D80D08C0CC5E}" dt="2023-11-08T04:26:02.654" v="2390" actId="20577"/>
          <ac:spMkLst>
            <pc:docMk/>
            <pc:sldMk cId="2002017030" sldId="519"/>
            <ac:spMk id="384" creationId="{00000000-0000-0000-0000-000000000000}"/>
          </ac:spMkLst>
        </pc:spChg>
        <pc:spChg chg="mod">
          <ac:chgData name="Rabab Gomaa" userId="171d4a888b575b49" providerId="LiveId" clId="{F0538363-26BB-4D41-8DC6-D80D08C0CC5E}" dt="2023-11-08T04:32:55.776" v="2552" actId="20577"/>
          <ac:spMkLst>
            <pc:docMk/>
            <pc:sldMk cId="2002017030" sldId="519"/>
            <ac:spMk id="386" creationId="{00000000-0000-0000-0000-000000000000}"/>
          </ac:spMkLst>
        </pc:spChg>
      </pc:sldChg>
      <pc:sldChg chg="addSp delSp modSp add del mod ord">
        <pc:chgData name="Rabab Gomaa" userId="171d4a888b575b49" providerId="LiveId" clId="{F0538363-26BB-4D41-8DC6-D80D08C0CC5E}" dt="2023-11-10T20:49:52.336" v="5566" actId="47"/>
        <pc:sldMkLst>
          <pc:docMk/>
          <pc:sldMk cId="3577895348" sldId="520"/>
        </pc:sldMkLst>
        <pc:spChg chg="add mod">
          <ac:chgData name="Rabab Gomaa" userId="171d4a888b575b49" providerId="LiveId" clId="{F0538363-26BB-4D41-8DC6-D80D08C0CC5E}" dt="2023-11-08T01:06:48.780" v="231" actId="6549"/>
          <ac:spMkLst>
            <pc:docMk/>
            <pc:sldMk cId="3577895348" sldId="520"/>
            <ac:spMk id="3" creationId="{41CDED99-C63B-BA28-E0E4-9A84DCA3776C}"/>
          </ac:spMkLst>
        </pc:spChg>
        <pc:spChg chg="add del">
          <ac:chgData name="Rabab Gomaa" userId="171d4a888b575b49" providerId="LiveId" clId="{F0538363-26BB-4D41-8DC6-D80D08C0CC5E}" dt="2023-11-08T01:06:36.160" v="223"/>
          <ac:spMkLst>
            <pc:docMk/>
            <pc:sldMk cId="3577895348" sldId="520"/>
            <ac:spMk id="6" creationId="{26E5986C-AE82-CDCA-8DE9-26A20EC50A63}"/>
          </ac:spMkLst>
        </pc:spChg>
        <pc:spChg chg="mod">
          <ac:chgData name="Rabab Gomaa" userId="171d4a888b575b49" providerId="LiveId" clId="{F0538363-26BB-4D41-8DC6-D80D08C0CC5E}" dt="2023-11-10T20:49:08.203" v="5539" actId="20577"/>
          <ac:spMkLst>
            <pc:docMk/>
            <pc:sldMk cId="3577895348" sldId="520"/>
            <ac:spMk id="322" creationId="{00000000-0000-0000-0000-000000000000}"/>
          </ac:spMkLst>
        </pc:spChg>
        <pc:spChg chg="del mod">
          <ac:chgData name="Rabab Gomaa" userId="171d4a888b575b49" providerId="LiveId" clId="{F0538363-26BB-4D41-8DC6-D80D08C0CC5E}" dt="2023-11-08T01:05:44.244" v="206" actId="478"/>
          <ac:spMkLst>
            <pc:docMk/>
            <pc:sldMk cId="3577895348" sldId="520"/>
            <ac:spMk id="324" creationId="{00000000-0000-0000-0000-000000000000}"/>
          </ac:spMkLst>
        </pc:spChg>
        <pc:picChg chg="add mod">
          <ac:chgData name="Rabab Gomaa" userId="171d4a888b575b49" providerId="LiveId" clId="{F0538363-26BB-4D41-8DC6-D80D08C0CC5E}" dt="2023-11-08T01:06:21.902" v="219" actId="1076"/>
          <ac:picMkLst>
            <pc:docMk/>
            <pc:sldMk cId="3577895348" sldId="520"/>
            <ac:picMk id="5" creationId="{1FBB2228-10B2-4F54-EC03-DB93834A2862}"/>
          </ac:picMkLst>
        </pc:picChg>
      </pc:sldChg>
      <pc:sldChg chg="addSp delSp modSp add mod ord">
        <pc:chgData name="Rabab Gomaa" userId="171d4a888b575b49" providerId="LiveId" clId="{F0538363-26BB-4D41-8DC6-D80D08C0CC5E}" dt="2023-11-10T20:27:36.008" v="4915" actId="20578"/>
        <pc:sldMkLst>
          <pc:docMk/>
          <pc:sldMk cId="453590331" sldId="521"/>
        </pc:sldMkLst>
        <pc:spChg chg="add del">
          <ac:chgData name="Rabab Gomaa" userId="171d4a888b575b49" providerId="LiveId" clId="{F0538363-26BB-4D41-8DC6-D80D08C0CC5E}" dt="2023-11-08T02:44:08.939" v="332"/>
          <ac:spMkLst>
            <pc:docMk/>
            <pc:sldMk cId="453590331" sldId="521"/>
            <ac:spMk id="2" creationId="{4EDA911C-9225-38D2-8C7E-1FC98BD1D3A1}"/>
          </ac:spMkLst>
        </pc:spChg>
        <pc:spChg chg="mod">
          <ac:chgData name="Rabab Gomaa" userId="171d4a888b575b49" providerId="LiveId" clId="{F0538363-26BB-4D41-8DC6-D80D08C0CC5E}" dt="2023-11-08T02:56:02.484" v="639" actId="20577"/>
          <ac:spMkLst>
            <pc:docMk/>
            <pc:sldMk cId="453590331" sldId="521"/>
            <ac:spMk id="359" creationId="{00000000-0000-0000-0000-000000000000}"/>
          </ac:spMkLst>
        </pc:spChg>
        <pc:spChg chg="mod">
          <ac:chgData name="Rabab Gomaa" userId="171d4a888b575b49" providerId="LiveId" clId="{F0538363-26BB-4D41-8DC6-D80D08C0CC5E}" dt="2023-11-08T03:51:07.715" v="1901" actId="15"/>
          <ac:spMkLst>
            <pc:docMk/>
            <pc:sldMk cId="453590331" sldId="521"/>
            <ac:spMk id="361" creationId="{00000000-0000-0000-0000-000000000000}"/>
          </ac:spMkLst>
        </pc:spChg>
      </pc:sldChg>
      <pc:sldChg chg="add del">
        <pc:chgData name="Rabab Gomaa" userId="171d4a888b575b49" providerId="LiveId" clId="{F0538363-26BB-4D41-8DC6-D80D08C0CC5E}" dt="2023-11-08T02:38:47.263" v="243" actId="47"/>
        <pc:sldMkLst>
          <pc:docMk/>
          <pc:sldMk cId="4282843311" sldId="521"/>
        </pc:sldMkLst>
      </pc:sldChg>
      <pc:sldChg chg="modSp add mod">
        <pc:chgData name="Rabab Gomaa" userId="171d4a888b575b49" providerId="LiveId" clId="{F0538363-26BB-4D41-8DC6-D80D08C0CC5E}" dt="2023-11-10T20:16:14.637" v="4694" actId="20577"/>
        <pc:sldMkLst>
          <pc:docMk/>
          <pc:sldMk cId="2918565196" sldId="522"/>
        </pc:sldMkLst>
        <pc:spChg chg="mod">
          <ac:chgData name="Rabab Gomaa" userId="171d4a888b575b49" providerId="LiveId" clId="{F0538363-26BB-4D41-8DC6-D80D08C0CC5E}" dt="2023-11-10T20:14:47.986" v="4663" actId="14100"/>
          <ac:spMkLst>
            <pc:docMk/>
            <pc:sldMk cId="2918565196" sldId="522"/>
            <ac:spMk id="359" creationId="{00000000-0000-0000-0000-000000000000}"/>
          </ac:spMkLst>
        </pc:spChg>
        <pc:spChg chg="mod">
          <ac:chgData name="Rabab Gomaa" userId="171d4a888b575b49" providerId="LiveId" clId="{F0538363-26BB-4D41-8DC6-D80D08C0CC5E}" dt="2023-11-10T20:16:14.637" v="4694" actId="20577"/>
          <ac:spMkLst>
            <pc:docMk/>
            <pc:sldMk cId="2918565196" sldId="522"/>
            <ac:spMk id="361" creationId="{00000000-0000-0000-0000-000000000000}"/>
          </ac:spMkLst>
        </pc:spChg>
      </pc:sldChg>
      <pc:sldChg chg="add del mod modShow">
        <pc:chgData name="Rabab Gomaa" userId="171d4a888b575b49" providerId="LiveId" clId="{F0538363-26BB-4D41-8DC6-D80D08C0CC5E}" dt="2023-11-10T20:41:27.714" v="5311" actId="47"/>
        <pc:sldMkLst>
          <pc:docMk/>
          <pc:sldMk cId="3089515919" sldId="523"/>
        </pc:sldMkLst>
      </pc:sldChg>
      <pc:sldChg chg="modSp add del mod ord modShow">
        <pc:chgData name="Rabab Gomaa" userId="171d4a888b575b49" providerId="LiveId" clId="{F0538363-26BB-4D41-8DC6-D80D08C0CC5E}" dt="2023-11-10T20:41:27.714" v="5311" actId="47"/>
        <pc:sldMkLst>
          <pc:docMk/>
          <pc:sldMk cId="412759010" sldId="524"/>
        </pc:sldMkLst>
        <pc:spChg chg="mod">
          <ac:chgData name="Rabab Gomaa" userId="171d4a888b575b49" providerId="LiveId" clId="{F0538363-26BB-4D41-8DC6-D80D08C0CC5E}" dt="2023-11-08T04:52:01.218" v="2683" actId="113"/>
          <ac:spMkLst>
            <pc:docMk/>
            <pc:sldMk cId="412759010" sldId="524"/>
            <ac:spMk id="386" creationId="{00000000-0000-0000-0000-000000000000}"/>
          </ac:spMkLst>
        </pc:spChg>
      </pc:sldChg>
      <pc:sldChg chg="delSp modSp add mod ord">
        <pc:chgData name="Rabab Gomaa" userId="171d4a888b575b49" providerId="LiveId" clId="{F0538363-26BB-4D41-8DC6-D80D08C0CC5E}" dt="2023-11-08T05:19:25.941" v="3288" actId="20577"/>
        <pc:sldMkLst>
          <pc:docMk/>
          <pc:sldMk cId="1733160151" sldId="525"/>
        </pc:sldMkLst>
        <pc:spChg chg="del">
          <ac:chgData name="Rabab Gomaa" userId="171d4a888b575b49" providerId="LiveId" clId="{F0538363-26BB-4D41-8DC6-D80D08C0CC5E}" dt="2023-11-08T04:56:34.141" v="2798" actId="478"/>
          <ac:spMkLst>
            <pc:docMk/>
            <pc:sldMk cId="1733160151" sldId="525"/>
            <ac:spMk id="3" creationId="{D30E70D9-AAAA-FDC4-C8EF-5056D773D886}"/>
          </ac:spMkLst>
        </pc:spChg>
        <pc:spChg chg="mod">
          <ac:chgData name="Rabab Gomaa" userId="171d4a888b575b49" providerId="LiveId" clId="{F0538363-26BB-4D41-8DC6-D80D08C0CC5E}" dt="2023-11-08T05:19:25.941" v="3288" actId="20577"/>
          <ac:spMkLst>
            <pc:docMk/>
            <pc:sldMk cId="1733160151" sldId="525"/>
            <ac:spMk id="4" creationId="{FC5793CE-15CC-2AE7-4B87-3EF26C8EED41}"/>
          </ac:spMkLst>
        </pc:spChg>
        <pc:spChg chg="mod">
          <ac:chgData name="Rabab Gomaa" userId="171d4a888b575b49" providerId="LiveId" clId="{F0538363-26BB-4D41-8DC6-D80D08C0CC5E}" dt="2023-11-08T05:12:46.794" v="3217" actId="20577"/>
          <ac:spMkLst>
            <pc:docMk/>
            <pc:sldMk cId="1733160151" sldId="525"/>
            <ac:spMk id="329" creationId="{00000000-0000-0000-0000-000000000000}"/>
          </ac:spMkLst>
        </pc:spChg>
        <pc:picChg chg="del">
          <ac:chgData name="Rabab Gomaa" userId="171d4a888b575b49" providerId="LiveId" clId="{F0538363-26BB-4D41-8DC6-D80D08C0CC5E}" dt="2023-11-08T04:56:35.743" v="2799" actId="478"/>
          <ac:picMkLst>
            <pc:docMk/>
            <pc:sldMk cId="1733160151" sldId="525"/>
            <ac:picMk id="1028" creationId="{79E842F0-6255-4756-811C-8B1A735A379A}"/>
          </ac:picMkLst>
        </pc:picChg>
      </pc:sldChg>
      <pc:sldChg chg="modSp add mod ord">
        <pc:chgData name="Rabab Gomaa" userId="171d4a888b575b49" providerId="LiveId" clId="{F0538363-26BB-4D41-8DC6-D80D08C0CC5E}" dt="2023-11-10T20:37:53.715" v="5244" actId="20577"/>
        <pc:sldMkLst>
          <pc:docMk/>
          <pc:sldMk cId="1407825048" sldId="526"/>
        </pc:sldMkLst>
        <pc:spChg chg="mod">
          <ac:chgData name="Rabab Gomaa" userId="171d4a888b575b49" providerId="LiveId" clId="{F0538363-26BB-4D41-8DC6-D80D08C0CC5E}" dt="2023-11-10T20:37:53.715" v="5244" actId="20577"/>
          <ac:spMkLst>
            <pc:docMk/>
            <pc:sldMk cId="1407825048" sldId="526"/>
            <ac:spMk id="4" creationId="{FC5793CE-15CC-2AE7-4B87-3EF26C8EED41}"/>
          </ac:spMkLst>
        </pc:spChg>
        <pc:spChg chg="mod">
          <ac:chgData name="Rabab Gomaa" userId="171d4a888b575b49" providerId="LiveId" clId="{F0538363-26BB-4D41-8DC6-D80D08C0CC5E}" dt="2023-11-08T05:12:32.415" v="3207" actId="20577"/>
          <ac:spMkLst>
            <pc:docMk/>
            <pc:sldMk cId="1407825048" sldId="526"/>
            <ac:spMk id="329" creationId="{00000000-0000-0000-0000-000000000000}"/>
          </ac:spMkLst>
        </pc:spChg>
      </pc:sldChg>
      <pc:sldChg chg="addSp delSp modSp add mod modNotesTx">
        <pc:chgData name="Rabab Gomaa" userId="171d4a888b575b49" providerId="LiveId" clId="{F0538363-26BB-4D41-8DC6-D80D08C0CC5E}" dt="2023-11-10T16:11:22.780" v="3765" actId="14100"/>
        <pc:sldMkLst>
          <pc:docMk/>
          <pc:sldMk cId="1902241821" sldId="527"/>
        </pc:sldMkLst>
        <pc:spChg chg="add del mod">
          <ac:chgData name="Rabab Gomaa" userId="171d4a888b575b49" providerId="LiveId" clId="{F0538363-26BB-4D41-8DC6-D80D08C0CC5E}" dt="2023-11-08T05:13:25.516" v="3221" actId="478"/>
          <ac:spMkLst>
            <pc:docMk/>
            <pc:sldMk cId="1902241821" sldId="527"/>
            <ac:spMk id="3" creationId="{E83970F8-1582-993F-4E73-AC674A5A99CB}"/>
          </ac:spMkLst>
        </pc:spChg>
        <pc:spChg chg="mod">
          <ac:chgData name="Rabab Gomaa" userId="171d4a888b575b49" providerId="LiveId" clId="{F0538363-26BB-4D41-8DC6-D80D08C0CC5E}" dt="2023-11-09T06:35:38.522" v="3503" actId="20577"/>
          <ac:spMkLst>
            <pc:docMk/>
            <pc:sldMk cId="1902241821" sldId="527"/>
            <ac:spMk id="4" creationId="{FC5793CE-15CC-2AE7-4B87-3EF26C8EED41}"/>
          </ac:spMkLst>
        </pc:spChg>
        <pc:spChg chg="add mod">
          <ac:chgData name="Rabab Gomaa" userId="171d4a888b575b49" providerId="LiveId" clId="{F0538363-26BB-4D41-8DC6-D80D08C0CC5E}" dt="2023-11-09T06:24:24.132" v="3416" actId="20577"/>
          <ac:spMkLst>
            <pc:docMk/>
            <pc:sldMk cId="1902241821" sldId="527"/>
            <ac:spMk id="5" creationId="{31431106-2722-19A4-ADF0-B88AFC029DB4}"/>
          </ac:spMkLst>
        </pc:spChg>
        <pc:spChg chg="add del mod">
          <ac:chgData name="Rabab Gomaa" userId="171d4a888b575b49" providerId="LiveId" clId="{F0538363-26BB-4D41-8DC6-D80D08C0CC5E}" dt="2023-11-09T06:24:33.456" v="3419"/>
          <ac:spMkLst>
            <pc:docMk/>
            <pc:sldMk cId="1902241821" sldId="527"/>
            <ac:spMk id="6" creationId="{97314EA0-2B66-B07B-79D0-EB7D66420152}"/>
          </ac:spMkLst>
        </pc:spChg>
        <pc:spChg chg="add del mod">
          <ac:chgData name="Rabab Gomaa" userId="171d4a888b575b49" providerId="LiveId" clId="{F0538363-26BB-4D41-8DC6-D80D08C0CC5E}" dt="2023-11-09T06:24:41.940" v="3422"/>
          <ac:spMkLst>
            <pc:docMk/>
            <pc:sldMk cId="1902241821" sldId="527"/>
            <ac:spMk id="7" creationId="{09516BCA-B4E8-7B31-C7BC-02C2E75833BF}"/>
          </ac:spMkLst>
        </pc:spChg>
        <pc:spChg chg="add mod">
          <ac:chgData name="Rabab Gomaa" userId="171d4a888b575b49" providerId="LiveId" clId="{F0538363-26BB-4D41-8DC6-D80D08C0CC5E}" dt="2023-11-10T16:11:22.780" v="3765" actId="14100"/>
          <ac:spMkLst>
            <pc:docMk/>
            <pc:sldMk cId="1902241821" sldId="527"/>
            <ac:spMk id="8" creationId="{C866C188-6C69-67B5-554A-50A9C2F5A19F}"/>
          </ac:spMkLst>
        </pc:spChg>
        <pc:spChg chg="del">
          <ac:chgData name="Rabab Gomaa" userId="171d4a888b575b49" providerId="LiveId" clId="{F0538363-26BB-4D41-8DC6-D80D08C0CC5E}" dt="2023-11-08T05:13:21.042" v="3220" actId="478"/>
          <ac:spMkLst>
            <pc:docMk/>
            <pc:sldMk cId="1902241821" sldId="527"/>
            <ac:spMk id="329" creationId="{00000000-0000-0000-0000-000000000000}"/>
          </ac:spMkLst>
        </pc:spChg>
      </pc:sldChg>
      <pc:sldChg chg="modSp add mod ord">
        <pc:chgData name="Rabab Gomaa" userId="171d4a888b575b49" providerId="LiveId" clId="{F0538363-26BB-4D41-8DC6-D80D08C0CC5E}" dt="2023-11-10T20:40:54.344" v="5308" actId="20577"/>
        <pc:sldMkLst>
          <pc:docMk/>
          <pc:sldMk cId="1057561211" sldId="528"/>
        </pc:sldMkLst>
        <pc:spChg chg="mod">
          <ac:chgData name="Rabab Gomaa" userId="171d4a888b575b49" providerId="LiveId" clId="{F0538363-26BB-4D41-8DC6-D80D08C0CC5E}" dt="2023-11-10T20:40:54.344" v="5308" actId="20577"/>
          <ac:spMkLst>
            <pc:docMk/>
            <pc:sldMk cId="1057561211" sldId="528"/>
            <ac:spMk id="4" creationId="{FC5793CE-15CC-2AE7-4B87-3EF26C8EED41}"/>
          </ac:spMkLst>
        </pc:spChg>
        <pc:spChg chg="mod">
          <ac:chgData name="Rabab Gomaa" userId="171d4a888b575b49" providerId="LiveId" clId="{F0538363-26BB-4D41-8DC6-D80D08C0CC5E}" dt="2023-11-08T05:16:11.460" v="3255" actId="6549"/>
          <ac:spMkLst>
            <pc:docMk/>
            <pc:sldMk cId="1057561211" sldId="528"/>
            <ac:spMk id="329" creationId="{00000000-0000-0000-0000-000000000000}"/>
          </ac:spMkLst>
        </pc:spChg>
      </pc:sldChg>
      <pc:sldChg chg="modSp add del mod ord">
        <pc:chgData name="Rabab Gomaa" userId="171d4a888b575b49" providerId="LiveId" clId="{F0538363-26BB-4D41-8DC6-D80D08C0CC5E}" dt="2023-11-10T20:41:27.714" v="5311" actId="47"/>
        <pc:sldMkLst>
          <pc:docMk/>
          <pc:sldMk cId="2310127131" sldId="529"/>
        </pc:sldMkLst>
        <pc:spChg chg="mod">
          <ac:chgData name="Rabab Gomaa" userId="171d4a888b575b49" providerId="LiveId" clId="{F0538363-26BB-4D41-8DC6-D80D08C0CC5E}" dt="2023-11-10T20:39:40.187" v="5257" actId="1076"/>
          <ac:spMkLst>
            <pc:docMk/>
            <pc:sldMk cId="2310127131" sldId="529"/>
            <ac:spMk id="4" creationId="{FC5793CE-15CC-2AE7-4B87-3EF26C8EED41}"/>
          </ac:spMkLst>
        </pc:spChg>
        <pc:spChg chg="mod">
          <ac:chgData name="Rabab Gomaa" userId="171d4a888b575b49" providerId="LiveId" clId="{F0538363-26BB-4D41-8DC6-D80D08C0CC5E}" dt="2023-11-08T05:36:41.369" v="3396" actId="20577"/>
          <ac:spMkLst>
            <pc:docMk/>
            <pc:sldMk cId="2310127131" sldId="529"/>
            <ac:spMk id="5" creationId="{31431106-2722-19A4-ADF0-B88AFC029DB4}"/>
          </ac:spMkLst>
        </pc:spChg>
      </pc:sldChg>
      <pc:sldChg chg="modSp add mod">
        <pc:chgData name="Rabab Gomaa" userId="171d4a888b575b49" providerId="LiveId" clId="{F0538363-26BB-4D41-8DC6-D80D08C0CC5E}" dt="2023-11-10T20:38:55.053" v="5246" actId="6549"/>
        <pc:sldMkLst>
          <pc:docMk/>
          <pc:sldMk cId="1917760218" sldId="530"/>
        </pc:sldMkLst>
        <pc:spChg chg="mod">
          <ac:chgData name="Rabab Gomaa" userId="171d4a888b575b49" providerId="LiveId" clId="{F0538363-26BB-4D41-8DC6-D80D08C0CC5E}" dt="2023-11-10T20:38:55.053" v="5246" actId="6549"/>
          <ac:spMkLst>
            <pc:docMk/>
            <pc:sldMk cId="1917760218" sldId="530"/>
            <ac:spMk id="4" creationId="{FC5793CE-15CC-2AE7-4B87-3EF26C8EED41}"/>
          </ac:spMkLst>
        </pc:spChg>
        <pc:spChg chg="mod">
          <ac:chgData name="Rabab Gomaa" userId="171d4a888b575b49" providerId="LiveId" clId="{F0538363-26BB-4D41-8DC6-D80D08C0CC5E}" dt="2023-11-10T20:37:00.212" v="5198" actId="6549"/>
          <ac:spMkLst>
            <pc:docMk/>
            <pc:sldMk cId="1917760218" sldId="530"/>
            <ac:spMk id="5" creationId="{31431106-2722-19A4-ADF0-B88AFC029DB4}"/>
          </ac:spMkLst>
        </pc:spChg>
      </pc:sldChg>
      <pc:sldChg chg="addSp delSp modSp add mod ord modNotesTx">
        <pc:chgData name="Rabab Gomaa" userId="171d4a888b575b49" providerId="LiveId" clId="{F0538363-26BB-4D41-8DC6-D80D08C0CC5E}" dt="2023-11-10T16:10:57.784" v="3763" actId="14100"/>
        <pc:sldMkLst>
          <pc:docMk/>
          <pc:sldMk cId="687485410" sldId="531"/>
        </pc:sldMkLst>
        <pc:spChg chg="add del">
          <ac:chgData name="Rabab Gomaa" userId="171d4a888b575b49" providerId="LiveId" clId="{F0538363-26BB-4D41-8DC6-D80D08C0CC5E}" dt="2023-11-10T15:24:06.091" v="3526"/>
          <ac:spMkLst>
            <pc:docMk/>
            <pc:sldMk cId="687485410" sldId="531"/>
            <ac:spMk id="2" creationId="{13295524-0733-DD8C-BAA8-0136F3CC5A42}"/>
          </ac:spMkLst>
        </pc:spChg>
        <pc:spChg chg="add del mod">
          <ac:chgData name="Rabab Gomaa" userId="171d4a888b575b49" providerId="LiveId" clId="{F0538363-26BB-4D41-8DC6-D80D08C0CC5E}" dt="2023-11-10T15:24:05.177" v="3524"/>
          <ac:spMkLst>
            <pc:docMk/>
            <pc:sldMk cId="687485410" sldId="531"/>
            <ac:spMk id="3" creationId="{E286B9D8-1F89-41BD-468A-4CD825C601C4}"/>
          </ac:spMkLst>
        </pc:spChg>
        <pc:spChg chg="del mod">
          <ac:chgData name="Rabab Gomaa" userId="171d4a888b575b49" providerId="LiveId" clId="{F0538363-26BB-4D41-8DC6-D80D08C0CC5E}" dt="2023-11-10T15:24:35.208" v="3536" actId="478"/>
          <ac:spMkLst>
            <pc:docMk/>
            <pc:sldMk cId="687485410" sldId="531"/>
            <ac:spMk id="4" creationId="{FC5793CE-15CC-2AE7-4B87-3EF26C8EED41}"/>
          </ac:spMkLst>
        </pc:spChg>
        <pc:spChg chg="add del mod">
          <ac:chgData name="Rabab Gomaa" userId="171d4a888b575b49" providerId="LiveId" clId="{F0538363-26BB-4D41-8DC6-D80D08C0CC5E}" dt="2023-11-10T15:24:32.528" v="3535" actId="478"/>
          <ac:spMkLst>
            <pc:docMk/>
            <pc:sldMk cId="687485410" sldId="531"/>
            <ac:spMk id="6" creationId="{5CBBD159-B8ED-CB4B-3388-BD0F4A44C223}"/>
          </ac:spMkLst>
        </pc:spChg>
        <pc:spChg chg="mod">
          <ac:chgData name="Rabab Gomaa" userId="171d4a888b575b49" providerId="LiveId" clId="{F0538363-26BB-4D41-8DC6-D80D08C0CC5E}" dt="2023-11-10T16:10:49.374" v="3758" actId="404"/>
          <ac:spMkLst>
            <pc:docMk/>
            <pc:sldMk cId="687485410" sldId="531"/>
            <ac:spMk id="8" creationId="{C866C188-6C69-67B5-554A-50A9C2F5A19F}"/>
          </ac:spMkLst>
        </pc:spChg>
        <pc:spChg chg="add mod">
          <ac:chgData name="Rabab Gomaa" userId="171d4a888b575b49" providerId="LiveId" clId="{F0538363-26BB-4D41-8DC6-D80D08C0CC5E}" dt="2023-11-10T16:10:57.784" v="3763" actId="14100"/>
          <ac:spMkLst>
            <pc:docMk/>
            <pc:sldMk cId="687485410" sldId="531"/>
            <ac:spMk id="9" creationId="{C0B58E83-114C-2AD6-E1C4-DBAB14DF1875}"/>
          </ac:spMkLst>
        </pc:spChg>
        <pc:spChg chg="add mod">
          <ac:chgData name="Rabab Gomaa" userId="171d4a888b575b49" providerId="LiveId" clId="{F0538363-26BB-4D41-8DC6-D80D08C0CC5E}" dt="2023-11-10T16:10:43.728" v="3757" actId="20577"/>
          <ac:spMkLst>
            <pc:docMk/>
            <pc:sldMk cId="687485410" sldId="531"/>
            <ac:spMk id="11" creationId="{CB7D1C49-C0B2-43D5-8480-857DA075521F}"/>
          </ac:spMkLst>
        </pc:spChg>
      </pc:sldChg>
      <pc:sldChg chg="modSp add mod ord modNotesTx">
        <pc:chgData name="Rabab Gomaa" userId="171d4a888b575b49" providerId="LiveId" clId="{F0538363-26BB-4D41-8DC6-D80D08C0CC5E}" dt="2023-11-10T20:44:10.117" v="5394" actId="20577"/>
        <pc:sldMkLst>
          <pc:docMk/>
          <pc:sldMk cId="212732006" sldId="532"/>
        </pc:sldMkLst>
        <pc:spChg chg="mod">
          <ac:chgData name="Rabab Gomaa" userId="171d4a888b575b49" providerId="LiveId" clId="{F0538363-26BB-4D41-8DC6-D80D08C0CC5E}" dt="2023-11-10T20:44:10.117" v="5394" actId="20577"/>
          <ac:spMkLst>
            <pc:docMk/>
            <pc:sldMk cId="212732006" sldId="532"/>
            <ac:spMk id="4" creationId="{FC5793CE-15CC-2AE7-4B87-3EF26C8EED41}"/>
          </ac:spMkLst>
        </pc:spChg>
        <pc:spChg chg="mod">
          <ac:chgData name="Rabab Gomaa" userId="171d4a888b575b49" providerId="LiveId" clId="{F0538363-26BB-4D41-8DC6-D80D08C0CC5E}" dt="2023-11-10T20:44:01.904" v="5385" actId="20577"/>
          <ac:spMkLst>
            <pc:docMk/>
            <pc:sldMk cId="212732006" sldId="532"/>
            <ac:spMk id="5" creationId="{31431106-2722-19A4-ADF0-B88AFC029DB4}"/>
          </ac:spMkLst>
        </pc:spChg>
        <pc:spChg chg="mod">
          <ac:chgData name="Rabab Gomaa" userId="171d4a888b575b49" providerId="LiveId" clId="{F0538363-26BB-4D41-8DC6-D80D08C0CC5E}" dt="2023-11-10T17:08:26.421" v="3795" actId="403"/>
          <ac:spMkLst>
            <pc:docMk/>
            <pc:sldMk cId="212732006" sldId="532"/>
            <ac:spMk id="8" creationId="{C866C188-6C69-67B5-554A-50A9C2F5A19F}"/>
          </ac:spMkLst>
        </pc:spChg>
      </pc:sldChg>
      <pc:sldChg chg="addSp delSp modSp add del mod">
        <pc:chgData name="Rabab Gomaa" userId="171d4a888b575b49" providerId="LiveId" clId="{F0538363-26BB-4D41-8DC6-D80D08C0CC5E}" dt="2023-11-10T20:26:54.689" v="4907" actId="47"/>
        <pc:sldMkLst>
          <pc:docMk/>
          <pc:sldMk cId="3342409603" sldId="533"/>
        </pc:sldMkLst>
        <pc:spChg chg="mod">
          <ac:chgData name="Rabab Gomaa" userId="171d4a888b575b49" providerId="LiveId" clId="{F0538363-26BB-4D41-8DC6-D80D08C0CC5E}" dt="2023-11-10T19:56:29.163" v="4413" actId="6549"/>
          <ac:spMkLst>
            <pc:docMk/>
            <pc:sldMk cId="3342409603" sldId="533"/>
            <ac:spMk id="345" creationId="{00000000-0000-0000-0000-000000000000}"/>
          </ac:spMkLst>
        </pc:spChg>
        <pc:graphicFrameChg chg="add del mod">
          <ac:chgData name="Rabab Gomaa" userId="171d4a888b575b49" providerId="LiveId" clId="{F0538363-26BB-4D41-8DC6-D80D08C0CC5E}" dt="2023-11-10T19:56:47.211" v="4416"/>
          <ac:graphicFrameMkLst>
            <pc:docMk/>
            <pc:sldMk cId="3342409603" sldId="533"/>
            <ac:graphicFrameMk id="2" creationId="{05EFBA29-C1B2-ED5A-0A0E-18664867A411}"/>
          </ac:graphicFrameMkLst>
        </pc:graphicFrameChg>
      </pc:sldChg>
      <pc:sldChg chg="addSp delSp modSp add mod">
        <pc:chgData name="Rabab Gomaa" userId="171d4a888b575b49" providerId="LiveId" clId="{F0538363-26BB-4D41-8DC6-D80D08C0CC5E}" dt="2023-11-10T20:28:15.300" v="4921" actId="14100"/>
        <pc:sldMkLst>
          <pc:docMk/>
          <pc:sldMk cId="3645349720" sldId="534"/>
        </pc:sldMkLst>
        <pc:spChg chg="del">
          <ac:chgData name="Rabab Gomaa" userId="171d4a888b575b49" providerId="LiveId" clId="{F0538363-26BB-4D41-8DC6-D80D08C0CC5E}" dt="2023-11-10T20:16:45.624" v="4709" actId="478"/>
          <ac:spMkLst>
            <pc:docMk/>
            <pc:sldMk cId="3645349720" sldId="534"/>
            <ac:spMk id="2" creationId="{16E17922-A210-E4E7-4A20-4AAFC3F4DC02}"/>
          </ac:spMkLst>
        </pc:spChg>
        <pc:spChg chg="del">
          <ac:chgData name="Rabab Gomaa" userId="171d4a888b575b49" providerId="LiveId" clId="{F0538363-26BB-4D41-8DC6-D80D08C0CC5E}" dt="2023-11-10T20:16:47.958" v="4711" actId="478"/>
          <ac:spMkLst>
            <pc:docMk/>
            <pc:sldMk cId="3645349720" sldId="534"/>
            <ac:spMk id="3" creationId="{2AEBFB38-4BCB-C2D5-BE66-AF106F039F03}"/>
          </ac:spMkLst>
        </pc:spChg>
        <pc:spChg chg="del">
          <ac:chgData name="Rabab Gomaa" userId="171d4a888b575b49" providerId="LiveId" clId="{F0538363-26BB-4D41-8DC6-D80D08C0CC5E}" dt="2023-11-10T20:16:45.624" v="4709" actId="478"/>
          <ac:spMkLst>
            <pc:docMk/>
            <pc:sldMk cId="3645349720" sldId="534"/>
            <ac:spMk id="4" creationId="{AEBC70C4-F23C-B4DA-D68E-60B75486946B}"/>
          </ac:spMkLst>
        </pc:spChg>
        <pc:spChg chg="mod">
          <ac:chgData name="Rabab Gomaa" userId="171d4a888b575b49" providerId="LiveId" clId="{F0538363-26BB-4D41-8DC6-D80D08C0CC5E}" dt="2023-11-10T20:28:15.300" v="4921" actId="14100"/>
          <ac:spMkLst>
            <pc:docMk/>
            <pc:sldMk cId="3645349720" sldId="534"/>
            <ac:spMk id="5" creationId="{4FDDBD68-9D32-DA18-3FC6-39A6685132D1}"/>
          </ac:spMkLst>
        </pc:spChg>
        <pc:spChg chg="del">
          <ac:chgData name="Rabab Gomaa" userId="171d4a888b575b49" providerId="LiveId" clId="{F0538363-26BB-4D41-8DC6-D80D08C0CC5E}" dt="2023-11-10T20:16:51.382" v="4713" actId="478"/>
          <ac:spMkLst>
            <pc:docMk/>
            <pc:sldMk cId="3645349720" sldId="534"/>
            <ac:spMk id="8" creationId="{C4E81455-A197-1AEA-CB75-914B598090A9}"/>
          </ac:spMkLst>
        </pc:spChg>
        <pc:spChg chg="add del mod">
          <ac:chgData name="Rabab Gomaa" userId="171d4a888b575b49" providerId="LiveId" clId="{F0538363-26BB-4D41-8DC6-D80D08C0CC5E}" dt="2023-11-10T20:16:48.656" v="4712" actId="478"/>
          <ac:spMkLst>
            <pc:docMk/>
            <pc:sldMk cId="3645349720" sldId="534"/>
            <ac:spMk id="9" creationId="{BF3BD067-C6D3-1334-7247-FE0D57757352}"/>
          </ac:spMkLst>
        </pc:spChg>
        <pc:spChg chg="mod">
          <ac:chgData name="Rabab Gomaa" userId="171d4a888b575b49" providerId="LiveId" clId="{F0538363-26BB-4D41-8DC6-D80D08C0CC5E}" dt="2023-11-10T20:28:09.626" v="4919" actId="403"/>
          <ac:spMkLst>
            <pc:docMk/>
            <pc:sldMk cId="3645349720" sldId="534"/>
            <ac:spMk id="366" creationId="{00000000-0000-0000-0000-000000000000}"/>
          </ac:spMkLst>
        </pc:spChg>
        <pc:spChg chg="del">
          <ac:chgData name="Rabab Gomaa" userId="171d4a888b575b49" providerId="LiveId" clId="{F0538363-26BB-4D41-8DC6-D80D08C0CC5E}" dt="2023-11-10T20:16:45.624" v="4709" actId="478"/>
          <ac:spMkLst>
            <pc:docMk/>
            <pc:sldMk cId="3645349720" sldId="534"/>
            <ac:spMk id="368" creationId="{00000000-0000-0000-0000-000000000000}"/>
          </ac:spMkLst>
        </pc:spChg>
        <pc:spChg chg="del">
          <ac:chgData name="Rabab Gomaa" userId="171d4a888b575b49" providerId="LiveId" clId="{F0538363-26BB-4D41-8DC6-D80D08C0CC5E}" dt="2023-11-10T20:16:45.624" v="4709" actId="478"/>
          <ac:spMkLst>
            <pc:docMk/>
            <pc:sldMk cId="3645349720" sldId="534"/>
            <ac:spMk id="369" creationId="{00000000-0000-0000-0000-000000000000}"/>
          </ac:spMkLst>
        </pc:spChg>
        <pc:picChg chg="add mod">
          <ac:chgData name="Rabab Gomaa" userId="171d4a888b575b49" providerId="LiveId" clId="{F0538363-26BB-4D41-8DC6-D80D08C0CC5E}" dt="2023-11-10T20:17:24.787" v="4721" actId="14100"/>
          <ac:picMkLst>
            <pc:docMk/>
            <pc:sldMk cId="3645349720" sldId="534"/>
            <ac:picMk id="11" creationId="{6747699B-5A58-DDB7-4699-B70F0F91DDBC}"/>
          </ac:picMkLst>
        </pc:picChg>
        <pc:picChg chg="add mod">
          <ac:chgData name="Rabab Gomaa" userId="171d4a888b575b49" providerId="LiveId" clId="{F0538363-26BB-4D41-8DC6-D80D08C0CC5E}" dt="2023-11-10T20:17:22.447" v="4720" actId="1076"/>
          <ac:picMkLst>
            <pc:docMk/>
            <pc:sldMk cId="3645349720" sldId="534"/>
            <ac:picMk id="13" creationId="{EEBF09C1-84C4-8BF6-9F84-DBFEF1943B57}"/>
          </ac:picMkLst>
        </pc:picChg>
        <pc:cxnChg chg="del">
          <ac:chgData name="Rabab Gomaa" userId="171d4a888b575b49" providerId="LiveId" clId="{F0538363-26BB-4D41-8DC6-D80D08C0CC5E}" dt="2023-11-10T20:16:45.624" v="4709" actId="478"/>
          <ac:cxnSpMkLst>
            <pc:docMk/>
            <pc:sldMk cId="3645349720" sldId="534"/>
            <ac:cxnSpMk id="7" creationId="{AC6F27A4-93E4-9BDB-1EDE-4FDCF3391D1B}"/>
          </ac:cxnSpMkLst>
        </pc:cxnChg>
      </pc:sldChg>
      <pc:sldChg chg="delSp modSp add mod modNotesTx">
        <pc:chgData name="Rabab Gomaa" userId="171d4a888b575b49" providerId="LiveId" clId="{F0538363-26BB-4D41-8DC6-D80D08C0CC5E}" dt="2023-11-10T20:47:15.583" v="5524" actId="478"/>
        <pc:sldMkLst>
          <pc:docMk/>
          <pc:sldMk cId="980567894" sldId="535"/>
        </pc:sldMkLst>
        <pc:spChg chg="del">
          <ac:chgData name="Rabab Gomaa" userId="171d4a888b575b49" providerId="LiveId" clId="{F0538363-26BB-4D41-8DC6-D80D08C0CC5E}" dt="2023-11-10T20:47:15.583" v="5524" actId="478"/>
          <ac:spMkLst>
            <pc:docMk/>
            <pc:sldMk cId="980567894" sldId="535"/>
            <ac:spMk id="2" creationId="{6E7F87C2-7ACD-3C02-6300-FA9D81C9676D}"/>
          </ac:spMkLst>
        </pc:spChg>
        <pc:spChg chg="mod">
          <ac:chgData name="Rabab Gomaa" userId="171d4a888b575b49" providerId="LiveId" clId="{F0538363-26BB-4D41-8DC6-D80D08C0CC5E}" dt="2023-11-10T20:07:56.938" v="4551" actId="6549"/>
          <ac:spMkLst>
            <pc:docMk/>
            <pc:sldMk cId="980567894" sldId="535"/>
            <ac:spMk id="6" creationId="{00000000-0000-0000-0000-000000000000}"/>
          </ac:spMkLst>
        </pc:spChg>
        <pc:spChg chg="mod">
          <ac:chgData name="Rabab Gomaa" userId="171d4a888b575b49" providerId="LiveId" clId="{F0538363-26BB-4D41-8DC6-D80D08C0CC5E}" dt="2023-11-10T20:09:32.660" v="4600" actId="20577"/>
          <ac:spMkLst>
            <pc:docMk/>
            <pc:sldMk cId="980567894" sldId="535"/>
            <ac:spMk id="8" creationId="{00000000-0000-0000-0000-000000000000}"/>
          </ac:spMkLst>
        </pc:spChg>
        <pc:graphicFrameChg chg="del modGraphic">
          <ac:chgData name="Rabab Gomaa" userId="171d4a888b575b49" providerId="LiveId" clId="{F0538363-26BB-4D41-8DC6-D80D08C0CC5E}" dt="2023-11-10T20:08:08.015" v="4556" actId="478"/>
          <ac:graphicFrameMkLst>
            <pc:docMk/>
            <pc:sldMk cId="980567894" sldId="535"/>
            <ac:graphicFrameMk id="7" creationId="{A3FA24B3-FF67-154F-C031-89FDE953E708}"/>
          </ac:graphicFrameMkLst>
        </pc:graphicFrameChg>
      </pc:sldChg>
      <pc:sldChg chg="addSp delSp modSp add mod">
        <pc:chgData name="Rabab Gomaa" userId="171d4a888b575b49" providerId="LiveId" clId="{F0538363-26BB-4D41-8DC6-D80D08C0CC5E}" dt="2023-11-10T20:46:02.548" v="5489" actId="20577"/>
        <pc:sldMkLst>
          <pc:docMk/>
          <pc:sldMk cId="946524869" sldId="536"/>
        </pc:sldMkLst>
        <pc:spChg chg="add del mod">
          <ac:chgData name="Rabab Gomaa" userId="171d4a888b575b49" providerId="LiveId" clId="{F0538363-26BB-4D41-8DC6-D80D08C0CC5E}" dt="2023-11-10T20:19:27.639" v="4746" actId="478"/>
          <ac:spMkLst>
            <pc:docMk/>
            <pc:sldMk cId="946524869" sldId="536"/>
            <ac:spMk id="2" creationId="{4C1384A7-2B63-E65E-60BC-3E7287840016}"/>
          </ac:spMkLst>
        </pc:spChg>
        <pc:spChg chg="add del mod">
          <ac:chgData name="Rabab Gomaa" userId="171d4a888b575b49" providerId="LiveId" clId="{F0538363-26BB-4D41-8DC6-D80D08C0CC5E}" dt="2023-11-10T20:19:26.401" v="4745" actId="478"/>
          <ac:spMkLst>
            <pc:docMk/>
            <pc:sldMk cId="946524869" sldId="536"/>
            <ac:spMk id="3" creationId="{31C12E24-F1B4-F5F5-61E6-785A091BAAB4}"/>
          </ac:spMkLst>
        </pc:spChg>
        <pc:spChg chg="mod">
          <ac:chgData name="Rabab Gomaa" userId="171d4a888b575b49" providerId="LiveId" clId="{F0538363-26BB-4D41-8DC6-D80D08C0CC5E}" dt="2023-11-10T20:46:02.548" v="5489" actId="20577"/>
          <ac:spMkLst>
            <pc:docMk/>
            <pc:sldMk cId="946524869" sldId="536"/>
            <ac:spMk id="4" creationId="{C3C4EA41-70EB-A116-AC12-038B0EEC9AD5}"/>
          </ac:spMkLst>
        </pc:spChg>
        <pc:spChg chg="mod">
          <ac:chgData name="Rabab Gomaa" userId="171d4a888b575b49" providerId="LiveId" clId="{F0538363-26BB-4D41-8DC6-D80D08C0CC5E}" dt="2023-11-10T20:18:39.429" v="4735" actId="20577"/>
          <ac:spMkLst>
            <pc:docMk/>
            <pc:sldMk cId="946524869" sldId="536"/>
            <ac:spMk id="618" creationId="{00000000-0000-0000-0000-000000000000}"/>
          </ac:spMkLst>
        </pc:spChg>
        <pc:picChg chg="mod">
          <ac:chgData name="Rabab Gomaa" userId="171d4a888b575b49" providerId="LiveId" clId="{F0538363-26BB-4D41-8DC6-D80D08C0CC5E}" dt="2023-11-10T20:19:31.255" v="4748" actId="14100"/>
          <ac:picMkLst>
            <pc:docMk/>
            <pc:sldMk cId="946524869" sldId="536"/>
            <ac:picMk id="6" creationId="{893DFC67-8E3F-20C9-C4E6-D05465BAC949}"/>
          </ac:picMkLst>
        </pc:picChg>
      </pc:sldChg>
      <pc:sldChg chg="add">
        <pc:chgData name="Rabab Gomaa" userId="171d4a888b575b49" providerId="LiveId" clId="{F0538363-26BB-4D41-8DC6-D80D08C0CC5E}" dt="2023-11-10T20:20:52.150" v="4750" actId="2890"/>
        <pc:sldMkLst>
          <pc:docMk/>
          <pc:sldMk cId="2108461502" sldId="537"/>
        </pc:sldMkLst>
      </pc:sldChg>
      <pc:sldChg chg="addSp delSp modSp add del mod ord">
        <pc:chgData name="Rabab Gomaa" userId="171d4a888b575b49" providerId="LiveId" clId="{F0538363-26BB-4D41-8DC6-D80D08C0CC5E}" dt="2023-11-10T20:36:29.819" v="5190" actId="47"/>
        <pc:sldMkLst>
          <pc:docMk/>
          <pc:sldMk cId="4106759846" sldId="538"/>
        </pc:sldMkLst>
        <pc:spChg chg="add del">
          <ac:chgData name="Rabab Gomaa" userId="171d4a888b575b49" providerId="LiveId" clId="{F0538363-26BB-4D41-8DC6-D80D08C0CC5E}" dt="2023-11-10T20:25:07.282" v="4890"/>
          <ac:spMkLst>
            <pc:docMk/>
            <pc:sldMk cId="4106759846" sldId="538"/>
            <ac:spMk id="2" creationId="{B6227611-AF74-697D-FB31-08830C32E8F2}"/>
          </ac:spMkLst>
        </pc:spChg>
        <pc:spChg chg="mod">
          <ac:chgData name="Rabab Gomaa" userId="171d4a888b575b49" providerId="LiveId" clId="{F0538363-26BB-4D41-8DC6-D80D08C0CC5E}" dt="2023-11-10T20:25:25.295" v="4897"/>
          <ac:spMkLst>
            <pc:docMk/>
            <pc:sldMk cId="4106759846" sldId="538"/>
            <ac:spMk id="8" creationId="{00000000-0000-0000-0000-000000000000}"/>
          </ac:spMkLst>
        </pc:spChg>
        <pc:spChg chg="mod">
          <ac:chgData name="Rabab Gomaa" userId="171d4a888b575b49" providerId="LiveId" clId="{F0538363-26BB-4D41-8DC6-D80D08C0CC5E}" dt="2023-11-10T20:25:54.730" v="4902" actId="20577"/>
          <ac:spMkLst>
            <pc:docMk/>
            <pc:sldMk cId="4106759846" sldId="538"/>
            <ac:spMk id="10" creationId="{25212BE8-BFA9-8C2A-9939-F86B75862D93}"/>
          </ac:spMkLst>
        </pc:spChg>
      </pc:sldChg>
      <pc:sldChg chg="modSp add mod">
        <pc:chgData name="Rabab Gomaa" userId="171d4a888b575b49" providerId="LiveId" clId="{F0538363-26BB-4D41-8DC6-D80D08C0CC5E}" dt="2023-11-10T20:31:14.187" v="5131" actId="6549"/>
        <pc:sldMkLst>
          <pc:docMk/>
          <pc:sldMk cId="2233736915" sldId="539"/>
        </pc:sldMkLst>
        <pc:spChg chg="mod">
          <ac:chgData name="Rabab Gomaa" userId="171d4a888b575b49" providerId="LiveId" clId="{F0538363-26BB-4D41-8DC6-D80D08C0CC5E}" dt="2023-11-10T20:29:21.906" v="4966" actId="14100"/>
          <ac:spMkLst>
            <pc:docMk/>
            <pc:sldMk cId="2233736915" sldId="539"/>
            <ac:spMk id="345" creationId="{00000000-0000-0000-0000-000000000000}"/>
          </ac:spMkLst>
        </pc:spChg>
        <pc:spChg chg="mod">
          <ac:chgData name="Rabab Gomaa" userId="171d4a888b575b49" providerId="LiveId" clId="{F0538363-26BB-4D41-8DC6-D80D08C0CC5E}" dt="2023-11-10T20:31:14.187" v="5131" actId="6549"/>
          <ac:spMkLst>
            <pc:docMk/>
            <pc:sldMk cId="2233736915" sldId="539"/>
            <ac:spMk id="347" creationId="{00000000-0000-0000-0000-000000000000}"/>
          </ac:spMkLst>
        </pc:spChg>
      </pc:sldChg>
      <pc:sldChg chg="modSp add mod">
        <pc:chgData name="Rabab Gomaa" userId="171d4a888b575b49" providerId="LiveId" clId="{F0538363-26BB-4D41-8DC6-D80D08C0CC5E}" dt="2023-11-10T20:43:25.172" v="5371"/>
        <pc:sldMkLst>
          <pc:docMk/>
          <pc:sldMk cId="3547467844" sldId="540"/>
        </pc:sldMkLst>
        <pc:spChg chg="mod">
          <ac:chgData name="Rabab Gomaa" userId="171d4a888b575b49" providerId="LiveId" clId="{F0538363-26BB-4D41-8DC6-D80D08C0CC5E}" dt="2023-11-10T20:43:25.172" v="5371"/>
          <ac:spMkLst>
            <pc:docMk/>
            <pc:sldMk cId="3547467844" sldId="540"/>
            <ac:spMk id="4" creationId="{FC5793CE-15CC-2AE7-4B87-3EF26C8EED41}"/>
          </ac:spMkLst>
        </pc:spChg>
        <pc:spChg chg="mod">
          <ac:chgData name="Rabab Gomaa" userId="171d4a888b575b49" providerId="LiveId" clId="{F0538363-26BB-4D41-8DC6-D80D08C0CC5E}" dt="2023-11-10T20:41:39.323" v="5320" actId="20577"/>
          <ac:spMkLst>
            <pc:docMk/>
            <pc:sldMk cId="3547467844" sldId="540"/>
            <ac:spMk id="329" creationId="{00000000-0000-0000-0000-000000000000}"/>
          </ac:spMkLst>
        </pc:spChg>
      </pc:sldChg>
      <pc:sldChg chg="modSp add mod">
        <pc:chgData name="Rabab Gomaa" userId="171d4a888b575b49" providerId="LiveId" clId="{F0538363-26BB-4D41-8DC6-D80D08C0CC5E}" dt="2023-11-10T20:45:06.037" v="5432" actId="20577"/>
        <pc:sldMkLst>
          <pc:docMk/>
          <pc:sldMk cId="2968356672" sldId="541"/>
        </pc:sldMkLst>
        <pc:spChg chg="mod">
          <ac:chgData name="Rabab Gomaa" userId="171d4a888b575b49" providerId="LiveId" clId="{F0538363-26BB-4D41-8DC6-D80D08C0CC5E}" dt="2023-11-10T20:45:06.037" v="5432" actId="20577"/>
          <ac:spMkLst>
            <pc:docMk/>
            <pc:sldMk cId="2968356672" sldId="541"/>
            <ac:spMk id="17" creationId="{2F723C9E-9EEF-3364-29DB-B6B0B78BABED}"/>
          </ac:spMkLst>
        </pc:spChg>
      </pc:sldChg>
      <pc:sldChg chg="modSp add del mod">
        <pc:chgData name="Rabab Gomaa" userId="171d4a888b575b49" providerId="LiveId" clId="{F0538363-26BB-4D41-8DC6-D80D08C0CC5E}" dt="2023-11-10T20:44:38.019" v="5401" actId="47"/>
        <pc:sldMkLst>
          <pc:docMk/>
          <pc:sldMk cId="3352938486" sldId="541"/>
        </pc:sldMkLst>
        <pc:spChg chg="mod">
          <ac:chgData name="Rabab Gomaa" userId="171d4a888b575b49" providerId="LiveId" clId="{F0538363-26BB-4D41-8DC6-D80D08C0CC5E}" dt="2023-11-10T20:44:33.542" v="5400" actId="20577"/>
          <ac:spMkLst>
            <pc:docMk/>
            <pc:sldMk cId="3352938486" sldId="541"/>
            <ac:spMk id="426" creationId="{00000000-0000-0000-0000-000000000000}"/>
          </ac:spMkLst>
        </pc:spChg>
      </pc:sldChg>
      <pc:sldChg chg="modSp add del mod ord">
        <pc:chgData name="Rabab Gomaa" userId="171d4a888b575b49" providerId="LiveId" clId="{F0538363-26BB-4D41-8DC6-D80D08C0CC5E}" dt="2023-11-10T20:49:34.528" v="5563"/>
        <pc:sldMkLst>
          <pc:docMk/>
          <pc:sldMk cId="0" sldId="542"/>
        </pc:sldMkLst>
        <pc:spChg chg="mod">
          <ac:chgData name="Rabab Gomaa" userId="171d4a888b575b49" providerId="LiveId" clId="{F0538363-26BB-4D41-8DC6-D80D08C0CC5E}" dt="2023-11-10T20:49:30.473" v="5560" actId="6549"/>
          <ac:spMkLst>
            <pc:docMk/>
            <pc:sldMk cId="0" sldId="542"/>
            <ac:spMk id="400" creationId="{00000000-0000-0000-0000-000000000000}"/>
          </ac:spMkLst>
        </pc:spChg>
        <pc:spChg chg="mod">
          <ac:chgData name="Rabab Gomaa" userId="171d4a888b575b49" providerId="LiveId" clId="{F0538363-26BB-4D41-8DC6-D80D08C0CC5E}" dt="2023-11-10T20:49:25.321" v="5545" actId="20577"/>
          <ac:spMkLst>
            <pc:docMk/>
            <pc:sldMk cId="0" sldId="542"/>
            <ac:spMk id="402" creationId="{00000000-0000-0000-0000-000000000000}"/>
          </ac:spMkLst>
        </pc:spChg>
      </pc:sldChg>
      <pc:sldChg chg="add del">
        <pc:chgData name="Rabab Gomaa" userId="171d4a888b575b49" providerId="LiveId" clId="{F0538363-26BB-4D41-8DC6-D80D08C0CC5E}" dt="2023-11-10T20:49:08.633" v="5540"/>
        <pc:sldMkLst>
          <pc:docMk/>
          <pc:sldMk cId="3149048179" sldId="543"/>
        </pc:sldMkLst>
      </pc:sldChg>
      <pc:sldChg chg="addSp modSp add mod">
        <pc:chgData name="Rabab Gomaa" userId="171d4a888b575b49" providerId="LiveId" clId="{F0538363-26BB-4D41-8DC6-D80D08C0CC5E}" dt="2023-11-11T03:55:53.259" v="6726" actId="114"/>
        <pc:sldMkLst>
          <pc:docMk/>
          <pc:sldMk cId="3727030429" sldId="543"/>
        </pc:sldMkLst>
        <pc:spChg chg="add mod">
          <ac:chgData name="Rabab Gomaa" userId="171d4a888b575b49" providerId="LiveId" clId="{F0538363-26BB-4D41-8DC6-D80D08C0CC5E}" dt="2023-11-11T03:55:47.746" v="6724" actId="114"/>
          <ac:spMkLst>
            <pc:docMk/>
            <pc:sldMk cId="3727030429" sldId="543"/>
            <ac:spMk id="2" creationId="{BB572CA2-6874-432A-A541-FD7D7FA742A5}"/>
          </ac:spMkLst>
        </pc:spChg>
        <pc:spChg chg="add mod">
          <ac:chgData name="Rabab Gomaa" userId="171d4a888b575b49" providerId="LiveId" clId="{F0538363-26BB-4D41-8DC6-D80D08C0CC5E}" dt="2023-11-11T03:55:49.607" v="6725" actId="114"/>
          <ac:spMkLst>
            <pc:docMk/>
            <pc:sldMk cId="3727030429" sldId="543"/>
            <ac:spMk id="4" creationId="{44F3D450-AFA8-95F2-E2EC-041A3372208C}"/>
          </ac:spMkLst>
        </pc:spChg>
        <pc:spChg chg="add mod">
          <ac:chgData name="Rabab Gomaa" userId="171d4a888b575b49" providerId="LiveId" clId="{F0538363-26BB-4D41-8DC6-D80D08C0CC5E}" dt="2023-11-11T03:55:53.259" v="6726" actId="114"/>
          <ac:spMkLst>
            <pc:docMk/>
            <pc:sldMk cId="3727030429" sldId="543"/>
            <ac:spMk id="6" creationId="{FD955F0D-2A61-ABC0-8128-E5EDD4F83A1E}"/>
          </ac:spMkLst>
        </pc:spChg>
      </pc:sldChg>
      <pc:sldChg chg="addSp modSp add mod">
        <pc:chgData name="Rabab Gomaa" userId="171d4a888b575b49" providerId="LiveId" clId="{F0538363-26BB-4D41-8DC6-D80D08C0CC5E}" dt="2023-11-11T03:53:42.686" v="6685" actId="14100"/>
        <pc:sldMkLst>
          <pc:docMk/>
          <pc:sldMk cId="3402837633" sldId="544"/>
        </pc:sldMkLst>
        <pc:spChg chg="add mod">
          <ac:chgData name="Rabab Gomaa" userId="171d4a888b575b49" providerId="LiveId" clId="{F0538363-26BB-4D41-8DC6-D80D08C0CC5E}" dt="2023-11-11T00:03:03.999" v="6139" actId="113"/>
          <ac:spMkLst>
            <pc:docMk/>
            <pc:sldMk cId="3402837633" sldId="544"/>
            <ac:spMk id="3" creationId="{29E4AA2F-D1FE-1EFC-2409-BC7EC427C050}"/>
          </ac:spMkLst>
        </pc:spChg>
        <pc:spChg chg="mod">
          <ac:chgData name="Rabab Gomaa" userId="171d4a888b575b49" providerId="LiveId" clId="{F0538363-26BB-4D41-8DC6-D80D08C0CC5E}" dt="2023-11-11T03:53:42.686" v="6685" actId="14100"/>
          <ac:spMkLst>
            <pc:docMk/>
            <pc:sldMk cId="3402837633" sldId="544"/>
            <ac:spMk id="447" creationId="{00000000-0000-0000-0000-000000000000}"/>
          </ac:spMkLst>
        </pc:spChg>
        <pc:spChg chg="mod">
          <ac:chgData name="Rabab Gomaa" userId="171d4a888b575b49" providerId="LiveId" clId="{F0538363-26BB-4D41-8DC6-D80D08C0CC5E}" dt="2023-11-10T23:32:55.830" v="5687" actId="5793"/>
          <ac:spMkLst>
            <pc:docMk/>
            <pc:sldMk cId="3402837633" sldId="544"/>
            <ac:spMk id="449" creationId="{00000000-0000-0000-0000-000000000000}"/>
          </ac:spMkLst>
        </pc:spChg>
      </pc:sldChg>
      <pc:sldChg chg="modSp add mod ord">
        <pc:chgData name="Rabab Gomaa" userId="171d4a888b575b49" providerId="LiveId" clId="{F0538363-26BB-4D41-8DC6-D80D08C0CC5E}" dt="2023-11-11T03:59:33.156" v="6799" actId="20577"/>
        <pc:sldMkLst>
          <pc:docMk/>
          <pc:sldMk cId="829855316" sldId="545"/>
        </pc:sldMkLst>
        <pc:spChg chg="mod">
          <ac:chgData name="Rabab Gomaa" userId="171d4a888b575b49" providerId="LiveId" clId="{F0538363-26BB-4D41-8DC6-D80D08C0CC5E}" dt="2023-11-11T03:59:15.344" v="6793" actId="20577"/>
          <ac:spMkLst>
            <pc:docMk/>
            <pc:sldMk cId="829855316" sldId="545"/>
            <ac:spMk id="440" creationId="{00000000-0000-0000-0000-000000000000}"/>
          </ac:spMkLst>
        </pc:spChg>
        <pc:spChg chg="mod">
          <ac:chgData name="Rabab Gomaa" userId="171d4a888b575b49" providerId="LiveId" clId="{F0538363-26BB-4D41-8DC6-D80D08C0CC5E}" dt="2023-11-11T03:59:33.156" v="6799" actId="20577"/>
          <ac:spMkLst>
            <pc:docMk/>
            <pc:sldMk cId="829855316" sldId="545"/>
            <ac:spMk id="44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31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58d87061b4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g258d87061b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5826d7a81b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g25826d7a81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5826d7a81b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g25826d7a81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7943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5826d7a81b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25826d7a81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1354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81583" rtl="0" eaLnBrk="1" fontAlgn="auto" latinLnBrk="0" hangingPunct="1">
              <a:lnSpc>
                <a:spcPct val="100000"/>
              </a:lnSpc>
              <a:spcBef>
                <a:spcPts val="0"/>
              </a:spcBef>
              <a:spcAft>
                <a:spcPts val="0"/>
              </a:spcAft>
              <a:buClrTx/>
              <a:buSzTx/>
              <a:buFontTx/>
              <a:buNone/>
              <a:tabLst/>
              <a:defRPr/>
            </a:pPr>
            <a:r>
              <a:rPr lang="en-CA" dirty="0"/>
              <a:t>https://www.w3.org/WAI/WCAG21/Techniques/client-side-script/SCR20.html</a:t>
            </a:r>
          </a:p>
          <a:p>
            <a:pPr algn="l"/>
            <a:r>
              <a:rPr lang="en-CA" dirty="0"/>
              <a:t>[1]</a:t>
            </a:r>
            <a:r>
              <a:rPr lang="en-US" b="0" i="0" dirty="0">
                <a:solidFill>
                  <a:srgbClr val="1D1D1D"/>
                </a:solidFill>
                <a:effectLst/>
                <a:latin typeface="Noto Sans" panose="020B0502040504020204" pitchFamily="34" charset="0"/>
              </a:rPr>
              <a:t>  Although click is in principle a mouse event handler, most HTML and XHTML user agents also process this event when a native HTML control (e.g. a button or a link) is activated, regardless of whether it was activated with the mouse or the keyboard. In practice, therefore, it is not necessary to duplicate this event when adding handlers to natively focusable HTML elements.</a:t>
            </a:r>
          </a:p>
          <a:p>
            <a:pPr algn="l"/>
            <a:endParaRPr lang="en-US" b="0" i="0" dirty="0">
              <a:solidFill>
                <a:srgbClr val="1D1D1D"/>
              </a:solidFill>
              <a:effectLst/>
              <a:latin typeface="Noto Sans" panose="020B0502040504020204" pitchFamily="34" charset="0"/>
            </a:endParaRPr>
          </a:p>
          <a:p>
            <a:pPr algn="l"/>
            <a:r>
              <a:rPr lang="en-US" b="0" i="0" dirty="0">
                <a:solidFill>
                  <a:srgbClr val="1D1D1D"/>
                </a:solidFill>
                <a:effectLst/>
                <a:latin typeface="Noto Sans" panose="020B0502040504020204" pitchFamily="34" charset="0"/>
              </a:rPr>
              <a:t>[2] Since the keypress event handler reacts to any key, the event handler function should check first to ensure the Enter key was pressed before proceeding to handle the event. Otherwise, the event handler will run each time the user presses any key, even the tab key to leave the control, and this is usually not desirable.</a:t>
            </a:r>
          </a:p>
          <a:p>
            <a:pPr algn="l"/>
            <a:endParaRPr lang="en-US" b="0" i="0" dirty="0">
              <a:solidFill>
                <a:srgbClr val="1D1D1D"/>
              </a:solidFill>
              <a:effectLst/>
              <a:latin typeface="Noto Sans" panose="020B0502040504020204" pitchFamily="34" charset="0"/>
            </a:endParaRPr>
          </a:p>
          <a:p>
            <a:pPr algn="l"/>
            <a:r>
              <a:rPr lang="en-US" b="0" i="0" dirty="0">
                <a:solidFill>
                  <a:srgbClr val="1D1D1D"/>
                </a:solidFill>
                <a:effectLst/>
                <a:latin typeface="Noto Sans" panose="020B0502040504020204" pitchFamily="34" charset="0"/>
              </a:rPr>
              <a:t>[3] Some mouse-specific functions (such as </a:t>
            </a:r>
            <a:r>
              <a:rPr lang="en-US" b="0" i="0" dirty="0" err="1">
                <a:solidFill>
                  <a:srgbClr val="1D1D1D"/>
                </a:solidFill>
                <a:effectLst/>
                <a:latin typeface="Noto Sans" panose="020B0502040504020204" pitchFamily="34" charset="0"/>
              </a:rPr>
              <a:t>dblclick</a:t>
            </a:r>
            <a:r>
              <a:rPr lang="en-US" b="0" i="0" dirty="0">
                <a:solidFill>
                  <a:srgbClr val="1D1D1D"/>
                </a:solidFill>
                <a:effectLst/>
                <a:latin typeface="Noto Sans" panose="020B0502040504020204" pitchFamily="34" charset="0"/>
              </a:rPr>
              <a:t> and </a:t>
            </a:r>
            <a:r>
              <a:rPr lang="en-US" b="0" i="0" dirty="0" err="1">
                <a:solidFill>
                  <a:srgbClr val="1D1D1D"/>
                </a:solidFill>
                <a:effectLst/>
                <a:latin typeface="Noto Sans" panose="020B0502040504020204" pitchFamily="34" charset="0"/>
              </a:rPr>
              <a:t>mousemove</a:t>
            </a:r>
            <a:r>
              <a:rPr lang="en-US" b="0" i="0" dirty="0">
                <a:solidFill>
                  <a:srgbClr val="1D1D1D"/>
                </a:solidFill>
                <a:effectLst/>
                <a:latin typeface="Noto Sans" panose="020B0502040504020204" pitchFamily="34" charset="0"/>
              </a:rPr>
              <a:t>) do not have a corresponding keyboard-specific function. This means that some functions may need to be implemented differently for each device (for example, including a series of buttons to execute, via keyboard, the equivalent mouse-specific functions implemented).</a:t>
            </a:r>
          </a:p>
          <a:p>
            <a:pPr algn="l"/>
            <a:endParaRPr lang="en-US" b="0" i="0" dirty="0">
              <a:solidFill>
                <a:srgbClr val="1D1D1D"/>
              </a:solidFill>
              <a:effectLst/>
              <a:latin typeface="Noto Sans" panose="020B0502040504020204" pitchFamily="34" charset="0"/>
            </a:endParaRPr>
          </a:p>
        </p:txBody>
      </p:sp>
      <p:sp>
        <p:nvSpPr>
          <p:cNvPr id="4" name="Slide Number Placeholder 3"/>
          <p:cNvSpPr>
            <a:spLocks noGrp="1"/>
          </p:cNvSpPr>
          <p:nvPr>
            <p:ph type="sldNum" sz="quarter" idx="5"/>
          </p:nvPr>
        </p:nvSpPr>
        <p:spPr/>
        <p:txBody>
          <a:bodyPr/>
          <a:lstStyle/>
          <a:p>
            <a:fld id="{64B51CE3-F1EC-6B4D-8B6D-86D363C89BAA}" type="slidenum">
              <a:rPr lang="en-US" smtClean="0"/>
              <a:t>14</a:t>
            </a:fld>
            <a:endParaRPr lang="en-US"/>
          </a:p>
        </p:txBody>
      </p:sp>
    </p:spTree>
    <p:extLst>
      <p:ext uri="{BB962C8B-B14F-4D97-AF65-F5344CB8AC3E}">
        <p14:creationId xmlns:p14="http://schemas.microsoft.com/office/powerpoint/2010/main" val="3310505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D1D1D"/>
              </a:solidFill>
              <a:effectLst/>
              <a:latin typeface="Noto Sans" panose="020B0502040504020204" pitchFamily="34" charset="0"/>
            </a:endParaRPr>
          </a:p>
        </p:txBody>
      </p:sp>
      <p:sp>
        <p:nvSpPr>
          <p:cNvPr id="4" name="Slide Number Placeholder 3"/>
          <p:cNvSpPr>
            <a:spLocks noGrp="1"/>
          </p:cNvSpPr>
          <p:nvPr>
            <p:ph type="sldNum" sz="quarter" idx="5"/>
          </p:nvPr>
        </p:nvSpPr>
        <p:spPr/>
        <p:txBody>
          <a:bodyPr/>
          <a:lstStyle/>
          <a:p>
            <a:fld id="{64B51CE3-F1EC-6B4D-8B6D-86D363C89BAA}" type="slidenum">
              <a:rPr lang="en-US" smtClean="0"/>
              <a:t>15</a:t>
            </a:fld>
            <a:endParaRPr lang="en-US"/>
          </a:p>
        </p:txBody>
      </p:sp>
    </p:spTree>
    <p:extLst>
      <p:ext uri="{BB962C8B-B14F-4D97-AF65-F5344CB8AC3E}">
        <p14:creationId xmlns:p14="http://schemas.microsoft.com/office/powerpoint/2010/main" val="2679379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062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2f15f9ccd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22f15f9cc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2f15f9ccd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g22f15f9ccd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624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46feeb6f7b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9" name="Google Shape;609;g146feeb6f7b_0_2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The JavaScript use the events on </a:t>
            </a:r>
            <a:r>
              <a:rPr lang="en-US" dirty="0" err="1"/>
              <a:t>keydown</a:t>
            </a:r>
            <a:r>
              <a:rPr lang="en-US" dirty="0"/>
              <a:t> and onclick to listen to the space bar and mouse click and switch the aria-check state</a:t>
            </a:r>
            <a:endParaRPr dirty="0"/>
          </a:p>
          <a:p>
            <a:pPr marL="0" marR="0" lvl="0" indent="0" algn="l" rtl="0">
              <a:lnSpc>
                <a:spcPct val="100000"/>
              </a:lnSpc>
              <a:spcBef>
                <a:spcPts val="0"/>
              </a:spcBef>
              <a:spcAft>
                <a:spcPts val="0"/>
              </a:spcAft>
              <a:buClr>
                <a:schemeClr val="dk1"/>
              </a:buClr>
              <a:buSzPts val="1200"/>
              <a:buFont typeface="Calibri"/>
              <a:buNone/>
            </a:pPr>
            <a:endParaRPr dirty="0"/>
          </a:p>
        </p:txBody>
      </p:sp>
      <p:sp>
        <p:nvSpPr>
          <p:cNvPr id="610" name="Google Shape;610;g146feeb6f7b_0_2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369166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6817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D1D1D"/>
              </a:solidFill>
              <a:effectLst/>
              <a:latin typeface="Noto Sans" panose="020B0502040504020204" pitchFamily="34" charset="0"/>
            </a:endParaRPr>
          </a:p>
        </p:txBody>
      </p:sp>
      <p:sp>
        <p:nvSpPr>
          <p:cNvPr id="4" name="Slide Number Placeholder 3"/>
          <p:cNvSpPr>
            <a:spLocks noGrp="1"/>
          </p:cNvSpPr>
          <p:nvPr>
            <p:ph type="sldNum" sz="quarter" idx="5"/>
          </p:nvPr>
        </p:nvSpPr>
        <p:spPr/>
        <p:txBody>
          <a:bodyPr/>
          <a:lstStyle/>
          <a:p>
            <a:fld id="{64B51CE3-F1EC-6B4D-8B6D-86D363C89BAA}" type="slidenum">
              <a:rPr lang="en-US" smtClean="0"/>
              <a:t>20</a:t>
            </a:fld>
            <a:endParaRPr lang="en-US"/>
          </a:p>
        </p:txBody>
      </p:sp>
    </p:spTree>
    <p:extLst>
      <p:ext uri="{BB962C8B-B14F-4D97-AF65-F5344CB8AC3E}">
        <p14:creationId xmlns:p14="http://schemas.microsoft.com/office/powerpoint/2010/main" val="1175874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5826d7a81b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25826d7a81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061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5826d7a81b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g25826d7a81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58d87061b4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g258d87061b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0738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CA" b="0" dirty="0">
                <a:solidFill>
                  <a:srgbClr val="D4D4D4"/>
                </a:solidFill>
                <a:effectLst/>
                <a:latin typeface="Consolas" panose="020B0609020204030204" pitchFamily="49" charset="0"/>
              </a:rPr>
              <a:t> </a:t>
            </a:r>
            <a:r>
              <a:rPr lang="en-CA" b="0" dirty="0">
                <a:solidFill>
                  <a:srgbClr val="569CD6"/>
                </a:solidFill>
                <a:effectLst/>
                <a:latin typeface="Consolas" panose="020B0609020204030204" pitchFamily="49" charset="0"/>
              </a:rPr>
              <a:t>if</a:t>
            </a:r>
            <a:r>
              <a:rPr lang="en-CA" b="0" dirty="0">
                <a:solidFill>
                  <a:srgbClr val="D4D4D4"/>
                </a:solidFill>
                <a:effectLst/>
                <a:latin typeface="Consolas" panose="020B0609020204030204" pitchFamily="49" charset="0"/>
              </a:rPr>
              <a:t> (item === </a:t>
            </a:r>
            <a:r>
              <a:rPr lang="en-CA" b="0" dirty="0" err="1">
                <a:solidFill>
                  <a:srgbClr val="D4D4D4"/>
                </a:solidFill>
                <a:effectLst/>
                <a:latin typeface="Consolas" panose="020B0609020204030204" pitchFamily="49" charset="0"/>
              </a:rPr>
              <a:t>newMenuitem</a:t>
            </a:r>
            <a:r>
              <a:rPr lang="en-CA" b="0" dirty="0">
                <a:solidFill>
                  <a:srgbClr val="D4D4D4"/>
                </a:solidFill>
                <a:effectLst/>
                <a:latin typeface="Consolas" panose="020B0609020204030204" pitchFamily="49" charset="0"/>
              </a:rPr>
              <a:t>) {</a:t>
            </a:r>
          </a:p>
          <a:p>
            <a:r>
              <a:rPr lang="en-CA" b="0" dirty="0">
                <a:solidFill>
                  <a:srgbClr val="D4D4D4"/>
                </a:solidFill>
                <a:effectLst/>
                <a:latin typeface="Consolas" panose="020B0609020204030204" pitchFamily="49" charset="0"/>
              </a:rPr>
              <a:t>        </a:t>
            </a:r>
            <a:r>
              <a:rPr lang="en-CA" b="0" dirty="0" err="1">
                <a:solidFill>
                  <a:srgbClr val="D4D4D4"/>
                </a:solidFill>
                <a:effectLst/>
                <a:latin typeface="Consolas" panose="020B0609020204030204" pitchFamily="49" charset="0"/>
              </a:rPr>
              <a:t>item.tabIndex</a:t>
            </a:r>
            <a:r>
              <a:rPr lang="en-CA" b="0" dirty="0">
                <a:solidFill>
                  <a:srgbClr val="D4D4D4"/>
                </a:solidFill>
                <a:effectLst/>
                <a:latin typeface="Consolas" panose="020B0609020204030204" pitchFamily="49" charset="0"/>
              </a:rPr>
              <a:t> = </a:t>
            </a:r>
            <a:r>
              <a:rPr lang="en-CA" b="0" dirty="0">
                <a:solidFill>
                  <a:srgbClr val="B5CEA8"/>
                </a:solidFill>
                <a:effectLst/>
                <a:latin typeface="Consolas" panose="020B0609020204030204" pitchFamily="49" charset="0"/>
              </a:rPr>
              <a:t>0</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r>
              <a:rPr lang="en-CA" b="0" dirty="0" err="1">
                <a:solidFill>
                  <a:srgbClr val="D4D4D4"/>
                </a:solidFill>
                <a:effectLst/>
                <a:latin typeface="Consolas" panose="020B0609020204030204" pitchFamily="49" charset="0"/>
              </a:rPr>
              <a:t>newMenuitem.focus</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 </a:t>
            </a:r>
            <a:r>
              <a:rPr lang="en-CA" b="0" dirty="0">
                <a:solidFill>
                  <a:srgbClr val="569CD6"/>
                </a:solidFill>
                <a:effectLst/>
                <a:latin typeface="Consolas" panose="020B0609020204030204" pitchFamily="49" charset="0"/>
              </a:rPr>
              <a:t>else</a:t>
            </a:r>
            <a:r>
              <a:rPr lang="en-CA" b="0" dirty="0">
                <a:solidFill>
                  <a:srgbClr val="D4D4D4"/>
                </a:solidFill>
                <a:effectLst/>
                <a:latin typeface="Consolas" panose="020B0609020204030204" pitchFamily="49" charset="0"/>
              </a:rPr>
              <a:t> {</a:t>
            </a:r>
          </a:p>
          <a:p>
            <a:r>
              <a:rPr lang="en-CA" b="0" dirty="0">
                <a:solidFill>
                  <a:srgbClr val="D4D4D4"/>
                </a:solidFill>
                <a:effectLst/>
                <a:latin typeface="Consolas" panose="020B0609020204030204" pitchFamily="49" charset="0"/>
              </a:rPr>
              <a:t>        </a:t>
            </a:r>
            <a:r>
              <a:rPr lang="en-CA" b="0" dirty="0" err="1">
                <a:solidFill>
                  <a:srgbClr val="D4D4D4"/>
                </a:solidFill>
                <a:effectLst/>
                <a:latin typeface="Consolas" panose="020B0609020204030204" pitchFamily="49" charset="0"/>
              </a:rPr>
              <a:t>item.tabIndex</a:t>
            </a:r>
            <a:r>
              <a:rPr lang="en-CA" b="0" dirty="0">
                <a:solidFill>
                  <a:srgbClr val="D4D4D4"/>
                </a:solidFill>
                <a:effectLst/>
                <a:latin typeface="Consolas" panose="020B0609020204030204" pitchFamily="49" charset="0"/>
              </a:rPr>
              <a:t> = -</a:t>
            </a:r>
            <a:r>
              <a:rPr lang="en-CA" b="0" dirty="0">
                <a:solidFill>
                  <a:srgbClr val="B5CEA8"/>
                </a:solidFill>
                <a:effectLst/>
                <a:latin typeface="Consolas" panose="020B0609020204030204" pitchFamily="49" charset="0"/>
              </a:rPr>
              <a:t>1</a:t>
            </a:r>
            <a:r>
              <a:rPr lang="en-CA" b="0" dirty="0">
                <a:solidFill>
                  <a:srgbClr val="D4D4D4"/>
                </a:solidFill>
                <a:effectLst/>
                <a:latin typeface="Consolas" panose="020B0609020204030204" pitchFamily="49" charset="0"/>
              </a:rPr>
              <a:t>;</a:t>
            </a:r>
          </a:p>
          <a:p>
            <a:r>
              <a:rPr lang="en-CA" b="0" dirty="0">
                <a:solidFill>
                  <a:srgbClr val="D4D4D4"/>
                </a:solidFill>
                <a:effectLst/>
                <a:latin typeface="Consolas" panose="020B0609020204030204" pitchFamily="49" charset="0"/>
              </a:rPr>
              <a:t>      }</a:t>
            </a:r>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9114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CA" dirty="0"/>
              <a:t>// Get all radio buttons within the </a:t>
            </a:r>
            <a:r>
              <a:rPr lang="en-CA" dirty="0" err="1"/>
              <a:t>groupNode</a:t>
            </a:r>
            <a:endParaRPr lang="en-CA" dirty="0"/>
          </a:p>
          <a:p>
            <a:pPr marL="0" lvl="0" indent="0" algn="l" rtl="0">
              <a:lnSpc>
                <a:spcPct val="100000"/>
              </a:lnSpc>
              <a:spcBef>
                <a:spcPts val="0"/>
              </a:spcBef>
              <a:spcAft>
                <a:spcPts val="0"/>
              </a:spcAft>
              <a:buSzPts val="1400"/>
              <a:buNone/>
            </a:pPr>
            <a:r>
              <a:rPr lang="en-CA" dirty="0"/>
              <a:t>var </a:t>
            </a:r>
            <a:r>
              <a:rPr lang="en-CA" dirty="0" err="1"/>
              <a:t>rbs</a:t>
            </a:r>
            <a:r>
              <a:rPr lang="en-CA" dirty="0"/>
              <a:t> = </a:t>
            </a:r>
            <a:r>
              <a:rPr lang="en-CA" dirty="0" err="1"/>
              <a:t>this.groupNode.querySelectorAll</a:t>
            </a:r>
            <a:r>
              <a:rPr lang="en-CA" dirty="0"/>
              <a:t>('[role=radio]');</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 Loop through each radio button</a:t>
            </a:r>
          </a:p>
          <a:p>
            <a:pPr marL="0" lvl="0" indent="0" algn="l" rtl="0">
              <a:lnSpc>
                <a:spcPct val="100000"/>
              </a:lnSpc>
              <a:spcBef>
                <a:spcPts val="0"/>
              </a:spcBef>
              <a:spcAft>
                <a:spcPts val="0"/>
              </a:spcAft>
              <a:buSzPts val="1400"/>
              <a:buNone/>
            </a:pPr>
            <a:r>
              <a:rPr lang="en-CA" dirty="0"/>
              <a:t>for (var </a:t>
            </a:r>
            <a:r>
              <a:rPr lang="en-CA" dirty="0" err="1"/>
              <a:t>i</a:t>
            </a:r>
            <a:r>
              <a:rPr lang="en-CA" dirty="0"/>
              <a:t> = 0; </a:t>
            </a:r>
            <a:r>
              <a:rPr lang="en-CA" dirty="0" err="1"/>
              <a:t>i</a:t>
            </a:r>
            <a:r>
              <a:rPr lang="en-CA" dirty="0"/>
              <a:t> &lt; </a:t>
            </a:r>
            <a:r>
              <a:rPr lang="en-CA" dirty="0" err="1"/>
              <a:t>rbs.length</a:t>
            </a:r>
            <a:r>
              <a:rPr lang="en-CA" dirty="0"/>
              <a:t>; </a:t>
            </a:r>
            <a:r>
              <a:rPr lang="en-CA" dirty="0" err="1"/>
              <a:t>i</a:t>
            </a:r>
            <a:r>
              <a:rPr lang="en-CA" dirty="0"/>
              <a:t>++) {</a:t>
            </a:r>
          </a:p>
          <a:p>
            <a:pPr marL="0" lvl="0" indent="0" algn="l" rtl="0">
              <a:lnSpc>
                <a:spcPct val="100000"/>
              </a:lnSpc>
              <a:spcBef>
                <a:spcPts val="0"/>
              </a:spcBef>
              <a:spcAft>
                <a:spcPts val="0"/>
              </a:spcAft>
              <a:buSzPts val="1400"/>
              <a:buNone/>
            </a:pPr>
            <a:r>
              <a:rPr lang="en-CA" dirty="0"/>
              <a:t>  // Get the current radio button</a:t>
            </a:r>
          </a:p>
          <a:p>
            <a:pPr marL="0" lvl="0" indent="0" algn="l" rtl="0">
              <a:lnSpc>
                <a:spcPct val="100000"/>
              </a:lnSpc>
              <a:spcBef>
                <a:spcPts val="0"/>
              </a:spcBef>
              <a:spcAft>
                <a:spcPts val="0"/>
              </a:spcAft>
              <a:buSzPts val="1400"/>
              <a:buNone/>
            </a:pPr>
            <a:r>
              <a:rPr lang="en-CA" dirty="0"/>
              <a:t>  var </a:t>
            </a:r>
            <a:r>
              <a:rPr lang="en-CA" dirty="0" err="1"/>
              <a:t>rb</a:t>
            </a:r>
            <a:r>
              <a:rPr lang="en-CA" dirty="0"/>
              <a:t> = </a:t>
            </a:r>
            <a:r>
              <a:rPr lang="en-CA" dirty="0" err="1"/>
              <a:t>rbs</a:t>
            </a:r>
            <a:r>
              <a:rPr lang="en-CA" dirty="0"/>
              <a:t>[</a:t>
            </a:r>
            <a:r>
              <a:rPr lang="en-CA" dirty="0" err="1"/>
              <a:t>i</a:t>
            </a:r>
            <a:r>
              <a:rPr lang="en-CA" dirty="0"/>
              <a:t>];</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  // Set the radio button's </a:t>
            </a:r>
            <a:r>
              <a:rPr lang="en-CA" dirty="0" err="1"/>
              <a:t>tabIndex</a:t>
            </a:r>
            <a:r>
              <a:rPr lang="en-CA" dirty="0"/>
              <a:t> to -1 and aria-checked to 'false'</a:t>
            </a:r>
          </a:p>
          <a:p>
            <a:pPr marL="0" lvl="0" indent="0" algn="l" rtl="0">
              <a:lnSpc>
                <a:spcPct val="100000"/>
              </a:lnSpc>
              <a:spcBef>
                <a:spcPts val="0"/>
              </a:spcBef>
              <a:spcAft>
                <a:spcPts val="0"/>
              </a:spcAft>
              <a:buSzPts val="1400"/>
              <a:buNone/>
            </a:pPr>
            <a:r>
              <a:rPr lang="en-CA" dirty="0"/>
              <a:t>  </a:t>
            </a:r>
            <a:r>
              <a:rPr lang="en-CA" dirty="0" err="1"/>
              <a:t>rb.tabIndex</a:t>
            </a:r>
            <a:r>
              <a:rPr lang="en-CA" dirty="0"/>
              <a:t> = -1;</a:t>
            </a:r>
          </a:p>
          <a:p>
            <a:pPr marL="0" lvl="0" indent="0" algn="l" rtl="0">
              <a:lnSpc>
                <a:spcPct val="100000"/>
              </a:lnSpc>
              <a:spcBef>
                <a:spcPts val="0"/>
              </a:spcBef>
              <a:spcAft>
                <a:spcPts val="0"/>
              </a:spcAft>
              <a:buSzPts val="1400"/>
              <a:buNone/>
            </a:pPr>
            <a:r>
              <a:rPr lang="en-CA" dirty="0"/>
              <a:t>  </a:t>
            </a:r>
            <a:r>
              <a:rPr lang="en-CA" dirty="0" err="1"/>
              <a:t>rb.setAttribute</a:t>
            </a:r>
            <a:r>
              <a:rPr lang="en-CA" dirty="0"/>
              <a:t>('aria-checked', 'false');</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  // Add event listeners for </a:t>
            </a:r>
            <a:r>
              <a:rPr lang="en-CA" dirty="0" err="1"/>
              <a:t>keydown</a:t>
            </a:r>
            <a:r>
              <a:rPr lang="en-CA" dirty="0"/>
              <a:t>, click, focus, and blur events</a:t>
            </a:r>
          </a:p>
          <a:p>
            <a:pPr marL="0" lvl="0" indent="0" algn="l" rtl="0">
              <a:lnSpc>
                <a:spcPct val="100000"/>
              </a:lnSpc>
              <a:spcBef>
                <a:spcPts val="0"/>
              </a:spcBef>
              <a:spcAft>
                <a:spcPts val="0"/>
              </a:spcAft>
              <a:buSzPts val="1400"/>
              <a:buNone/>
            </a:pPr>
            <a:r>
              <a:rPr lang="en-CA" dirty="0"/>
              <a:t>  </a:t>
            </a:r>
            <a:r>
              <a:rPr lang="en-CA" dirty="0" err="1"/>
              <a:t>rb.addEventListener</a:t>
            </a:r>
            <a:r>
              <a:rPr lang="en-CA" dirty="0"/>
              <a:t>('</a:t>
            </a:r>
            <a:r>
              <a:rPr lang="en-CA" dirty="0" err="1"/>
              <a:t>keydown</a:t>
            </a:r>
            <a:r>
              <a:rPr lang="en-CA" dirty="0"/>
              <a:t>', </a:t>
            </a:r>
            <a:r>
              <a:rPr lang="en-CA" dirty="0" err="1"/>
              <a:t>this.handleKeydown.bind</a:t>
            </a:r>
            <a:r>
              <a:rPr lang="en-CA" dirty="0"/>
              <a:t>(this));</a:t>
            </a:r>
          </a:p>
          <a:p>
            <a:pPr marL="0" lvl="0" indent="0" algn="l" rtl="0">
              <a:lnSpc>
                <a:spcPct val="100000"/>
              </a:lnSpc>
              <a:spcBef>
                <a:spcPts val="0"/>
              </a:spcBef>
              <a:spcAft>
                <a:spcPts val="0"/>
              </a:spcAft>
              <a:buSzPts val="1400"/>
              <a:buNone/>
            </a:pPr>
            <a:r>
              <a:rPr lang="en-CA" dirty="0"/>
              <a:t>  </a:t>
            </a:r>
            <a:r>
              <a:rPr lang="en-CA" dirty="0" err="1"/>
              <a:t>rb.addEventListener</a:t>
            </a:r>
            <a:r>
              <a:rPr lang="en-CA" dirty="0"/>
              <a:t>('click', </a:t>
            </a:r>
            <a:r>
              <a:rPr lang="en-CA" dirty="0" err="1"/>
              <a:t>this.handleClick.bind</a:t>
            </a:r>
            <a:r>
              <a:rPr lang="en-CA" dirty="0"/>
              <a:t>(this));</a:t>
            </a:r>
          </a:p>
          <a:p>
            <a:pPr marL="0" lvl="0" indent="0" algn="l" rtl="0">
              <a:lnSpc>
                <a:spcPct val="100000"/>
              </a:lnSpc>
              <a:spcBef>
                <a:spcPts val="0"/>
              </a:spcBef>
              <a:spcAft>
                <a:spcPts val="0"/>
              </a:spcAft>
              <a:buSzPts val="1400"/>
              <a:buNone/>
            </a:pPr>
            <a:r>
              <a:rPr lang="en-CA" dirty="0"/>
              <a:t>  </a:t>
            </a:r>
            <a:r>
              <a:rPr lang="en-CA" dirty="0" err="1"/>
              <a:t>rb.addEventListener</a:t>
            </a:r>
            <a:r>
              <a:rPr lang="en-CA" dirty="0"/>
              <a:t>('focus', </a:t>
            </a:r>
            <a:r>
              <a:rPr lang="en-CA" dirty="0" err="1"/>
              <a:t>this.handleFocus.bind</a:t>
            </a:r>
            <a:r>
              <a:rPr lang="en-CA" dirty="0"/>
              <a:t>(this));</a:t>
            </a:r>
          </a:p>
          <a:p>
            <a:pPr marL="0" lvl="0" indent="0" algn="l" rtl="0">
              <a:lnSpc>
                <a:spcPct val="100000"/>
              </a:lnSpc>
              <a:spcBef>
                <a:spcPts val="0"/>
              </a:spcBef>
              <a:spcAft>
                <a:spcPts val="0"/>
              </a:spcAft>
              <a:buSzPts val="1400"/>
              <a:buNone/>
            </a:pPr>
            <a:r>
              <a:rPr lang="en-CA" dirty="0"/>
              <a:t>  </a:t>
            </a:r>
            <a:r>
              <a:rPr lang="en-CA" dirty="0" err="1"/>
              <a:t>rb.addEventListener</a:t>
            </a:r>
            <a:r>
              <a:rPr lang="en-CA" dirty="0"/>
              <a:t>('blur', </a:t>
            </a:r>
            <a:r>
              <a:rPr lang="en-CA" dirty="0" err="1"/>
              <a:t>this.handleBlur.bind</a:t>
            </a:r>
            <a:r>
              <a:rPr lang="en-CA" dirty="0"/>
              <a:t>(this));</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  // Push the radio button into the </a:t>
            </a:r>
            <a:r>
              <a:rPr lang="en-CA" dirty="0" err="1"/>
              <a:t>radioButtons</a:t>
            </a:r>
            <a:r>
              <a:rPr lang="en-CA" dirty="0"/>
              <a:t> array</a:t>
            </a:r>
          </a:p>
          <a:p>
            <a:pPr marL="0" lvl="0" indent="0" algn="l" rtl="0">
              <a:lnSpc>
                <a:spcPct val="100000"/>
              </a:lnSpc>
              <a:spcBef>
                <a:spcPts val="0"/>
              </a:spcBef>
              <a:spcAft>
                <a:spcPts val="0"/>
              </a:spcAft>
              <a:buSzPts val="1400"/>
              <a:buNone/>
            </a:pPr>
            <a:r>
              <a:rPr lang="en-CA" dirty="0"/>
              <a:t>  </a:t>
            </a:r>
            <a:r>
              <a:rPr lang="en-CA" dirty="0" err="1"/>
              <a:t>this.radioButtons.push</a:t>
            </a:r>
            <a:r>
              <a:rPr lang="en-CA" dirty="0"/>
              <a:t>(</a:t>
            </a:r>
            <a:r>
              <a:rPr lang="en-CA" dirty="0" err="1"/>
              <a:t>rb</a:t>
            </a:r>
            <a:r>
              <a:rPr lang="en-CA" dirty="0"/>
              <a:t>);</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  // If the </a:t>
            </a:r>
            <a:r>
              <a:rPr lang="en-CA" dirty="0" err="1"/>
              <a:t>firstRadioButton</a:t>
            </a:r>
            <a:r>
              <a:rPr lang="en-CA" dirty="0"/>
              <a:t> is not set, set it to the current radio button</a:t>
            </a:r>
          </a:p>
          <a:p>
            <a:pPr marL="0" lvl="0" indent="0" algn="l" rtl="0">
              <a:lnSpc>
                <a:spcPct val="100000"/>
              </a:lnSpc>
              <a:spcBef>
                <a:spcPts val="0"/>
              </a:spcBef>
              <a:spcAft>
                <a:spcPts val="0"/>
              </a:spcAft>
              <a:buSzPts val="1400"/>
              <a:buNone/>
            </a:pPr>
            <a:r>
              <a:rPr lang="en-CA" dirty="0"/>
              <a:t>  if (!</a:t>
            </a:r>
            <a:r>
              <a:rPr lang="en-CA" dirty="0" err="1"/>
              <a:t>this.firstRadioButton</a:t>
            </a:r>
            <a:r>
              <a:rPr lang="en-CA" dirty="0"/>
              <a:t>) {</a:t>
            </a:r>
          </a:p>
          <a:p>
            <a:pPr marL="0" lvl="0" indent="0" algn="l" rtl="0">
              <a:lnSpc>
                <a:spcPct val="100000"/>
              </a:lnSpc>
              <a:spcBef>
                <a:spcPts val="0"/>
              </a:spcBef>
              <a:spcAft>
                <a:spcPts val="0"/>
              </a:spcAft>
              <a:buSzPts val="1400"/>
              <a:buNone/>
            </a:pPr>
            <a:r>
              <a:rPr lang="en-CA" dirty="0"/>
              <a:t>    </a:t>
            </a:r>
            <a:r>
              <a:rPr lang="en-CA" dirty="0" err="1"/>
              <a:t>this.firstRadioButton</a:t>
            </a:r>
            <a:r>
              <a:rPr lang="en-CA" dirty="0"/>
              <a:t> = </a:t>
            </a:r>
            <a:r>
              <a:rPr lang="en-CA" dirty="0" err="1"/>
              <a:t>rb</a:t>
            </a:r>
            <a:r>
              <a:rPr lang="en-CA" dirty="0"/>
              <a:t>;</a:t>
            </a:r>
          </a:p>
          <a:p>
            <a:pPr marL="0" lvl="0" indent="0" algn="l" rtl="0">
              <a:lnSpc>
                <a:spcPct val="100000"/>
              </a:lnSpc>
              <a:spcBef>
                <a:spcPts val="0"/>
              </a:spcBef>
              <a:spcAft>
                <a:spcPts val="0"/>
              </a:spcAft>
              <a:buSzPts val="1400"/>
              <a:buNone/>
            </a:pPr>
            <a:r>
              <a:rPr lang="en-CA" dirty="0"/>
              <a:t>  }</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  // Set the </a:t>
            </a:r>
            <a:r>
              <a:rPr lang="en-CA" dirty="0" err="1"/>
              <a:t>lastRadioButton</a:t>
            </a:r>
            <a:r>
              <a:rPr lang="en-CA" dirty="0"/>
              <a:t> to the current radio button in each iteration</a:t>
            </a:r>
          </a:p>
          <a:p>
            <a:pPr marL="0" lvl="0" indent="0" algn="l" rtl="0">
              <a:lnSpc>
                <a:spcPct val="100000"/>
              </a:lnSpc>
              <a:spcBef>
                <a:spcPts val="0"/>
              </a:spcBef>
              <a:spcAft>
                <a:spcPts val="0"/>
              </a:spcAft>
              <a:buSzPts val="1400"/>
              <a:buNone/>
            </a:pPr>
            <a:r>
              <a:rPr lang="en-CA" dirty="0"/>
              <a:t>  </a:t>
            </a:r>
            <a:r>
              <a:rPr lang="en-CA" dirty="0" err="1"/>
              <a:t>this.lastRadioButton</a:t>
            </a:r>
            <a:r>
              <a:rPr lang="en-CA" dirty="0"/>
              <a:t> = </a:t>
            </a:r>
            <a:r>
              <a:rPr lang="en-CA" dirty="0" err="1"/>
              <a:t>rb</a:t>
            </a:r>
            <a:r>
              <a:rPr lang="en-CA" dirty="0"/>
              <a:t>;</a:t>
            </a:r>
          </a:p>
          <a:p>
            <a:pPr marL="0" lvl="0" indent="0" algn="l" rtl="0">
              <a:lnSpc>
                <a:spcPct val="100000"/>
              </a:lnSpc>
              <a:spcBef>
                <a:spcPts val="0"/>
              </a:spcBef>
              <a:spcAft>
                <a:spcPts val="0"/>
              </a:spcAft>
              <a:buSzPts val="1400"/>
              <a:buNone/>
            </a:pPr>
            <a:r>
              <a:rPr lang="en-CA" dirty="0"/>
              <a:t>}</a:t>
            </a:r>
          </a:p>
          <a:p>
            <a:pPr marL="0" lvl="0" indent="0" algn="l" rtl="0">
              <a:lnSpc>
                <a:spcPct val="100000"/>
              </a:lnSpc>
              <a:spcBef>
                <a:spcPts val="0"/>
              </a:spcBef>
              <a:spcAft>
                <a:spcPts val="0"/>
              </a:spcAft>
              <a:buSzPts val="1400"/>
              <a:buNone/>
            </a:pPr>
            <a:endParaRPr lang="en-CA" dirty="0"/>
          </a:p>
          <a:p>
            <a:pPr marL="0" lvl="0" indent="0" algn="l" rtl="0">
              <a:lnSpc>
                <a:spcPct val="100000"/>
              </a:lnSpc>
              <a:spcBef>
                <a:spcPts val="0"/>
              </a:spcBef>
              <a:spcAft>
                <a:spcPts val="0"/>
              </a:spcAft>
              <a:buSzPts val="1400"/>
              <a:buNone/>
            </a:pPr>
            <a:r>
              <a:rPr lang="en-CA" dirty="0"/>
              <a:t>// Set the </a:t>
            </a:r>
            <a:r>
              <a:rPr lang="en-CA" dirty="0" err="1"/>
              <a:t>tabIndex</a:t>
            </a:r>
            <a:r>
              <a:rPr lang="en-CA" dirty="0"/>
              <a:t> of the </a:t>
            </a:r>
            <a:r>
              <a:rPr lang="en-CA" dirty="0" err="1"/>
              <a:t>firstRadioButton</a:t>
            </a:r>
            <a:r>
              <a:rPr lang="en-CA" dirty="0"/>
              <a:t> to 0</a:t>
            </a:r>
          </a:p>
          <a:p>
            <a:pPr marL="0" lvl="0" indent="0" algn="l" rtl="0">
              <a:lnSpc>
                <a:spcPct val="100000"/>
              </a:lnSpc>
              <a:spcBef>
                <a:spcPts val="0"/>
              </a:spcBef>
              <a:spcAft>
                <a:spcPts val="0"/>
              </a:spcAft>
              <a:buSzPts val="1400"/>
              <a:buNone/>
            </a:pPr>
            <a:r>
              <a:rPr lang="en-CA" dirty="0" err="1"/>
              <a:t>this.firstRadioButton.tabIndex</a:t>
            </a:r>
            <a:r>
              <a:rPr lang="en-CA" dirty="0"/>
              <a:t> = 0;</a:t>
            </a:r>
          </a:p>
          <a:p>
            <a:pPr marL="0" lvl="0" indent="0" algn="l" rtl="0">
              <a:lnSpc>
                <a:spcPct val="100000"/>
              </a:lnSpc>
              <a:spcBef>
                <a:spcPts val="0"/>
              </a:spcBef>
              <a:spcAft>
                <a:spcPts val="0"/>
              </a:spcAft>
              <a:buSzPts val="1400"/>
              <a:buNone/>
            </a:pPr>
            <a:endParaRPr dirty="0"/>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00072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036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92" name="Google Shape;2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b="0" dirty="0">
              <a:cs typeface="Helvetica" panose="020B0604020202020204" pitchFamily="34" charset="0"/>
            </a:endParaRPr>
          </a:p>
        </p:txBody>
      </p:sp>
      <p:sp>
        <p:nvSpPr>
          <p:cNvPr id="4" name="Slide Number Placeholder 3"/>
          <p:cNvSpPr>
            <a:spLocks noGrp="1"/>
          </p:cNvSpPr>
          <p:nvPr>
            <p:ph type="sldNum" sz="quarter" idx="5"/>
          </p:nvPr>
        </p:nvSpPr>
        <p:spPr/>
        <p:txBody>
          <a:bodyPr/>
          <a:lstStyle/>
          <a:p>
            <a:fld id="{64B51CE3-F1EC-6B4D-8B6D-86D363C89BAA}" type="slidenum">
              <a:rPr lang="en-US" smtClean="0"/>
              <a:t>31</a:t>
            </a:fld>
            <a:endParaRPr lang="en-US"/>
          </a:p>
        </p:txBody>
      </p:sp>
    </p:spTree>
    <p:extLst>
      <p:ext uri="{BB962C8B-B14F-4D97-AF65-F5344CB8AC3E}">
        <p14:creationId xmlns:p14="http://schemas.microsoft.com/office/powerpoint/2010/main" val="2477285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0116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1021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2f15f9ccd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0" name="Google Shape;410;g22f15f9ccd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f15f9ccd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27" name="Google Shape;327;g22f15f9ccd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5394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2f15f9ccde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g22f15f9ccd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2f15f9ccde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22f15f9ccd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b="0" dirty="0">
              <a:cs typeface="Helvetica" panose="020B0604020202020204" pitchFamily="34" charset="0"/>
            </a:endParaRPr>
          </a:p>
        </p:txBody>
      </p:sp>
      <p:sp>
        <p:nvSpPr>
          <p:cNvPr id="4" name="Slide Number Placeholder 3"/>
          <p:cNvSpPr>
            <a:spLocks noGrp="1"/>
          </p:cNvSpPr>
          <p:nvPr>
            <p:ph type="sldNum" sz="quarter" idx="5"/>
          </p:nvPr>
        </p:nvSpPr>
        <p:spPr/>
        <p:txBody>
          <a:bodyPr/>
          <a:lstStyle/>
          <a:p>
            <a:fld id="{64B51CE3-F1EC-6B4D-8B6D-86D363C89BAA}" type="slidenum">
              <a:rPr lang="en-US" smtClean="0"/>
              <a:t>39</a:t>
            </a:fld>
            <a:endParaRPr lang="en-US"/>
          </a:p>
        </p:txBody>
      </p:sp>
    </p:spTree>
    <p:extLst>
      <p:ext uri="{BB962C8B-B14F-4D97-AF65-F5344CB8AC3E}">
        <p14:creationId xmlns:p14="http://schemas.microsoft.com/office/powerpoint/2010/main" val="3690132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46feeb6f7b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9" name="Google Shape;609;g146feeb6f7b_0_2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The JavaScript use the events on </a:t>
            </a:r>
            <a:r>
              <a:rPr lang="en-US" dirty="0" err="1"/>
              <a:t>keydown</a:t>
            </a:r>
            <a:r>
              <a:rPr lang="en-US" dirty="0"/>
              <a:t> and onclick to listen to the space bar and mouse click and switch the aria-check state</a:t>
            </a:r>
            <a:endParaRPr dirty="0"/>
          </a:p>
          <a:p>
            <a:pPr marL="0" marR="0" lvl="0" indent="0" algn="l" rtl="0">
              <a:lnSpc>
                <a:spcPct val="100000"/>
              </a:lnSpc>
              <a:spcBef>
                <a:spcPts val="0"/>
              </a:spcBef>
              <a:spcAft>
                <a:spcPts val="0"/>
              </a:spcAft>
              <a:buClr>
                <a:schemeClr val="dk1"/>
              </a:buClr>
              <a:buSzPts val="1200"/>
              <a:buFont typeface="Calibri"/>
              <a:buNone/>
            </a:pPr>
            <a:endParaRPr dirty="0"/>
          </a:p>
        </p:txBody>
      </p:sp>
      <p:sp>
        <p:nvSpPr>
          <p:cNvPr id="610" name="Google Shape;610;g146feeb6f7b_0_2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extLst>
      <p:ext uri="{BB962C8B-B14F-4D97-AF65-F5344CB8AC3E}">
        <p14:creationId xmlns:p14="http://schemas.microsoft.com/office/powerpoint/2010/main" val="11174339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2f15f9ccde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g22f15f9ccd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5826d7a81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g25826d7a8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58d87061b4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258d87061b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77225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58d87061b4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g258d87061b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58d87061b4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g258d87061b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58d87061b4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g258d87061b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5933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826d7a81b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8100" indent="0">
              <a:lnSpc>
                <a:spcPct val="150000"/>
              </a:lnSpc>
              <a:spcBef>
                <a:spcPts val="0"/>
              </a:spcBef>
              <a:buClr>
                <a:schemeClr val="dk1"/>
              </a:buClr>
              <a:buSzPts val="3000"/>
            </a:pPr>
            <a:endParaRPr lang="en-US" sz="2800" dirty="0"/>
          </a:p>
          <a:p>
            <a:pPr marL="457200" lvl="0" indent="-419100" algn="l" rtl="0">
              <a:lnSpc>
                <a:spcPct val="150000"/>
              </a:lnSpc>
              <a:spcBef>
                <a:spcPts val="0"/>
              </a:spcBef>
              <a:spcAft>
                <a:spcPts val="0"/>
              </a:spcAft>
              <a:buClr>
                <a:schemeClr val="dk1"/>
              </a:buClr>
              <a:buSzPts val="3000"/>
              <a:buAutoNum type="arabicPeriod"/>
            </a:pPr>
            <a:r>
              <a:rPr lang="en-US" sz="2800" dirty="0"/>
              <a:t>JavaScript is a major factor in the accessibility of the content you create</a:t>
            </a:r>
          </a:p>
          <a:p>
            <a:pPr marL="457200" lvl="0" indent="-406400" algn="l" rtl="0">
              <a:lnSpc>
                <a:spcPct val="150000"/>
              </a:lnSpc>
              <a:spcBef>
                <a:spcPts val="0"/>
              </a:spcBef>
              <a:spcAft>
                <a:spcPts val="0"/>
              </a:spcAft>
              <a:buSzPts val="2800"/>
              <a:buAutoNum type="arabicPeriod"/>
            </a:pPr>
            <a:r>
              <a:rPr lang="en-US" sz="2800" dirty="0"/>
              <a:t>Event triggers MUST work for both keyboard and mouse users</a:t>
            </a:r>
          </a:p>
          <a:p>
            <a:pPr marL="457200" lvl="0" indent="-406400" algn="l" rtl="0">
              <a:lnSpc>
                <a:spcPct val="150000"/>
              </a:lnSpc>
              <a:spcBef>
                <a:spcPts val="0"/>
              </a:spcBef>
              <a:spcAft>
                <a:spcPts val="0"/>
              </a:spcAft>
              <a:buSzPts val="2800"/>
              <a:buAutoNum type="arabicPeriod"/>
            </a:pPr>
            <a:r>
              <a:rPr lang="en-US" sz="2800" dirty="0"/>
              <a:t>Focus is a key item controlled by JavaScript used in components like modals, and dynamic content</a:t>
            </a:r>
          </a:p>
          <a:p>
            <a:pPr marL="457200" lvl="0" indent="-406400" algn="l" rtl="0">
              <a:lnSpc>
                <a:spcPct val="150000"/>
              </a:lnSpc>
              <a:spcBef>
                <a:spcPts val="0"/>
              </a:spcBef>
              <a:spcAft>
                <a:spcPts val="0"/>
              </a:spcAft>
              <a:buSzPts val="2800"/>
              <a:buAutoNum type="arabicPeriod"/>
            </a:pPr>
            <a:r>
              <a:rPr lang="en-US" sz="2800" dirty="0"/>
              <a:t>Single page applications come with multiple accessibility issues out of the box</a:t>
            </a:r>
          </a:p>
          <a:p>
            <a:pPr marL="914400" lvl="1" indent="-406400" algn="l" rtl="0">
              <a:lnSpc>
                <a:spcPct val="150000"/>
              </a:lnSpc>
              <a:spcBef>
                <a:spcPts val="0"/>
              </a:spcBef>
              <a:spcAft>
                <a:spcPts val="0"/>
              </a:spcAft>
              <a:buSzPts val="2800"/>
              <a:buChar char="•"/>
            </a:pPr>
            <a:r>
              <a:rPr lang="en-US" sz="2800" dirty="0"/>
              <a:t>Page titles</a:t>
            </a:r>
          </a:p>
          <a:p>
            <a:pPr marL="914400" lvl="1" indent="-406400" algn="l" rtl="0">
              <a:lnSpc>
                <a:spcPct val="150000"/>
              </a:lnSpc>
              <a:spcBef>
                <a:spcPts val="0"/>
              </a:spcBef>
              <a:spcAft>
                <a:spcPts val="0"/>
              </a:spcAft>
              <a:buSzPts val="2800"/>
              <a:buChar char="•"/>
            </a:pPr>
            <a:r>
              <a:rPr lang="en-US" sz="2800" dirty="0"/>
              <a:t>Page transitions</a:t>
            </a:r>
          </a:p>
          <a:p>
            <a:pPr marL="457200" lvl="0" indent="0" algn="l" rtl="0">
              <a:lnSpc>
                <a:spcPct val="150000"/>
              </a:lnSpc>
              <a:spcBef>
                <a:spcPts val="0"/>
              </a:spcBef>
              <a:spcAft>
                <a:spcPts val="0"/>
              </a:spcAft>
              <a:buSzPts val="3200"/>
              <a:buNone/>
            </a:pPr>
            <a:endParaRPr lang="en-US" dirty="0">
              <a:solidFill>
                <a:schemeClr val="dk1"/>
              </a:solidFill>
            </a:endParaRPr>
          </a:p>
          <a:p>
            <a:pPr marL="0" lvl="0" indent="0" algn="l" rtl="0">
              <a:lnSpc>
                <a:spcPct val="100000"/>
              </a:lnSpc>
              <a:spcBef>
                <a:spcPts val="0"/>
              </a:spcBef>
              <a:spcAft>
                <a:spcPts val="0"/>
              </a:spcAft>
              <a:buSzPts val="1400"/>
              <a:buNone/>
            </a:pPr>
            <a:endParaRPr dirty="0"/>
          </a:p>
        </p:txBody>
      </p:sp>
      <p:sp>
        <p:nvSpPr>
          <p:cNvPr id="452" name="Google Shape;452;g25826d7a81b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514350" lvl="0" indent="-514350" algn="l" rtl="0">
              <a:lnSpc>
                <a:spcPct val="110000"/>
              </a:lnSpc>
              <a:spcBef>
                <a:spcPts val="1600"/>
              </a:spcBef>
              <a:spcAft>
                <a:spcPts val="0"/>
              </a:spcAft>
              <a:buSzPts val="3200"/>
              <a:buAutoNum type="arabicPeriod"/>
            </a:pPr>
            <a:r>
              <a:rPr lang="en-US" dirty="0">
                <a:solidFill>
                  <a:schemeClr val="dk1"/>
                </a:solidFill>
              </a:rPr>
              <a:t>Explore the myth of </a:t>
            </a:r>
            <a:r>
              <a:rPr lang="en-US" dirty="0" err="1">
                <a:solidFill>
                  <a:schemeClr val="dk1"/>
                </a:solidFill>
              </a:rPr>
              <a:t>JavaScripts</a:t>
            </a:r>
            <a:r>
              <a:rPr lang="en-US" dirty="0">
                <a:solidFill>
                  <a:schemeClr val="dk1"/>
                </a:solidFill>
              </a:rPr>
              <a:t> affect on accessibility</a:t>
            </a:r>
          </a:p>
          <a:p>
            <a:pPr marL="514350" lvl="0" indent="-514350" algn="l" rtl="0">
              <a:lnSpc>
                <a:spcPct val="110000"/>
              </a:lnSpc>
              <a:spcBef>
                <a:spcPts val="1600"/>
              </a:spcBef>
              <a:spcAft>
                <a:spcPts val="0"/>
              </a:spcAft>
              <a:buSzPts val="3200"/>
              <a:buAutoNum type="arabicPeriod"/>
            </a:pPr>
            <a:r>
              <a:rPr lang="en-US" dirty="0">
                <a:solidFill>
                  <a:schemeClr val="dk1"/>
                </a:solidFill>
              </a:rPr>
              <a:t>Dive into accessible JavaScript patterns</a:t>
            </a:r>
          </a:p>
          <a:p>
            <a:pPr marL="514350" lvl="0" indent="-514350" algn="l" rtl="0">
              <a:lnSpc>
                <a:spcPct val="110000"/>
              </a:lnSpc>
              <a:spcBef>
                <a:spcPts val="1600"/>
              </a:spcBef>
              <a:spcAft>
                <a:spcPts val="0"/>
              </a:spcAft>
              <a:buSzPts val="3200"/>
              <a:buAutoNum type="arabicPeriod"/>
            </a:pPr>
            <a:r>
              <a:rPr lang="en-US" dirty="0">
                <a:solidFill>
                  <a:schemeClr val="dk1"/>
                </a:solidFill>
              </a:rPr>
              <a:t>Gain awareness of single page applications shortcomings</a:t>
            </a:r>
          </a:p>
          <a:p>
            <a:pPr marL="0" lvl="0" indent="0" algn="l" rtl="0">
              <a:lnSpc>
                <a:spcPct val="100000"/>
              </a:lnSpc>
              <a:spcBef>
                <a:spcPts val="0"/>
              </a:spcBef>
              <a:spcAft>
                <a:spcPts val="0"/>
              </a:spcAft>
              <a:buSzPts val="1400"/>
              <a:buNone/>
            </a:pPr>
            <a:endParaRPr dirty="0"/>
          </a:p>
        </p:txBody>
      </p:sp>
      <p:sp>
        <p:nvSpPr>
          <p:cNvPr id="306" name="Google Shape;3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60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5826d7a81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g25826d7a81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8" descr="swoosh-85.eps"/>
          <p:cNvPicPr preferRelativeResize="0"/>
          <p:nvPr/>
        </p:nvPicPr>
        <p:blipFill rotWithShape="1">
          <a:blip r:embed="rId3">
            <a:alphaModFix/>
          </a:blip>
          <a:srcRect/>
          <a:stretch/>
        </p:blipFill>
        <p:spPr>
          <a:xfrm>
            <a:off x="0" y="6015978"/>
            <a:ext cx="16257588" cy="1739093"/>
          </a:xfrm>
          <a:prstGeom prst="rect">
            <a:avLst/>
          </a:prstGeom>
          <a:noFill/>
          <a:ln>
            <a:noFill/>
          </a:ln>
        </p:spPr>
      </p:pic>
      <p:sp>
        <p:nvSpPr>
          <p:cNvPr id="15" name="Google Shape;15;p18"/>
          <p:cNvSpPr txBox="1">
            <a:spLocks noGrp="1"/>
          </p:cNvSpPr>
          <p:nvPr>
            <p:ph type="ctrTitle"/>
          </p:nvPr>
        </p:nvSpPr>
        <p:spPr>
          <a:xfrm>
            <a:off x="812882" y="1716573"/>
            <a:ext cx="9668510" cy="218069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7200"/>
              <a:buFont typeface="Arial"/>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812881" y="4032727"/>
            <a:ext cx="12157629" cy="2336800"/>
          </a:xfrm>
          <a:prstGeom prst="rect">
            <a:avLst/>
          </a:prstGeom>
          <a:noFill/>
          <a:ln>
            <a:noFill/>
          </a:ln>
        </p:spPr>
        <p:txBody>
          <a:bodyPr spcFirstLastPara="1" wrap="square" lIns="0" tIns="0" rIns="0" bIns="0" anchor="t" anchorCtr="0">
            <a:noAutofit/>
          </a:bodyPr>
          <a:lstStyle>
            <a:lvl1pPr lvl="0" algn="l">
              <a:lnSpc>
                <a:spcPct val="100000"/>
              </a:lnSpc>
              <a:spcBef>
                <a:spcPts val="960"/>
              </a:spcBef>
              <a:spcAft>
                <a:spcPts val="0"/>
              </a:spcAft>
              <a:buSzPts val="4800"/>
              <a:buFont typeface="Arial"/>
              <a:buNone/>
              <a:defRPr sz="4800">
                <a:solidFill>
                  <a:schemeClr val="accent3"/>
                </a:solidFill>
              </a:defRPr>
            </a:lvl1pPr>
            <a:lvl2pPr lvl="1" algn="ctr">
              <a:lnSpc>
                <a:spcPct val="110000"/>
              </a:lnSpc>
              <a:spcBef>
                <a:spcPts val="640"/>
              </a:spcBef>
              <a:spcAft>
                <a:spcPts val="0"/>
              </a:spcAft>
              <a:buSzPts val="2400"/>
              <a:buNone/>
              <a:defRPr>
                <a:solidFill>
                  <a:srgbClr val="919090"/>
                </a:solidFill>
              </a:defRPr>
            </a:lvl2pPr>
            <a:lvl3pPr lvl="2" algn="ctr">
              <a:lnSpc>
                <a:spcPct val="110000"/>
              </a:lnSpc>
              <a:spcBef>
                <a:spcPts val="640"/>
              </a:spcBef>
              <a:spcAft>
                <a:spcPts val="0"/>
              </a:spcAft>
              <a:buSzPts val="1920"/>
              <a:buNone/>
              <a:defRPr>
                <a:solidFill>
                  <a:srgbClr val="919090"/>
                </a:solidFill>
              </a:defRPr>
            </a:lvl3pPr>
            <a:lvl4pPr lvl="3" algn="ctr">
              <a:lnSpc>
                <a:spcPct val="120000"/>
              </a:lnSpc>
              <a:spcBef>
                <a:spcPts val="420"/>
              </a:spcBef>
              <a:spcAft>
                <a:spcPts val="0"/>
              </a:spcAft>
              <a:buSzPts val="1890"/>
              <a:buNone/>
              <a:defRPr>
                <a:solidFill>
                  <a:srgbClr val="919090"/>
                </a:solidFill>
              </a:defRPr>
            </a:lvl4pPr>
            <a:lvl5pPr lvl="4" algn="ctr">
              <a:lnSpc>
                <a:spcPct val="100000"/>
              </a:lnSpc>
              <a:spcBef>
                <a:spcPts val="680"/>
              </a:spcBef>
              <a:spcAft>
                <a:spcPts val="0"/>
              </a:spcAft>
              <a:buClr>
                <a:srgbClr val="919090"/>
              </a:buClr>
              <a:buSzPts val="3400"/>
              <a:buNone/>
              <a:defRPr>
                <a:solidFill>
                  <a:srgbClr val="919090"/>
                </a:solidFill>
              </a:defRPr>
            </a:lvl5pPr>
            <a:lvl6pPr lvl="5" algn="ctr">
              <a:lnSpc>
                <a:spcPct val="100000"/>
              </a:lnSpc>
              <a:spcBef>
                <a:spcPts val="680"/>
              </a:spcBef>
              <a:spcAft>
                <a:spcPts val="0"/>
              </a:spcAft>
              <a:buClr>
                <a:srgbClr val="919090"/>
              </a:buClr>
              <a:buSzPts val="3400"/>
              <a:buNone/>
              <a:defRPr>
                <a:solidFill>
                  <a:srgbClr val="919090"/>
                </a:solidFill>
              </a:defRPr>
            </a:lvl6pPr>
            <a:lvl7pPr lvl="6" algn="ctr">
              <a:lnSpc>
                <a:spcPct val="100000"/>
              </a:lnSpc>
              <a:spcBef>
                <a:spcPts val="680"/>
              </a:spcBef>
              <a:spcAft>
                <a:spcPts val="0"/>
              </a:spcAft>
              <a:buClr>
                <a:srgbClr val="919090"/>
              </a:buClr>
              <a:buSzPts val="3400"/>
              <a:buNone/>
              <a:defRPr>
                <a:solidFill>
                  <a:srgbClr val="919090"/>
                </a:solidFill>
              </a:defRPr>
            </a:lvl7pPr>
            <a:lvl8pPr lvl="7" algn="ctr">
              <a:lnSpc>
                <a:spcPct val="100000"/>
              </a:lnSpc>
              <a:spcBef>
                <a:spcPts val="680"/>
              </a:spcBef>
              <a:spcAft>
                <a:spcPts val="0"/>
              </a:spcAft>
              <a:buClr>
                <a:srgbClr val="919090"/>
              </a:buClr>
              <a:buSzPts val="3400"/>
              <a:buNone/>
              <a:defRPr>
                <a:solidFill>
                  <a:srgbClr val="919090"/>
                </a:solidFill>
              </a:defRPr>
            </a:lvl8pPr>
            <a:lvl9pPr lvl="8" algn="ctr">
              <a:lnSpc>
                <a:spcPct val="100000"/>
              </a:lnSpc>
              <a:spcBef>
                <a:spcPts val="680"/>
              </a:spcBef>
              <a:spcAft>
                <a:spcPts val="0"/>
              </a:spcAft>
              <a:buClr>
                <a:srgbClr val="919090"/>
              </a:buClr>
              <a:buSzPts val="3400"/>
              <a:buNone/>
              <a:defRPr>
                <a:solidFill>
                  <a:srgbClr val="919090"/>
                </a:solidFill>
              </a:defRPr>
            </a:lvl9pPr>
          </a:lstStyle>
          <a:p>
            <a:endParaRPr/>
          </a:p>
        </p:txBody>
      </p:sp>
      <p:sp>
        <p:nvSpPr>
          <p:cNvPr id="17" name="Google Shape;17;p18"/>
          <p:cNvSpPr txBox="1">
            <a:spLocks noGrp="1"/>
          </p:cNvSpPr>
          <p:nvPr>
            <p:ph type="body" idx="2"/>
          </p:nvPr>
        </p:nvSpPr>
        <p:spPr>
          <a:xfrm>
            <a:off x="829733" y="7346545"/>
            <a:ext cx="7145607" cy="993775"/>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640"/>
              </a:spcBef>
              <a:spcAft>
                <a:spcPts val="0"/>
              </a:spcAft>
              <a:buSzPts val="3200"/>
              <a:buFont typeface="Arial"/>
              <a:buNone/>
              <a:defRPr>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8" name="Google Shape;18;p18" descr="ac-logo.eps"/>
          <p:cNvPicPr preferRelativeResize="0"/>
          <p:nvPr/>
        </p:nvPicPr>
        <p:blipFill rotWithShape="1">
          <a:blip r:embed="rId4">
            <a:alphaModFix/>
          </a:blip>
          <a:srcRect/>
          <a:stretch/>
        </p:blipFill>
        <p:spPr>
          <a:xfrm>
            <a:off x="12057728" y="825406"/>
            <a:ext cx="3390900" cy="71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Col Key Point w/Subtitles">
  <p:cSld name="3-Col Key Point w/Subtitles">
    <p:bg>
      <p:bgPr>
        <a:solidFill>
          <a:schemeClr val="lt1"/>
        </a:solidFill>
        <a:effectLst/>
      </p:bgPr>
    </p:bg>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7"/>
          <p:cNvSpPr txBox="1">
            <a:spLocks noGrp="1"/>
          </p:cNvSpPr>
          <p:nvPr>
            <p:ph type="body" idx="1"/>
          </p:nvPr>
        </p:nvSpPr>
        <p:spPr>
          <a:xfrm>
            <a:off x="812882" y="3115732"/>
            <a:ext cx="4673339"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27"/>
          <p:cNvSpPr txBox="1">
            <a:spLocks noGrp="1"/>
          </p:cNvSpPr>
          <p:nvPr>
            <p:ph type="body" idx="2"/>
          </p:nvPr>
        </p:nvSpPr>
        <p:spPr>
          <a:xfrm>
            <a:off x="5807945" y="3115732"/>
            <a:ext cx="4644000"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3" name="Google Shape;83;p27"/>
          <p:cNvSpPr txBox="1">
            <a:spLocks noGrp="1"/>
          </p:cNvSpPr>
          <p:nvPr>
            <p:ph type="body" idx="3"/>
          </p:nvPr>
        </p:nvSpPr>
        <p:spPr>
          <a:xfrm>
            <a:off x="10786183" y="3115732"/>
            <a:ext cx="467344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4" name="Google Shape;84;p27"/>
          <p:cNvSpPr txBox="1">
            <a:spLocks noGrp="1"/>
          </p:cNvSpPr>
          <p:nvPr>
            <p:ph type="body" idx="4"/>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27"/>
          <p:cNvSpPr txBox="1">
            <a:spLocks noGrp="1"/>
          </p:cNvSpPr>
          <p:nvPr>
            <p:ph type="body" idx="5"/>
          </p:nvPr>
        </p:nvSpPr>
        <p:spPr>
          <a:xfrm>
            <a:off x="5807945" y="2405062"/>
            <a:ext cx="46440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27"/>
          <p:cNvSpPr txBox="1">
            <a:spLocks noGrp="1"/>
          </p:cNvSpPr>
          <p:nvPr>
            <p:ph type="body" idx="6"/>
          </p:nvPr>
        </p:nvSpPr>
        <p:spPr>
          <a:xfrm>
            <a:off x="107861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87" name="Google Shape;87;p27"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88" name="Google Shape;88;p27"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89" name="Google Shape;89;p27"/>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Point Key Point">
  <p:cSld name="6-Point Key Point">
    <p:bg>
      <p:bgPr>
        <a:solidFill>
          <a:schemeClr val="lt1"/>
        </a:solidFill>
        <a:effectLst/>
      </p:bgPr>
    </p:bg>
    <p:spTree>
      <p:nvGrpSpPr>
        <p:cNvPr id="1" name="Shape 90"/>
        <p:cNvGrpSpPr/>
        <p:nvPr/>
      </p:nvGrpSpPr>
      <p:grpSpPr>
        <a:xfrm>
          <a:off x="0" y="0"/>
          <a:ext cx="0" cy="0"/>
          <a:chOff x="0" y="0"/>
          <a:chExt cx="0" cy="0"/>
        </a:xfrm>
      </p:grpSpPr>
      <p:sp>
        <p:nvSpPr>
          <p:cNvPr id="91" name="Google Shape;91;p28"/>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8"/>
          <p:cNvSpPr txBox="1">
            <a:spLocks noGrp="1"/>
          </p:cNvSpPr>
          <p:nvPr>
            <p:ph type="body" idx="1"/>
          </p:nvPr>
        </p:nvSpPr>
        <p:spPr>
          <a:xfrm>
            <a:off x="812882" y="2404534"/>
            <a:ext cx="4673339"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28"/>
          <p:cNvSpPr txBox="1">
            <a:spLocks noGrp="1"/>
          </p:cNvSpPr>
          <p:nvPr>
            <p:ph type="body" idx="2"/>
          </p:nvPr>
        </p:nvSpPr>
        <p:spPr>
          <a:xfrm>
            <a:off x="5807945" y="2404534"/>
            <a:ext cx="4644000"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4" name="Google Shape;94;p28"/>
          <p:cNvSpPr txBox="1">
            <a:spLocks noGrp="1"/>
          </p:cNvSpPr>
          <p:nvPr>
            <p:ph type="body" idx="3"/>
          </p:nvPr>
        </p:nvSpPr>
        <p:spPr>
          <a:xfrm>
            <a:off x="10786183" y="2404534"/>
            <a:ext cx="4673448"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5" name="Google Shape;95;p28"/>
          <p:cNvSpPr txBox="1">
            <a:spLocks noGrp="1"/>
          </p:cNvSpPr>
          <p:nvPr>
            <p:ph type="body" idx="4"/>
          </p:nvPr>
        </p:nvSpPr>
        <p:spPr>
          <a:xfrm>
            <a:off x="812882" y="5130801"/>
            <a:ext cx="4673339"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 name="Google Shape;96;p28"/>
          <p:cNvSpPr txBox="1">
            <a:spLocks noGrp="1"/>
          </p:cNvSpPr>
          <p:nvPr>
            <p:ph type="body" idx="5"/>
          </p:nvPr>
        </p:nvSpPr>
        <p:spPr>
          <a:xfrm>
            <a:off x="5807945" y="5130801"/>
            <a:ext cx="4644000"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7" name="Google Shape;97;p28"/>
          <p:cNvSpPr txBox="1">
            <a:spLocks noGrp="1"/>
          </p:cNvSpPr>
          <p:nvPr>
            <p:ph type="body" idx="6"/>
          </p:nvPr>
        </p:nvSpPr>
        <p:spPr>
          <a:xfrm>
            <a:off x="10786183" y="5130801"/>
            <a:ext cx="4673448" cy="2409137"/>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98" name="Google Shape;98;p28"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99" name="Google Shape;99;p28"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00" name="Google Shape;100;p28"/>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6-Point Key Point w/ Subtitles">
  <p:cSld name="6-Point Key Point w/ Subtitles">
    <p:bg>
      <p:bgPr>
        <a:solidFill>
          <a:schemeClr val="lt1"/>
        </a:solidFill>
        <a:effectLst/>
      </p:bgPr>
    </p:bg>
    <p:spTree>
      <p:nvGrpSpPr>
        <p:cNvPr id="1" name="Shape 101"/>
        <p:cNvGrpSpPr/>
        <p:nvPr/>
      </p:nvGrpSpPr>
      <p:grpSpPr>
        <a:xfrm>
          <a:off x="0" y="0"/>
          <a:ext cx="0" cy="0"/>
          <a:chOff x="0" y="0"/>
          <a:chExt cx="0" cy="0"/>
        </a:xfrm>
      </p:grpSpPr>
      <p:sp>
        <p:nvSpPr>
          <p:cNvPr id="102" name="Google Shape;102;p29"/>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9"/>
          <p:cNvSpPr txBox="1">
            <a:spLocks noGrp="1"/>
          </p:cNvSpPr>
          <p:nvPr>
            <p:ph type="body" idx="1"/>
          </p:nvPr>
        </p:nvSpPr>
        <p:spPr>
          <a:xfrm>
            <a:off x="812882" y="3115733"/>
            <a:ext cx="4673339" cy="16979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4" name="Google Shape;104;p29"/>
          <p:cNvSpPr txBox="1">
            <a:spLocks noGrp="1"/>
          </p:cNvSpPr>
          <p:nvPr>
            <p:ph type="body" idx="2"/>
          </p:nvPr>
        </p:nvSpPr>
        <p:spPr>
          <a:xfrm>
            <a:off x="5807945" y="3115733"/>
            <a:ext cx="4644000" cy="16979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5" name="Google Shape;105;p29"/>
          <p:cNvSpPr txBox="1">
            <a:spLocks noGrp="1"/>
          </p:cNvSpPr>
          <p:nvPr>
            <p:ph type="body" idx="3"/>
          </p:nvPr>
        </p:nvSpPr>
        <p:spPr>
          <a:xfrm>
            <a:off x="10786183" y="3115733"/>
            <a:ext cx="4673448" cy="16979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6" name="Google Shape;106;p29"/>
          <p:cNvSpPr txBox="1">
            <a:spLocks noGrp="1"/>
          </p:cNvSpPr>
          <p:nvPr>
            <p:ph type="body" idx="4"/>
          </p:nvPr>
        </p:nvSpPr>
        <p:spPr>
          <a:xfrm>
            <a:off x="812882" y="5858406"/>
            <a:ext cx="4673339" cy="168153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7" name="Google Shape;107;p29"/>
          <p:cNvSpPr txBox="1">
            <a:spLocks noGrp="1"/>
          </p:cNvSpPr>
          <p:nvPr>
            <p:ph type="body" idx="5"/>
          </p:nvPr>
        </p:nvSpPr>
        <p:spPr>
          <a:xfrm>
            <a:off x="5807945" y="5858406"/>
            <a:ext cx="4644000" cy="168153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8" name="Google Shape;108;p29"/>
          <p:cNvSpPr txBox="1">
            <a:spLocks noGrp="1"/>
          </p:cNvSpPr>
          <p:nvPr>
            <p:ph type="body" idx="6"/>
          </p:nvPr>
        </p:nvSpPr>
        <p:spPr>
          <a:xfrm>
            <a:off x="10786183" y="5858406"/>
            <a:ext cx="4673448" cy="168153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09" name="Google Shape;109;p29"/>
          <p:cNvSpPr txBox="1">
            <a:spLocks noGrp="1"/>
          </p:cNvSpPr>
          <p:nvPr>
            <p:ph type="body" idx="7"/>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0" name="Google Shape;110;p29"/>
          <p:cNvSpPr txBox="1">
            <a:spLocks noGrp="1"/>
          </p:cNvSpPr>
          <p:nvPr>
            <p:ph type="body" idx="8"/>
          </p:nvPr>
        </p:nvSpPr>
        <p:spPr>
          <a:xfrm>
            <a:off x="5807945" y="2405062"/>
            <a:ext cx="46440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1" name="Google Shape;111;p29"/>
          <p:cNvSpPr txBox="1">
            <a:spLocks noGrp="1"/>
          </p:cNvSpPr>
          <p:nvPr>
            <p:ph type="body" idx="9"/>
          </p:nvPr>
        </p:nvSpPr>
        <p:spPr>
          <a:xfrm>
            <a:off x="107861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2" name="Google Shape;112;p29"/>
          <p:cNvSpPr txBox="1">
            <a:spLocks noGrp="1"/>
          </p:cNvSpPr>
          <p:nvPr>
            <p:ph type="body" idx="13"/>
          </p:nvPr>
        </p:nvSpPr>
        <p:spPr>
          <a:xfrm>
            <a:off x="812883" y="5147735"/>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p29"/>
          <p:cNvSpPr txBox="1">
            <a:spLocks noGrp="1"/>
          </p:cNvSpPr>
          <p:nvPr>
            <p:ph type="body" idx="14"/>
          </p:nvPr>
        </p:nvSpPr>
        <p:spPr>
          <a:xfrm>
            <a:off x="5807945" y="5147735"/>
            <a:ext cx="46440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4" name="Google Shape;114;p29"/>
          <p:cNvSpPr txBox="1">
            <a:spLocks noGrp="1"/>
          </p:cNvSpPr>
          <p:nvPr>
            <p:ph type="body" idx="15"/>
          </p:nvPr>
        </p:nvSpPr>
        <p:spPr>
          <a:xfrm>
            <a:off x="10786183" y="5147735"/>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15" name="Google Shape;115;p29"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16" name="Google Shape;116;p29"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17" name="Google Shape;117;p29"/>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Col Bulk Content w/ Title">
  <p:cSld name="1-Col Bulk Content w/ Title">
    <p:bg>
      <p:bgPr>
        <a:solidFill>
          <a:schemeClr val="lt1"/>
        </a:solidFill>
        <a:effectLst/>
      </p:bgPr>
    </p:bg>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0"/>
          <p:cNvSpPr txBox="1">
            <a:spLocks noGrp="1"/>
          </p:cNvSpPr>
          <p:nvPr>
            <p:ph type="body" idx="1"/>
          </p:nvPr>
        </p:nvSpPr>
        <p:spPr>
          <a:xfrm>
            <a:off x="812882" y="2404534"/>
            <a:ext cx="11615780"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1" name="Google Shape;121;p30"/>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22" name="Google Shape;122;p30"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23" name="Google Shape;123;p30"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24" name="Google Shape;124;p30"/>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Col Bulk Content, No Title">
  <p:cSld name="1-Col Bulk Content, No Title">
    <p:bg>
      <p:bgPr>
        <a:solidFill>
          <a:schemeClr val="lt1"/>
        </a:solidFill>
        <a:effectLst/>
      </p:bgPr>
    </p:bg>
    <p:spTree>
      <p:nvGrpSpPr>
        <p:cNvPr id="1" name="Shape 125"/>
        <p:cNvGrpSpPr/>
        <p:nvPr/>
      </p:nvGrpSpPr>
      <p:grpSpPr>
        <a:xfrm>
          <a:off x="0" y="0"/>
          <a:ext cx="0" cy="0"/>
          <a:chOff x="0" y="0"/>
          <a:chExt cx="0" cy="0"/>
        </a:xfrm>
      </p:grpSpPr>
      <p:sp>
        <p:nvSpPr>
          <p:cNvPr id="126" name="Google Shape;126;p31"/>
          <p:cNvSpPr txBox="1">
            <a:spLocks noGrp="1"/>
          </p:cNvSpPr>
          <p:nvPr>
            <p:ph type="body" idx="1"/>
          </p:nvPr>
        </p:nvSpPr>
        <p:spPr>
          <a:xfrm>
            <a:off x="812882" y="660398"/>
            <a:ext cx="11615780" cy="6874936"/>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31"/>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28" name="Google Shape;128;p31"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29" name="Google Shape;129;p31"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30" name="Google Shape;130;p31"/>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Col Bulk Content">
  <p:cSld name="2-Col Bulk Content">
    <p:bg>
      <p:bgPr>
        <a:solidFill>
          <a:schemeClr val="lt1"/>
        </a:solidFill>
        <a:effectLst/>
      </p:bgPr>
    </p:bg>
    <p:spTree>
      <p:nvGrpSpPr>
        <p:cNvPr id="1" name="Shape 131"/>
        <p:cNvGrpSpPr/>
        <p:nvPr/>
      </p:nvGrpSpPr>
      <p:grpSpPr>
        <a:xfrm>
          <a:off x="0" y="0"/>
          <a:ext cx="0" cy="0"/>
          <a:chOff x="0" y="0"/>
          <a:chExt cx="0" cy="0"/>
        </a:xfrm>
      </p:grpSpPr>
      <p:sp>
        <p:nvSpPr>
          <p:cNvPr id="132" name="Google Shape;132;p32"/>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2"/>
          <p:cNvSpPr txBox="1">
            <a:spLocks noGrp="1"/>
          </p:cNvSpPr>
          <p:nvPr>
            <p:ph type="body" idx="1"/>
          </p:nvPr>
        </p:nvSpPr>
        <p:spPr>
          <a:xfrm>
            <a:off x="812882" y="3115732"/>
            <a:ext cx="716245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4" name="Google Shape;134;p32"/>
          <p:cNvSpPr txBox="1">
            <a:spLocks noGrp="1"/>
          </p:cNvSpPr>
          <p:nvPr>
            <p:ph type="body" idx="2"/>
          </p:nvPr>
        </p:nvSpPr>
        <p:spPr>
          <a:xfrm>
            <a:off x="8297169" y="3115732"/>
            <a:ext cx="7147539"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5" name="Google Shape;135;p32"/>
          <p:cNvSpPr txBox="1">
            <a:spLocks noGrp="1"/>
          </p:cNvSpPr>
          <p:nvPr>
            <p:ph type="body" idx="3"/>
          </p:nvPr>
        </p:nvSpPr>
        <p:spPr>
          <a:xfrm>
            <a:off x="812882" y="2405062"/>
            <a:ext cx="7162457"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6" name="Google Shape;136;p32"/>
          <p:cNvSpPr txBox="1">
            <a:spLocks noGrp="1"/>
          </p:cNvSpPr>
          <p:nvPr>
            <p:ph type="body" idx="4"/>
          </p:nvPr>
        </p:nvSpPr>
        <p:spPr>
          <a:xfrm>
            <a:off x="8297168" y="2405062"/>
            <a:ext cx="7147539"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37" name="Google Shape;137;p32"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38" name="Google Shape;138;p32"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39" name="Google Shape;139;p32"/>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Col Bulk Content">
  <p:cSld name="3-Col Bulk Content">
    <p:bg>
      <p:bgPr>
        <a:solidFill>
          <a:schemeClr val="lt1"/>
        </a:solidFill>
        <a:effectLst/>
      </p:bgPr>
    </p:bg>
    <p:spTree>
      <p:nvGrpSpPr>
        <p:cNvPr id="1" name="Shape 140"/>
        <p:cNvGrpSpPr/>
        <p:nvPr/>
      </p:nvGrpSpPr>
      <p:grpSpPr>
        <a:xfrm>
          <a:off x="0" y="0"/>
          <a:ext cx="0" cy="0"/>
          <a:chOff x="0" y="0"/>
          <a:chExt cx="0" cy="0"/>
        </a:xfrm>
      </p:grpSpPr>
      <p:sp>
        <p:nvSpPr>
          <p:cNvPr id="141" name="Google Shape;141;p33"/>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3"/>
          <p:cNvSpPr txBox="1">
            <a:spLocks noGrp="1"/>
          </p:cNvSpPr>
          <p:nvPr>
            <p:ph type="body" idx="1"/>
          </p:nvPr>
        </p:nvSpPr>
        <p:spPr>
          <a:xfrm>
            <a:off x="812882" y="3115732"/>
            <a:ext cx="4673339"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3" name="Google Shape;143;p33"/>
          <p:cNvSpPr txBox="1">
            <a:spLocks noGrp="1"/>
          </p:cNvSpPr>
          <p:nvPr>
            <p:ph type="body" idx="2"/>
          </p:nvPr>
        </p:nvSpPr>
        <p:spPr>
          <a:xfrm>
            <a:off x="10786183" y="3115732"/>
            <a:ext cx="4658525"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4" name="Google Shape;144;p33"/>
          <p:cNvSpPr txBox="1">
            <a:spLocks noGrp="1"/>
          </p:cNvSpPr>
          <p:nvPr>
            <p:ph type="body" idx="3"/>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5" name="Google Shape;145;p33"/>
          <p:cNvSpPr txBox="1">
            <a:spLocks noGrp="1"/>
          </p:cNvSpPr>
          <p:nvPr>
            <p:ph type="body" idx="4"/>
          </p:nvPr>
        </p:nvSpPr>
        <p:spPr>
          <a:xfrm>
            <a:off x="10786182" y="2405062"/>
            <a:ext cx="4658525"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33"/>
          <p:cNvSpPr txBox="1">
            <a:spLocks noGrp="1"/>
          </p:cNvSpPr>
          <p:nvPr>
            <p:ph type="body" idx="5"/>
          </p:nvPr>
        </p:nvSpPr>
        <p:spPr>
          <a:xfrm>
            <a:off x="5807947" y="3115732"/>
            <a:ext cx="464399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7" name="Google Shape;147;p33"/>
          <p:cNvSpPr txBox="1">
            <a:spLocks noGrp="1"/>
          </p:cNvSpPr>
          <p:nvPr>
            <p:ph type="body" idx="6"/>
          </p:nvPr>
        </p:nvSpPr>
        <p:spPr>
          <a:xfrm>
            <a:off x="5807946" y="2405062"/>
            <a:ext cx="464399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48" name="Google Shape;148;p33"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49" name="Google Shape;149;p33"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50" name="Google Shape;150;p33"/>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Point Bulk Content">
  <p:cSld name="6-Point Bulk Content">
    <p:bg>
      <p:bgPr>
        <a:solidFill>
          <a:schemeClr val="lt1"/>
        </a:solidFill>
        <a:effectLst/>
      </p:bgPr>
    </p:bg>
    <p:spTree>
      <p:nvGrpSpPr>
        <p:cNvPr id="1" name="Shape 151"/>
        <p:cNvGrpSpPr/>
        <p:nvPr/>
      </p:nvGrpSpPr>
      <p:grpSpPr>
        <a:xfrm>
          <a:off x="0" y="0"/>
          <a:ext cx="0" cy="0"/>
          <a:chOff x="0" y="0"/>
          <a:chExt cx="0" cy="0"/>
        </a:xfrm>
      </p:grpSpPr>
      <p:sp>
        <p:nvSpPr>
          <p:cNvPr id="152" name="Google Shape;152;p34"/>
          <p:cNvSpPr txBox="1">
            <a:spLocks noGrp="1"/>
          </p:cNvSpPr>
          <p:nvPr>
            <p:ph type="body" idx="1"/>
          </p:nvPr>
        </p:nvSpPr>
        <p:spPr>
          <a:xfrm>
            <a:off x="812882" y="5858405"/>
            <a:ext cx="4673339"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3" name="Google Shape;153;p34"/>
          <p:cNvSpPr txBox="1">
            <a:spLocks noGrp="1"/>
          </p:cNvSpPr>
          <p:nvPr>
            <p:ph type="body" idx="2"/>
          </p:nvPr>
        </p:nvSpPr>
        <p:spPr>
          <a:xfrm>
            <a:off x="10786183" y="5858405"/>
            <a:ext cx="4658525"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4" name="Google Shape;154;p34"/>
          <p:cNvSpPr txBox="1">
            <a:spLocks noGrp="1"/>
          </p:cNvSpPr>
          <p:nvPr>
            <p:ph type="body" idx="3"/>
          </p:nvPr>
        </p:nvSpPr>
        <p:spPr>
          <a:xfrm>
            <a:off x="812883" y="5147735"/>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5" name="Google Shape;155;p34"/>
          <p:cNvSpPr txBox="1">
            <a:spLocks noGrp="1"/>
          </p:cNvSpPr>
          <p:nvPr>
            <p:ph type="body" idx="4"/>
          </p:nvPr>
        </p:nvSpPr>
        <p:spPr>
          <a:xfrm>
            <a:off x="10786182" y="5147735"/>
            <a:ext cx="4658525"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34"/>
          <p:cNvSpPr txBox="1">
            <a:spLocks noGrp="1"/>
          </p:cNvSpPr>
          <p:nvPr>
            <p:ph type="body" idx="5"/>
          </p:nvPr>
        </p:nvSpPr>
        <p:spPr>
          <a:xfrm>
            <a:off x="5807947" y="5858405"/>
            <a:ext cx="4643998"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7" name="Google Shape;157;p34"/>
          <p:cNvSpPr txBox="1">
            <a:spLocks noGrp="1"/>
          </p:cNvSpPr>
          <p:nvPr>
            <p:ph type="body" idx="6"/>
          </p:nvPr>
        </p:nvSpPr>
        <p:spPr>
          <a:xfrm>
            <a:off x="5807946" y="5147735"/>
            <a:ext cx="464399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8" name="Google Shape;158;p34"/>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4"/>
          <p:cNvSpPr txBox="1">
            <a:spLocks noGrp="1"/>
          </p:cNvSpPr>
          <p:nvPr>
            <p:ph type="body" idx="7"/>
          </p:nvPr>
        </p:nvSpPr>
        <p:spPr>
          <a:xfrm>
            <a:off x="812882" y="3115732"/>
            <a:ext cx="4673339"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0" name="Google Shape;160;p34"/>
          <p:cNvSpPr txBox="1">
            <a:spLocks noGrp="1"/>
          </p:cNvSpPr>
          <p:nvPr>
            <p:ph type="body" idx="8"/>
          </p:nvPr>
        </p:nvSpPr>
        <p:spPr>
          <a:xfrm>
            <a:off x="10786183" y="3115732"/>
            <a:ext cx="4658525"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1" name="Google Shape;161;p34"/>
          <p:cNvSpPr txBox="1">
            <a:spLocks noGrp="1"/>
          </p:cNvSpPr>
          <p:nvPr>
            <p:ph type="body" idx="9"/>
          </p:nvPr>
        </p:nvSpPr>
        <p:spPr>
          <a:xfrm>
            <a:off x="812883" y="2405062"/>
            <a:ext cx="467333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2" name="Google Shape;162;p34"/>
          <p:cNvSpPr txBox="1">
            <a:spLocks noGrp="1"/>
          </p:cNvSpPr>
          <p:nvPr>
            <p:ph type="body" idx="13"/>
          </p:nvPr>
        </p:nvSpPr>
        <p:spPr>
          <a:xfrm>
            <a:off x="10786182" y="2405062"/>
            <a:ext cx="4658525"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3" name="Google Shape;163;p34"/>
          <p:cNvSpPr txBox="1">
            <a:spLocks noGrp="1"/>
          </p:cNvSpPr>
          <p:nvPr>
            <p:ph type="body" idx="14"/>
          </p:nvPr>
        </p:nvSpPr>
        <p:spPr>
          <a:xfrm>
            <a:off x="5807947" y="3115732"/>
            <a:ext cx="4643998" cy="169793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4"/>
              </a:spcBef>
              <a:spcAft>
                <a:spcPts val="0"/>
              </a:spcAft>
              <a:buSzPts val="2100"/>
              <a:buFont typeface="Arial"/>
              <a:buNone/>
              <a:defRPr sz="2100"/>
            </a:lvl1pPr>
            <a:lvl2pPr marL="914400" lvl="1" indent="-328612" algn="l">
              <a:lnSpc>
                <a:spcPct val="110000"/>
              </a:lnSpc>
              <a:spcBef>
                <a:spcPts val="420"/>
              </a:spcBef>
              <a:spcAft>
                <a:spcPts val="0"/>
              </a:spcAft>
              <a:buSzPts val="1575"/>
              <a:buChar char="•"/>
              <a:defRPr sz="2100"/>
            </a:lvl2pPr>
            <a:lvl3pPr marL="1371600" lvl="2" indent="-308610" algn="l">
              <a:lnSpc>
                <a:spcPct val="110000"/>
              </a:lnSpc>
              <a:spcBef>
                <a:spcPts val="420"/>
              </a:spcBef>
              <a:spcAft>
                <a:spcPts val="0"/>
              </a:spcAft>
              <a:buSzPts val="1260"/>
              <a:buFont typeface="Arial"/>
              <a:buChar char="•"/>
              <a:defRPr sz="2100"/>
            </a:lvl3pPr>
            <a:lvl4pPr marL="1828800" lvl="3" indent="-320039" algn="l">
              <a:lnSpc>
                <a:spcPct val="120000"/>
              </a:lnSpc>
              <a:spcBef>
                <a:spcPts val="900"/>
              </a:spcBef>
              <a:spcAft>
                <a:spcPts val="0"/>
              </a:spcAft>
              <a:buSzPts val="1440"/>
              <a:buChar char="–"/>
              <a:defRPr sz="1600"/>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4" name="Google Shape;164;p34"/>
          <p:cNvSpPr txBox="1">
            <a:spLocks noGrp="1"/>
          </p:cNvSpPr>
          <p:nvPr>
            <p:ph type="body" idx="15"/>
          </p:nvPr>
        </p:nvSpPr>
        <p:spPr>
          <a:xfrm>
            <a:off x="5807946" y="2405062"/>
            <a:ext cx="464399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420"/>
              </a:spcBef>
              <a:spcAft>
                <a:spcPts val="0"/>
              </a:spcAft>
              <a:buSzPts val="2100"/>
              <a:buFont typeface="Arial"/>
              <a:buNone/>
              <a:defRPr sz="2100"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165" name="Google Shape;165;p34"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66" name="Google Shape;166;p34"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67" name="Google Shape;167;p3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Numbers Large">
  <p:cSld name="Key Numbers Large">
    <p:bg>
      <p:bgPr>
        <a:solidFill>
          <a:schemeClr val="lt1"/>
        </a:solidFill>
        <a:effectLst/>
      </p:bgPr>
    </p:bg>
    <p:spTree>
      <p:nvGrpSpPr>
        <p:cNvPr id="1" name="Shape 168"/>
        <p:cNvGrpSpPr/>
        <p:nvPr/>
      </p:nvGrpSpPr>
      <p:grpSpPr>
        <a:xfrm>
          <a:off x="0" y="0"/>
          <a:ext cx="0" cy="0"/>
          <a:chOff x="0" y="0"/>
          <a:chExt cx="0" cy="0"/>
        </a:xfrm>
      </p:grpSpPr>
      <p:sp>
        <p:nvSpPr>
          <p:cNvPr id="169" name="Google Shape;169;p35"/>
          <p:cNvSpPr txBox="1">
            <a:spLocks noGrp="1"/>
          </p:cNvSpPr>
          <p:nvPr>
            <p:ph type="body" idx="1"/>
          </p:nvPr>
        </p:nvSpPr>
        <p:spPr>
          <a:xfrm>
            <a:off x="812882" y="3860800"/>
            <a:ext cx="4673339" cy="36791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0" name="Google Shape;170;p35"/>
          <p:cNvSpPr txBox="1">
            <a:spLocks noGrp="1"/>
          </p:cNvSpPr>
          <p:nvPr>
            <p:ph type="body" idx="2"/>
          </p:nvPr>
        </p:nvSpPr>
        <p:spPr>
          <a:xfrm>
            <a:off x="5807945" y="3860800"/>
            <a:ext cx="4644000" cy="36791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35"/>
          <p:cNvSpPr txBox="1">
            <a:spLocks noGrp="1"/>
          </p:cNvSpPr>
          <p:nvPr>
            <p:ph type="body" idx="3"/>
          </p:nvPr>
        </p:nvSpPr>
        <p:spPr>
          <a:xfrm>
            <a:off x="10786183" y="3860800"/>
            <a:ext cx="4673448" cy="367913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2" name="Google Shape;172;p35"/>
          <p:cNvSpPr txBox="1">
            <a:spLocks noGrp="1"/>
          </p:cNvSpPr>
          <p:nvPr>
            <p:ph type="body" idx="4"/>
          </p:nvPr>
        </p:nvSpPr>
        <p:spPr>
          <a:xfrm>
            <a:off x="812881" y="2475441"/>
            <a:ext cx="4673340" cy="1226329"/>
          </a:xfrm>
          <a:prstGeom prst="rect">
            <a:avLst/>
          </a:prstGeom>
          <a:noFill/>
          <a:ln>
            <a:noFill/>
          </a:ln>
        </p:spPr>
        <p:txBody>
          <a:bodyPr spcFirstLastPara="1" wrap="square" lIns="0" tIns="0" rIns="0" bIns="0" anchor="b" anchorCtr="0">
            <a:noAutofit/>
          </a:bodyPr>
          <a:lstStyle>
            <a:lvl1pPr marL="457200" lvl="0" indent="-228600" algn="l">
              <a:lnSpc>
                <a:spcPct val="80000"/>
              </a:lnSpc>
              <a:spcBef>
                <a:spcPts val="2240"/>
              </a:spcBef>
              <a:spcAft>
                <a:spcPts val="0"/>
              </a:spcAft>
              <a:buSzPts val="11200"/>
              <a:buFont typeface="Arial"/>
              <a:buNone/>
              <a:defRPr sz="11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3" name="Google Shape;173;p35"/>
          <p:cNvSpPr txBox="1">
            <a:spLocks noGrp="1"/>
          </p:cNvSpPr>
          <p:nvPr>
            <p:ph type="body" idx="5"/>
          </p:nvPr>
        </p:nvSpPr>
        <p:spPr>
          <a:xfrm>
            <a:off x="5807945" y="2475441"/>
            <a:ext cx="4643999" cy="1226329"/>
          </a:xfrm>
          <a:prstGeom prst="rect">
            <a:avLst/>
          </a:prstGeom>
          <a:noFill/>
          <a:ln>
            <a:noFill/>
          </a:ln>
        </p:spPr>
        <p:txBody>
          <a:bodyPr spcFirstLastPara="1" wrap="square" lIns="0" tIns="0" rIns="0" bIns="0" anchor="b" anchorCtr="0">
            <a:noAutofit/>
          </a:bodyPr>
          <a:lstStyle>
            <a:lvl1pPr marL="457200" lvl="0" indent="-228600" algn="l">
              <a:lnSpc>
                <a:spcPct val="80000"/>
              </a:lnSpc>
              <a:spcBef>
                <a:spcPts val="2240"/>
              </a:spcBef>
              <a:spcAft>
                <a:spcPts val="0"/>
              </a:spcAft>
              <a:buSzPts val="11200"/>
              <a:buFont typeface="Arial"/>
              <a:buNone/>
              <a:defRPr sz="11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txBox="1">
            <a:spLocks noGrp="1"/>
          </p:cNvSpPr>
          <p:nvPr>
            <p:ph type="body" idx="6"/>
          </p:nvPr>
        </p:nvSpPr>
        <p:spPr>
          <a:xfrm>
            <a:off x="10786183" y="2475441"/>
            <a:ext cx="4673448" cy="1226329"/>
          </a:xfrm>
          <a:prstGeom prst="rect">
            <a:avLst/>
          </a:prstGeom>
          <a:noFill/>
          <a:ln>
            <a:noFill/>
          </a:ln>
        </p:spPr>
        <p:txBody>
          <a:bodyPr spcFirstLastPara="1" wrap="square" lIns="0" tIns="0" rIns="0" bIns="0" anchor="b" anchorCtr="0">
            <a:noAutofit/>
          </a:bodyPr>
          <a:lstStyle>
            <a:lvl1pPr marL="457200" lvl="0" indent="-228600" algn="l">
              <a:lnSpc>
                <a:spcPct val="80000"/>
              </a:lnSpc>
              <a:spcBef>
                <a:spcPts val="2240"/>
              </a:spcBef>
              <a:spcAft>
                <a:spcPts val="0"/>
              </a:spcAft>
              <a:buSzPts val="11200"/>
              <a:buFont typeface="Arial"/>
              <a:buNone/>
              <a:defRPr sz="11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5" name="Google Shape;175;p35"/>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76" name="Google Shape;176;p35"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77" name="Google Shape;177;p35"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78" name="Google Shape;178;p3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Key Numbers Medium">
  <p:cSld name="Key Numbers Medium">
    <p:bg>
      <p:bgPr>
        <a:solidFill>
          <a:schemeClr val="lt1"/>
        </a:solidFill>
        <a:effectLst/>
      </p:bgPr>
    </p:bg>
    <p:spTree>
      <p:nvGrpSpPr>
        <p:cNvPr id="1" name="Shape 179"/>
        <p:cNvGrpSpPr/>
        <p:nvPr/>
      </p:nvGrpSpPr>
      <p:grpSpPr>
        <a:xfrm>
          <a:off x="0" y="0"/>
          <a:ext cx="0" cy="0"/>
          <a:chOff x="0" y="0"/>
          <a:chExt cx="0" cy="0"/>
        </a:xfrm>
      </p:grpSpPr>
      <p:sp>
        <p:nvSpPr>
          <p:cNvPr id="180" name="Google Shape;180;p36"/>
          <p:cNvSpPr txBox="1">
            <a:spLocks noGrp="1"/>
          </p:cNvSpPr>
          <p:nvPr>
            <p:ph type="body" idx="1"/>
          </p:nvPr>
        </p:nvSpPr>
        <p:spPr>
          <a:xfrm>
            <a:off x="812882" y="3701769"/>
            <a:ext cx="4673339" cy="383816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1" name="Google Shape;181;p36"/>
          <p:cNvSpPr txBox="1">
            <a:spLocks noGrp="1"/>
          </p:cNvSpPr>
          <p:nvPr>
            <p:ph type="body" idx="2"/>
          </p:nvPr>
        </p:nvSpPr>
        <p:spPr>
          <a:xfrm>
            <a:off x="5807945" y="3701769"/>
            <a:ext cx="4644000" cy="383816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2" name="Google Shape;182;p36"/>
          <p:cNvSpPr txBox="1">
            <a:spLocks noGrp="1"/>
          </p:cNvSpPr>
          <p:nvPr>
            <p:ph type="body" idx="3"/>
          </p:nvPr>
        </p:nvSpPr>
        <p:spPr>
          <a:xfrm>
            <a:off x="10786183" y="3701769"/>
            <a:ext cx="4673448" cy="383816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36"/>
          <p:cNvSpPr txBox="1">
            <a:spLocks noGrp="1"/>
          </p:cNvSpPr>
          <p:nvPr>
            <p:ph type="body" idx="4"/>
          </p:nvPr>
        </p:nvSpPr>
        <p:spPr>
          <a:xfrm>
            <a:off x="812881" y="2441575"/>
            <a:ext cx="4673340" cy="1260195"/>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1440"/>
              </a:spcBef>
              <a:spcAft>
                <a:spcPts val="0"/>
              </a:spcAft>
              <a:buSzPts val="7200"/>
              <a:buFont typeface="Arial"/>
              <a:buNone/>
              <a:defRPr sz="7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4" name="Google Shape;184;p36"/>
          <p:cNvSpPr txBox="1">
            <a:spLocks noGrp="1"/>
          </p:cNvSpPr>
          <p:nvPr>
            <p:ph type="body" idx="5"/>
          </p:nvPr>
        </p:nvSpPr>
        <p:spPr>
          <a:xfrm>
            <a:off x="5807945" y="2475441"/>
            <a:ext cx="4643999" cy="1226329"/>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1440"/>
              </a:spcBef>
              <a:spcAft>
                <a:spcPts val="0"/>
              </a:spcAft>
              <a:buSzPts val="7200"/>
              <a:buFont typeface="Arial"/>
              <a:buNone/>
              <a:defRPr sz="7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36"/>
          <p:cNvSpPr txBox="1">
            <a:spLocks noGrp="1"/>
          </p:cNvSpPr>
          <p:nvPr>
            <p:ph type="body" idx="6"/>
          </p:nvPr>
        </p:nvSpPr>
        <p:spPr>
          <a:xfrm>
            <a:off x="10786183" y="2475441"/>
            <a:ext cx="4673448" cy="1226329"/>
          </a:xfrm>
          <a:prstGeom prst="rect">
            <a:avLst/>
          </a:prstGeom>
          <a:noFill/>
          <a:ln>
            <a:noFill/>
          </a:ln>
        </p:spPr>
        <p:txBody>
          <a:bodyPr spcFirstLastPara="1" wrap="square" lIns="0" tIns="0" rIns="0" bIns="0" anchor="t" anchorCtr="0">
            <a:noAutofit/>
          </a:bodyPr>
          <a:lstStyle>
            <a:lvl1pPr marL="457200" lvl="0" indent="-228600" algn="l">
              <a:lnSpc>
                <a:spcPct val="80000"/>
              </a:lnSpc>
              <a:spcBef>
                <a:spcPts val="1440"/>
              </a:spcBef>
              <a:spcAft>
                <a:spcPts val="0"/>
              </a:spcAft>
              <a:buSzPts val="7200"/>
              <a:buFont typeface="Arial"/>
              <a:buNone/>
              <a:defRPr sz="72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6" name="Google Shape;186;p36"/>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7" name="Google Shape;187;p36"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188" name="Google Shape;188;p36"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189" name="Google Shape;189;p36"/>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Col Key Point w/ Title">
  <p:cSld name="1-Col Key Point w/ Title">
    <p:bg>
      <p:bgPr>
        <a:solidFill>
          <a:schemeClr val="lt1"/>
        </a:solidFill>
        <a:effectLst/>
      </p:bgPr>
    </p:bg>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812882" y="2404534"/>
            <a:ext cx="11615780"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9"/>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89278"/>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3" name="Google Shape;23;p19"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4" name="Google Shape;24;p19"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5" name="Google Shape;25;p19"/>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Key Points with Icons">
  <p:cSld name="Key Points with Icons">
    <p:bg>
      <p:bgPr>
        <a:solidFill>
          <a:schemeClr val="lt1"/>
        </a:solidFill>
        <a:effectLst/>
      </p:bgPr>
    </p:bg>
    <p:spTree>
      <p:nvGrpSpPr>
        <p:cNvPr id="1" name="Shape 190"/>
        <p:cNvGrpSpPr/>
        <p:nvPr/>
      </p:nvGrpSpPr>
      <p:grpSpPr>
        <a:xfrm>
          <a:off x="0" y="0"/>
          <a:ext cx="0" cy="0"/>
          <a:chOff x="0" y="0"/>
          <a:chExt cx="0" cy="0"/>
        </a:xfrm>
      </p:grpSpPr>
      <p:sp>
        <p:nvSpPr>
          <p:cNvPr id="191" name="Google Shape;191;p37"/>
          <p:cNvSpPr txBox="1">
            <a:spLocks noGrp="1"/>
          </p:cNvSpPr>
          <p:nvPr>
            <p:ph type="body" idx="1"/>
          </p:nvPr>
        </p:nvSpPr>
        <p:spPr>
          <a:xfrm>
            <a:off x="812882" y="4538133"/>
            <a:ext cx="4673339" cy="30018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2" name="Google Shape;192;p37"/>
          <p:cNvSpPr txBox="1">
            <a:spLocks noGrp="1"/>
          </p:cNvSpPr>
          <p:nvPr>
            <p:ph type="body" idx="2"/>
          </p:nvPr>
        </p:nvSpPr>
        <p:spPr>
          <a:xfrm>
            <a:off x="5807945" y="4538133"/>
            <a:ext cx="4644000" cy="30018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37"/>
          <p:cNvSpPr txBox="1">
            <a:spLocks noGrp="1"/>
          </p:cNvSpPr>
          <p:nvPr>
            <p:ph type="body" idx="3"/>
          </p:nvPr>
        </p:nvSpPr>
        <p:spPr>
          <a:xfrm>
            <a:off x="10786183" y="4538133"/>
            <a:ext cx="4673448" cy="300180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4" name="Google Shape;194;p37"/>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accent1"/>
              </a:buClr>
              <a:buSzPts val="4800"/>
              <a:buFont typeface="Arial"/>
              <a:buNone/>
              <a:defRPr sz="48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7"/>
          <p:cNvSpPr/>
          <p:nvPr/>
        </p:nvSpPr>
        <p:spPr>
          <a:xfrm>
            <a:off x="728135" y="2454806"/>
            <a:ext cx="1755775" cy="17557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196" name="Google Shape;196;p37"/>
          <p:cNvSpPr>
            <a:spLocks noGrp="1"/>
          </p:cNvSpPr>
          <p:nvPr>
            <p:ph type="pic" idx="4"/>
          </p:nvPr>
        </p:nvSpPr>
        <p:spPr>
          <a:xfrm>
            <a:off x="1173631" y="2900693"/>
            <a:ext cx="864783" cy="864000"/>
          </a:xfrm>
          <a:prstGeom prst="rect">
            <a:avLst/>
          </a:prstGeom>
          <a:noFill/>
          <a:ln>
            <a:noFill/>
          </a:ln>
        </p:spPr>
      </p:sp>
      <p:sp>
        <p:nvSpPr>
          <p:cNvPr id="197" name="Google Shape;197;p37"/>
          <p:cNvSpPr/>
          <p:nvPr/>
        </p:nvSpPr>
        <p:spPr>
          <a:xfrm>
            <a:off x="5723280" y="2454806"/>
            <a:ext cx="1755775" cy="17557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198" name="Google Shape;198;p37"/>
          <p:cNvSpPr>
            <a:spLocks noGrp="1"/>
          </p:cNvSpPr>
          <p:nvPr>
            <p:ph type="pic" idx="5"/>
          </p:nvPr>
        </p:nvSpPr>
        <p:spPr>
          <a:xfrm>
            <a:off x="6168776" y="2900693"/>
            <a:ext cx="864782" cy="864000"/>
          </a:xfrm>
          <a:prstGeom prst="rect">
            <a:avLst/>
          </a:prstGeom>
          <a:noFill/>
          <a:ln>
            <a:noFill/>
          </a:ln>
        </p:spPr>
      </p:sp>
      <p:sp>
        <p:nvSpPr>
          <p:cNvPr id="199" name="Google Shape;199;p37"/>
          <p:cNvSpPr/>
          <p:nvPr/>
        </p:nvSpPr>
        <p:spPr>
          <a:xfrm>
            <a:off x="10701518" y="2454806"/>
            <a:ext cx="1755775" cy="17557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200" name="Google Shape;200;p37"/>
          <p:cNvSpPr>
            <a:spLocks noGrp="1"/>
          </p:cNvSpPr>
          <p:nvPr>
            <p:ph type="pic" idx="6"/>
          </p:nvPr>
        </p:nvSpPr>
        <p:spPr>
          <a:xfrm>
            <a:off x="11147405" y="2900693"/>
            <a:ext cx="864000" cy="864000"/>
          </a:xfrm>
          <a:prstGeom prst="rect">
            <a:avLst/>
          </a:prstGeom>
          <a:noFill/>
          <a:ln>
            <a:noFill/>
          </a:ln>
        </p:spPr>
      </p:sp>
      <p:pic>
        <p:nvPicPr>
          <p:cNvPr id="201" name="Google Shape;201;p37"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02" name="Google Shape;202;p37"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03" name="Google Shape;203;p37"/>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ideo Slide">
  <p:cSld name="Video Slide">
    <p:bg>
      <p:bgPr>
        <a:blipFill>
          <a:blip r:embed="rId2">
            <a:alphaModFix/>
          </a:blip>
          <a:stretch>
            <a:fillRect/>
          </a:stretch>
        </a:blipFill>
        <a:effectLst/>
      </p:bgPr>
    </p:bg>
    <p:spTree>
      <p:nvGrpSpPr>
        <p:cNvPr id="1" name="Shape 204"/>
        <p:cNvGrpSpPr/>
        <p:nvPr/>
      </p:nvGrpSpPr>
      <p:grpSpPr>
        <a:xfrm>
          <a:off x="0" y="0"/>
          <a:ext cx="0" cy="0"/>
          <a:chOff x="0" y="0"/>
          <a:chExt cx="0" cy="0"/>
        </a:xfrm>
      </p:grpSpPr>
      <p:pic>
        <p:nvPicPr>
          <p:cNvPr id="205" name="Google Shape;205;p38" descr="swoosh-85.eps"/>
          <p:cNvPicPr preferRelativeResize="0"/>
          <p:nvPr/>
        </p:nvPicPr>
        <p:blipFill rotWithShape="1">
          <a:blip r:embed="rId3">
            <a:alphaModFix/>
          </a:blip>
          <a:srcRect/>
          <a:stretch/>
        </p:blipFill>
        <p:spPr>
          <a:xfrm>
            <a:off x="0" y="3763845"/>
            <a:ext cx="16257588" cy="1739093"/>
          </a:xfrm>
          <a:prstGeom prst="rect">
            <a:avLst/>
          </a:prstGeom>
          <a:noFill/>
          <a:ln>
            <a:noFill/>
          </a:ln>
        </p:spPr>
      </p:pic>
      <p:sp>
        <p:nvSpPr>
          <p:cNvPr id="206" name="Google Shape;206;p38"/>
          <p:cNvSpPr>
            <a:spLocks noGrp="1"/>
          </p:cNvSpPr>
          <p:nvPr>
            <p:ph type="media" idx="2"/>
          </p:nvPr>
        </p:nvSpPr>
        <p:spPr>
          <a:xfrm>
            <a:off x="3287077" y="829734"/>
            <a:ext cx="9683434" cy="7501466"/>
          </a:xfrm>
          <a:prstGeom prst="rect">
            <a:avLst/>
          </a:prstGeom>
          <a:noFill/>
          <a:ln>
            <a:noFill/>
          </a:ln>
        </p:spPr>
        <p:txBody>
          <a:bodyPr spcFirstLastPara="1" wrap="square" lIns="0" tIns="0" rIns="0" bIns="0" anchor="t" anchorCtr="0">
            <a:noAutofit/>
          </a:bodyPr>
          <a:lstStyle>
            <a:lvl1pPr marR="0" lvl="0" algn="l" rtl="0">
              <a:lnSpc>
                <a:spcPct val="110000"/>
              </a:lnSpc>
              <a:spcBef>
                <a:spcPts val="640"/>
              </a:spcBef>
              <a:spcAft>
                <a:spcPts val="0"/>
              </a:spcAft>
              <a:buClr>
                <a:schemeClr val="accent2"/>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10000"/>
              </a:lnSpc>
              <a:spcBef>
                <a:spcPts val="640"/>
              </a:spcBef>
              <a:spcAft>
                <a:spcPts val="0"/>
              </a:spcAft>
              <a:buClr>
                <a:schemeClr val="accent2"/>
              </a:buClr>
              <a:buSzPts val="2400"/>
              <a:buFont typeface="Arial"/>
              <a:buChar char="•"/>
              <a:defRPr sz="3200" b="0" i="0" u="none" strike="noStrike" cap="none">
                <a:solidFill>
                  <a:schemeClr val="accent5"/>
                </a:solidFill>
                <a:latin typeface="Arial"/>
                <a:ea typeface="Arial"/>
                <a:cs typeface="Arial"/>
                <a:sym typeface="Arial"/>
              </a:defRPr>
            </a:lvl2pPr>
            <a:lvl3pPr marR="0" lvl="2" algn="l" rtl="0">
              <a:lnSpc>
                <a:spcPct val="110000"/>
              </a:lnSpc>
              <a:spcBef>
                <a:spcPts val="640"/>
              </a:spcBef>
              <a:spcAft>
                <a:spcPts val="0"/>
              </a:spcAft>
              <a:buClr>
                <a:schemeClr val="accent2"/>
              </a:buClr>
              <a:buSzPts val="1920"/>
              <a:buFont typeface="Noto Sans Symbols"/>
              <a:buChar char="▪"/>
              <a:defRPr sz="3200" b="0" i="0" u="none" strike="noStrike" cap="none">
                <a:solidFill>
                  <a:schemeClr val="accent5"/>
                </a:solidFill>
                <a:latin typeface="Arial"/>
                <a:ea typeface="Arial"/>
                <a:cs typeface="Arial"/>
                <a:sym typeface="Arial"/>
              </a:defRPr>
            </a:lvl3pPr>
            <a:lvl4pPr marR="0" lvl="3" algn="l" rtl="0">
              <a:lnSpc>
                <a:spcPct val="120000"/>
              </a:lnSpc>
              <a:spcBef>
                <a:spcPts val="420"/>
              </a:spcBef>
              <a:spcAft>
                <a:spcPts val="0"/>
              </a:spcAft>
              <a:buClr>
                <a:schemeClr val="accent2"/>
              </a:buClr>
              <a:buSzPts val="1890"/>
              <a:buFont typeface="Arial"/>
              <a:buChar char="–"/>
              <a:defRPr sz="2100" b="0" i="0" u="none" strike="noStrike" cap="none">
                <a:solidFill>
                  <a:schemeClr val="accent4"/>
                </a:solidFill>
                <a:latin typeface="Arial"/>
                <a:ea typeface="Arial"/>
                <a:cs typeface="Arial"/>
                <a:sym typeface="Arial"/>
              </a:defRPr>
            </a:lvl4pPr>
            <a:lvl5pPr marR="0" lvl="4" algn="l" rtl="0">
              <a:lnSpc>
                <a:spcPct val="100000"/>
              </a:lnSpc>
              <a:spcBef>
                <a:spcPts val="680"/>
              </a:spcBef>
              <a:spcAft>
                <a:spcPts val="0"/>
              </a:spcAft>
              <a:buClr>
                <a:schemeClr val="accent5"/>
              </a:buClr>
              <a:buSzPts val="3400"/>
              <a:buFont typeface="Arial"/>
              <a:buChar char="»"/>
              <a:defRPr sz="3400" b="0" i="0" u="none" strike="noStrike" cap="none">
                <a:solidFill>
                  <a:schemeClr val="accent5"/>
                </a:solidFill>
                <a:latin typeface="Arial"/>
                <a:ea typeface="Arial"/>
                <a:cs typeface="Arial"/>
                <a:sym typeface="Arial"/>
              </a:defRPr>
            </a:lvl5pPr>
            <a:lvl6pPr marR="0" lvl="5"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6pPr>
            <a:lvl7pPr marR="0" lvl="6"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7pPr>
            <a:lvl8pPr marR="0" lvl="7"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8pPr>
            <a:lvl9pPr marR="0" lvl="8"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s or Stats V1">
  <p:cSld name="Quotes or Stats V1">
    <p:bg>
      <p:bgPr>
        <a:blipFill>
          <a:blip r:embed="rId2">
            <a:alphaModFix/>
          </a:blip>
          <a:stretch>
            <a:fillRect/>
          </a:stretch>
        </a:blipFill>
        <a:effectLst/>
      </p:bgPr>
    </p:bg>
    <p:spTree>
      <p:nvGrpSpPr>
        <p:cNvPr id="1" name="Shape 207"/>
        <p:cNvGrpSpPr/>
        <p:nvPr/>
      </p:nvGrpSpPr>
      <p:grpSpPr>
        <a:xfrm>
          <a:off x="0" y="0"/>
          <a:ext cx="0" cy="0"/>
          <a:chOff x="0" y="0"/>
          <a:chExt cx="0" cy="0"/>
        </a:xfrm>
      </p:grpSpPr>
      <p:pic>
        <p:nvPicPr>
          <p:cNvPr id="208" name="Google Shape;208;p39" descr="swoosh-85.eps"/>
          <p:cNvPicPr preferRelativeResize="0"/>
          <p:nvPr/>
        </p:nvPicPr>
        <p:blipFill rotWithShape="1">
          <a:blip r:embed="rId3">
            <a:alphaModFix/>
          </a:blip>
          <a:srcRect/>
          <a:stretch/>
        </p:blipFill>
        <p:spPr>
          <a:xfrm>
            <a:off x="0" y="3763845"/>
            <a:ext cx="16257588" cy="1739093"/>
          </a:xfrm>
          <a:prstGeom prst="rect">
            <a:avLst/>
          </a:prstGeom>
          <a:noFill/>
          <a:ln>
            <a:noFill/>
          </a:ln>
        </p:spPr>
      </p:pic>
      <p:sp>
        <p:nvSpPr>
          <p:cNvPr id="209" name="Google Shape;209;p39"/>
          <p:cNvSpPr/>
          <p:nvPr/>
        </p:nvSpPr>
        <p:spPr>
          <a:xfrm>
            <a:off x="805366" y="838200"/>
            <a:ext cx="14646856" cy="7467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100"/>
              <a:buFont typeface="Arial"/>
              <a:buNone/>
            </a:pPr>
            <a:endParaRPr sz="3100" b="0" i="0" u="none" strike="noStrike" cap="none">
              <a:solidFill>
                <a:schemeClr val="dk1"/>
              </a:solidFill>
              <a:latin typeface="Arial"/>
              <a:ea typeface="Arial"/>
              <a:cs typeface="Arial"/>
              <a:sym typeface="Arial"/>
            </a:endParaRPr>
          </a:p>
        </p:txBody>
      </p:sp>
      <p:sp>
        <p:nvSpPr>
          <p:cNvPr id="210" name="Google Shape;210;p39"/>
          <p:cNvSpPr txBox="1">
            <a:spLocks noGrp="1"/>
          </p:cNvSpPr>
          <p:nvPr>
            <p:ph type="title"/>
          </p:nvPr>
        </p:nvSpPr>
        <p:spPr>
          <a:xfrm>
            <a:off x="3287077" y="2787076"/>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599A83"/>
              </a:buClr>
              <a:buSzPts val="4800"/>
              <a:buFont typeface="Arial"/>
              <a:buNone/>
              <a:defRPr sz="4800">
                <a:solidFill>
                  <a:srgbClr val="599A8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39"/>
          <p:cNvSpPr txBox="1">
            <a:spLocks noGrp="1"/>
          </p:cNvSpPr>
          <p:nvPr>
            <p:ph type="body" idx="1"/>
          </p:nvPr>
        </p:nvSpPr>
        <p:spPr>
          <a:xfrm>
            <a:off x="3287077" y="2125170"/>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dk2"/>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2" name="Google Shape;212;p39"/>
          <p:cNvSpPr txBox="1">
            <a:spLocks noGrp="1"/>
          </p:cNvSpPr>
          <p:nvPr>
            <p:ph type="body" idx="2"/>
          </p:nvPr>
        </p:nvSpPr>
        <p:spPr>
          <a:xfrm>
            <a:off x="3287077" y="6561978"/>
            <a:ext cx="9683434" cy="388804"/>
          </a:xfrm>
          <a:prstGeom prst="rect">
            <a:avLst/>
          </a:prstGeom>
          <a:noFill/>
          <a:ln>
            <a:noFill/>
          </a:ln>
        </p:spPr>
        <p:txBody>
          <a:bodyPr spcFirstLastPara="1" wrap="square" lIns="0" tIns="0" rIns="0" bIns="0" anchor="ctr" anchorCtr="0">
            <a:noAutofit/>
          </a:bodyPr>
          <a:lstStyle>
            <a:lvl1pPr marL="457200" lvl="0" indent="-228600" algn="ctr">
              <a:lnSpc>
                <a:spcPct val="110000"/>
              </a:lnSpc>
              <a:spcBef>
                <a:spcPts val="320"/>
              </a:spcBef>
              <a:spcAft>
                <a:spcPts val="0"/>
              </a:spcAft>
              <a:buSzPts val="1600"/>
              <a:buFont typeface="Arial"/>
              <a:buNone/>
              <a:defRPr sz="16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s or Stats V2">
  <p:cSld name="Quotes or Stats V2">
    <p:bg>
      <p:bgPr>
        <a:blipFill>
          <a:blip r:embed="rId2">
            <a:alphaModFix/>
          </a:blip>
          <a:stretch>
            <a:fillRect/>
          </a:stretch>
        </a:blipFill>
        <a:effectLst/>
      </p:bgPr>
    </p:bg>
    <p:spTree>
      <p:nvGrpSpPr>
        <p:cNvPr id="1" name="Shape 213"/>
        <p:cNvGrpSpPr/>
        <p:nvPr/>
      </p:nvGrpSpPr>
      <p:grpSpPr>
        <a:xfrm>
          <a:off x="0" y="0"/>
          <a:ext cx="0" cy="0"/>
          <a:chOff x="0" y="0"/>
          <a:chExt cx="0" cy="0"/>
        </a:xfrm>
      </p:grpSpPr>
      <p:pic>
        <p:nvPicPr>
          <p:cNvPr id="214" name="Google Shape;214;p40" descr="swoosh-85.eps"/>
          <p:cNvPicPr preferRelativeResize="0"/>
          <p:nvPr/>
        </p:nvPicPr>
        <p:blipFill rotWithShape="1">
          <a:blip r:embed="rId3">
            <a:alphaModFix/>
          </a:blip>
          <a:srcRect/>
          <a:stretch/>
        </p:blipFill>
        <p:spPr>
          <a:xfrm>
            <a:off x="0" y="3763845"/>
            <a:ext cx="16257588" cy="1739093"/>
          </a:xfrm>
          <a:prstGeom prst="rect">
            <a:avLst/>
          </a:prstGeom>
          <a:noFill/>
          <a:ln>
            <a:noFill/>
          </a:ln>
        </p:spPr>
      </p:pic>
      <p:sp>
        <p:nvSpPr>
          <p:cNvPr id="215" name="Google Shape;215;p40"/>
          <p:cNvSpPr txBox="1">
            <a:spLocks noGrp="1"/>
          </p:cNvSpPr>
          <p:nvPr>
            <p:ph type="title"/>
          </p:nvPr>
        </p:nvSpPr>
        <p:spPr>
          <a:xfrm>
            <a:off x="3287077" y="2787076"/>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A6C8BC"/>
              </a:buClr>
              <a:buSzPts val="4800"/>
              <a:buFont typeface="Arial"/>
              <a:buNone/>
              <a:defRPr sz="4800">
                <a:solidFill>
                  <a:srgbClr val="A6C8B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40"/>
          <p:cNvSpPr txBox="1">
            <a:spLocks noGrp="1"/>
          </p:cNvSpPr>
          <p:nvPr>
            <p:ph type="body" idx="1"/>
          </p:nvPr>
        </p:nvSpPr>
        <p:spPr>
          <a:xfrm>
            <a:off x="3287077" y="2125170"/>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7" name="Google Shape;217;p40"/>
          <p:cNvSpPr txBox="1">
            <a:spLocks noGrp="1"/>
          </p:cNvSpPr>
          <p:nvPr>
            <p:ph type="body" idx="2"/>
          </p:nvPr>
        </p:nvSpPr>
        <p:spPr>
          <a:xfrm>
            <a:off x="3287077" y="6561978"/>
            <a:ext cx="9683434" cy="388804"/>
          </a:xfrm>
          <a:prstGeom prst="rect">
            <a:avLst/>
          </a:prstGeom>
          <a:noFill/>
          <a:ln>
            <a:noFill/>
          </a:ln>
        </p:spPr>
        <p:txBody>
          <a:bodyPr spcFirstLastPara="1" wrap="square" lIns="0" tIns="0" rIns="0" bIns="0" anchor="ctr" anchorCtr="0">
            <a:noAutofit/>
          </a:bodyPr>
          <a:lstStyle>
            <a:lvl1pPr marL="457200" lvl="0" indent="-228600" algn="ctr">
              <a:lnSpc>
                <a:spcPct val="110000"/>
              </a:lnSpc>
              <a:spcBef>
                <a:spcPts val="320"/>
              </a:spcBef>
              <a:spcAft>
                <a:spcPts val="0"/>
              </a:spcAft>
              <a:buSzPts val="1600"/>
              <a:buFont typeface="Arial"/>
              <a:buNone/>
              <a:defRPr sz="1600">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s or Stats V3">
  <p:cSld name="Quotes or Stats V3">
    <p:bg>
      <p:bgPr>
        <a:blipFill>
          <a:blip r:embed="rId2">
            <a:alphaModFix/>
          </a:blip>
          <a:stretch>
            <a:fillRect/>
          </a:stretch>
        </a:blipFill>
        <a:effectLst/>
      </p:bgPr>
    </p:bg>
    <p:spTree>
      <p:nvGrpSpPr>
        <p:cNvPr id="1" name="Shape 218"/>
        <p:cNvGrpSpPr/>
        <p:nvPr/>
      </p:nvGrpSpPr>
      <p:grpSpPr>
        <a:xfrm>
          <a:off x="0" y="0"/>
          <a:ext cx="0" cy="0"/>
          <a:chOff x="0" y="0"/>
          <a:chExt cx="0" cy="0"/>
        </a:xfrm>
      </p:grpSpPr>
      <p:pic>
        <p:nvPicPr>
          <p:cNvPr id="219" name="Google Shape;219;p41" descr="campus-scape.eps"/>
          <p:cNvPicPr preferRelativeResize="0"/>
          <p:nvPr/>
        </p:nvPicPr>
        <p:blipFill rotWithShape="1">
          <a:blip r:embed="rId3">
            <a:alphaModFix/>
          </a:blip>
          <a:srcRect/>
          <a:stretch/>
        </p:blipFill>
        <p:spPr>
          <a:xfrm>
            <a:off x="0" y="4965700"/>
            <a:ext cx="16256000" cy="4178300"/>
          </a:xfrm>
          <a:prstGeom prst="rect">
            <a:avLst/>
          </a:prstGeom>
          <a:noFill/>
          <a:ln>
            <a:noFill/>
          </a:ln>
        </p:spPr>
      </p:pic>
      <p:sp>
        <p:nvSpPr>
          <p:cNvPr id="220" name="Google Shape;220;p41"/>
          <p:cNvSpPr txBox="1">
            <a:spLocks noGrp="1"/>
          </p:cNvSpPr>
          <p:nvPr>
            <p:ph type="title"/>
          </p:nvPr>
        </p:nvSpPr>
        <p:spPr>
          <a:xfrm>
            <a:off x="3287077" y="1313874"/>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A6C8BC"/>
              </a:buClr>
              <a:buSzPts val="4800"/>
              <a:buFont typeface="Arial"/>
              <a:buNone/>
              <a:defRPr sz="4800">
                <a:solidFill>
                  <a:srgbClr val="A6C8B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41"/>
          <p:cNvSpPr txBox="1">
            <a:spLocks noGrp="1"/>
          </p:cNvSpPr>
          <p:nvPr>
            <p:ph type="body" idx="1"/>
          </p:nvPr>
        </p:nvSpPr>
        <p:spPr>
          <a:xfrm>
            <a:off x="3287077" y="651968"/>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s or Stats V4">
  <p:cSld name="Quotes or Stats V4">
    <p:bg>
      <p:bgPr>
        <a:solidFill>
          <a:schemeClr val="lt1"/>
        </a:solidFill>
        <a:effectLst/>
      </p:bgPr>
    </p:bg>
    <p:spTree>
      <p:nvGrpSpPr>
        <p:cNvPr id="1" name="Shape 222"/>
        <p:cNvGrpSpPr/>
        <p:nvPr/>
      </p:nvGrpSpPr>
      <p:grpSpPr>
        <a:xfrm>
          <a:off x="0" y="0"/>
          <a:ext cx="0" cy="0"/>
          <a:chOff x="0" y="0"/>
          <a:chExt cx="0" cy="0"/>
        </a:xfrm>
      </p:grpSpPr>
      <p:pic>
        <p:nvPicPr>
          <p:cNvPr id="223" name="Google Shape;223;p42" descr="campus-scape.eps"/>
          <p:cNvPicPr preferRelativeResize="0"/>
          <p:nvPr/>
        </p:nvPicPr>
        <p:blipFill rotWithShape="1">
          <a:blip r:embed="rId2">
            <a:alphaModFix/>
          </a:blip>
          <a:srcRect/>
          <a:stretch/>
        </p:blipFill>
        <p:spPr>
          <a:xfrm>
            <a:off x="0" y="4965700"/>
            <a:ext cx="16256000" cy="4178300"/>
          </a:xfrm>
          <a:prstGeom prst="rect">
            <a:avLst/>
          </a:prstGeom>
          <a:noFill/>
          <a:ln>
            <a:noFill/>
          </a:ln>
        </p:spPr>
      </p:pic>
      <p:sp>
        <p:nvSpPr>
          <p:cNvPr id="224" name="Google Shape;224;p42"/>
          <p:cNvSpPr txBox="1">
            <a:spLocks noGrp="1"/>
          </p:cNvSpPr>
          <p:nvPr>
            <p:ph type="title"/>
          </p:nvPr>
        </p:nvSpPr>
        <p:spPr>
          <a:xfrm>
            <a:off x="3287077" y="1313874"/>
            <a:ext cx="9683434" cy="3492669"/>
          </a:xfrm>
          <a:prstGeom prst="rect">
            <a:avLst/>
          </a:prstGeom>
          <a:noFill/>
          <a:ln>
            <a:noFill/>
          </a:ln>
        </p:spPr>
        <p:txBody>
          <a:bodyPr spcFirstLastPara="1" wrap="square" lIns="0" tIns="0" rIns="0" bIns="0" anchor="ctr" anchorCtr="0">
            <a:noAutofit/>
          </a:bodyPr>
          <a:lstStyle>
            <a:lvl1pPr lvl="0" algn="ctr">
              <a:lnSpc>
                <a:spcPct val="110000"/>
              </a:lnSpc>
              <a:spcBef>
                <a:spcPts val="0"/>
              </a:spcBef>
              <a:spcAft>
                <a:spcPts val="0"/>
              </a:spcAft>
              <a:buClr>
                <a:srgbClr val="599A83"/>
              </a:buClr>
              <a:buSzPts val="4800"/>
              <a:buFont typeface="Arial"/>
              <a:buNone/>
              <a:defRPr sz="4800">
                <a:solidFill>
                  <a:srgbClr val="599A8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2"/>
          <p:cNvSpPr txBox="1">
            <a:spLocks noGrp="1"/>
          </p:cNvSpPr>
          <p:nvPr>
            <p:ph type="body" idx="1"/>
          </p:nvPr>
        </p:nvSpPr>
        <p:spPr>
          <a:xfrm>
            <a:off x="3287077" y="651968"/>
            <a:ext cx="9683434"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chemeClr val="accen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s or Stats v5">
  <p:cSld name="Quotes or Stats v5">
    <p:bg>
      <p:bgPr>
        <a:solidFill>
          <a:schemeClr val="dk2"/>
        </a:solidFill>
        <a:effectLst/>
      </p:bgPr>
    </p:bg>
    <p:spTree>
      <p:nvGrpSpPr>
        <p:cNvPr id="1" name="Shape 226"/>
        <p:cNvGrpSpPr/>
        <p:nvPr/>
      </p:nvGrpSpPr>
      <p:grpSpPr>
        <a:xfrm>
          <a:off x="0" y="0"/>
          <a:ext cx="0" cy="0"/>
          <a:chOff x="0" y="0"/>
          <a:chExt cx="0" cy="0"/>
        </a:xfrm>
      </p:grpSpPr>
      <p:sp>
        <p:nvSpPr>
          <p:cNvPr id="227" name="Google Shape;227;p43"/>
          <p:cNvSpPr>
            <a:spLocks noGrp="1"/>
          </p:cNvSpPr>
          <p:nvPr>
            <p:ph type="pic" idx="2"/>
          </p:nvPr>
        </p:nvSpPr>
        <p:spPr>
          <a:xfrm>
            <a:off x="0" y="0"/>
            <a:ext cx="8127735" cy="4571404"/>
          </a:xfrm>
          <a:prstGeom prst="rect">
            <a:avLst/>
          </a:prstGeom>
          <a:solidFill>
            <a:schemeClr val="dk2"/>
          </a:solidFill>
          <a:ln>
            <a:noFill/>
          </a:ln>
        </p:spPr>
      </p:sp>
      <p:sp>
        <p:nvSpPr>
          <p:cNvPr id="228" name="Google Shape;228;p43"/>
          <p:cNvSpPr txBox="1">
            <a:spLocks noGrp="1"/>
          </p:cNvSpPr>
          <p:nvPr>
            <p:ph type="title"/>
          </p:nvPr>
        </p:nvSpPr>
        <p:spPr>
          <a:xfrm>
            <a:off x="2980794" y="2552251"/>
            <a:ext cx="10296000" cy="4039500"/>
          </a:xfrm>
          <a:prstGeom prst="rect">
            <a:avLst/>
          </a:prstGeom>
          <a:solidFill>
            <a:srgbClr val="FFFFFF"/>
          </a:solidFill>
          <a:ln>
            <a:noFill/>
          </a:ln>
          <a:effectLst>
            <a:outerShdw blurRad="381000" sx="98000" sy="98000" algn="tl" rotWithShape="0">
              <a:srgbClr val="000000">
                <a:alpha val="84313"/>
              </a:srgbClr>
            </a:outerShdw>
          </a:effectLst>
        </p:spPr>
        <p:txBody>
          <a:bodyPr spcFirstLastPara="1" wrap="square" lIns="324000" tIns="1080000" rIns="324000" bIns="1080000" anchor="ctr" anchorCtr="0">
            <a:noAutofit/>
          </a:bodyPr>
          <a:lstStyle>
            <a:lvl1pPr lvl="0" algn="ctr">
              <a:lnSpc>
                <a:spcPct val="90000"/>
              </a:lnSpc>
              <a:spcBef>
                <a:spcPts val="0"/>
              </a:spcBef>
              <a:spcAft>
                <a:spcPts val="0"/>
              </a:spcAft>
              <a:buClr>
                <a:srgbClr val="599A83"/>
              </a:buClr>
              <a:buSzPts val="11200"/>
              <a:buFont typeface="Arial"/>
              <a:buNone/>
              <a:defRPr sz="11200">
                <a:solidFill>
                  <a:srgbClr val="599A8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43"/>
          <p:cNvSpPr txBox="1">
            <a:spLocks noGrp="1"/>
          </p:cNvSpPr>
          <p:nvPr>
            <p:ph type="body" idx="1"/>
          </p:nvPr>
        </p:nvSpPr>
        <p:spPr>
          <a:xfrm>
            <a:off x="3301893" y="3012628"/>
            <a:ext cx="9653802" cy="510712"/>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20"/>
              </a:spcBef>
              <a:spcAft>
                <a:spcPts val="0"/>
              </a:spcAft>
              <a:buSzPts val="2100"/>
              <a:buFont typeface="Arial"/>
              <a:buNone/>
              <a:defRPr sz="2100" b="1">
                <a:solidFill>
                  <a:srgbClr val="00673E"/>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
        <p:nvSpPr>
          <p:cNvPr id="230" name="Google Shape;230;p43"/>
          <p:cNvSpPr txBox="1">
            <a:spLocks noGrp="1"/>
          </p:cNvSpPr>
          <p:nvPr>
            <p:ph type="body" idx="3"/>
          </p:nvPr>
        </p:nvSpPr>
        <p:spPr>
          <a:xfrm>
            <a:off x="3301893" y="5643918"/>
            <a:ext cx="9653802" cy="388804"/>
          </a:xfrm>
          <a:prstGeom prst="rect">
            <a:avLst/>
          </a:prstGeom>
          <a:noFill/>
          <a:ln>
            <a:noFill/>
          </a:ln>
        </p:spPr>
        <p:txBody>
          <a:bodyPr spcFirstLastPara="1" wrap="square" lIns="0" tIns="0" rIns="0" bIns="0" anchor="ctr" anchorCtr="0">
            <a:noAutofit/>
          </a:bodyPr>
          <a:lstStyle>
            <a:lvl1pPr marL="457200" lvl="0" indent="-228600" algn="ctr">
              <a:lnSpc>
                <a:spcPct val="110000"/>
              </a:lnSpc>
              <a:spcBef>
                <a:spcPts val="320"/>
              </a:spcBef>
              <a:spcAft>
                <a:spcPts val="0"/>
              </a:spcAft>
              <a:buSzPts val="1600"/>
              <a:buFont typeface="Arial"/>
              <a:buNone/>
              <a:defRPr sz="1600">
                <a:solidFill>
                  <a:schemeClr val="dk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lt1"/>
              </a:buClr>
              <a:buSzPts val="1800"/>
              <a:buChar char="•"/>
              <a:defRPr/>
            </a:lvl6pPr>
            <a:lvl7pPr marL="3200400" lvl="6" indent="-342900" algn="l">
              <a:lnSpc>
                <a:spcPct val="100000"/>
              </a:lnSpc>
              <a:spcBef>
                <a:spcPts val="360"/>
              </a:spcBef>
              <a:spcAft>
                <a:spcPts val="0"/>
              </a:spcAft>
              <a:buClr>
                <a:schemeClr val="lt1"/>
              </a:buClr>
              <a:buSzPts val="1800"/>
              <a:buChar char="•"/>
              <a:defRPr/>
            </a:lvl7pPr>
            <a:lvl8pPr marL="3657600" lvl="7" indent="-342900" algn="l">
              <a:lnSpc>
                <a:spcPct val="100000"/>
              </a:lnSpc>
              <a:spcBef>
                <a:spcPts val="360"/>
              </a:spcBef>
              <a:spcAft>
                <a:spcPts val="0"/>
              </a:spcAft>
              <a:buClr>
                <a:schemeClr val="lt1"/>
              </a:buClr>
              <a:buSzPts val="1800"/>
              <a:buChar char="•"/>
              <a:defRPr/>
            </a:lvl8pPr>
            <a:lvl9pPr marL="4114800" lvl="8" indent="-342900" algn="l">
              <a:lnSpc>
                <a:spcPct val="100000"/>
              </a:lnSpc>
              <a:spcBef>
                <a:spcPts val="36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Right-Aligned Image with Text + Title">
  <p:cSld name="Right-Aligned Image with Text + Title">
    <p:bg>
      <p:bgPr>
        <a:solidFill>
          <a:schemeClr val="lt1"/>
        </a:solidFill>
        <a:effectLst/>
      </p:bgPr>
    </p:bg>
    <p:spTree>
      <p:nvGrpSpPr>
        <p:cNvPr id="1" name="Shape 231"/>
        <p:cNvGrpSpPr/>
        <p:nvPr/>
      </p:nvGrpSpPr>
      <p:grpSpPr>
        <a:xfrm>
          <a:off x="0" y="0"/>
          <a:ext cx="0" cy="0"/>
          <a:chOff x="0" y="0"/>
          <a:chExt cx="0" cy="0"/>
        </a:xfrm>
      </p:grpSpPr>
      <p:sp>
        <p:nvSpPr>
          <p:cNvPr id="232" name="Google Shape;232;p44"/>
          <p:cNvSpPr txBox="1">
            <a:spLocks noGrp="1"/>
          </p:cNvSpPr>
          <p:nvPr>
            <p:ph type="body" idx="1"/>
          </p:nvPr>
        </p:nvSpPr>
        <p:spPr>
          <a:xfrm>
            <a:off x="812882" y="2404534"/>
            <a:ext cx="7484181"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3" name="Google Shape;233;p44"/>
          <p:cNvSpPr txBox="1">
            <a:spLocks noGrp="1"/>
          </p:cNvSpPr>
          <p:nvPr>
            <p:ph type="title"/>
          </p:nvPr>
        </p:nvSpPr>
        <p:spPr>
          <a:xfrm>
            <a:off x="812881" y="768365"/>
            <a:ext cx="7484182"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44"/>
          <p:cNvSpPr txBox="1">
            <a:spLocks noGrp="1"/>
          </p:cNvSpPr>
          <p:nvPr>
            <p:ph type="body" idx="2"/>
          </p:nvPr>
        </p:nvSpPr>
        <p:spPr>
          <a:xfrm>
            <a:off x="3318825" y="6267279"/>
            <a:ext cx="4978238" cy="1268053"/>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5" name="Google Shape;235;p44"/>
          <p:cNvSpPr>
            <a:spLocks noGrp="1"/>
          </p:cNvSpPr>
          <p:nvPr>
            <p:ph type="pic" idx="3"/>
          </p:nvPr>
        </p:nvSpPr>
        <p:spPr>
          <a:xfrm>
            <a:off x="9346896" y="853030"/>
            <a:ext cx="6910691" cy="6682303"/>
          </a:xfrm>
          <a:prstGeom prst="rect">
            <a:avLst/>
          </a:prstGeom>
          <a:noFill/>
          <a:ln>
            <a:noFill/>
          </a:ln>
        </p:spPr>
      </p:sp>
      <p:sp>
        <p:nvSpPr>
          <p:cNvPr id="236" name="Google Shape;236;p44"/>
          <p:cNvSpPr txBox="1">
            <a:spLocks noGrp="1"/>
          </p:cNvSpPr>
          <p:nvPr>
            <p:ph type="body" idx="4"/>
          </p:nvPr>
        </p:nvSpPr>
        <p:spPr>
          <a:xfrm>
            <a:off x="9346896" y="5489054"/>
            <a:ext cx="502903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37" name="Google Shape;237;p44"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38" name="Google Shape;238;p44"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39" name="Google Shape;239;p4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eft-Aligned Image with Text + Title">
  <p:cSld name="Left-Aligned Image with Text + Title">
    <p:bg>
      <p:bgPr>
        <a:solidFill>
          <a:schemeClr val="lt1"/>
        </a:solidFill>
        <a:effectLst/>
      </p:bgPr>
    </p:bg>
    <p:spTree>
      <p:nvGrpSpPr>
        <p:cNvPr id="1" name="Shape 240"/>
        <p:cNvGrpSpPr/>
        <p:nvPr/>
      </p:nvGrpSpPr>
      <p:grpSpPr>
        <a:xfrm>
          <a:off x="0" y="0"/>
          <a:ext cx="0" cy="0"/>
          <a:chOff x="0" y="0"/>
          <a:chExt cx="0" cy="0"/>
        </a:xfrm>
      </p:grpSpPr>
      <p:sp>
        <p:nvSpPr>
          <p:cNvPr id="241" name="Google Shape;241;p45"/>
          <p:cNvSpPr txBox="1">
            <a:spLocks noGrp="1"/>
          </p:cNvSpPr>
          <p:nvPr>
            <p:ph type="body" idx="1"/>
          </p:nvPr>
        </p:nvSpPr>
        <p:spPr>
          <a:xfrm>
            <a:off x="7992382" y="2404534"/>
            <a:ext cx="7484181"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2" name="Google Shape;242;p45"/>
          <p:cNvSpPr txBox="1">
            <a:spLocks noGrp="1"/>
          </p:cNvSpPr>
          <p:nvPr>
            <p:ph type="title"/>
          </p:nvPr>
        </p:nvSpPr>
        <p:spPr>
          <a:xfrm>
            <a:off x="7992381" y="768365"/>
            <a:ext cx="7484182"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45"/>
          <p:cNvSpPr txBox="1">
            <a:spLocks noGrp="1"/>
          </p:cNvSpPr>
          <p:nvPr>
            <p:ph type="body" idx="2"/>
          </p:nvPr>
        </p:nvSpPr>
        <p:spPr>
          <a:xfrm>
            <a:off x="7992381" y="6267279"/>
            <a:ext cx="4978238" cy="1268053"/>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4" name="Google Shape;244;p45"/>
          <p:cNvSpPr>
            <a:spLocks noGrp="1"/>
          </p:cNvSpPr>
          <p:nvPr>
            <p:ph type="pic" idx="3"/>
          </p:nvPr>
        </p:nvSpPr>
        <p:spPr>
          <a:xfrm>
            <a:off x="0" y="853030"/>
            <a:ext cx="6910691" cy="6682303"/>
          </a:xfrm>
          <a:prstGeom prst="rect">
            <a:avLst/>
          </a:prstGeom>
          <a:noFill/>
          <a:ln>
            <a:noFill/>
          </a:ln>
        </p:spPr>
      </p:sp>
      <p:sp>
        <p:nvSpPr>
          <p:cNvPr id="245" name="Google Shape;245;p45"/>
          <p:cNvSpPr txBox="1">
            <a:spLocks noGrp="1"/>
          </p:cNvSpPr>
          <p:nvPr>
            <p:ph type="body" idx="4"/>
          </p:nvPr>
        </p:nvSpPr>
        <p:spPr>
          <a:xfrm>
            <a:off x="0" y="5489054"/>
            <a:ext cx="502903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46" name="Google Shape;246;p45"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47" name="Google Shape;247;p45"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48" name="Google Shape;248;p4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ull Frame Photo">
  <p:cSld name="Full Frame Photo">
    <p:bg>
      <p:bgPr>
        <a:solidFill>
          <a:schemeClr val="lt1"/>
        </a:solidFill>
        <a:effectLst/>
      </p:bgPr>
    </p:bg>
    <p:spTree>
      <p:nvGrpSpPr>
        <p:cNvPr id="1" name="Shape 249"/>
        <p:cNvGrpSpPr/>
        <p:nvPr/>
      </p:nvGrpSpPr>
      <p:grpSpPr>
        <a:xfrm>
          <a:off x="0" y="0"/>
          <a:ext cx="0" cy="0"/>
          <a:chOff x="0" y="0"/>
          <a:chExt cx="0" cy="0"/>
        </a:xfrm>
      </p:grpSpPr>
      <p:sp>
        <p:nvSpPr>
          <p:cNvPr id="250" name="Google Shape;250;p46"/>
          <p:cNvSpPr>
            <a:spLocks noGrp="1"/>
          </p:cNvSpPr>
          <p:nvPr>
            <p:ph type="pic" idx="2"/>
          </p:nvPr>
        </p:nvSpPr>
        <p:spPr>
          <a:xfrm>
            <a:off x="1186" y="0"/>
            <a:ext cx="16256402" cy="9144000"/>
          </a:xfrm>
          <a:prstGeom prst="rect">
            <a:avLst/>
          </a:prstGeom>
          <a:noFill/>
          <a:ln>
            <a:noFill/>
          </a:ln>
        </p:spPr>
      </p:sp>
      <p:sp>
        <p:nvSpPr>
          <p:cNvPr id="251" name="Google Shape;251;p46"/>
          <p:cNvSpPr txBox="1">
            <a:spLocks noGrp="1"/>
          </p:cNvSpPr>
          <p:nvPr>
            <p:ph type="body" idx="1"/>
          </p:nvPr>
        </p:nvSpPr>
        <p:spPr>
          <a:xfrm>
            <a:off x="1" y="6313857"/>
            <a:ext cx="7958408" cy="759384"/>
          </a:xfrm>
          <a:prstGeom prst="rect">
            <a:avLst/>
          </a:prstGeom>
          <a:solidFill>
            <a:srgbClr val="43B02A"/>
          </a:solidFill>
          <a:ln>
            <a:noFill/>
          </a:ln>
        </p:spPr>
        <p:txBody>
          <a:bodyPr spcFirstLastPara="1" wrap="square" lIns="252000" tIns="180000" rIns="252000" bIns="252000" anchor="ctr" anchorCtr="0">
            <a:spAutoFit/>
          </a:bodyPr>
          <a:lstStyle>
            <a:lvl1pPr marL="457200" lvl="0" indent="-228600" algn="l">
              <a:lnSpc>
                <a:spcPct val="10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eparator">
  <p:cSld name="Section Separator">
    <p:bg>
      <p:bgPr>
        <a:blipFill>
          <a:blip r:embed="rId2">
            <a:alphaModFix/>
          </a:blip>
          <a:stretch>
            <a:fillRect/>
          </a:stretch>
        </a:blipFill>
        <a:effectLst/>
      </p:bgPr>
    </p:bg>
    <p:spTree>
      <p:nvGrpSpPr>
        <p:cNvPr id="1" name="Shape 26"/>
        <p:cNvGrpSpPr/>
        <p:nvPr/>
      </p:nvGrpSpPr>
      <p:grpSpPr>
        <a:xfrm>
          <a:off x="0" y="0"/>
          <a:ext cx="0" cy="0"/>
          <a:chOff x="0" y="0"/>
          <a:chExt cx="0" cy="0"/>
        </a:xfrm>
      </p:grpSpPr>
      <p:pic>
        <p:nvPicPr>
          <p:cNvPr id="27" name="Google Shape;27;p20" descr="swoosh-85.eps"/>
          <p:cNvPicPr preferRelativeResize="0"/>
          <p:nvPr/>
        </p:nvPicPr>
        <p:blipFill rotWithShape="1">
          <a:blip r:embed="rId3">
            <a:alphaModFix/>
          </a:blip>
          <a:srcRect/>
          <a:stretch/>
        </p:blipFill>
        <p:spPr>
          <a:xfrm>
            <a:off x="0" y="6015978"/>
            <a:ext cx="16257588" cy="1739093"/>
          </a:xfrm>
          <a:prstGeom prst="rect">
            <a:avLst/>
          </a:prstGeom>
          <a:noFill/>
          <a:ln>
            <a:noFill/>
          </a:ln>
        </p:spPr>
      </p:pic>
      <p:sp>
        <p:nvSpPr>
          <p:cNvPr id="28" name="Google Shape;28;p20"/>
          <p:cNvSpPr txBox="1">
            <a:spLocks noGrp="1"/>
          </p:cNvSpPr>
          <p:nvPr>
            <p:ph type="title"/>
          </p:nvPr>
        </p:nvSpPr>
        <p:spPr>
          <a:xfrm>
            <a:off x="812880" y="2059516"/>
            <a:ext cx="9668513" cy="181610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FFFFFF"/>
              </a:buClr>
              <a:buSzPts val="4800"/>
              <a:buFont typeface="Arial"/>
              <a:buNone/>
              <a:defRPr sz="4800" b="1"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12881" y="4083762"/>
            <a:ext cx="9668512" cy="20002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80"/>
              </a:spcBef>
              <a:spcAft>
                <a:spcPts val="0"/>
              </a:spcAft>
              <a:buSzPts val="3400"/>
              <a:buFont typeface="Arial"/>
              <a:buNone/>
              <a:defRPr sz="3400">
                <a:solidFill>
                  <a:srgbClr val="A6C8BC"/>
                </a:solidFill>
              </a:defRPr>
            </a:lvl1pPr>
            <a:lvl2pPr marL="914400" lvl="1" indent="-228600" algn="l">
              <a:lnSpc>
                <a:spcPct val="110000"/>
              </a:lnSpc>
              <a:spcBef>
                <a:spcPts val="620"/>
              </a:spcBef>
              <a:spcAft>
                <a:spcPts val="0"/>
              </a:spcAft>
              <a:buSzPts val="2325"/>
              <a:buNone/>
              <a:defRPr sz="3100">
                <a:solidFill>
                  <a:srgbClr val="919090"/>
                </a:solidFill>
              </a:defRPr>
            </a:lvl2pPr>
            <a:lvl3pPr marL="1371600" lvl="2" indent="-228600" algn="l">
              <a:lnSpc>
                <a:spcPct val="110000"/>
              </a:lnSpc>
              <a:spcBef>
                <a:spcPts val="540"/>
              </a:spcBef>
              <a:spcAft>
                <a:spcPts val="0"/>
              </a:spcAft>
              <a:buSzPts val="1620"/>
              <a:buNone/>
              <a:defRPr sz="2700">
                <a:solidFill>
                  <a:srgbClr val="919090"/>
                </a:solidFill>
              </a:defRPr>
            </a:lvl3pPr>
            <a:lvl4pPr marL="1828800" lvl="3" indent="-228600" algn="l">
              <a:lnSpc>
                <a:spcPct val="120000"/>
              </a:lnSpc>
              <a:spcBef>
                <a:spcPts val="480"/>
              </a:spcBef>
              <a:spcAft>
                <a:spcPts val="0"/>
              </a:spcAft>
              <a:buSzPts val="2160"/>
              <a:buNone/>
              <a:defRPr sz="2400">
                <a:solidFill>
                  <a:srgbClr val="919090"/>
                </a:solidFill>
              </a:defRPr>
            </a:lvl4pPr>
            <a:lvl5pPr marL="2286000" lvl="4" indent="-228600" algn="l">
              <a:lnSpc>
                <a:spcPct val="100000"/>
              </a:lnSpc>
              <a:spcBef>
                <a:spcPts val="480"/>
              </a:spcBef>
              <a:spcAft>
                <a:spcPts val="0"/>
              </a:spcAft>
              <a:buClr>
                <a:srgbClr val="919090"/>
              </a:buClr>
              <a:buSzPts val="2400"/>
              <a:buNone/>
              <a:defRPr sz="2400">
                <a:solidFill>
                  <a:srgbClr val="919090"/>
                </a:solidFill>
              </a:defRPr>
            </a:lvl5pPr>
            <a:lvl6pPr marL="2743200" lvl="5" indent="-228600" algn="l">
              <a:lnSpc>
                <a:spcPct val="100000"/>
              </a:lnSpc>
              <a:spcBef>
                <a:spcPts val="480"/>
              </a:spcBef>
              <a:spcAft>
                <a:spcPts val="0"/>
              </a:spcAft>
              <a:buClr>
                <a:srgbClr val="919090"/>
              </a:buClr>
              <a:buSzPts val="2400"/>
              <a:buNone/>
              <a:defRPr sz="2400">
                <a:solidFill>
                  <a:srgbClr val="919090"/>
                </a:solidFill>
              </a:defRPr>
            </a:lvl6pPr>
            <a:lvl7pPr marL="3200400" lvl="6" indent="-228600" algn="l">
              <a:lnSpc>
                <a:spcPct val="100000"/>
              </a:lnSpc>
              <a:spcBef>
                <a:spcPts val="480"/>
              </a:spcBef>
              <a:spcAft>
                <a:spcPts val="0"/>
              </a:spcAft>
              <a:buClr>
                <a:srgbClr val="919090"/>
              </a:buClr>
              <a:buSzPts val="2400"/>
              <a:buNone/>
              <a:defRPr sz="2400">
                <a:solidFill>
                  <a:srgbClr val="919090"/>
                </a:solidFill>
              </a:defRPr>
            </a:lvl7pPr>
            <a:lvl8pPr marL="3657600" lvl="7" indent="-228600" algn="l">
              <a:lnSpc>
                <a:spcPct val="100000"/>
              </a:lnSpc>
              <a:spcBef>
                <a:spcPts val="480"/>
              </a:spcBef>
              <a:spcAft>
                <a:spcPts val="0"/>
              </a:spcAft>
              <a:buClr>
                <a:srgbClr val="919090"/>
              </a:buClr>
              <a:buSzPts val="2400"/>
              <a:buNone/>
              <a:defRPr sz="2400">
                <a:solidFill>
                  <a:srgbClr val="919090"/>
                </a:solidFill>
              </a:defRPr>
            </a:lvl8pPr>
            <a:lvl9pPr marL="4114800" lvl="8" indent="-228600" algn="l">
              <a:lnSpc>
                <a:spcPct val="100000"/>
              </a:lnSpc>
              <a:spcBef>
                <a:spcPts val="480"/>
              </a:spcBef>
              <a:spcAft>
                <a:spcPts val="0"/>
              </a:spcAft>
              <a:buClr>
                <a:srgbClr val="919090"/>
              </a:buClr>
              <a:buSzPts val="2400"/>
              <a:buNone/>
              <a:defRPr sz="2400">
                <a:solidFill>
                  <a:srgbClr val="919090"/>
                </a:solidFill>
              </a:defRPr>
            </a:lvl9pPr>
          </a:lstStyle>
          <a:p>
            <a:endParaRPr/>
          </a:p>
        </p:txBody>
      </p:sp>
      <p:pic>
        <p:nvPicPr>
          <p:cNvPr id="30" name="Google Shape;30;p20" descr="ac-icon.eps"/>
          <p:cNvPicPr preferRelativeResize="0"/>
          <p:nvPr/>
        </p:nvPicPr>
        <p:blipFill rotWithShape="1">
          <a:blip r:embed="rId4">
            <a:alphaModFix/>
          </a:blip>
          <a:srcRect/>
          <a:stretch/>
        </p:blipFill>
        <p:spPr>
          <a:xfrm>
            <a:off x="14618893" y="689942"/>
            <a:ext cx="965199" cy="711200"/>
          </a:xfrm>
          <a:prstGeom prst="rect">
            <a:avLst/>
          </a:prstGeom>
          <a:noFill/>
          <a:ln>
            <a:noFill/>
          </a:ln>
        </p:spPr>
      </p:pic>
      <p:sp>
        <p:nvSpPr>
          <p:cNvPr id="31" name="Google Shape;31;p20"/>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rgbClr val="96B7A6"/>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Photos">
  <p:cSld name="Two Photos">
    <p:bg>
      <p:bgPr>
        <a:solidFill>
          <a:schemeClr val="lt1"/>
        </a:solidFill>
        <a:effectLst/>
      </p:bgPr>
    </p:bg>
    <p:spTree>
      <p:nvGrpSpPr>
        <p:cNvPr id="1" name="Shape 252"/>
        <p:cNvGrpSpPr/>
        <p:nvPr/>
      </p:nvGrpSpPr>
      <p:grpSpPr>
        <a:xfrm>
          <a:off x="0" y="0"/>
          <a:ext cx="0" cy="0"/>
          <a:chOff x="0" y="0"/>
          <a:chExt cx="0" cy="0"/>
        </a:xfrm>
      </p:grpSpPr>
      <p:pic>
        <p:nvPicPr>
          <p:cNvPr id="253" name="Google Shape;253;p47" descr="swoosh-85.eps"/>
          <p:cNvPicPr preferRelativeResize="0"/>
          <p:nvPr/>
        </p:nvPicPr>
        <p:blipFill rotWithShape="1">
          <a:blip r:embed="rId2">
            <a:alphaModFix amt="20000"/>
          </a:blip>
          <a:srcRect/>
          <a:stretch/>
        </p:blipFill>
        <p:spPr>
          <a:xfrm>
            <a:off x="0" y="3763845"/>
            <a:ext cx="16257588" cy="1739093"/>
          </a:xfrm>
          <a:prstGeom prst="rect">
            <a:avLst/>
          </a:prstGeom>
          <a:noFill/>
          <a:ln>
            <a:noFill/>
          </a:ln>
        </p:spPr>
      </p:pic>
      <p:sp>
        <p:nvSpPr>
          <p:cNvPr id="254" name="Google Shape;254;p47"/>
          <p:cNvSpPr>
            <a:spLocks noGrp="1"/>
          </p:cNvSpPr>
          <p:nvPr>
            <p:ph type="pic" idx="2"/>
          </p:nvPr>
        </p:nvSpPr>
        <p:spPr>
          <a:xfrm>
            <a:off x="8332918" y="829734"/>
            <a:ext cx="7111897" cy="6696000"/>
          </a:xfrm>
          <a:prstGeom prst="rect">
            <a:avLst/>
          </a:prstGeom>
          <a:noFill/>
          <a:ln>
            <a:noFill/>
          </a:ln>
        </p:spPr>
      </p:sp>
      <p:sp>
        <p:nvSpPr>
          <p:cNvPr id="255" name="Google Shape;255;p47"/>
          <p:cNvSpPr>
            <a:spLocks noGrp="1"/>
          </p:cNvSpPr>
          <p:nvPr>
            <p:ph type="pic" idx="3"/>
          </p:nvPr>
        </p:nvSpPr>
        <p:spPr>
          <a:xfrm>
            <a:off x="829707" y="829734"/>
            <a:ext cx="7145633" cy="6696000"/>
          </a:xfrm>
          <a:prstGeom prst="rect">
            <a:avLst/>
          </a:prstGeom>
          <a:noFill/>
          <a:ln>
            <a:noFill/>
          </a:ln>
        </p:spPr>
      </p:sp>
      <p:sp>
        <p:nvSpPr>
          <p:cNvPr id="256" name="Google Shape;256;p47"/>
          <p:cNvSpPr txBox="1">
            <a:spLocks noGrp="1"/>
          </p:cNvSpPr>
          <p:nvPr>
            <p:ph type="body" idx="1"/>
          </p:nvPr>
        </p:nvSpPr>
        <p:spPr>
          <a:xfrm>
            <a:off x="829707" y="5498998"/>
            <a:ext cx="467344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7" name="Google Shape;257;p47"/>
          <p:cNvSpPr txBox="1">
            <a:spLocks noGrp="1"/>
          </p:cNvSpPr>
          <p:nvPr>
            <p:ph type="body" idx="4"/>
          </p:nvPr>
        </p:nvSpPr>
        <p:spPr>
          <a:xfrm>
            <a:off x="8332919" y="5498998"/>
            <a:ext cx="4654526"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58" name="Google Shape;258;p47" descr="green-bar.eps"/>
          <p:cNvPicPr preferRelativeResize="0"/>
          <p:nvPr/>
        </p:nvPicPr>
        <p:blipFill rotWithShape="1">
          <a:blip r:embed="rId3">
            <a:alphaModFix/>
          </a:blip>
          <a:srcRect/>
          <a:stretch/>
        </p:blipFill>
        <p:spPr>
          <a:xfrm>
            <a:off x="0" y="8331201"/>
            <a:ext cx="16256000" cy="819342"/>
          </a:xfrm>
          <a:prstGeom prst="rect">
            <a:avLst/>
          </a:prstGeom>
          <a:noFill/>
          <a:ln>
            <a:noFill/>
          </a:ln>
        </p:spPr>
      </p:pic>
      <p:pic>
        <p:nvPicPr>
          <p:cNvPr id="259" name="Google Shape;259;p47" descr="ac-icon.eps"/>
          <p:cNvPicPr preferRelativeResize="0"/>
          <p:nvPr/>
        </p:nvPicPr>
        <p:blipFill rotWithShape="1">
          <a:blip r:embed="rId4">
            <a:alphaModFix/>
          </a:blip>
          <a:srcRect/>
          <a:stretch/>
        </p:blipFill>
        <p:spPr>
          <a:xfrm>
            <a:off x="15703717" y="8595468"/>
            <a:ext cx="394669" cy="290809"/>
          </a:xfrm>
          <a:prstGeom prst="rect">
            <a:avLst/>
          </a:prstGeom>
          <a:noFill/>
          <a:ln>
            <a:noFill/>
          </a:ln>
        </p:spPr>
      </p:pic>
      <p:sp>
        <p:nvSpPr>
          <p:cNvPr id="260" name="Google Shape;260;p47"/>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with Description">
  <p:cSld name="Photo with Description">
    <p:bg>
      <p:bgPr>
        <a:solidFill>
          <a:schemeClr val="lt1"/>
        </a:solidFill>
        <a:effectLst/>
      </p:bgPr>
    </p:bg>
    <p:spTree>
      <p:nvGrpSpPr>
        <p:cNvPr id="1" name="Shape 261"/>
        <p:cNvGrpSpPr/>
        <p:nvPr/>
      </p:nvGrpSpPr>
      <p:grpSpPr>
        <a:xfrm>
          <a:off x="0" y="0"/>
          <a:ext cx="0" cy="0"/>
          <a:chOff x="0" y="0"/>
          <a:chExt cx="0" cy="0"/>
        </a:xfrm>
      </p:grpSpPr>
      <p:pic>
        <p:nvPicPr>
          <p:cNvPr id="262" name="Google Shape;262;p48" descr="swoosh-85.eps"/>
          <p:cNvPicPr preferRelativeResize="0"/>
          <p:nvPr/>
        </p:nvPicPr>
        <p:blipFill rotWithShape="1">
          <a:blip r:embed="rId2">
            <a:alphaModFix amt="20000"/>
          </a:blip>
          <a:srcRect/>
          <a:stretch/>
        </p:blipFill>
        <p:spPr>
          <a:xfrm>
            <a:off x="0" y="5194193"/>
            <a:ext cx="16257588" cy="1739093"/>
          </a:xfrm>
          <a:prstGeom prst="rect">
            <a:avLst/>
          </a:prstGeom>
          <a:noFill/>
          <a:ln>
            <a:noFill/>
          </a:ln>
        </p:spPr>
      </p:pic>
      <p:sp>
        <p:nvSpPr>
          <p:cNvPr id="263" name="Google Shape;263;p48"/>
          <p:cNvSpPr>
            <a:spLocks noGrp="1"/>
          </p:cNvSpPr>
          <p:nvPr>
            <p:ph type="pic" idx="2"/>
          </p:nvPr>
        </p:nvSpPr>
        <p:spPr>
          <a:xfrm>
            <a:off x="829707" y="829734"/>
            <a:ext cx="11598955" cy="6696000"/>
          </a:xfrm>
          <a:prstGeom prst="rect">
            <a:avLst/>
          </a:prstGeom>
          <a:noFill/>
          <a:ln>
            <a:noFill/>
          </a:ln>
        </p:spPr>
      </p:sp>
      <p:sp>
        <p:nvSpPr>
          <p:cNvPr id="264" name="Google Shape;264;p48"/>
          <p:cNvSpPr txBox="1">
            <a:spLocks noGrp="1"/>
          </p:cNvSpPr>
          <p:nvPr>
            <p:ph type="body" idx="1"/>
          </p:nvPr>
        </p:nvSpPr>
        <p:spPr>
          <a:xfrm>
            <a:off x="829707" y="5498998"/>
            <a:ext cx="4673447" cy="778226"/>
          </a:xfrm>
          <a:prstGeom prst="rect">
            <a:avLst/>
          </a:prstGeom>
          <a:solidFill>
            <a:srgbClr val="43B02A"/>
          </a:solidFill>
          <a:ln>
            <a:noFill/>
          </a:ln>
        </p:spPr>
        <p:txBody>
          <a:bodyPr spcFirstLastPara="1" wrap="square" lIns="252000" tIns="252000" rIns="252000" bIns="252000" anchor="ctr" anchorCtr="0">
            <a:spAutoFit/>
          </a:bodyPr>
          <a:lstStyle>
            <a:lvl1pPr marL="457200" lvl="0" indent="-228600" algn="l">
              <a:lnSpc>
                <a:spcPct val="80000"/>
              </a:lnSpc>
              <a:spcBef>
                <a:spcPts val="420"/>
              </a:spcBef>
              <a:spcAft>
                <a:spcPts val="0"/>
              </a:spcAft>
              <a:buSzPts val="2100"/>
              <a:buFont typeface="Arial"/>
              <a:buNone/>
              <a:defRPr sz="2100" b="1">
                <a:solidFill>
                  <a:schemeClr val="lt1"/>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5" name="Google Shape;265;p48"/>
          <p:cNvSpPr txBox="1">
            <a:spLocks noGrp="1"/>
          </p:cNvSpPr>
          <p:nvPr>
            <p:ph type="body" idx="3"/>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66" name="Google Shape;266;p48" descr="green-bar.eps"/>
          <p:cNvPicPr preferRelativeResize="0"/>
          <p:nvPr/>
        </p:nvPicPr>
        <p:blipFill rotWithShape="1">
          <a:blip r:embed="rId3">
            <a:alphaModFix/>
          </a:blip>
          <a:srcRect/>
          <a:stretch/>
        </p:blipFill>
        <p:spPr>
          <a:xfrm>
            <a:off x="0" y="8331201"/>
            <a:ext cx="16256000" cy="819342"/>
          </a:xfrm>
          <a:prstGeom prst="rect">
            <a:avLst/>
          </a:prstGeom>
          <a:noFill/>
          <a:ln>
            <a:noFill/>
          </a:ln>
        </p:spPr>
      </p:pic>
      <p:pic>
        <p:nvPicPr>
          <p:cNvPr id="267" name="Google Shape;267;p48" descr="ac-icon.eps"/>
          <p:cNvPicPr preferRelativeResize="0"/>
          <p:nvPr/>
        </p:nvPicPr>
        <p:blipFill rotWithShape="1">
          <a:blip r:embed="rId4">
            <a:alphaModFix/>
          </a:blip>
          <a:srcRect/>
          <a:stretch/>
        </p:blipFill>
        <p:spPr>
          <a:xfrm>
            <a:off x="15703717" y="8595468"/>
            <a:ext cx="394669" cy="290809"/>
          </a:xfrm>
          <a:prstGeom prst="rect">
            <a:avLst/>
          </a:prstGeom>
          <a:noFill/>
          <a:ln>
            <a:noFill/>
          </a:ln>
        </p:spPr>
      </p:pic>
      <p:sp>
        <p:nvSpPr>
          <p:cNvPr id="268" name="Google Shape;268;p48"/>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raphic + Title and Description">
  <p:cSld name="Graphic + Title and Description">
    <p:bg>
      <p:bgPr>
        <a:solidFill>
          <a:schemeClr val="lt1"/>
        </a:solidFill>
        <a:effectLst/>
      </p:bgPr>
    </p:bg>
    <p:spTree>
      <p:nvGrpSpPr>
        <p:cNvPr id="1" name="Shape 269"/>
        <p:cNvGrpSpPr/>
        <p:nvPr/>
      </p:nvGrpSpPr>
      <p:grpSpPr>
        <a:xfrm>
          <a:off x="0" y="0"/>
          <a:ext cx="0" cy="0"/>
          <a:chOff x="0" y="0"/>
          <a:chExt cx="0" cy="0"/>
        </a:xfrm>
      </p:grpSpPr>
      <p:pic>
        <p:nvPicPr>
          <p:cNvPr id="270" name="Google Shape;270;p49" descr="swoosh-85.eps"/>
          <p:cNvPicPr preferRelativeResize="0"/>
          <p:nvPr/>
        </p:nvPicPr>
        <p:blipFill rotWithShape="1">
          <a:blip r:embed="rId2">
            <a:alphaModFix amt="20000"/>
          </a:blip>
          <a:srcRect/>
          <a:stretch/>
        </p:blipFill>
        <p:spPr>
          <a:xfrm>
            <a:off x="0" y="5194193"/>
            <a:ext cx="16257588" cy="1739093"/>
          </a:xfrm>
          <a:prstGeom prst="rect">
            <a:avLst/>
          </a:prstGeom>
          <a:noFill/>
          <a:ln>
            <a:noFill/>
          </a:ln>
        </p:spPr>
      </p:pic>
      <p:sp>
        <p:nvSpPr>
          <p:cNvPr id="271" name="Google Shape;271;p49"/>
          <p:cNvSpPr>
            <a:spLocks noGrp="1"/>
          </p:cNvSpPr>
          <p:nvPr>
            <p:ph type="pic" idx="2"/>
          </p:nvPr>
        </p:nvSpPr>
        <p:spPr>
          <a:xfrm>
            <a:off x="829708" y="2404534"/>
            <a:ext cx="9459088" cy="5121200"/>
          </a:xfrm>
          <a:prstGeom prst="rect">
            <a:avLst/>
          </a:prstGeom>
          <a:noFill/>
          <a:ln>
            <a:noFill/>
          </a:ln>
        </p:spPr>
      </p:sp>
      <p:sp>
        <p:nvSpPr>
          <p:cNvPr id="272" name="Google Shape;272;p49"/>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9"/>
          <p:cNvSpPr txBox="1">
            <a:spLocks noGrp="1"/>
          </p:cNvSpPr>
          <p:nvPr>
            <p:ph type="body" idx="1"/>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74" name="Google Shape;274;p49" descr="green-bar.eps"/>
          <p:cNvPicPr preferRelativeResize="0"/>
          <p:nvPr/>
        </p:nvPicPr>
        <p:blipFill rotWithShape="1">
          <a:blip r:embed="rId3">
            <a:alphaModFix/>
          </a:blip>
          <a:srcRect/>
          <a:stretch/>
        </p:blipFill>
        <p:spPr>
          <a:xfrm>
            <a:off x="0" y="8331201"/>
            <a:ext cx="16256000" cy="819342"/>
          </a:xfrm>
          <a:prstGeom prst="rect">
            <a:avLst/>
          </a:prstGeom>
          <a:noFill/>
          <a:ln>
            <a:noFill/>
          </a:ln>
        </p:spPr>
      </p:pic>
      <p:pic>
        <p:nvPicPr>
          <p:cNvPr id="275" name="Google Shape;275;p49" descr="ac-icon.eps"/>
          <p:cNvPicPr preferRelativeResize="0"/>
          <p:nvPr/>
        </p:nvPicPr>
        <p:blipFill rotWithShape="1">
          <a:blip r:embed="rId4">
            <a:alphaModFix/>
          </a:blip>
          <a:srcRect/>
          <a:stretch/>
        </p:blipFill>
        <p:spPr>
          <a:xfrm>
            <a:off x="15703717" y="8595468"/>
            <a:ext cx="394669" cy="290809"/>
          </a:xfrm>
          <a:prstGeom prst="rect">
            <a:avLst/>
          </a:prstGeom>
          <a:noFill/>
          <a:ln>
            <a:noFill/>
          </a:ln>
        </p:spPr>
      </p:pic>
      <p:sp>
        <p:nvSpPr>
          <p:cNvPr id="276" name="Google Shape;276;p49"/>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able or Chart">
  <p:cSld name="Table or Chart">
    <p:bg>
      <p:bgPr>
        <a:solidFill>
          <a:schemeClr val="lt1"/>
        </a:solidFill>
        <a:effectLst/>
      </p:bgPr>
    </p:bg>
    <p:spTree>
      <p:nvGrpSpPr>
        <p:cNvPr id="1" name="Shape 277"/>
        <p:cNvGrpSpPr/>
        <p:nvPr/>
      </p:nvGrpSpPr>
      <p:grpSpPr>
        <a:xfrm>
          <a:off x="0" y="0"/>
          <a:ext cx="0" cy="0"/>
          <a:chOff x="0" y="0"/>
          <a:chExt cx="0" cy="0"/>
        </a:xfrm>
      </p:grpSpPr>
      <p:pic>
        <p:nvPicPr>
          <p:cNvPr id="278" name="Google Shape;278;p50"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279" name="Google Shape;279;p50"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280" name="Google Shape;280;p50"/>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81" name="Google Shape;281;p50"/>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50"/>
          <p:cNvSpPr txBox="1">
            <a:spLocks noGrp="1"/>
          </p:cNvSpPr>
          <p:nvPr>
            <p:ph type="body" idx="1"/>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utro Slide">
  <p:cSld name="Outro Slide">
    <p:bg>
      <p:bgPr>
        <a:solidFill>
          <a:schemeClr val="lt1"/>
        </a:solidFill>
        <a:effectLst/>
      </p:bgPr>
    </p:bg>
    <p:spTree>
      <p:nvGrpSpPr>
        <p:cNvPr id="1" name="Shape 283"/>
        <p:cNvGrpSpPr/>
        <p:nvPr/>
      </p:nvGrpSpPr>
      <p:grpSpPr>
        <a:xfrm>
          <a:off x="0" y="0"/>
          <a:ext cx="0" cy="0"/>
          <a:chOff x="0" y="0"/>
          <a:chExt cx="0" cy="0"/>
        </a:xfrm>
      </p:grpSpPr>
      <p:sp>
        <p:nvSpPr>
          <p:cNvPr id="284" name="Google Shape;284;p51"/>
          <p:cNvSpPr txBox="1">
            <a:spLocks noGrp="1"/>
          </p:cNvSpPr>
          <p:nvPr>
            <p:ph type="subTitle" idx="1"/>
          </p:nvPr>
        </p:nvSpPr>
        <p:spPr>
          <a:xfrm>
            <a:off x="2948421" y="3117806"/>
            <a:ext cx="10360746" cy="2612172"/>
          </a:xfrm>
          <a:prstGeom prst="rect">
            <a:avLst/>
          </a:prstGeom>
          <a:noFill/>
          <a:ln>
            <a:noFill/>
          </a:ln>
        </p:spPr>
        <p:txBody>
          <a:bodyPr spcFirstLastPara="1" wrap="square" lIns="0" tIns="0" rIns="0" bIns="0" anchor="ctr" anchorCtr="0">
            <a:noAutofit/>
          </a:bodyPr>
          <a:lstStyle>
            <a:lvl1pPr lvl="0" algn="ctr">
              <a:lnSpc>
                <a:spcPct val="110000"/>
              </a:lnSpc>
              <a:spcBef>
                <a:spcPts val="960"/>
              </a:spcBef>
              <a:spcAft>
                <a:spcPts val="0"/>
              </a:spcAft>
              <a:buSzPts val="4800"/>
              <a:buFont typeface="Arial"/>
              <a:buNone/>
              <a:defRPr sz="4800">
                <a:solidFill>
                  <a:schemeClr val="accent5"/>
                </a:solidFill>
              </a:defRPr>
            </a:lvl1pPr>
            <a:lvl2pPr lvl="1" algn="ctr">
              <a:lnSpc>
                <a:spcPct val="110000"/>
              </a:lnSpc>
              <a:spcBef>
                <a:spcPts val="640"/>
              </a:spcBef>
              <a:spcAft>
                <a:spcPts val="0"/>
              </a:spcAft>
              <a:buSzPts val="2400"/>
              <a:buNone/>
              <a:defRPr>
                <a:solidFill>
                  <a:srgbClr val="919090"/>
                </a:solidFill>
              </a:defRPr>
            </a:lvl2pPr>
            <a:lvl3pPr lvl="2" algn="ctr">
              <a:lnSpc>
                <a:spcPct val="110000"/>
              </a:lnSpc>
              <a:spcBef>
                <a:spcPts val="640"/>
              </a:spcBef>
              <a:spcAft>
                <a:spcPts val="0"/>
              </a:spcAft>
              <a:buSzPts val="1920"/>
              <a:buNone/>
              <a:defRPr>
                <a:solidFill>
                  <a:srgbClr val="919090"/>
                </a:solidFill>
              </a:defRPr>
            </a:lvl3pPr>
            <a:lvl4pPr lvl="3" algn="ctr">
              <a:lnSpc>
                <a:spcPct val="120000"/>
              </a:lnSpc>
              <a:spcBef>
                <a:spcPts val="420"/>
              </a:spcBef>
              <a:spcAft>
                <a:spcPts val="0"/>
              </a:spcAft>
              <a:buSzPts val="1890"/>
              <a:buNone/>
              <a:defRPr>
                <a:solidFill>
                  <a:srgbClr val="919090"/>
                </a:solidFill>
              </a:defRPr>
            </a:lvl4pPr>
            <a:lvl5pPr lvl="4" algn="ctr">
              <a:lnSpc>
                <a:spcPct val="100000"/>
              </a:lnSpc>
              <a:spcBef>
                <a:spcPts val="680"/>
              </a:spcBef>
              <a:spcAft>
                <a:spcPts val="0"/>
              </a:spcAft>
              <a:buClr>
                <a:srgbClr val="919090"/>
              </a:buClr>
              <a:buSzPts val="3400"/>
              <a:buNone/>
              <a:defRPr>
                <a:solidFill>
                  <a:srgbClr val="919090"/>
                </a:solidFill>
              </a:defRPr>
            </a:lvl5pPr>
            <a:lvl6pPr lvl="5" algn="ctr">
              <a:lnSpc>
                <a:spcPct val="100000"/>
              </a:lnSpc>
              <a:spcBef>
                <a:spcPts val="680"/>
              </a:spcBef>
              <a:spcAft>
                <a:spcPts val="0"/>
              </a:spcAft>
              <a:buClr>
                <a:srgbClr val="919090"/>
              </a:buClr>
              <a:buSzPts val="3400"/>
              <a:buNone/>
              <a:defRPr>
                <a:solidFill>
                  <a:srgbClr val="919090"/>
                </a:solidFill>
              </a:defRPr>
            </a:lvl6pPr>
            <a:lvl7pPr lvl="6" algn="ctr">
              <a:lnSpc>
                <a:spcPct val="100000"/>
              </a:lnSpc>
              <a:spcBef>
                <a:spcPts val="680"/>
              </a:spcBef>
              <a:spcAft>
                <a:spcPts val="0"/>
              </a:spcAft>
              <a:buClr>
                <a:srgbClr val="919090"/>
              </a:buClr>
              <a:buSzPts val="3400"/>
              <a:buNone/>
              <a:defRPr>
                <a:solidFill>
                  <a:srgbClr val="919090"/>
                </a:solidFill>
              </a:defRPr>
            </a:lvl7pPr>
            <a:lvl8pPr lvl="7" algn="ctr">
              <a:lnSpc>
                <a:spcPct val="100000"/>
              </a:lnSpc>
              <a:spcBef>
                <a:spcPts val="680"/>
              </a:spcBef>
              <a:spcAft>
                <a:spcPts val="0"/>
              </a:spcAft>
              <a:buClr>
                <a:srgbClr val="919090"/>
              </a:buClr>
              <a:buSzPts val="3400"/>
              <a:buNone/>
              <a:defRPr>
                <a:solidFill>
                  <a:srgbClr val="919090"/>
                </a:solidFill>
              </a:defRPr>
            </a:lvl8pPr>
            <a:lvl9pPr lvl="8" algn="ctr">
              <a:lnSpc>
                <a:spcPct val="100000"/>
              </a:lnSpc>
              <a:spcBef>
                <a:spcPts val="680"/>
              </a:spcBef>
              <a:spcAft>
                <a:spcPts val="0"/>
              </a:spcAft>
              <a:buClr>
                <a:srgbClr val="919090"/>
              </a:buClr>
              <a:buSzPts val="3400"/>
              <a:buNone/>
              <a:defRPr>
                <a:solidFill>
                  <a:srgbClr val="919090"/>
                </a:solidFill>
              </a:defRPr>
            </a:lvl9pPr>
          </a:lstStyle>
          <a:p>
            <a:endParaRPr/>
          </a:p>
        </p:txBody>
      </p:sp>
      <p:sp>
        <p:nvSpPr>
          <p:cNvPr id="285" name="Google Shape;285;p51"/>
          <p:cNvSpPr txBox="1">
            <a:spLocks noGrp="1"/>
          </p:cNvSpPr>
          <p:nvPr>
            <p:ph type="ctrTitle"/>
          </p:nvPr>
        </p:nvSpPr>
        <p:spPr>
          <a:xfrm>
            <a:off x="3320943" y="2082794"/>
            <a:ext cx="9615704" cy="1018079"/>
          </a:xfrm>
          <a:prstGeom prst="rect">
            <a:avLst/>
          </a:prstGeom>
          <a:noFill/>
          <a:ln>
            <a:noFill/>
          </a:ln>
        </p:spPr>
        <p:txBody>
          <a:bodyPr spcFirstLastPara="1" wrap="square" lIns="0" tIns="0" rIns="0" bIns="0" anchor="b" anchorCtr="0">
            <a:noAutofit/>
          </a:bodyPr>
          <a:lstStyle>
            <a:lvl1pPr lvl="0" algn="ctr">
              <a:lnSpc>
                <a:spcPct val="80000"/>
              </a:lnSpc>
              <a:spcBef>
                <a:spcPts val="0"/>
              </a:spcBef>
              <a:spcAft>
                <a:spcPts val="0"/>
              </a:spcAft>
              <a:buClr>
                <a:srgbClr val="00673E"/>
              </a:buClr>
              <a:buSzPts val="7200"/>
              <a:buFont typeface="Arial"/>
              <a:buNone/>
              <a:defRPr>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51"/>
          <p:cNvSpPr txBox="1">
            <a:spLocks noGrp="1"/>
          </p:cNvSpPr>
          <p:nvPr>
            <p:ph type="body" idx="2"/>
          </p:nvPr>
        </p:nvSpPr>
        <p:spPr>
          <a:xfrm>
            <a:off x="3320941" y="6017839"/>
            <a:ext cx="9615706" cy="462413"/>
          </a:xfrm>
          <a:prstGeom prst="rect">
            <a:avLst/>
          </a:prstGeom>
          <a:noFill/>
          <a:ln>
            <a:noFill/>
          </a:ln>
        </p:spPr>
        <p:txBody>
          <a:bodyPr spcFirstLastPara="1" wrap="square" lIns="0" tIns="0" rIns="0" bIns="0" anchor="t" anchorCtr="0">
            <a:noAutofit/>
          </a:bodyPr>
          <a:lstStyle>
            <a:lvl1pPr marL="457200" lvl="0" indent="-228600" algn="ctr">
              <a:lnSpc>
                <a:spcPct val="110000"/>
              </a:lnSpc>
              <a:spcBef>
                <a:spcPts val="640"/>
              </a:spcBef>
              <a:spcAft>
                <a:spcPts val="0"/>
              </a:spcAft>
              <a:buSzPts val="3200"/>
              <a:buFont typeface="Arial"/>
              <a:buNone/>
              <a:defRPr>
                <a:solidFill>
                  <a:schemeClr val="accent2"/>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287" name="Google Shape;287;p51" descr="ac-icon-green.eps"/>
          <p:cNvPicPr preferRelativeResize="0"/>
          <p:nvPr/>
        </p:nvPicPr>
        <p:blipFill rotWithShape="1">
          <a:blip r:embed="rId2">
            <a:alphaModFix/>
          </a:blip>
          <a:srcRect/>
          <a:stretch/>
        </p:blipFill>
        <p:spPr>
          <a:xfrm>
            <a:off x="7777683" y="828547"/>
            <a:ext cx="635142" cy="467999"/>
          </a:xfrm>
          <a:prstGeom prst="rect">
            <a:avLst/>
          </a:prstGeom>
          <a:noFill/>
          <a:ln>
            <a:noFill/>
          </a:ln>
        </p:spPr>
      </p:pic>
      <p:pic>
        <p:nvPicPr>
          <p:cNvPr id="288" name="Google Shape;288;p51" descr="curtain-100.eps"/>
          <p:cNvPicPr preferRelativeResize="0"/>
          <p:nvPr/>
        </p:nvPicPr>
        <p:blipFill rotWithShape="1">
          <a:blip r:embed="rId3">
            <a:alphaModFix/>
          </a:blip>
          <a:srcRect/>
          <a:stretch/>
        </p:blipFill>
        <p:spPr>
          <a:xfrm>
            <a:off x="0" y="7365826"/>
            <a:ext cx="16257588" cy="177817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Slide">
  <p:cSld name="Blank Slide">
    <p:bg>
      <p:bgPr>
        <a:solidFill>
          <a:schemeClr val="lt1"/>
        </a:solidFill>
        <a:effectLst/>
      </p:bgPr>
    </p:bg>
    <p:spTree>
      <p:nvGrpSpPr>
        <p:cNvPr id="1" name="Shape 28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9599084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9E45-A76C-4729-ABCF-39979C86ED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8AA469-B3FA-4653-A58C-FDCF2E378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28A396-D217-4888-9F5E-438CD71F3D36}"/>
              </a:ext>
            </a:extLst>
          </p:cNvPr>
          <p:cNvSpPr>
            <a:spLocks noGrp="1"/>
          </p:cNvSpPr>
          <p:nvPr>
            <p:ph type="dt" sz="half" idx="10"/>
          </p:nvPr>
        </p:nvSpPr>
        <p:spPr/>
        <p:txBody>
          <a:bodyPr/>
          <a:lstStyle/>
          <a:p>
            <a:fld id="{34AB608B-E6A6-41C5-BBAC-3218365376C2}" type="datetimeFigureOut">
              <a:rPr lang="en-CA" smtClean="0"/>
              <a:t>2023-11-10</a:t>
            </a:fld>
            <a:endParaRPr lang="en-CA"/>
          </a:p>
        </p:txBody>
      </p:sp>
      <p:sp>
        <p:nvSpPr>
          <p:cNvPr id="5" name="Footer Placeholder 4">
            <a:extLst>
              <a:ext uri="{FF2B5EF4-FFF2-40B4-BE49-F238E27FC236}">
                <a16:creationId xmlns:a16="http://schemas.microsoft.com/office/drawing/2014/main" id="{4329C120-7783-44C9-8A78-FA2F25A8B1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D75DB4-37B6-4A63-BA7D-415BDEE51612}"/>
              </a:ext>
            </a:extLst>
          </p:cNvPr>
          <p:cNvSpPr>
            <a:spLocks noGrp="1"/>
          </p:cNvSpPr>
          <p:nvPr>
            <p:ph type="sldNum" sz="quarter" idx="12"/>
          </p:nvPr>
        </p:nvSpPr>
        <p:spPr/>
        <p:txBody>
          <a:bodyPr/>
          <a:lstStyle/>
          <a:p>
            <a:fld id="{B0D31923-4784-42AE-B3FE-B7AE8143D05A}" type="slidenum">
              <a:rPr lang="en-CA" smtClean="0"/>
              <a:t>‹#›</a:t>
            </a:fld>
            <a:endParaRPr lang="en-CA"/>
          </a:p>
        </p:txBody>
      </p:sp>
    </p:spTree>
    <p:extLst>
      <p:ext uri="{BB962C8B-B14F-4D97-AF65-F5344CB8AC3E}">
        <p14:creationId xmlns:p14="http://schemas.microsoft.com/office/powerpoint/2010/main" val="284682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 Author">
  <p:cSld name="1 Author">
    <p:bg>
      <p:bgPr>
        <a:solidFill>
          <a:schemeClr val="lt1"/>
        </a:solidFill>
        <a:effectLst/>
      </p:bgPr>
    </p:bg>
    <p:spTree>
      <p:nvGrpSpPr>
        <p:cNvPr id="1" name="Shape 32"/>
        <p:cNvGrpSpPr/>
        <p:nvPr/>
      </p:nvGrpSpPr>
      <p:grpSpPr>
        <a:xfrm>
          <a:off x="0" y="0"/>
          <a:ext cx="0" cy="0"/>
          <a:chOff x="0" y="0"/>
          <a:chExt cx="0" cy="0"/>
        </a:xfrm>
      </p:grpSpPr>
      <p:sp>
        <p:nvSpPr>
          <p:cNvPr id="33" name="Google Shape;33;p21"/>
          <p:cNvSpPr>
            <a:spLocks noGrp="1"/>
          </p:cNvSpPr>
          <p:nvPr>
            <p:ph type="pic" idx="2"/>
          </p:nvPr>
        </p:nvSpPr>
        <p:spPr>
          <a:xfrm>
            <a:off x="3335758" y="2404534"/>
            <a:ext cx="4633424" cy="4303580"/>
          </a:xfrm>
          <a:prstGeom prst="rect">
            <a:avLst/>
          </a:prstGeom>
          <a:noFill/>
          <a:ln>
            <a:noFill/>
          </a:ln>
        </p:spPr>
      </p:sp>
      <p:sp>
        <p:nvSpPr>
          <p:cNvPr id="34" name="Google Shape;34;p21"/>
          <p:cNvSpPr txBox="1">
            <a:spLocks noGrp="1"/>
          </p:cNvSpPr>
          <p:nvPr>
            <p:ph type="body" idx="1"/>
          </p:nvPr>
        </p:nvSpPr>
        <p:spPr>
          <a:xfrm>
            <a:off x="8297063" y="3115733"/>
            <a:ext cx="4673448" cy="2881182"/>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360"/>
              </a:spcBef>
              <a:spcAft>
                <a:spcPts val="0"/>
              </a:spcAft>
              <a:buSzPts val="1800"/>
              <a:buNone/>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 name="Google Shape;35;p21"/>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2"/>
              </a:buClr>
              <a:buSzPts val="4800"/>
              <a:buFont typeface="Arial"/>
              <a:buNone/>
              <a:defRPr sz="48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body" idx="3"/>
          </p:nvPr>
        </p:nvSpPr>
        <p:spPr>
          <a:xfrm>
            <a:off x="8296275" y="2405062"/>
            <a:ext cx="46736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 name="Google Shape;37;p21"/>
          <p:cNvSpPr txBox="1">
            <a:spLocks noGrp="1"/>
          </p:cNvSpPr>
          <p:nvPr>
            <p:ph type="body" idx="4"/>
          </p:nvPr>
        </p:nvSpPr>
        <p:spPr>
          <a:xfrm>
            <a:off x="8296275" y="5997575"/>
            <a:ext cx="4673600" cy="710539"/>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Authors">
  <p:cSld name="2 Authors">
    <p:bg>
      <p:bgPr>
        <a:solidFill>
          <a:schemeClr val="lt1"/>
        </a:solidFill>
        <a:effectLst/>
      </p:bgPr>
    </p:bg>
    <p:spTree>
      <p:nvGrpSpPr>
        <p:cNvPr id="1" name="Shape 38"/>
        <p:cNvGrpSpPr/>
        <p:nvPr/>
      </p:nvGrpSpPr>
      <p:grpSpPr>
        <a:xfrm>
          <a:off x="0" y="0"/>
          <a:ext cx="0" cy="0"/>
          <a:chOff x="0" y="0"/>
          <a:chExt cx="0" cy="0"/>
        </a:xfrm>
      </p:grpSpPr>
      <p:sp>
        <p:nvSpPr>
          <p:cNvPr id="39" name="Google Shape;39;p22"/>
          <p:cNvSpPr>
            <a:spLocks noGrp="1"/>
          </p:cNvSpPr>
          <p:nvPr>
            <p:ph type="pic" idx="2"/>
          </p:nvPr>
        </p:nvSpPr>
        <p:spPr>
          <a:xfrm>
            <a:off x="829814" y="2405062"/>
            <a:ext cx="2167288" cy="2013003"/>
          </a:xfrm>
          <a:prstGeom prst="rect">
            <a:avLst/>
          </a:prstGeom>
          <a:noFill/>
          <a:ln>
            <a:noFill/>
          </a:ln>
        </p:spPr>
      </p:sp>
      <p:sp>
        <p:nvSpPr>
          <p:cNvPr id="40" name="Google Shape;40;p22"/>
          <p:cNvSpPr txBox="1">
            <a:spLocks noGrp="1"/>
          </p:cNvSpPr>
          <p:nvPr>
            <p:ph type="body" idx="1"/>
          </p:nvPr>
        </p:nvSpPr>
        <p:spPr>
          <a:xfrm>
            <a:off x="3318933" y="3115733"/>
            <a:ext cx="4673448" cy="23876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360"/>
              </a:spcBef>
              <a:spcAft>
                <a:spcPts val="0"/>
              </a:spcAft>
              <a:buSzPts val="1800"/>
              <a:buNone/>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 name="Google Shape;41;p22"/>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body" idx="3"/>
          </p:nvPr>
        </p:nvSpPr>
        <p:spPr>
          <a:xfrm>
            <a:off x="3318145" y="2405062"/>
            <a:ext cx="46736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 name="Google Shape;43;p22"/>
          <p:cNvSpPr txBox="1">
            <a:spLocks noGrp="1"/>
          </p:cNvSpPr>
          <p:nvPr>
            <p:ph type="body" idx="4"/>
          </p:nvPr>
        </p:nvSpPr>
        <p:spPr>
          <a:xfrm>
            <a:off x="3318145" y="5503333"/>
            <a:ext cx="4673600" cy="710539"/>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4" name="Google Shape;44;p22"/>
          <p:cNvSpPr>
            <a:spLocks noGrp="1"/>
          </p:cNvSpPr>
          <p:nvPr>
            <p:ph type="pic" idx="5"/>
          </p:nvPr>
        </p:nvSpPr>
        <p:spPr>
          <a:xfrm>
            <a:off x="8297171" y="2405062"/>
            <a:ext cx="2167288" cy="2013003"/>
          </a:xfrm>
          <a:prstGeom prst="rect">
            <a:avLst/>
          </a:prstGeom>
          <a:noFill/>
          <a:ln>
            <a:noFill/>
          </a:ln>
        </p:spPr>
      </p:sp>
      <p:sp>
        <p:nvSpPr>
          <p:cNvPr id="45" name="Google Shape;45;p22"/>
          <p:cNvSpPr txBox="1">
            <a:spLocks noGrp="1"/>
          </p:cNvSpPr>
          <p:nvPr>
            <p:ph type="body" idx="6"/>
          </p:nvPr>
        </p:nvSpPr>
        <p:spPr>
          <a:xfrm>
            <a:off x="10786290" y="3115733"/>
            <a:ext cx="4673448" cy="23876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360"/>
              </a:spcBef>
              <a:spcAft>
                <a:spcPts val="0"/>
              </a:spcAft>
              <a:buSzPts val="1800"/>
              <a:buNone/>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6" name="Google Shape;46;p22"/>
          <p:cNvSpPr txBox="1">
            <a:spLocks noGrp="1"/>
          </p:cNvSpPr>
          <p:nvPr>
            <p:ph type="body" idx="7"/>
          </p:nvPr>
        </p:nvSpPr>
        <p:spPr>
          <a:xfrm>
            <a:off x="10785502" y="2405062"/>
            <a:ext cx="4673600"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7" name="Google Shape;47;p22"/>
          <p:cNvSpPr txBox="1">
            <a:spLocks noGrp="1"/>
          </p:cNvSpPr>
          <p:nvPr>
            <p:ph type="body" idx="8"/>
          </p:nvPr>
        </p:nvSpPr>
        <p:spPr>
          <a:xfrm>
            <a:off x="10785502" y="5503333"/>
            <a:ext cx="4673600" cy="710539"/>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420"/>
              </a:spcBef>
              <a:spcAft>
                <a:spcPts val="0"/>
              </a:spcAft>
              <a:buSzPts val="2100"/>
              <a:buFont typeface="Arial"/>
              <a:buNone/>
              <a:defRPr sz="2100"/>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48" name="Google Shape;48;p22" descr="curtain-100.eps"/>
          <p:cNvPicPr preferRelativeResize="0"/>
          <p:nvPr/>
        </p:nvPicPr>
        <p:blipFill rotWithShape="1">
          <a:blip r:embed="rId2">
            <a:alphaModFix/>
          </a:blip>
          <a:srcRect/>
          <a:stretch/>
        </p:blipFill>
        <p:spPr>
          <a:xfrm>
            <a:off x="0" y="7365826"/>
            <a:ext cx="16257588" cy="17781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Col Key Point, No Title">
  <p:cSld name="1-Col Key Point, No Title">
    <p:bg>
      <p:bgPr>
        <a:solidFill>
          <a:schemeClr val="lt1"/>
        </a:solidFill>
        <a:effectLst/>
      </p:bgPr>
    </p:bg>
    <p:spTree>
      <p:nvGrpSpPr>
        <p:cNvPr id="1" name="Shape 49"/>
        <p:cNvGrpSpPr/>
        <p:nvPr/>
      </p:nvGrpSpPr>
      <p:grpSpPr>
        <a:xfrm>
          <a:off x="0" y="0"/>
          <a:ext cx="0" cy="0"/>
          <a:chOff x="0" y="0"/>
          <a:chExt cx="0" cy="0"/>
        </a:xfrm>
      </p:grpSpPr>
      <p:sp>
        <p:nvSpPr>
          <p:cNvPr id="50" name="Google Shape;50;p23"/>
          <p:cNvSpPr txBox="1">
            <a:spLocks noGrp="1"/>
          </p:cNvSpPr>
          <p:nvPr>
            <p:ph type="body" idx="1"/>
          </p:nvPr>
        </p:nvSpPr>
        <p:spPr>
          <a:xfrm>
            <a:off x="812882" y="660398"/>
            <a:ext cx="11615780" cy="687493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23"/>
          <p:cNvSpPr txBox="1">
            <a:spLocks noGrp="1"/>
          </p:cNvSpPr>
          <p:nvPr>
            <p:ph type="body" idx="2"/>
          </p:nvPr>
        </p:nvSpPr>
        <p:spPr>
          <a:xfrm>
            <a:off x="13104841" y="735011"/>
            <a:ext cx="2339868" cy="680032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700"/>
              </a:spcBef>
              <a:spcAft>
                <a:spcPts val="0"/>
              </a:spcAft>
              <a:buSzPts val="2100"/>
              <a:buFont typeface="Arial"/>
              <a:buNone/>
              <a:defRPr sz="2100">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2" name="Google Shape;52;p23"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53" name="Google Shape;53;p23"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54" name="Google Shape;54;p23"/>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Col Key Point">
  <p:cSld name="2-Col Key Point">
    <p:bg>
      <p:bgPr>
        <a:solidFill>
          <a:schemeClr val="lt1"/>
        </a:solidFill>
        <a:effectLst/>
      </p:bgPr>
    </p:bg>
    <p:spTree>
      <p:nvGrpSpPr>
        <p:cNvPr id="1" name="Shape 55"/>
        <p:cNvGrpSpPr/>
        <p:nvPr/>
      </p:nvGrpSpPr>
      <p:grpSpPr>
        <a:xfrm>
          <a:off x="0" y="0"/>
          <a:ext cx="0" cy="0"/>
          <a:chOff x="0" y="0"/>
          <a:chExt cx="0" cy="0"/>
        </a:xfrm>
      </p:grpSpPr>
      <p:sp>
        <p:nvSpPr>
          <p:cNvPr id="56" name="Google Shape;56;p24"/>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body" idx="1"/>
          </p:nvPr>
        </p:nvSpPr>
        <p:spPr>
          <a:xfrm>
            <a:off x="812882" y="2404534"/>
            <a:ext cx="7162458"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8" name="Google Shape;58;p24"/>
          <p:cNvSpPr txBox="1">
            <a:spLocks noGrp="1"/>
          </p:cNvSpPr>
          <p:nvPr>
            <p:ph type="body" idx="2"/>
          </p:nvPr>
        </p:nvSpPr>
        <p:spPr>
          <a:xfrm>
            <a:off x="8297170" y="2404534"/>
            <a:ext cx="7147539"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59" name="Google Shape;59;p24"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60" name="Google Shape;60;p24"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61" name="Google Shape;61;p2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Col Key Point w/Subtitles">
  <p:cSld name="2-Col Key Point w/Subtitles">
    <p:bg>
      <p:bgPr>
        <a:solidFill>
          <a:schemeClr val="lt1"/>
        </a:solidFill>
        <a:effectLst/>
      </p:bgPr>
    </p:bg>
    <p:spTree>
      <p:nvGrpSpPr>
        <p:cNvPr id="1" name="Shape 62"/>
        <p:cNvGrpSpPr/>
        <p:nvPr/>
      </p:nvGrpSpPr>
      <p:grpSpPr>
        <a:xfrm>
          <a:off x="0" y="0"/>
          <a:ext cx="0" cy="0"/>
          <a:chOff x="0" y="0"/>
          <a:chExt cx="0" cy="0"/>
        </a:xfrm>
      </p:grpSpPr>
      <p:sp>
        <p:nvSpPr>
          <p:cNvPr id="63" name="Google Shape;63;p25"/>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body" idx="1"/>
          </p:nvPr>
        </p:nvSpPr>
        <p:spPr>
          <a:xfrm>
            <a:off x="812882" y="3115732"/>
            <a:ext cx="7162458" cy="441960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25"/>
          <p:cNvSpPr txBox="1">
            <a:spLocks noGrp="1"/>
          </p:cNvSpPr>
          <p:nvPr>
            <p:ph type="body" idx="2"/>
          </p:nvPr>
        </p:nvSpPr>
        <p:spPr>
          <a:xfrm>
            <a:off x="8297170" y="3115732"/>
            <a:ext cx="7147539" cy="4419602"/>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3"/>
          </p:nvPr>
        </p:nvSpPr>
        <p:spPr>
          <a:xfrm>
            <a:off x="812883" y="2405062"/>
            <a:ext cx="7162458"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4"/>
          </p:nvPr>
        </p:nvSpPr>
        <p:spPr>
          <a:xfrm>
            <a:off x="8297170" y="2405062"/>
            <a:ext cx="7147539" cy="710671"/>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640"/>
              </a:spcBef>
              <a:spcAft>
                <a:spcPts val="0"/>
              </a:spcAft>
              <a:buSzPts val="3200"/>
              <a:buFont typeface="Arial"/>
              <a:buNone/>
              <a:defRPr b="1">
                <a:solidFill>
                  <a:srgbClr val="599A83"/>
                </a:solidFill>
              </a:defRPr>
            </a:lvl1pPr>
            <a:lvl2pPr marL="914400" lvl="1" indent="-314325" algn="l">
              <a:lnSpc>
                <a:spcPct val="110000"/>
              </a:lnSpc>
              <a:spcBef>
                <a:spcPts val="360"/>
              </a:spcBef>
              <a:spcAft>
                <a:spcPts val="0"/>
              </a:spcAft>
              <a:buSzPts val="1350"/>
              <a:buChar char="•"/>
              <a:defRPr/>
            </a:lvl2pPr>
            <a:lvl3pPr marL="1371600" lvl="2" indent="-297180" algn="l">
              <a:lnSpc>
                <a:spcPct val="110000"/>
              </a:lnSpc>
              <a:spcBef>
                <a:spcPts val="360"/>
              </a:spcBef>
              <a:spcAft>
                <a:spcPts val="0"/>
              </a:spcAft>
              <a:buSzPts val="1080"/>
              <a:buChar char="▪"/>
              <a:defRPr/>
            </a:lvl3pPr>
            <a:lvl4pPr marL="1828800" lvl="3" indent="-331469" algn="l">
              <a:lnSpc>
                <a:spcPct val="120000"/>
              </a:lnSpc>
              <a:spcBef>
                <a:spcPts val="360"/>
              </a:spcBef>
              <a:spcAft>
                <a:spcPts val="0"/>
              </a:spcAft>
              <a:buSzPts val="1620"/>
              <a:buChar char="–"/>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68" name="Google Shape;68;p25"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69" name="Google Shape;69;p25"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70" name="Google Shape;70;p2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Col Key Point">
  <p:cSld name="3-Col Key Point">
    <p:bg>
      <p:bgPr>
        <a:solidFill>
          <a:schemeClr val="lt1"/>
        </a:solidFill>
        <a:effectLst/>
      </p:bgPr>
    </p:bg>
    <p:spTree>
      <p:nvGrpSpPr>
        <p:cNvPr id="1" name="Shape 71"/>
        <p:cNvGrpSpPr/>
        <p:nvPr/>
      </p:nvGrpSpPr>
      <p:grpSpPr>
        <a:xfrm>
          <a:off x="0" y="0"/>
          <a:ext cx="0" cy="0"/>
          <a:chOff x="0" y="0"/>
          <a:chExt cx="0" cy="0"/>
        </a:xfrm>
      </p:grpSpPr>
      <p:sp>
        <p:nvSpPr>
          <p:cNvPr id="72" name="Google Shape;72;p26"/>
          <p:cNvSpPr txBox="1">
            <a:spLocks noGrp="1"/>
          </p:cNvSpPr>
          <p:nvPr>
            <p:ph type="title"/>
          </p:nvPr>
        </p:nvSpPr>
        <p:spPr>
          <a:xfrm>
            <a:off x="812881" y="768365"/>
            <a:ext cx="9475914" cy="1335973"/>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rgbClr val="00673E"/>
              </a:buClr>
              <a:buSzPts val="4800"/>
              <a:buFont typeface="Arial"/>
              <a:buNone/>
              <a:defRPr sz="4800" b="1">
                <a:solidFill>
                  <a:srgbClr val="00673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body" idx="1"/>
          </p:nvPr>
        </p:nvSpPr>
        <p:spPr>
          <a:xfrm>
            <a:off x="812882" y="2404534"/>
            <a:ext cx="4673339"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26"/>
          <p:cNvSpPr txBox="1">
            <a:spLocks noGrp="1"/>
          </p:cNvSpPr>
          <p:nvPr>
            <p:ph type="body" idx="2"/>
          </p:nvPr>
        </p:nvSpPr>
        <p:spPr>
          <a:xfrm>
            <a:off x="5807945" y="2404534"/>
            <a:ext cx="4644000"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body" idx="3"/>
          </p:nvPr>
        </p:nvSpPr>
        <p:spPr>
          <a:xfrm>
            <a:off x="10786183" y="2404534"/>
            <a:ext cx="4673448" cy="51308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600"/>
              </a:spcBef>
              <a:spcAft>
                <a:spcPts val="0"/>
              </a:spcAft>
              <a:buSzPts val="3200"/>
              <a:buFont typeface="Arial"/>
              <a:buNone/>
              <a:defRPr/>
            </a:lvl1pPr>
            <a:lvl2pPr marL="914400" lvl="1" indent="-314325" algn="l">
              <a:lnSpc>
                <a:spcPct val="110000"/>
              </a:lnSpc>
              <a:spcBef>
                <a:spcPts val="360"/>
              </a:spcBef>
              <a:spcAft>
                <a:spcPts val="0"/>
              </a:spcAft>
              <a:buSzPts val="1350"/>
              <a:buChar char="•"/>
              <a:defRPr/>
            </a:lvl2pPr>
            <a:lvl3pPr marL="1371600" lvl="2" indent="-350519" algn="l">
              <a:lnSpc>
                <a:spcPct val="110000"/>
              </a:lnSpc>
              <a:spcBef>
                <a:spcPts val="640"/>
              </a:spcBef>
              <a:spcAft>
                <a:spcPts val="0"/>
              </a:spcAft>
              <a:buSzPts val="1920"/>
              <a:buFont typeface="Arial"/>
              <a:buChar char="•"/>
              <a:defRPr/>
            </a:lvl3pPr>
            <a:lvl4pPr marL="1828800" lvl="3" indent="-348614" algn="l">
              <a:lnSpc>
                <a:spcPct val="120000"/>
              </a:lnSpc>
              <a:spcBef>
                <a:spcPts val="1104"/>
              </a:spcBef>
              <a:spcAft>
                <a:spcPts val="0"/>
              </a:spcAft>
              <a:buSzPts val="1890"/>
              <a:buChar char="–"/>
              <a:defRPr>
                <a:solidFill>
                  <a:srgbClr val="599A83"/>
                </a:solidFill>
              </a:defRPr>
            </a:lvl4pPr>
            <a:lvl5pPr marL="2286000" lvl="4" indent="-342900" algn="l">
              <a:lnSpc>
                <a:spcPct val="100000"/>
              </a:lnSpc>
              <a:spcBef>
                <a:spcPts val="360"/>
              </a:spcBef>
              <a:spcAft>
                <a:spcPts val="0"/>
              </a:spcAft>
              <a:buClr>
                <a:schemeClr val="accent5"/>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pic>
        <p:nvPicPr>
          <p:cNvPr id="76" name="Google Shape;76;p26" descr="green-bar.eps"/>
          <p:cNvPicPr preferRelativeResize="0"/>
          <p:nvPr/>
        </p:nvPicPr>
        <p:blipFill rotWithShape="1">
          <a:blip r:embed="rId2">
            <a:alphaModFix/>
          </a:blip>
          <a:srcRect/>
          <a:stretch/>
        </p:blipFill>
        <p:spPr>
          <a:xfrm>
            <a:off x="0" y="8331201"/>
            <a:ext cx="16256000" cy="819342"/>
          </a:xfrm>
          <a:prstGeom prst="rect">
            <a:avLst/>
          </a:prstGeom>
          <a:noFill/>
          <a:ln>
            <a:noFill/>
          </a:ln>
        </p:spPr>
      </p:pic>
      <p:pic>
        <p:nvPicPr>
          <p:cNvPr id="77" name="Google Shape;77;p26" descr="ac-icon.eps"/>
          <p:cNvPicPr preferRelativeResize="0"/>
          <p:nvPr/>
        </p:nvPicPr>
        <p:blipFill rotWithShape="1">
          <a:blip r:embed="rId3">
            <a:alphaModFix/>
          </a:blip>
          <a:srcRect/>
          <a:stretch/>
        </p:blipFill>
        <p:spPr>
          <a:xfrm>
            <a:off x="15703717" y="8595468"/>
            <a:ext cx="394669" cy="290809"/>
          </a:xfrm>
          <a:prstGeom prst="rect">
            <a:avLst/>
          </a:prstGeom>
          <a:noFill/>
          <a:ln>
            <a:noFill/>
          </a:ln>
        </p:spPr>
      </p:pic>
      <p:sp>
        <p:nvSpPr>
          <p:cNvPr id="78" name="Google Shape;78;p26"/>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100"/>
              <a:buFont typeface="Arial"/>
              <a:buNone/>
              <a:defRPr sz="2100" b="1" i="0" u="none" strike="noStrike" cap="none">
                <a:solidFill>
                  <a:schemeClr val="accent3"/>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12880" y="666518"/>
            <a:ext cx="14631829" cy="1467081"/>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chemeClr val="accent5"/>
              </a:buClr>
              <a:buSzPts val="7200"/>
              <a:buFont typeface="Arial"/>
              <a:buNone/>
              <a:defRPr sz="7200" b="0" i="0" u="none" strike="noStrike" cap="none">
                <a:solidFill>
                  <a:schemeClr val="accent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12880" y="2133600"/>
            <a:ext cx="14631829" cy="5204532"/>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64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81000" algn="l" rtl="0">
              <a:lnSpc>
                <a:spcPct val="110000"/>
              </a:lnSpc>
              <a:spcBef>
                <a:spcPts val="640"/>
              </a:spcBef>
              <a:spcAft>
                <a:spcPts val="0"/>
              </a:spcAft>
              <a:buClr>
                <a:schemeClr val="accent2"/>
              </a:buClr>
              <a:buSzPts val="240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Noto Sans Symbols"/>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420"/>
              </a:spcBef>
              <a:spcAft>
                <a:spcPts val="0"/>
              </a:spcAft>
              <a:buClr>
                <a:schemeClr val="accent2"/>
              </a:buClr>
              <a:buSzPts val="1890"/>
              <a:buFont typeface="Arial"/>
              <a:buChar char="–"/>
              <a:defRPr sz="2100" b="0" i="0" u="none" strike="noStrike" cap="none">
                <a:solidFill>
                  <a:schemeClr val="accent4"/>
                </a:solidFill>
                <a:latin typeface="Arial"/>
                <a:ea typeface="Arial"/>
                <a:cs typeface="Arial"/>
                <a:sym typeface="Arial"/>
              </a:defRPr>
            </a:lvl4pPr>
            <a:lvl5pPr marL="2286000" marR="0" lvl="4" indent="-444500" algn="l" rtl="0">
              <a:lnSpc>
                <a:spcPct val="100000"/>
              </a:lnSpc>
              <a:spcBef>
                <a:spcPts val="680"/>
              </a:spcBef>
              <a:spcAft>
                <a:spcPts val="0"/>
              </a:spcAft>
              <a:buClr>
                <a:schemeClr val="accent5"/>
              </a:buClr>
              <a:buSzPts val="3400"/>
              <a:buFont typeface="Arial"/>
              <a:buChar char="»"/>
              <a:defRPr sz="3400" b="0" i="0" u="none" strike="noStrike" cap="none">
                <a:solidFill>
                  <a:schemeClr val="accent5"/>
                </a:solidFill>
                <a:latin typeface="Arial"/>
                <a:ea typeface="Arial"/>
                <a:cs typeface="Arial"/>
                <a:sym typeface="Arial"/>
              </a:defRPr>
            </a:lvl5pPr>
            <a:lvl6pPr marL="2743200" marR="0" lvl="5"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6pPr>
            <a:lvl7pPr marL="3200400" marR="0" lvl="6"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7pPr>
            <a:lvl8pPr marL="3657600" marR="0" lvl="7"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8pPr>
            <a:lvl9pPr marL="4114800" marR="0" lvl="8" indent="-444500" algn="l" rtl="0">
              <a:lnSpc>
                <a:spcPct val="100000"/>
              </a:lnSpc>
              <a:spcBef>
                <a:spcPts val="680"/>
              </a:spcBef>
              <a:spcAft>
                <a:spcPts val="0"/>
              </a:spcAft>
              <a:buClr>
                <a:schemeClr val="dk1"/>
              </a:buClr>
              <a:buSzPts val="3400"/>
              <a:buFont typeface="Arial"/>
              <a:buChar char="•"/>
              <a:defRPr sz="34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12880" y="8475135"/>
            <a:ext cx="1180185" cy="486834"/>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2100"/>
              <a:buFont typeface="Arial"/>
              <a:buNone/>
              <a:defRPr sz="2100" b="1" i="0" u="none" strike="noStrike" cap="none">
                <a:solidFill>
                  <a:srgbClr val="91909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rabab-a11y.github.io/accessible_u/before_u.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ressbooks.library.torontomu.ca/wafd/chapter/tab-panel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eb.dev/learn/accessibility/javascrip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veloper.mozilla.org/en-US/docs/Web/Accessibility/Keyboard-navigable_JavaScript_widget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eveloper.mozilla.org/en-US/docs/Web/API/Element/keypress_event" TargetMode="External"/><Relationship Id="rId13" Type="http://schemas.openxmlformats.org/officeDocument/2006/relationships/hyperlink" Target="https://www.w3.org/WAI/WCAG21/Techniques/client-side-script/SCR20.html" TargetMode="External"/><Relationship Id="rId3" Type="http://schemas.openxmlformats.org/officeDocument/2006/relationships/hyperlink" Target="https://developer.mozilla.org/en-US/docs/Web/API/Element/mousedown_event" TargetMode="External"/><Relationship Id="rId7" Type="http://schemas.openxmlformats.org/officeDocument/2006/relationships/hyperlink" Target="https://developer.mozilla.org/en-US/docs/Web/API/Element/click_event" TargetMode="External"/><Relationship Id="rId12" Type="http://schemas.openxmlformats.org/officeDocument/2006/relationships/hyperlink" Target="https://developer.mozilla.org/en-US/docs/Web/API/Element/blur_event" TargetMode="External"/><Relationship Id="rId2" Type="http://schemas.openxmlformats.org/officeDocument/2006/relationships/notesSlide" Target="../notesSlides/notesSlide14.xml"/><Relationship Id="rId1" Type="http://schemas.openxmlformats.org/officeDocument/2006/relationships/slideLayout" Target="../slideLayouts/slideLayout36.xml"/><Relationship Id="rId6" Type="http://schemas.openxmlformats.org/officeDocument/2006/relationships/hyperlink" Target="https://developer.mozilla.org/en-US/docs/Web/API/Element/keyup_event" TargetMode="External"/><Relationship Id="rId11" Type="http://schemas.openxmlformats.org/officeDocument/2006/relationships/hyperlink" Target="https://developer.mozilla.org/en-US/docs/Web/API/Element/mouseout_event" TargetMode="External"/><Relationship Id="rId5" Type="http://schemas.openxmlformats.org/officeDocument/2006/relationships/hyperlink" Target="https://developer.mozilla.org/en-US/docs/Web/API/Element/mouseup_event" TargetMode="External"/><Relationship Id="rId10" Type="http://schemas.openxmlformats.org/officeDocument/2006/relationships/hyperlink" Target="https://developer.mozilla.org/en-US/docs/Web/API/Element/focus_event" TargetMode="External"/><Relationship Id="rId4" Type="http://schemas.openxmlformats.org/officeDocument/2006/relationships/hyperlink" Target="https://developer.mozilla.org/en-US/docs/Web/API/Element/keydown_event" TargetMode="External"/><Relationship Id="rId9" Type="http://schemas.openxmlformats.org/officeDocument/2006/relationships/hyperlink" Target="https://developer.mozilla.org/en-US/docs/Web/API/Element/mouseover_even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org/WAI/ARIA/apg/patterns/butt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accessibility.huit.harvard.edu/technique-keyboard-operable-custom-contro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depen.io/web-dot-dev/pen/bGKOrLj"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7.xml"/><Relationship Id="rId6" Type="http://schemas.openxmlformats.org/officeDocument/2006/relationships/hyperlink" Target="https://developer.mozilla.org/en-US/docs/Web/Accessibility/ARIA/Roles/checkbox_role"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jsref/met_document_getelementbyid.asp" TargetMode="External"/><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penassessittoolkit.github.io/accessible_u/before_u.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youtu.be/fiHBQ1znfDI" TargetMode="Externa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www.w3.org/WAI/ARIA/apg/patterns/dialog-moda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odepen.io/vavroom/pen/NpRLzE"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youtu.be/uCIC2LNt0bk?si=eMMboGKr9WVAbOo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org/WAI/ARIA/apg/patterns/radio/examples/radio/"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codepen.io/pen?&amp;prefill_data_id=16565e3a-aa2c-4a8e-a4c9-9f65695b58e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www.freecodecamp.org/news/html-roving-tabindex-attribute-explained-with-exampl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w3.org/WAI/ARIA/apg/patterns/radio/examples/radio/" TargetMode="External"/></Relationships>
</file>

<file path=ppt/slides/_rels/slide31.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0.xml"/><Relationship Id="rId1" Type="http://schemas.openxmlformats.org/officeDocument/2006/relationships/slideLayout" Target="../slideLayouts/slideLayout36.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hyperlink" Target="https://youtu.be/88tfx3jLV_M?si=nBgQKlRiqvSPzV8q&amp;t=310"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org/WAI/ARIA/apg/patterns/radio/"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ww.w3.org/WAI/ARIA/apg/patterns/radio/examples/radio-activedescendant/" TargetMode="External"/><Relationship Id="rId4" Type="http://schemas.openxmlformats.org/officeDocument/2006/relationships/hyperlink" Target="https://www.w3.org/WAI/ARIA/apg/patterns/radio/examples/radi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odepen.io/web-dot-dev/pen/oNyJeQZ"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odepen.io/web-dot-dev/pen/jOKXLyv"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37.xml"/><Relationship Id="rId1" Type="http://schemas.openxmlformats.org/officeDocument/2006/relationships/slideLayout" Target="../slideLayouts/slideLayout36.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7.xml"/><Relationship Id="rId6" Type="http://schemas.openxmlformats.org/officeDocument/2006/relationships/hyperlink" Target="https://developer.mozilla.org/en-US/docs/Web/Accessibility/ARIA/Roles/checkbox_role"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equeuniversity.com/assets/html/module-dynamic/singlepage/good/index.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dequeuniversity.com/assets/html/module-dynamic/singlepage/good-angular/index.html#/home"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equeuniversity.com/assets/html/module-dynamic/singlepage/bad-angular/index.html#/hom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ifW_oy9hajU&amp;t=6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youtu.be/srLRSQg6Jgg?si=BuOCq-4heOeD0CBt"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258d87061b4_0_15"/>
          <p:cNvSpPr txBox="1">
            <a:spLocks noGrp="1"/>
          </p:cNvSpPr>
          <p:nvPr>
            <p:ph type="title"/>
          </p:nvPr>
        </p:nvSpPr>
        <p:spPr>
          <a:xfrm>
            <a:off x="812881" y="768365"/>
            <a:ext cx="94758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Note for ARIA</a:t>
            </a:r>
            <a:endParaRPr dirty="0"/>
          </a:p>
        </p:txBody>
      </p:sp>
      <p:sp>
        <p:nvSpPr>
          <p:cNvPr id="401" name="Google Shape;401;g258d87061b4_0_15"/>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a:t>
            </a:fld>
            <a:endParaRPr/>
          </a:p>
        </p:txBody>
      </p:sp>
      <p:sp>
        <p:nvSpPr>
          <p:cNvPr id="402" name="Google Shape;402;g258d87061b4_0_15"/>
          <p:cNvSpPr txBox="1">
            <a:spLocks noGrp="1"/>
          </p:cNvSpPr>
          <p:nvPr>
            <p:ph type="body" idx="1"/>
          </p:nvPr>
        </p:nvSpPr>
        <p:spPr>
          <a:xfrm>
            <a:off x="812875" y="1902946"/>
            <a:ext cx="14904900" cy="1912915"/>
          </a:xfrm>
          <a:prstGeom prst="rect">
            <a:avLst/>
          </a:prstGeom>
          <a:noFill/>
          <a:ln>
            <a:noFill/>
          </a:ln>
        </p:spPr>
        <p:txBody>
          <a:bodyPr spcFirstLastPara="1" wrap="square" lIns="0" tIns="0" rIns="0" bIns="0" anchor="t" anchorCtr="0">
            <a:noAutofit/>
          </a:bodyPr>
          <a:lstStyle/>
          <a:p>
            <a:pPr marL="482600" lvl="0" indent="-457200" algn="l" rtl="0">
              <a:lnSpc>
                <a:spcPct val="110000"/>
              </a:lnSpc>
              <a:spcBef>
                <a:spcPts val="0"/>
              </a:spcBef>
              <a:spcAft>
                <a:spcPts val="0"/>
              </a:spcAft>
              <a:buSzPts val="3200"/>
              <a:buFont typeface="Arial" panose="020B0604020202020204" pitchFamily="34" charset="0"/>
              <a:buChar char="•"/>
            </a:pPr>
            <a:r>
              <a:rPr lang="en-US" dirty="0"/>
              <a:t>Express characteristics or relationships to an object.</a:t>
            </a:r>
          </a:p>
          <a:p>
            <a:pPr marL="482600" lvl="0" indent="-457200" algn="l" rtl="0">
              <a:lnSpc>
                <a:spcPct val="110000"/>
              </a:lnSpc>
              <a:spcBef>
                <a:spcPts val="0"/>
              </a:spcBef>
              <a:spcAft>
                <a:spcPts val="0"/>
              </a:spcAft>
              <a:buSzPts val="3200"/>
              <a:buFont typeface="Arial" panose="020B0604020202020204" pitchFamily="34" charset="0"/>
              <a:buChar char="•"/>
            </a:pPr>
            <a:r>
              <a:rPr lang="en-US" dirty="0"/>
              <a:t>ARIA takes precedence over native HTML. </a:t>
            </a:r>
          </a:p>
          <a:p>
            <a:pPr marL="482600" lvl="0" indent="-457200" algn="l" rtl="0">
              <a:lnSpc>
                <a:spcPct val="110000"/>
              </a:lnSpc>
              <a:spcBef>
                <a:spcPts val="0"/>
              </a:spcBef>
              <a:spcAft>
                <a:spcPts val="0"/>
              </a:spcAft>
              <a:buSzPts val="3200"/>
              <a:buFont typeface="Arial" panose="020B0604020202020204" pitchFamily="34" charset="0"/>
              <a:buChar char="•"/>
            </a:pPr>
            <a:r>
              <a:rPr lang="en-US" dirty="0"/>
              <a:t>Aria-</a:t>
            </a:r>
            <a:r>
              <a:rPr lang="en-US" dirty="0" err="1"/>
              <a:t>labelledby</a:t>
            </a:r>
            <a:r>
              <a:rPr lang="en-US" dirty="0"/>
              <a:t> takes precedence over aria-label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5826d7a81b_0_14"/>
          <p:cNvSpPr txBox="1">
            <a:spLocks noGrp="1"/>
          </p:cNvSpPr>
          <p:nvPr>
            <p:ph type="title"/>
          </p:nvPr>
        </p:nvSpPr>
        <p:spPr>
          <a:xfrm>
            <a:off x="812881" y="768365"/>
            <a:ext cx="94758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Common misuses of JavaScript</a:t>
            </a:r>
            <a:endParaRPr/>
          </a:p>
        </p:txBody>
      </p:sp>
      <p:sp>
        <p:nvSpPr>
          <p:cNvPr id="346" name="Google Shape;346;g25826d7a81b_0_14"/>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10</a:t>
            </a:fld>
            <a:endParaRPr/>
          </a:p>
        </p:txBody>
      </p:sp>
      <p:sp>
        <p:nvSpPr>
          <p:cNvPr id="347" name="Google Shape;347;g25826d7a81b_0_14"/>
          <p:cNvSpPr txBox="1">
            <a:spLocks noGrp="1"/>
          </p:cNvSpPr>
          <p:nvPr>
            <p:ph type="body" idx="1"/>
          </p:nvPr>
        </p:nvSpPr>
        <p:spPr>
          <a:xfrm>
            <a:off x="1005398" y="1707600"/>
            <a:ext cx="14402241" cy="6227700"/>
          </a:xfrm>
          <a:prstGeom prst="rect">
            <a:avLst/>
          </a:prstGeom>
          <a:noFill/>
          <a:ln>
            <a:noFill/>
          </a:ln>
        </p:spPr>
        <p:txBody>
          <a:bodyPr spcFirstLastPara="1" wrap="square" lIns="0" tIns="0" rIns="0" bIns="0" anchor="t" anchorCtr="0">
            <a:noAutofit/>
          </a:bodyPr>
          <a:lstStyle/>
          <a:p>
            <a:pPr marL="457200" lvl="0" indent="-431800" algn="l" rtl="0">
              <a:lnSpc>
                <a:spcPct val="150000"/>
              </a:lnSpc>
              <a:spcBef>
                <a:spcPts val="0"/>
              </a:spcBef>
              <a:spcAft>
                <a:spcPts val="0"/>
              </a:spcAft>
              <a:buClr>
                <a:schemeClr val="dk1"/>
              </a:buClr>
              <a:buSzPts val="3200"/>
              <a:buChar char="●"/>
            </a:pPr>
            <a:r>
              <a:rPr lang="en-US" sz="2800" dirty="0">
                <a:solidFill>
                  <a:schemeClr val="dk1"/>
                </a:solidFill>
              </a:rPr>
              <a:t>Where to set the keyboard focus not implemented (Example: </a:t>
            </a:r>
            <a:r>
              <a:rPr lang="en-US" sz="2800" dirty="0">
                <a:solidFill>
                  <a:schemeClr val="dk1"/>
                </a:solidFill>
                <a:hlinkClick r:id="rId3"/>
              </a:rPr>
              <a:t>Modal Dialog not receiving focus - (activate click here)</a:t>
            </a:r>
            <a:r>
              <a:rPr lang="en-US" sz="2800" dirty="0">
                <a:solidFill>
                  <a:schemeClr val="dk1"/>
                </a:solidFill>
              </a:rPr>
              <a:t>)</a:t>
            </a:r>
            <a:endParaRPr sz="2800" dirty="0">
              <a:solidFill>
                <a:schemeClr val="dk1"/>
              </a:solidFill>
            </a:endParaRPr>
          </a:p>
          <a:p>
            <a:pPr marL="457200" lvl="0" indent="-431800" algn="l" rtl="0">
              <a:lnSpc>
                <a:spcPct val="150000"/>
              </a:lnSpc>
              <a:spcBef>
                <a:spcPts val="0"/>
              </a:spcBef>
              <a:spcAft>
                <a:spcPts val="0"/>
              </a:spcAft>
              <a:buClr>
                <a:schemeClr val="dk1"/>
              </a:buClr>
              <a:buSzPts val="3200"/>
              <a:buChar char="●"/>
            </a:pPr>
            <a:r>
              <a:rPr lang="en-US" sz="2800" dirty="0">
                <a:solidFill>
                  <a:schemeClr val="dk1"/>
                </a:solidFill>
              </a:rPr>
              <a:t>Event triggers with HTML elements (Mouse only, without keyboard) (Example: </a:t>
            </a:r>
            <a:r>
              <a:rPr lang="en-US" sz="2800" dirty="0">
                <a:solidFill>
                  <a:schemeClr val="dk1"/>
                </a:solidFill>
                <a:hlinkClick r:id="rId4"/>
              </a:rPr>
              <a:t>Tabs are navigable with mouse only</a:t>
            </a:r>
            <a:r>
              <a:rPr lang="en-US" sz="2800" dirty="0">
                <a:solidFill>
                  <a:schemeClr val="dk1"/>
                </a:solidFill>
              </a:rPr>
              <a:t>)</a:t>
            </a:r>
            <a:endParaRPr sz="2800" dirty="0">
              <a:solidFill>
                <a:schemeClr val="dk1"/>
              </a:solidFill>
            </a:endParaRPr>
          </a:p>
          <a:p>
            <a:pPr marL="457200" lvl="0" indent="-431800" algn="l" rtl="0">
              <a:lnSpc>
                <a:spcPct val="150000"/>
              </a:lnSpc>
              <a:spcBef>
                <a:spcPts val="0"/>
              </a:spcBef>
              <a:spcAft>
                <a:spcPts val="0"/>
              </a:spcAft>
              <a:buClr>
                <a:schemeClr val="dk1"/>
              </a:buClr>
              <a:buSzPts val="3200"/>
              <a:buChar char="●"/>
            </a:pPr>
            <a:r>
              <a:rPr lang="en-US" sz="2800" dirty="0">
                <a:solidFill>
                  <a:schemeClr val="dk1"/>
                </a:solidFill>
              </a:rPr>
              <a:t>With user interaction, the state (selected, expanded </a:t>
            </a:r>
            <a:r>
              <a:rPr lang="en-US" sz="2800" dirty="0" err="1">
                <a:solidFill>
                  <a:schemeClr val="dk1"/>
                </a:solidFill>
              </a:rPr>
              <a:t>etc</a:t>
            </a:r>
            <a:r>
              <a:rPr lang="en-US" sz="2800" dirty="0">
                <a:solidFill>
                  <a:schemeClr val="dk1"/>
                </a:solidFill>
              </a:rPr>
              <a:t>) not implemented (Example: </a:t>
            </a:r>
            <a:r>
              <a:rPr lang="en-US" sz="2800" dirty="0">
                <a:solidFill>
                  <a:schemeClr val="dk1"/>
                </a:solidFill>
                <a:hlinkClick r:id="rId4"/>
              </a:rPr>
              <a:t>Active tab identified visually only</a:t>
            </a:r>
            <a:r>
              <a:rPr lang="en-US" sz="2800" dirty="0">
                <a:solidFill>
                  <a:schemeClr val="dk1"/>
                </a:solidFill>
              </a:rPr>
              <a:t>)</a:t>
            </a:r>
            <a:endParaRPr sz="2800" dirty="0">
              <a:solidFill>
                <a:schemeClr val="dk1"/>
              </a:solidFill>
            </a:endParaRPr>
          </a:p>
          <a:p>
            <a:pPr marL="457200" lvl="0" indent="-431800" algn="l" rtl="0">
              <a:lnSpc>
                <a:spcPct val="150000"/>
              </a:lnSpc>
              <a:spcBef>
                <a:spcPts val="0"/>
              </a:spcBef>
              <a:spcAft>
                <a:spcPts val="0"/>
              </a:spcAft>
              <a:buClr>
                <a:schemeClr val="dk1"/>
              </a:buClr>
              <a:buSzPts val="3200"/>
              <a:buChar char="●"/>
            </a:pPr>
            <a:r>
              <a:rPr lang="en-US" sz="2800" dirty="0">
                <a:solidFill>
                  <a:schemeClr val="dk1"/>
                </a:solidFill>
              </a:rPr>
              <a:t>Rendering chunks of HTML through JavaScript with no semantic structure</a:t>
            </a:r>
            <a:endParaRPr sz="2800" dirty="0">
              <a:solidFill>
                <a:schemeClr val="dk1"/>
              </a:solidFill>
            </a:endParaRPr>
          </a:p>
          <a:p>
            <a:pPr marL="457200" lvl="0" indent="-431800" algn="l" rtl="0">
              <a:lnSpc>
                <a:spcPct val="150000"/>
              </a:lnSpc>
              <a:spcBef>
                <a:spcPts val="0"/>
              </a:spcBef>
              <a:spcAft>
                <a:spcPts val="0"/>
              </a:spcAft>
              <a:buClr>
                <a:schemeClr val="dk1"/>
              </a:buClr>
              <a:buSzPts val="3200"/>
              <a:buChar char="●"/>
            </a:pPr>
            <a:r>
              <a:rPr lang="en-US" sz="2800" dirty="0">
                <a:solidFill>
                  <a:schemeClr val="dk1"/>
                </a:solidFill>
              </a:rPr>
              <a:t>Thinking semantic/native HTML isn’t needed and JavaScript can do it all</a:t>
            </a:r>
            <a:endParaRPr sz="28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5826d7a81b_0_14"/>
          <p:cNvSpPr txBox="1">
            <a:spLocks noGrp="1"/>
          </p:cNvSpPr>
          <p:nvPr>
            <p:ph type="title"/>
          </p:nvPr>
        </p:nvSpPr>
        <p:spPr>
          <a:xfrm>
            <a:off x="812880" y="768364"/>
            <a:ext cx="13063139" cy="110615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References in Accessible JavaScript</a:t>
            </a:r>
            <a:endParaRPr dirty="0"/>
          </a:p>
        </p:txBody>
      </p:sp>
      <p:sp>
        <p:nvSpPr>
          <p:cNvPr id="346" name="Google Shape;346;g25826d7a81b_0_14"/>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11</a:t>
            </a:fld>
            <a:endParaRPr/>
          </a:p>
        </p:txBody>
      </p:sp>
      <p:sp>
        <p:nvSpPr>
          <p:cNvPr id="347" name="Google Shape;347;g25826d7a81b_0_14"/>
          <p:cNvSpPr txBox="1">
            <a:spLocks noGrp="1"/>
          </p:cNvSpPr>
          <p:nvPr>
            <p:ph type="body" idx="1"/>
          </p:nvPr>
        </p:nvSpPr>
        <p:spPr>
          <a:xfrm>
            <a:off x="1005398" y="1707600"/>
            <a:ext cx="14402241" cy="6227700"/>
          </a:xfrm>
          <a:prstGeom prst="rect">
            <a:avLst/>
          </a:prstGeom>
          <a:noFill/>
          <a:ln>
            <a:noFill/>
          </a:ln>
        </p:spPr>
        <p:txBody>
          <a:bodyPr spcFirstLastPara="1" wrap="square" lIns="0" tIns="0" rIns="0" bIns="0" anchor="t" anchorCtr="0">
            <a:noAutofit/>
          </a:bodyPr>
          <a:lstStyle/>
          <a:p>
            <a:pPr marL="457200" lvl="0" indent="-431800" algn="l" rtl="0">
              <a:lnSpc>
                <a:spcPct val="150000"/>
              </a:lnSpc>
              <a:spcBef>
                <a:spcPts val="0"/>
              </a:spcBef>
              <a:spcAft>
                <a:spcPts val="0"/>
              </a:spcAft>
              <a:buClr>
                <a:schemeClr val="dk1"/>
              </a:buClr>
              <a:buSzPts val="3200"/>
              <a:buChar char="●"/>
            </a:pPr>
            <a:r>
              <a:rPr lang="en-CA" sz="2800" dirty="0">
                <a:solidFill>
                  <a:schemeClr val="dk1"/>
                </a:solidFill>
                <a:hlinkClick r:id="rId3"/>
              </a:rPr>
              <a:t>JavaScript - Google, Accessibility, </a:t>
            </a:r>
            <a:r>
              <a:rPr lang="en-CA" sz="2800" dirty="0" err="1">
                <a:solidFill>
                  <a:schemeClr val="dk1"/>
                </a:solidFill>
                <a:hlinkClick r:id="rId3"/>
              </a:rPr>
              <a:t>Web.Dev</a:t>
            </a:r>
            <a:r>
              <a:rPr lang="en-CA" sz="2800" dirty="0">
                <a:solidFill>
                  <a:schemeClr val="dk1"/>
                </a:solidFill>
                <a:hlinkClick r:id="rId3"/>
              </a:rPr>
              <a:t> </a:t>
            </a:r>
            <a:endParaRPr lang="en-CA" sz="2800" dirty="0">
              <a:solidFill>
                <a:schemeClr val="dk1"/>
              </a:solidFill>
            </a:endParaRPr>
          </a:p>
          <a:p>
            <a:pPr marL="457200" lvl="0" indent="-431800" algn="l" rtl="0">
              <a:lnSpc>
                <a:spcPct val="150000"/>
              </a:lnSpc>
              <a:spcBef>
                <a:spcPts val="0"/>
              </a:spcBef>
              <a:spcAft>
                <a:spcPts val="0"/>
              </a:spcAft>
              <a:buClr>
                <a:schemeClr val="dk1"/>
              </a:buClr>
              <a:buSzPts val="3200"/>
              <a:buChar char="●"/>
            </a:pPr>
            <a:r>
              <a:rPr lang="en-CA" sz="2800" dirty="0">
                <a:solidFill>
                  <a:schemeClr val="dk1"/>
                </a:solidFill>
                <a:hlinkClick r:id="rId4"/>
              </a:rPr>
              <a:t>Keyboard-navigable JavaScript Widgets, Mozilla.org</a:t>
            </a:r>
            <a:endParaRPr sz="2800" dirty="0">
              <a:solidFill>
                <a:schemeClr val="dk1"/>
              </a:solidFill>
            </a:endParaRPr>
          </a:p>
        </p:txBody>
      </p:sp>
    </p:spTree>
    <p:extLst>
      <p:ext uri="{BB962C8B-B14F-4D97-AF65-F5344CB8AC3E}">
        <p14:creationId xmlns:p14="http://schemas.microsoft.com/office/powerpoint/2010/main" val="223373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5826d7a81b_0_32"/>
          <p:cNvSpPr txBox="1">
            <a:spLocks noGrp="1"/>
          </p:cNvSpPr>
          <p:nvPr>
            <p:ph type="title"/>
          </p:nvPr>
        </p:nvSpPr>
        <p:spPr>
          <a:xfrm>
            <a:off x="812880" y="2059516"/>
            <a:ext cx="12857400" cy="18162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FFFFFF"/>
              </a:buClr>
              <a:buSzPts val="4800"/>
              <a:buFont typeface="Arial"/>
              <a:buNone/>
            </a:pPr>
            <a:r>
              <a:rPr lang="en-US" dirty="0"/>
              <a:t>JavaScript Events &amp; Non-native controls</a:t>
            </a:r>
            <a:endParaRPr dirty="0"/>
          </a:p>
        </p:txBody>
      </p:sp>
      <p:sp>
        <p:nvSpPr>
          <p:cNvPr id="353" name="Google Shape;353;g25826d7a81b_0_32"/>
          <p:cNvSpPr txBox="1">
            <a:spLocks noGrp="1"/>
          </p:cNvSpPr>
          <p:nvPr>
            <p:ph type="body" idx="1"/>
          </p:nvPr>
        </p:nvSpPr>
        <p:spPr>
          <a:xfrm>
            <a:off x="812943" y="3875637"/>
            <a:ext cx="9668400" cy="2000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Font typeface="Arial"/>
              <a:buNone/>
            </a:pPr>
            <a:endParaRPr dirty="0"/>
          </a:p>
        </p:txBody>
      </p:sp>
      <p:sp>
        <p:nvSpPr>
          <p:cNvPr id="354" name="Google Shape;354;g25826d7a81b_0_32"/>
          <p:cNvSpPr txBox="1">
            <a:spLocks noGrp="1"/>
          </p:cNvSpPr>
          <p:nvPr>
            <p:ph type="sldNum" idx="12"/>
          </p:nvPr>
        </p:nvSpPr>
        <p:spPr>
          <a:xfrm>
            <a:off x="199082" y="8572491"/>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
          <p:cNvSpPr txBox="1">
            <a:spLocks noGrp="1"/>
          </p:cNvSpPr>
          <p:nvPr>
            <p:ph type="title"/>
          </p:nvPr>
        </p:nvSpPr>
        <p:spPr>
          <a:xfrm>
            <a:off x="812881" y="768365"/>
            <a:ext cx="9475914" cy="5785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Events (or Event Triggers)</a:t>
            </a:r>
            <a:endParaRPr dirty="0"/>
          </a:p>
        </p:txBody>
      </p:sp>
      <p:sp>
        <p:nvSpPr>
          <p:cNvPr id="360" name="Google Shape;360;p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13</a:t>
            </a:fld>
            <a:endParaRPr/>
          </a:p>
        </p:txBody>
      </p:sp>
      <p:sp>
        <p:nvSpPr>
          <p:cNvPr id="361" name="Google Shape;361;p5"/>
          <p:cNvSpPr txBox="1">
            <a:spLocks noGrp="1"/>
          </p:cNvSpPr>
          <p:nvPr>
            <p:ph type="body" idx="1"/>
          </p:nvPr>
        </p:nvSpPr>
        <p:spPr>
          <a:xfrm>
            <a:off x="812875" y="1902944"/>
            <a:ext cx="14904900" cy="5693610"/>
          </a:xfrm>
          <a:prstGeom prst="rect">
            <a:avLst/>
          </a:prstGeom>
          <a:noFill/>
          <a:ln>
            <a:noFill/>
          </a:ln>
        </p:spPr>
        <p:txBody>
          <a:bodyPr spcFirstLastPara="1" wrap="square" lIns="0" tIns="0" rIns="0" bIns="0" anchor="t" anchorCtr="0">
            <a:noAutofit/>
          </a:bodyPr>
          <a:lstStyle/>
          <a:p>
            <a:pPr marL="25400" lvl="0" indent="0" algn="l" rtl="0">
              <a:lnSpc>
                <a:spcPct val="150000"/>
              </a:lnSpc>
              <a:spcBef>
                <a:spcPts val="0"/>
              </a:spcBef>
              <a:spcAft>
                <a:spcPts val="0"/>
              </a:spcAft>
              <a:buSzPts val="3200"/>
            </a:pPr>
            <a:r>
              <a:rPr lang="en-US" b="1" dirty="0">
                <a:solidFill>
                  <a:schemeClr val="dk1"/>
                </a:solidFill>
              </a:rPr>
              <a:t>An Event </a:t>
            </a:r>
            <a:r>
              <a:rPr lang="en-US" dirty="0">
                <a:solidFill>
                  <a:schemeClr val="dk1"/>
                </a:solidFill>
              </a:rPr>
              <a:t>refers to an action or occurrence that happens in a web page. </a:t>
            </a:r>
          </a:p>
          <a:p>
            <a:pPr marL="25400" lvl="0" indent="0" algn="l" rtl="0">
              <a:lnSpc>
                <a:spcPct val="150000"/>
              </a:lnSpc>
              <a:spcBef>
                <a:spcPts val="0"/>
              </a:spcBef>
              <a:spcAft>
                <a:spcPts val="0"/>
              </a:spcAft>
              <a:buSzPts val="3200"/>
            </a:pPr>
            <a:r>
              <a:rPr lang="en-US" dirty="0">
                <a:solidFill>
                  <a:schemeClr val="dk1"/>
                </a:solidFill>
              </a:rPr>
              <a:t>Example of event triggers: </a:t>
            </a:r>
          </a:p>
          <a:p>
            <a:pPr marL="939800" lvl="1" indent="-457200">
              <a:lnSpc>
                <a:spcPct val="150000"/>
              </a:lnSpc>
              <a:spcBef>
                <a:spcPts val="0"/>
              </a:spcBef>
              <a:buSzPts val="3200"/>
              <a:buFont typeface="Arial" panose="020B0604020202020204" pitchFamily="34" charset="0"/>
              <a:buChar char="•"/>
            </a:pPr>
            <a:r>
              <a:rPr lang="en-US" dirty="0">
                <a:solidFill>
                  <a:schemeClr val="dk1"/>
                </a:solidFill>
              </a:rPr>
              <a:t>clicking a button,  </a:t>
            </a:r>
          </a:p>
          <a:p>
            <a:pPr marL="939800" lvl="1" indent="-457200">
              <a:lnSpc>
                <a:spcPct val="150000"/>
              </a:lnSpc>
              <a:spcBef>
                <a:spcPts val="0"/>
              </a:spcBef>
              <a:buSzPts val="3200"/>
              <a:buFont typeface="Arial" panose="020B0604020202020204" pitchFamily="34" charset="0"/>
              <a:buChar char="•"/>
            </a:pPr>
            <a:r>
              <a:rPr lang="en-US" dirty="0">
                <a:solidFill>
                  <a:schemeClr val="dk1"/>
                </a:solidFill>
              </a:rPr>
              <a:t>pressing a key on the keyboard, </a:t>
            </a:r>
          </a:p>
          <a:p>
            <a:pPr marL="939800" lvl="1" indent="-457200">
              <a:lnSpc>
                <a:spcPct val="150000"/>
              </a:lnSpc>
              <a:spcBef>
                <a:spcPts val="0"/>
              </a:spcBef>
              <a:buSzPts val="3200"/>
              <a:buFont typeface="Arial" panose="020B0604020202020204" pitchFamily="34" charset="0"/>
              <a:buChar char="•"/>
            </a:pPr>
            <a:r>
              <a:rPr lang="en-US" dirty="0">
                <a:solidFill>
                  <a:schemeClr val="dk1"/>
                </a:solidFill>
              </a:rPr>
              <a:t>moving the mouse over an element</a:t>
            </a:r>
          </a:p>
          <a:p>
            <a:pPr marL="25400" lvl="0" indent="0" algn="l" rtl="0">
              <a:lnSpc>
                <a:spcPct val="150000"/>
              </a:lnSpc>
              <a:spcBef>
                <a:spcPts val="0"/>
              </a:spcBef>
              <a:spcAft>
                <a:spcPts val="0"/>
              </a:spcAft>
              <a:buSzPts val="3200"/>
            </a:pPr>
            <a:r>
              <a:rPr lang="en-US" b="1" dirty="0">
                <a:solidFill>
                  <a:schemeClr val="dk1"/>
                </a:solidFill>
              </a:rPr>
              <a:t>Event handling </a:t>
            </a:r>
            <a:r>
              <a:rPr lang="en-US" dirty="0">
                <a:solidFill>
                  <a:schemeClr val="dk1"/>
                </a:solidFill>
              </a:rPr>
              <a:t>refers to the process of capturing and responding to events</a:t>
            </a:r>
          </a:p>
          <a:p>
            <a:pPr marL="482600" lvl="0" indent="-457200">
              <a:lnSpc>
                <a:spcPct val="150000"/>
              </a:lnSpc>
              <a:spcBef>
                <a:spcPts val="0"/>
              </a:spcBef>
              <a:buFont typeface="Arial" panose="020B0604020202020204" pitchFamily="34" charset="0"/>
              <a:buChar char="•"/>
            </a:pPr>
            <a:r>
              <a:rPr lang="en-US" dirty="0">
                <a:solidFill>
                  <a:schemeClr val="dk1"/>
                </a:solidFill>
              </a:rPr>
              <a:t>i.e., when the user clicks a button, a function is executed to change the text of a paragraph.</a:t>
            </a:r>
          </a:p>
        </p:txBody>
      </p:sp>
    </p:spTree>
    <p:extLst>
      <p:ext uri="{BB962C8B-B14F-4D97-AF65-F5344CB8AC3E}">
        <p14:creationId xmlns:p14="http://schemas.microsoft.com/office/powerpoint/2010/main" val="45359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768365"/>
            <a:ext cx="14617619" cy="578521"/>
          </a:xfrm>
        </p:spPr>
        <p:txBody>
          <a:bodyPr/>
          <a:lstStyle/>
          <a:p>
            <a:r>
              <a:rPr lang="en-US" dirty="0">
                <a:latin typeface="Helvetica" panose="020B0604020202020204" pitchFamily="34" charset="0"/>
                <a:cs typeface="Helvetica" panose="020B0604020202020204" pitchFamily="34" charset="0"/>
              </a:rPr>
              <a:t>Event handlers: mouse &amp; keyboard</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14</a:t>
            </a:fld>
            <a:endParaRPr lang="en-US" dirty="0"/>
          </a:p>
        </p:txBody>
      </p:sp>
      <p:sp>
        <p:nvSpPr>
          <p:cNvPr id="8" name="Text Placeholder 7"/>
          <p:cNvSpPr>
            <a:spLocks noGrp="1"/>
          </p:cNvSpPr>
          <p:nvPr>
            <p:ph type="body" sz="quarter" idx="15"/>
          </p:nvPr>
        </p:nvSpPr>
        <p:spPr>
          <a:xfrm>
            <a:off x="812881" y="1902942"/>
            <a:ext cx="14904913" cy="1244704"/>
          </a:xfrm>
        </p:spPr>
        <p:txBody>
          <a:bodyPr/>
          <a:lstStyle/>
          <a:p>
            <a:r>
              <a:rPr lang="en-US" dirty="0">
                <a:latin typeface="+mn-lt"/>
                <a:cs typeface="Helvetica" panose="020B0604020202020204" pitchFamily="34" charset="0"/>
              </a:rPr>
              <a:t>Use of both </a:t>
            </a:r>
            <a:r>
              <a:rPr lang="en-US" b="1" dirty="0">
                <a:latin typeface="+mn-lt"/>
                <a:cs typeface="Helvetica" panose="020B0604020202020204" pitchFamily="34" charset="0"/>
              </a:rPr>
              <a:t>keyboard-specific and mouse-specific events </a:t>
            </a:r>
            <a:r>
              <a:rPr lang="en-US" dirty="0">
                <a:latin typeface="+mn-lt"/>
                <a:cs typeface="Helvetica" panose="020B0604020202020204" pitchFamily="34" charset="0"/>
              </a:rPr>
              <a:t>with code that has a scripting function associated with an event. </a:t>
            </a:r>
          </a:p>
        </p:txBody>
      </p:sp>
      <p:graphicFrame>
        <p:nvGraphicFramePr>
          <p:cNvPr id="7" name="Table 6">
            <a:extLst>
              <a:ext uri="{FF2B5EF4-FFF2-40B4-BE49-F238E27FC236}">
                <a16:creationId xmlns:a16="http://schemas.microsoft.com/office/drawing/2014/main" id="{A3FA24B3-FF67-154F-C031-89FDE953E708}"/>
              </a:ext>
            </a:extLst>
          </p:cNvPr>
          <p:cNvGraphicFramePr>
            <a:graphicFrameLocks noGrp="1"/>
          </p:cNvGraphicFramePr>
          <p:nvPr>
            <p:extLst>
              <p:ext uri="{D42A27DB-BD31-4B8C-83A1-F6EECF244321}">
                <p14:modId xmlns:p14="http://schemas.microsoft.com/office/powerpoint/2010/main" val="984725529"/>
              </p:ext>
            </p:extLst>
          </p:nvPr>
        </p:nvGraphicFramePr>
        <p:xfrm>
          <a:off x="812881" y="3782629"/>
          <a:ext cx="6441440" cy="3291840"/>
        </p:xfrm>
        <a:graphic>
          <a:graphicData uri="http://schemas.openxmlformats.org/drawingml/2006/table">
            <a:tbl>
              <a:tblPr firstRow="1">
                <a:tableStyleId>{5940675A-B579-460E-94D1-54222C63F5DA}</a:tableStyleId>
              </a:tblPr>
              <a:tblGrid>
                <a:gridCol w="3220720">
                  <a:extLst>
                    <a:ext uri="{9D8B030D-6E8A-4147-A177-3AD203B41FA5}">
                      <a16:colId xmlns:a16="http://schemas.microsoft.com/office/drawing/2014/main" val="3166704369"/>
                    </a:ext>
                  </a:extLst>
                </a:gridCol>
                <a:gridCol w="3220720">
                  <a:extLst>
                    <a:ext uri="{9D8B030D-6E8A-4147-A177-3AD203B41FA5}">
                      <a16:colId xmlns:a16="http://schemas.microsoft.com/office/drawing/2014/main" val="52834985"/>
                    </a:ext>
                  </a:extLst>
                </a:gridCol>
              </a:tblGrid>
              <a:tr h="0">
                <a:tc>
                  <a:txBody>
                    <a:bodyPr/>
                    <a:lstStyle/>
                    <a:p>
                      <a:pPr fontAlgn="t"/>
                      <a:r>
                        <a:rPr lang="en-CA" sz="2000" b="1" dirty="0">
                          <a:effectLst/>
                        </a:rPr>
                        <a:t>Use...(mouse event)</a:t>
                      </a:r>
                    </a:p>
                  </a:txBody>
                  <a:tcPr marL="137160" marR="137160" marT="91440" marB="91440">
                    <a:solidFill>
                      <a:schemeClr val="accent3"/>
                    </a:solidFill>
                  </a:tcPr>
                </a:tc>
                <a:tc>
                  <a:txBody>
                    <a:bodyPr/>
                    <a:lstStyle/>
                    <a:p>
                      <a:pPr fontAlgn="t"/>
                      <a:r>
                        <a:rPr lang="en-CA" sz="2000" b="1" dirty="0">
                          <a:effectLst/>
                        </a:rPr>
                        <a:t>...with (keyboard event)</a:t>
                      </a:r>
                    </a:p>
                  </a:txBody>
                  <a:tcPr marL="137160" marR="137160" marT="91440" marB="91440">
                    <a:solidFill>
                      <a:schemeClr val="accent3"/>
                    </a:solidFill>
                  </a:tcPr>
                </a:tc>
                <a:extLst>
                  <a:ext uri="{0D108BD9-81ED-4DB2-BD59-A6C34878D82A}">
                    <a16:rowId xmlns:a16="http://schemas.microsoft.com/office/drawing/2014/main" val="1653575414"/>
                  </a:ext>
                </a:extLst>
              </a:tr>
              <a:tr h="0">
                <a:tc>
                  <a:txBody>
                    <a:bodyPr/>
                    <a:lstStyle/>
                    <a:p>
                      <a:pPr fontAlgn="t"/>
                      <a:r>
                        <a:rPr lang="en-CA" sz="2400" dirty="0">
                          <a:solidFill>
                            <a:schemeClr val="bg2">
                              <a:lumMod val="50000"/>
                            </a:schemeClr>
                          </a:solidFill>
                          <a:effectLst/>
                          <a:hlinkClick r:id="rId3">
                            <a:extLst>
                              <a:ext uri="{A12FA001-AC4F-418D-AE19-62706E023703}">
                                <ahyp:hlinkClr xmlns:ahyp="http://schemas.microsoft.com/office/drawing/2018/hyperlinkcolor" val="tx"/>
                              </a:ext>
                            </a:extLst>
                          </a:hlinkClick>
                        </a:rPr>
                        <a:t>mousedown</a:t>
                      </a:r>
                      <a:endParaRPr lang="en-CA" sz="2400" dirty="0">
                        <a:solidFill>
                          <a:schemeClr val="bg2">
                            <a:lumMod val="50000"/>
                          </a:schemeClr>
                        </a:solidFill>
                        <a:effectLst/>
                      </a:endParaRPr>
                    </a:p>
                  </a:txBody>
                  <a:tcPr marL="137160" marR="137160" marT="91440" marB="91440"/>
                </a:tc>
                <a:tc>
                  <a:txBody>
                    <a:bodyPr/>
                    <a:lstStyle/>
                    <a:p>
                      <a:pPr fontAlgn="t"/>
                      <a:r>
                        <a:rPr lang="en-CA" sz="2400" dirty="0">
                          <a:solidFill>
                            <a:schemeClr val="bg2">
                              <a:lumMod val="50000"/>
                            </a:schemeClr>
                          </a:solidFill>
                          <a:effectLst/>
                          <a:hlinkClick r:id="rId4">
                            <a:extLst>
                              <a:ext uri="{A12FA001-AC4F-418D-AE19-62706E023703}">
                                <ahyp:hlinkClr xmlns:ahyp="http://schemas.microsoft.com/office/drawing/2018/hyperlinkcolor" val="tx"/>
                              </a:ext>
                            </a:extLst>
                          </a:hlinkClick>
                        </a:rPr>
                        <a:t>keydown</a:t>
                      </a:r>
                      <a:endParaRPr lang="en-CA" sz="2400" dirty="0">
                        <a:solidFill>
                          <a:schemeClr val="bg2">
                            <a:lumMod val="50000"/>
                          </a:schemeClr>
                        </a:solidFill>
                        <a:effectLst/>
                      </a:endParaRPr>
                    </a:p>
                  </a:txBody>
                  <a:tcPr marL="137160" marR="137160" marT="91440" marB="91440"/>
                </a:tc>
                <a:extLst>
                  <a:ext uri="{0D108BD9-81ED-4DB2-BD59-A6C34878D82A}">
                    <a16:rowId xmlns:a16="http://schemas.microsoft.com/office/drawing/2014/main" val="3927639460"/>
                  </a:ext>
                </a:extLst>
              </a:tr>
              <a:tr h="0">
                <a:tc>
                  <a:txBody>
                    <a:bodyPr/>
                    <a:lstStyle/>
                    <a:p>
                      <a:pPr fontAlgn="t"/>
                      <a:r>
                        <a:rPr lang="en-CA" sz="2400" dirty="0">
                          <a:solidFill>
                            <a:schemeClr val="bg2">
                              <a:lumMod val="50000"/>
                            </a:schemeClr>
                          </a:solidFill>
                          <a:effectLst/>
                          <a:hlinkClick r:id="rId5">
                            <a:extLst>
                              <a:ext uri="{A12FA001-AC4F-418D-AE19-62706E023703}">
                                <ahyp:hlinkClr xmlns:ahyp="http://schemas.microsoft.com/office/drawing/2018/hyperlinkcolor" val="tx"/>
                              </a:ext>
                            </a:extLst>
                          </a:hlinkClick>
                        </a:rPr>
                        <a:t>mouseup</a:t>
                      </a:r>
                      <a:endParaRPr lang="en-CA" sz="2400" dirty="0">
                        <a:solidFill>
                          <a:schemeClr val="bg2">
                            <a:lumMod val="50000"/>
                          </a:schemeClr>
                        </a:solidFill>
                        <a:effectLst/>
                      </a:endParaRPr>
                    </a:p>
                  </a:txBody>
                  <a:tcPr marL="137160" marR="137160" marT="91440" marB="91440"/>
                </a:tc>
                <a:tc>
                  <a:txBody>
                    <a:bodyPr/>
                    <a:lstStyle/>
                    <a:p>
                      <a:pPr fontAlgn="t"/>
                      <a:r>
                        <a:rPr lang="en-CA" sz="2400" dirty="0">
                          <a:solidFill>
                            <a:schemeClr val="bg2">
                              <a:lumMod val="50000"/>
                            </a:schemeClr>
                          </a:solidFill>
                          <a:effectLst/>
                          <a:hlinkClick r:id="rId6">
                            <a:extLst>
                              <a:ext uri="{A12FA001-AC4F-418D-AE19-62706E023703}">
                                <ahyp:hlinkClr xmlns:ahyp="http://schemas.microsoft.com/office/drawing/2018/hyperlinkcolor" val="tx"/>
                              </a:ext>
                            </a:extLst>
                          </a:hlinkClick>
                        </a:rPr>
                        <a:t>keyup</a:t>
                      </a:r>
                      <a:endParaRPr lang="en-CA" sz="2400" dirty="0">
                        <a:solidFill>
                          <a:schemeClr val="bg2">
                            <a:lumMod val="50000"/>
                          </a:schemeClr>
                        </a:solidFill>
                        <a:effectLst/>
                      </a:endParaRPr>
                    </a:p>
                  </a:txBody>
                  <a:tcPr marL="137160" marR="137160" marT="91440" marB="91440"/>
                </a:tc>
                <a:extLst>
                  <a:ext uri="{0D108BD9-81ED-4DB2-BD59-A6C34878D82A}">
                    <a16:rowId xmlns:a16="http://schemas.microsoft.com/office/drawing/2014/main" val="2373317142"/>
                  </a:ext>
                </a:extLst>
              </a:tr>
              <a:tr h="0">
                <a:tc>
                  <a:txBody>
                    <a:bodyPr/>
                    <a:lstStyle/>
                    <a:p>
                      <a:pPr fontAlgn="t"/>
                      <a:r>
                        <a:rPr lang="en-CA" sz="2400" dirty="0">
                          <a:solidFill>
                            <a:schemeClr val="bg2">
                              <a:lumMod val="50000"/>
                            </a:schemeClr>
                          </a:solidFill>
                          <a:effectLst/>
                          <a:hlinkClick r:id="rId7">
                            <a:extLst>
                              <a:ext uri="{A12FA001-AC4F-418D-AE19-62706E023703}">
                                <ahyp:hlinkClr xmlns:ahyp="http://schemas.microsoft.com/office/drawing/2018/hyperlinkcolor" val="tx"/>
                              </a:ext>
                            </a:extLst>
                          </a:hlinkClick>
                        </a:rPr>
                        <a:t>click</a:t>
                      </a:r>
                      <a:r>
                        <a:rPr lang="en-CA" sz="2400" dirty="0">
                          <a:solidFill>
                            <a:schemeClr val="bg2">
                              <a:lumMod val="50000"/>
                            </a:schemeClr>
                          </a:solidFill>
                          <a:effectLst/>
                        </a:rPr>
                        <a:t> </a:t>
                      </a:r>
                    </a:p>
                  </a:txBody>
                  <a:tcPr marL="137160" marR="137160" marT="91440" marB="91440"/>
                </a:tc>
                <a:tc>
                  <a:txBody>
                    <a:bodyPr/>
                    <a:lstStyle/>
                    <a:p>
                      <a:pPr fontAlgn="t"/>
                      <a:r>
                        <a:rPr lang="en-CA" sz="2400" dirty="0">
                          <a:solidFill>
                            <a:schemeClr val="bg2">
                              <a:lumMod val="50000"/>
                            </a:schemeClr>
                          </a:solidFill>
                          <a:effectLst/>
                          <a:hlinkClick r:id="rId8">
                            <a:extLst>
                              <a:ext uri="{A12FA001-AC4F-418D-AE19-62706E023703}">
                                <ahyp:hlinkClr xmlns:ahyp="http://schemas.microsoft.com/office/drawing/2018/hyperlinkcolor" val="tx"/>
                              </a:ext>
                            </a:extLst>
                          </a:hlinkClick>
                        </a:rPr>
                        <a:t>keypress</a:t>
                      </a:r>
                      <a:r>
                        <a:rPr lang="en-CA" sz="2400" dirty="0">
                          <a:solidFill>
                            <a:schemeClr val="bg2">
                              <a:lumMod val="50000"/>
                            </a:schemeClr>
                          </a:solidFill>
                          <a:effectLst/>
                        </a:rPr>
                        <a:t> </a:t>
                      </a:r>
                      <a:r>
                        <a:rPr lang="en-CA" sz="2400" baseline="30000" dirty="0">
                          <a:solidFill>
                            <a:schemeClr val="bg2">
                              <a:lumMod val="50000"/>
                            </a:schemeClr>
                          </a:solidFill>
                          <a:effectLst/>
                        </a:rPr>
                        <a:t> </a:t>
                      </a:r>
                      <a:r>
                        <a:rPr lang="en-CA" sz="2800" b="1" baseline="30000" dirty="0">
                          <a:solidFill>
                            <a:schemeClr val="bg2">
                              <a:lumMod val="50000"/>
                            </a:schemeClr>
                          </a:solidFill>
                          <a:effectLst/>
                        </a:rPr>
                        <a:t>Deprecated</a:t>
                      </a:r>
                      <a:endParaRPr lang="en-CA" sz="2400" b="1" dirty="0">
                        <a:solidFill>
                          <a:schemeClr val="bg2">
                            <a:lumMod val="50000"/>
                          </a:schemeClr>
                        </a:solidFill>
                        <a:effectLst/>
                      </a:endParaRPr>
                    </a:p>
                  </a:txBody>
                  <a:tcPr marL="137160" marR="137160" marT="91440" marB="91440"/>
                </a:tc>
                <a:extLst>
                  <a:ext uri="{0D108BD9-81ED-4DB2-BD59-A6C34878D82A}">
                    <a16:rowId xmlns:a16="http://schemas.microsoft.com/office/drawing/2014/main" val="4160771323"/>
                  </a:ext>
                </a:extLst>
              </a:tr>
              <a:tr h="0">
                <a:tc>
                  <a:txBody>
                    <a:bodyPr/>
                    <a:lstStyle/>
                    <a:p>
                      <a:pPr fontAlgn="t"/>
                      <a:r>
                        <a:rPr lang="en-CA" sz="2400" dirty="0">
                          <a:solidFill>
                            <a:schemeClr val="bg2">
                              <a:lumMod val="50000"/>
                            </a:schemeClr>
                          </a:solidFill>
                          <a:effectLst/>
                          <a:hlinkClick r:id="rId9">
                            <a:extLst>
                              <a:ext uri="{A12FA001-AC4F-418D-AE19-62706E023703}">
                                <ahyp:hlinkClr xmlns:ahyp="http://schemas.microsoft.com/office/drawing/2018/hyperlinkcolor" val="tx"/>
                              </a:ext>
                            </a:extLst>
                          </a:hlinkClick>
                        </a:rPr>
                        <a:t>mouseover</a:t>
                      </a:r>
                      <a:endParaRPr lang="en-CA" sz="2400" dirty="0">
                        <a:solidFill>
                          <a:schemeClr val="bg2">
                            <a:lumMod val="50000"/>
                          </a:schemeClr>
                        </a:solidFill>
                        <a:effectLst/>
                      </a:endParaRPr>
                    </a:p>
                  </a:txBody>
                  <a:tcPr marL="137160" marR="137160" marT="91440" marB="91440"/>
                </a:tc>
                <a:tc>
                  <a:txBody>
                    <a:bodyPr/>
                    <a:lstStyle/>
                    <a:p>
                      <a:pPr fontAlgn="t"/>
                      <a:r>
                        <a:rPr lang="en-CA" sz="2400" dirty="0">
                          <a:solidFill>
                            <a:schemeClr val="bg2">
                              <a:lumMod val="50000"/>
                            </a:schemeClr>
                          </a:solidFill>
                          <a:effectLst/>
                          <a:hlinkClick r:id="rId10">
                            <a:extLst>
                              <a:ext uri="{A12FA001-AC4F-418D-AE19-62706E023703}">
                                <ahyp:hlinkClr xmlns:ahyp="http://schemas.microsoft.com/office/drawing/2018/hyperlinkcolor" val="tx"/>
                              </a:ext>
                            </a:extLst>
                          </a:hlinkClick>
                        </a:rPr>
                        <a:t>focus</a:t>
                      </a:r>
                      <a:endParaRPr lang="en-CA" sz="2400" dirty="0">
                        <a:solidFill>
                          <a:schemeClr val="bg2">
                            <a:lumMod val="50000"/>
                          </a:schemeClr>
                        </a:solidFill>
                        <a:effectLst/>
                      </a:endParaRPr>
                    </a:p>
                  </a:txBody>
                  <a:tcPr marL="137160" marR="137160" marT="91440" marB="91440"/>
                </a:tc>
                <a:extLst>
                  <a:ext uri="{0D108BD9-81ED-4DB2-BD59-A6C34878D82A}">
                    <a16:rowId xmlns:a16="http://schemas.microsoft.com/office/drawing/2014/main" val="1015879316"/>
                  </a:ext>
                </a:extLst>
              </a:tr>
              <a:tr h="0">
                <a:tc>
                  <a:txBody>
                    <a:bodyPr/>
                    <a:lstStyle/>
                    <a:p>
                      <a:pPr fontAlgn="t"/>
                      <a:r>
                        <a:rPr lang="en-CA" sz="2400" dirty="0">
                          <a:solidFill>
                            <a:schemeClr val="bg2">
                              <a:lumMod val="50000"/>
                            </a:schemeClr>
                          </a:solidFill>
                          <a:effectLst/>
                          <a:hlinkClick r:id="rId11">
                            <a:extLst>
                              <a:ext uri="{A12FA001-AC4F-418D-AE19-62706E023703}">
                                <ahyp:hlinkClr xmlns:ahyp="http://schemas.microsoft.com/office/drawing/2018/hyperlinkcolor" val="tx"/>
                              </a:ext>
                            </a:extLst>
                          </a:hlinkClick>
                        </a:rPr>
                        <a:t>mouseout</a:t>
                      </a:r>
                      <a:endParaRPr lang="en-CA" sz="2400" dirty="0">
                        <a:solidFill>
                          <a:schemeClr val="bg2">
                            <a:lumMod val="50000"/>
                          </a:schemeClr>
                        </a:solidFill>
                        <a:effectLst/>
                      </a:endParaRPr>
                    </a:p>
                  </a:txBody>
                  <a:tcPr marL="137160" marR="137160" marT="91440" marB="91440"/>
                </a:tc>
                <a:tc>
                  <a:txBody>
                    <a:bodyPr/>
                    <a:lstStyle/>
                    <a:p>
                      <a:pPr fontAlgn="t"/>
                      <a:r>
                        <a:rPr lang="en-CA" sz="2400" dirty="0">
                          <a:solidFill>
                            <a:schemeClr val="bg2">
                              <a:lumMod val="50000"/>
                            </a:schemeClr>
                          </a:solidFill>
                          <a:effectLst/>
                          <a:hlinkClick r:id="rId12">
                            <a:extLst>
                              <a:ext uri="{A12FA001-AC4F-418D-AE19-62706E023703}">
                                <ahyp:hlinkClr xmlns:ahyp="http://schemas.microsoft.com/office/drawing/2018/hyperlinkcolor" val="tx"/>
                              </a:ext>
                            </a:extLst>
                          </a:hlinkClick>
                        </a:rPr>
                        <a:t>blur</a:t>
                      </a:r>
                      <a:endParaRPr lang="en-CA" sz="2400" dirty="0">
                        <a:solidFill>
                          <a:schemeClr val="bg2">
                            <a:lumMod val="50000"/>
                          </a:schemeClr>
                        </a:solidFill>
                        <a:effectLst/>
                      </a:endParaRPr>
                    </a:p>
                  </a:txBody>
                  <a:tcPr marL="137160" marR="137160" marT="91440" marB="91440"/>
                </a:tc>
                <a:extLst>
                  <a:ext uri="{0D108BD9-81ED-4DB2-BD59-A6C34878D82A}">
                    <a16:rowId xmlns:a16="http://schemas.microsoft.com/office/drawing/2014/main" val="2577622183"/>
                  </a:ext>
                </a:extLst>
              </a:tr>
            </a:tbl>
          </a:graphicData>
        </a:graphic>
      </p:graphicFrame>
      <p:sp>
        <p:nvSpPr>
          <p:cNvPr id="2" name="TextBox 1">
            <a:extLst>
              <a:ext uri="{FF2B5EF4-FFF2-40B4-BE49-F238E27FC236}">
                <a16:creationId xmlns:a16="http://schemas.microsoft.com/office/drawing/2014/main" id="{6E7F87C2-7ACD-3C02-6300-FA9D81C9676D}"/>
              </a:ext>
            </a:extLst>
          </p:cNvPr>
          <p:cNvSpPr txBox="1"/>
          <p:nvPr/>
        </p:nvSpPr>
        <p:spPr>
          <a:xfrm>
            <a:off x="798671" y="8375635"/>
            <a:ext cx="14631828" cy="307777"/>
          </a:xfrm>
          <a:prstGeom prst="rect">
            <a:avLst/>
          </a:prstGeom>
          <a:solidFill>
            <a:schemeClr val="bg1"/>
          </a:solidFill>
        </p:spPr>
        <p:txBody>
          <a:bodyPr wrap="square" rtlCol="0">
            <a:spAutoFit/>
          </a:bodyPr>
          <a:lstStyle/>
          <a:p>
            <a:pPr algn="r"/>
            <a:r>
              <a:rPr lang="en-US" sz="1400" dirty="0">
                <a:latin typeface="Helvetica" panose="020B0604020202020204" pitchFamily="34" charset="0"/>
                <a:cs typeface="Helvetica" panose="020B0604020202020204" pitchFamily="34" charset="0"/>
              </a:rPr>
              <a:t>Read </a:t>
            </a:r>
            <a:r>
              <a:rPr lang="en-US" sz="1400" dirty="0">
                <a:solidFill>
                  <a:schemeClr val="tx1">
                    <a:lumMod val="50000"/>
                  </a:schemeClr>
                </a:solidFill>
                <a:latin typeface="Helvetica" panose="020B0604020202020204" pitchFamily="34" charset="0"/>
                <a:cs typeface="Helvetica" panose="020B0604020202020204" pitchFamily="34" charset="0"/>
              </a:rPr>
              <a:t>more</a:t>
            </a:r>
            <a:r>
              <a:rPr lang="en-US" sz="1400" dirty="0">
                <a:solidFill>
                  <a:schemeClr val="accent1">
                    <a:lumMod val="75000"/>
                  </a:schemeClr>
                </a:solidFill>
                <a:latin typeface="Helvetica" panose="020B0604020202020204" pitchFamily="34" charset="0"/>
                <a:cs typeface="Helvetica" panose="020B0604020202020204" pitchFamily="34" charset="0"/>
              </a:rPr>
              <a:t> </a:t>
            </a:r>
            <a:r>
              <a:rPr lang="en-US" sz="1400" dirty="0">
                <a:solidFill>
                  <a:schemeClr val="accent1">
                    <a:lumMod val="75000"/>
                  </a:schemeClr>
                </a:solidFill>
                <a:latin typeface="Helvetica" panose="020B0604020202020204" pitchFamily="34" charset="0"/>
                <a:cs typeface="Helvetica" panose="020B0604020202020204" pitchFamily="34" charset="0"/>
                <a:hlinkClick r:id="rId13">
                  <a:extLst>
                    <a:ext uri="{A12FA001-AC4F-418D-AE19-62706E023703}">
                      <ahyp:hlinkClr xmlns:ahyp="http://schemas.microsoft.com/office/drawing/2018/hyperlinkcolor" val="tx"/>
                    </a:ext>
                  </a:extLst>
                </a:hlinkClick>
              </a:rPr>
              <a:t>SCR20: Using both keyboard and other device-specific functions, W3C</a:t>
            </a:r>
            <a:endParaRPr lang="en-US" sz="1400" dirty="0">
              <a:solidFill>
                <a:schemeClr val="accent1">
                  <a:lumMod val="75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7450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12880" y="768365"/>
            <a:ext cx="14617619" cy="578521"/>
          </a:xfrm>
        </p:spPr>
        <p:txBody>
          <a:bodyPr/>
          <a:lstStyle/>
          <a:p>
            <a:r>
              <a:rPr lang="en-US" dirty="0">
                <a:latin typeface="Helvetica" panose="020B0604020202020204" pitchFamily="34" charset="0"/>
                <a:cs typeface="Helvetica" panose="020B0604020202020204" pitchFamily="34" charset="0"/>
              </a:rPr>
              <a:t>Example: Focus and mouseover</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15</a:t>
            </a:fld>
            <a:endParaRPr lang="en-US" dirty="0"/>
          </a:p>
        </p:txBody>
      </p:sp>
      <p:sp>
        <p:nvSpPr>
          <p:cNvPr id="8" name="Text Placeholder 7"/>
          <p:cNvSpPr>
            <a:spLocks noGrp="1"/>
          </p:cNvSpPr>
          <p:nvPr>
            <p:ph type="body" sz="quarter" idx="15"/>
          </p:nvPr>
        </p:nvSpPr>
        <p:spPr>
          <a:xfrm>
            <a:off x="812881" y="1902942"/>
            <a:ext cx="15211979" cy="2051838"/>
          </a:xfrm>
        </p:spPr>
        <p:txBody>
          <a:bodyPr/>
          <a:lstStyle/>
          <a:p>
            <a:r>
              <a:rPr lang="en-CA" sz="2800" b="1" dirty="0">
                <a:solidFill>
                  <a:srgbClr val="0000FF"/>
                </a:solidFill>
                <a:effectLst/>
                <a:latin typeface="Consolas" panose="020B0609020204030204" pitchFamily="49" charset="0"/>
              </a:rPr>
              <a:t>// HTML  </a:t>
            </a:r>
          </a:p>
          <a:p>
            <a:r>
              <a:rPr lang="en-CA" sz="2800" b="1" dirty="0">
                <a:solidFill>
                  <a:schemeClr val="tx1">
                    <a:lumMod val="50000"/>
                  </a:schemeClr>
                </a:solidFill>
                <a:effectLst/>
                <a:latin typeface="Consolas" panose="020B0609020204030204" pitchFamily="49" charset="0"/>
              </a:rPr>
              <a:t>&lt;button </a:t>
            </a:r>
            <a:r>
              <a:rPr lang="en-CA" sz="2800" b="1" dirty="0" err="1">
                <a:solidFill>
                  <a:schemeClr val="tx1">
                    <a:lumMod val="50000"/>
                  </a:schemeClr>
                </a:solidFill>
                <a:effectLst/>
                <a:latin typeface="Consolas" panose="020B0609020204030204" pitchFamily="49" charset="0"/>
              </a:rPr>
              <a:t>onfocus</a:t>
            </a:r>
            <a:r>
              <a:rPr lang="en-CA" sz="2800" b="1" dirty="0">
                <a:solidFill>
                  <a:schemeClr val="tx1">
                    <a:lumMod val="50000"/>
                  </a:schemeClr>
                </a:solidFill>
                <a:effectLst/>
                <a:latin typeface="Consolas" panose="020B0609020204030204" pitchFamily="49" charset="0"/>
              </a:rPr>
              <a:t>="</a:t>
            </a:r>
            <a:r>
              <a:rPr lang="en-CA" sz="2800" b="1" dirty="0" err="1">
                <a:solidFill>
                  <a:schemeClr val="tx1">
                    <a:lumMod val="50000"/>
                  </a:schemeClr>
                </a:solidFill>
                <a:effectLst/>
                <a:latin typeface="Consolas" panose="020B0609020204030204" pitchFamily="49" charset="0"/>
              </a:rPr>
              <a:t>myFunction</a:t>
            </a:r>
            <a:r>
              <a:rPr lang="en-CA" sz="2800" b="1" dirty="0">
                <a:solidFill>
                  <a:schemeClr val="tx1">
                    <a:lumMod val="50000"/>
                  </a:schemeClr>
                </a:solidFill>
                <a:effectLst/>
                <a:latin typeface="Consolas" panose="020B0609020204030204" pitchFamily="49" charset="0"/>
              </a:rPr>
              <a:t>()" </a:t>
            </a:r>
            <a:r>
              <a:rPr lang="en-CA" sz="2800" b="1" dirty="0" err="1">
                <a:solidFill>
                  <a:schemeClr val="tx1">
                    <a:lumMod val="50000"/>
                  </a:schemeClr>
                </a:solidFill>
                <a:effectLst/>
                <a:latin typeface="Consolas" panose="020B0609020204030204" pitchFamily="49" charset="0"/>
              </a:rPr>
              <a:t>onmouseover</a:t>
            </a:r>
            <a:r>
              <a:rPr lang="en-CA" sz="2800" b="1" dirty="0">
                <a:solidFill>
                  <a:schemeClr val="tx1">
                    <a:lumMod val="50000"/>
                  </a:schemeClr>
                </a:solidFill>
                <a:effectLst/>
                <a:latin typeface="Consolas" panose="020B0609020204030204" pitchFamily="49" charset="0"/>
              </a:rPr>
              <a:t>="</a:t>
            </a:r>
            <a:r>
              <a:rPr lang="en-CA" sz="2800" b="1" dirty="0" err="1">
                <a:solidFill>
                  <a:schemeClr val="tx1">
                    <a:lumMod val="50000"/>
                  </a:schemeClr>
                </a:solidFill>
                <a:effectLst/>
                <a:latin typeface="Consolas" panose="020B0609020204030204" pitchFamily="49" charset="0"/>
              </a:rPr>
              <a:t>myFunction</a:t>
            </a:r>
            <a:r>
              <a:rPr lang="en-CA" sz="2800" b="1" dirty="0">
                <a:solidFill>
                  <a:schemeClr val="tx1">
                    <a:lumMod val="50000"/>
                  </a:schemeClr>
                </a:solidFill>
                <a:effectLst/>
                <a:latin typeface="Consolas" panose="020B0609020204030204" pitchFamily="49" charset="0"/>
              </a:rPr>
              <a:t>()"&gt;Action!&lt;/button&gt; </a:t>
            </a:r>
          </a:p>
          <a:p>
            <a:r>
              <a:rPr lang="en-CA" sz="2800" b="1" dirty="0">
                <a:solidFill>
                  <a:schemeClr val="tx1">
                    <a:lumMod val="50000"/>
                  </a:schemeClr>
                </a:solidFill>
                <a:effectLst/>
                <a:latin typeface="Consolas" panose="020B0609020204030204" pitchFamily="49" charset="0"/>
              </a:rPr>
              <a:t> &lt;p id="demo"&gt;&lt;/p&gt;</a:t>
            </a:r>
          </a:p>
          <a:p>
            <a:r>
              <a:rPr lang="en-CA" sz="2800" b="1" dirty="0">
                <a:solidFill>
                  <a:srgbClr val="0000FF"/>
                </a:solidFill>
                <a:effectLst/>
                <a:latin typeface="Consolas" panose="020B0609020204030204" pitchFamily="49" charset="0"/>
              </a:rPr>
              <a:t>// JS</a:t>
            </a:r>
          </a:p>
          <a:p>
            <a:r>
              <a:rPr lang="en-CA" sz="2800" b="1" dirty="0">
                <a:solidFill>
                  <a:schemeClr val="tx1">
                    <a:lumMod val="50000"/>
                  </a:schemeClr>
                </a:solidFill>
                <a:effectLst/>
                <a:latin typeface="Consolas" panose="020B0609020204030204" pitchFamily="49" charset="0"/>
              </a:rPr>
              <a:t>&lt;script&gt;</a:t>
            </a:r>
          </a:p>
          <a:p>
            <a:r>
              <a:rPr lang="en-CA" sz="2800" b="1" dirty="0">
                <a:solidFill>
                  <a:schemeClr val="tx1">
                    <a:lumMod val="50000"/>
                  </a:schemeClr>
                </a:solidFill>
                <a:effectLst/>
                <a:latin typeface="Consolas" panose="020B0609020204030204" pitchFamily="49" charset="0"/>
              </a:rPr>
              <a:t>    function </a:t>
            </a:r>
            <a:r>
              <a:rPr lang="en-CA" sz="2800" b="1" dirty="0" err="1">
                <a:solidFill>
                  <a:schemeClr val="tx1">
                    <a:lumMod val="50000"/>
                  </a:schemeClr>
                </a:solidFill>
                <a:effectLst/>
                <a:latin typeface="Consolas" panose="020B0609020204030204" pitchFamily="49" charset="0"/>
              </a:rPr>
              <a:t>myFunction</a:t>
            </a:r>
            <a:r>
              <a:rPr lang="en-CA" sz="2800" b="1" dirty="0">
                <a:solidFill>
                  <a:schemeClr val="tx1">
                    <a:lumMod val="50000"/>
                  </a:schemeClr>
                </a:solidFill>
                <a:effectLst/>
                <a:latin typeface="Consolas" panose="020B0609020204030204" pitchFamily="49" charset="0"/>
              </a:rPr>
              <a:t>() {</a:t>
            </a:r>
          </a:p>
          <a:p>
            <a:r>
              <a:rPr lang="en-CA" sz="2800" b="1" dirty="0">
                <a:solidFill>
                  <a:schemeClr val="tx1">
                    <a:lumMod val="50000"/>
                  </a:schemeClr>
                </a:solidFill>
                <a:effectLst/>
                <a:latin typeface="Consolas" panose="020B0609020204030204" pitchFamily="49" charset="0"/>
              </a:rPr>
              <a:t>        </a:t>
            </a:r>
            <a:r>
              <a:rPr lang="en-CA" sz="2800" b="1" dirty="0" err="1">
                <a:solidFill>
                  <a:schemeClr val="tx1">
                    <a:lumMod val="50000"/>
                  </a:schemeClr>
                </a:solidFill>
                <a:effectLst/>
                <a:latin typeface="Consolas" panose="020B0609020204030204" pitchFamily="49" charset="0"/>
              </a:rPr>
              <a:t>document.getElementById</a:t>
            </a:r>
            <a:r>
              <a:rPr lang="en-CA" sz="2800" b="1" dirty="0">
                <a:solidFill>
                  <a:schemeClr val="tx1">
                    <a:lumMod val="50000"/>
                  </a:schemeClr>
                </a:solidFill>
                <a:effectLst/>
                <a:latin typeface="Consolas" panose="020B0609020204030204" pitchFamily="49" charset="0"/>
              </a:rPr>
              <a:t>("demo").</a:t>
            </a:r>
            <a:r>
              <a:rPr lang="en-CA" sz="2800" b="1" dirty="0" err="1">
                <a:solidFill>
                  <a:schemeClr val="tx1">
                    <a:lumMod val="50000"/>
                  </a:schemeClr>
                </a:solidFill>
                <a:effectLst/>
                <a:latin typeface="Consolas" panose="020B0609020204030204" pitchFamily="49" charset="0"/>
              </a:rPr>
              <a:t>innerHTML</a:t>
            </a:r>
            <a:r>
              <a:rPr lang="en-CA" sz="2800" b="1" dirty="0">
                <a:solidFill>
                  <a:schemeClr val="tx1">
                    <a:lumMod val="50000"/>
                  </a:schemeClr>
                </a:solidFill>
                <a:effectLst/>
                <a:latin typeface="Consolas" panose="020B0609020204030204" pitchFamily="49" charset="0"/>
              </a:rPr>
              <a:t> = "Hello World";</a:t>
            </a:r>
          </a:p>
          <a:p>
            <a:r>
              <a:rPr lang="en-CA" sz="2800" b="1" dirty="0">
                <a:solidFill>
                  <a:schemeClr val="tx1">
                    <a:lumMod val="50000"/>
                  </a:schemeClr>
                </a:solidFill>
                <a:effectLst/>
                <a:latin typeface="Consolas" panose="020B0609020204030204" pitchFamily="49" charset="0"/>
              </a:rPr>
              <a:t>    }</a:t>
            </a:r>
          </a:p>
          <a:p>
            <a:r>
              <a:rPr lang="en-CA" sz="2800" b="1" dirty="0">
                <a:solidFill>
                  <a:schemeClr val="tx1">
                    <a:lumMod val="50000"/>
                  </a:schemeClr>
                </a:solidFill>
                <a:effectLst/>
                <a:latin typeface="Consolas" panose="020B0609020204030204" pitchFamily="49" charset="0"/>
              </a:rPr>
              <a:t>&lt;/script&gt;</a:t>
            </a:r>
          </a:p>
        </p:txBody>
      </p:sp>
    </p:spTree>
    <p:extLst>
      <p:ext uri="{BB962C8B-B14F-4D97-AF65-F5344CB8AC3E}">
        <p14:creationId xmlns:p14="http://schemas.microsoft.com/office/powerpoint/2010/main" val="98056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
          <p:cNvSpPr txBox="1">
            <a:spLocks noGrp="1"/>
          </p:cNvSpPr>
          <p:nvPr>
            <p:ph type="title"/>
          </p:nvPr>
        </p:nvSpPr>
        <p:spPr>
          <a:xfrm>
            <a:off x="812880" y="768365"/>
            <a:ext cx="13680359" cy="77908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Events handling in non-semantic elements </a:t>
            </a:r>
            <a:endParaRPr dirty="0"/>
          </a:p>
        </p:txBody>
      </p:sp>
      <p:sp>
        <p:nvSpPr>
          <p:cNvPr id="360" name="Google Shape;360;p5"/>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16</a:t>
            </a:fld>
            <a:endParaRPr/>
          </a:p>
        </p:txBody>
      </p:sp>
      <p:sp>
        <p:nvSpPr>
          <p:cNvPr id="361" name="Google Shape;361;p5"/>
          <p:cNvSpPr txBox="1">
            <a:spLocks noGrp="1"/>
          </p:cNvSpPr>
          <p:nvPr>
            <p:ph type="body" idx="1"/>
          </p:nvPr>
        </p:nvSpPr>
        <p:spPr>
          <a:xfrm>
            <a:off x="812875" y="1902944"/>
            <a:ext cx="14904900" cy="5693610"/>
          </a:xfrm>
          <a:prstGeom prst="rect">
            <a:avLst/>
          </a:prstGeom>
          <a:noFill/>
          <a:ln>
            <a:noFill/>
          </a:ln>
        </p:spPr>
        <p:txBody>
          <a:bodyPr spcFirstLastPara="1" wrap="square" lIns="0" tIns="0" rIns="0" bIns="0" anchor="t" anchorCtr="0">
            <a:noAutofit/>
          </a:bodyPr>
          <a:lstStyle/>
          <a:p>
            <a:pPr marL="25400" lvl="0" indent="0" algn="l" rtl="0">
              <a:lnSpc>
                <a:spcPct val="150000"/>
              </a:lnSpc>
              <a:spcBef>
                <a:spcPts val="0"/>
              </a:spcBef>
              <a:spcAft>
                <a:spcPts val="0"/>
              </a:spcAft>
              <a:buSzPts val="3200"/>
            </a:pPr>
            <a:r>
              <a:rPr lang="en-US" b="1" dirty="0">
                <a:solidFill>
                  <a:schemeClr val="dk1"/>
                </a:solidFill>
              </a:rPr>
              <a:t>Semantic elements: </a:t>
            </a:r>
          </a:p>
          <a:p>
            <a:pPr marL="482600" lvl="0" indent="-457200" algn="l" rtl="0">
              <a:lnSpc>
                <a:spcPct val="150000"/>
              </a:lnSpc>
              <a:spcBef>
                <a:spcPts val="0"/>
              </a:spcBef>
              <a:spcAft>
                <a:spcPts val="0"/>
              </a:spcAft>
              <a:buSzPts val="3200"/>
              <a:buFont typeface="Arial" panose="020B0604020202020204" pitchFamily="34" charset="0"/>
              <a:buChar char="•"/>
            </a:pPr>
            <a:r>
              <a:rPr lang="en-US" dirty="0">
                <a:solidFill>
                  <a:schemeClr val="dk1"/>
                </a:solidFill>
              </a:rPr>
              <a:t>&lt;button&gt;, &lt;a&gt;, &lt;input&gt; have built-in accessibility features.</a:t>
            </a:r>
          </a:p>
          <a:p>
            <a:pPr marL="482600" lvl="0" indent="-457200" algn="l" rtl="0">
              <a:lnSpc>
                <a:spcPct val="150000"/>
              </a:lnSpc>
              <a:spcBef>
                <a:spcPts val="0"/>
              </a:spcBef>
              <a:spcAft>
                <a:spcPts val="0"/>
              </a:spcAft>
              <a:buSzPts val="3200"/>
              <a:buFont typeface="Arial" panose="020B0604020202020204" pitchFamily="34" charset="0"/>
              <a:buChar char="•"/>
            </a:pPr>
            <a:r>
              <a:rPr lang="en-US" sz="2800" dirty="0">
                <a:solidFill>
                  <a:schemeClr val="dk1"/>
                </a:solidFill>
              </a:rPr>
              <a:t>Both </a:t>
            </a:r>
            <a:r>
              <a:rPr lang="en-US" sz="2800" b="1" dirty="0">
                <a:solidFill>
                  <a:schemeClr val="dk1"/>
                </a:solidFill>
              </a:rPr>
              <a:t>mouse AND keyboard events </a:t>
            </a:r>
            <a:r>
              <a:rPr lang="en-US" sz="2800" dirty="0">
                <a:solidFill>
                  <a:schemeClr val="dk1"/>
                </a:solidFill>
              </a:rPr>
              <a:t>are supported by default and therefore </a:t>
            </a:r>
            <a:r>
              <a:rPr lang="en-US" sz="2800" b="1" dirty="0">
                <a:solidFill>
                  <a:schemeClr val="dk1"/>
                </a:solidFill>
              </a:rPr>
              <a:t>screen readers</a:t>
            </a:r>
          </a:p>
          <a:p>
            <a:pPr marL="25400" lvl="0" indent="0" algn="l" rtl="0">
              <a:lnSpc>
                <a:spcPct val="150000"/>
              </a:lnSpc>
              <a:spcBef>
                <a:spcPts val="0"/>
              </a:spcBef>
              <a:spcAft>
                <a:spcPts val="0"/>
              </a:spcAft>
              <a:buSzPts val="3200"/>
            </a:pPr>
            <a:r>
              <a:rPr lang="en-US" b="1" dirty="0">
                <a:solidFill>
                  <a:schemeClr val="dk1"/>
                </a:solidFill>
              </a:rPr>
              <a:t>Non-semantic elements :</a:t>
            </a:r>
            <a:r>
              <a:rPr lang="en-US" dirty="0">
                <a:solidFill>
                  <a:schemeClr val="dk1"/>
                </a:solidFill>
              </a:rPr>
              <a:t> </a:t>
            </a:r>
          </a:p>
          <a:p>
            <a:pPr marL="482600" lvl="0" indent="-457200" algn="l" rtl="0">
              <a:lnSpc>
                <a:spcPct val="150000"/>
              </a:lnSpc>
              <a:spcBef>
                <a:spcPts val="0"/>
              </a:spcBef>
              <a:spcAft>
                <a:spcPts val="0"/>
              </a:spcAft>
              <a:buSzPts val="3200"/>
              <a:buFont typeface="Arial" panose="020B0604020202020204" pitchFamily="34" charset="0"/>
              <a:buChar char="•"/>
            </a:pPr>
            <a:r>
              <a:rPr lang="en-US" dirty="0">
                <a:solidFill>
                  <a:schemeClr val="dk1"/>
                </a:solidFill>
              </a:rPr>
              <a:t>&lt;div&gt; and &lt;span&gt; do not have accessibility built-in. </a:t>
            </a:r>
          </a:p>
          <a:p>
            <a:pPr marL="482600" lvl="0" indent="-457200" algn="l" rtl="0">
              <a:lnSpc>
                <a:spcPct val="150000"/>
              </a:lnSpc>
              <a:spcBef>
                <a:spcPts val="0"/>
              </a:spcBef>
              <a:spcAft>
                <a:spcPts val="0"/>
              </a:spcAft>
              <a:buSzPts val="3200"/>
              <a:buFont typeface="Arial" panose="020B0604020202020204" pitchFamily="34" charset="0"/>
              <a:buChar char="•"/>
            </a:pPr>
            <a:r>
              <a:rPr lang="en-US" sz="2800" dirty="0"/>
              <a:t>Relies on CSS and  JavaScript to style </a:t>
            </a:r>
            <a:r>
              <a:rPr lang="en-US" sz="2800" b="1" dirty="0"/>
              <a:t>to add the support for </a:t>
            </a:r>
            <a:r>
              <a:rPr lang="en-US" sz="2800" b="1" dirty="0">
                <a:solidFill>
                  <a:schemeClr val="dk1"/>
                </a:solidFill>
              </a:rPr>
              <a:t>the keyboard &amp; screen reader</a:t>
            </a:r>
            <a:endParaRPr sz="2800" b="1" dirty="0"/>
          </a:p>
        </p:txBody>
      </p:sp>
    </p:spTree>
    <p:extLst>
      <p:ext uri="{BB962C8B-B14F-4D97-AF65-F5344CB8AC3E}">
        <p14:creationId xmlns:p14="http://schemas.microsoft.com/office/powerpoint/2010/main" val="2918565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5" name="Google Shape;361;p5">
            <a:extLst>
              <a:ext uri="{FF2B5EF4-FFF2-40B4-BE49-F238E27FC236}">
                <a16:creationId xmlns:a16="http://schemas.microsoft.com/office/drawing/2014/main" id="{4FDDBD68-9D32-DA18-3FC6-39A6685132D1}"/>
              </a:ext>
            </a:extLst>
          </p:cNvPr>
          <p:cNvSpPr txBox="1">
            <a:spLocks/>
          </p:cNvSpPr>
          <p:nvPr/>
        </p:nvSpPr>
        <p:spPr>
          <a:xfrm>
            <a:off x="812875" y="1902944"/>
            <a:ext cx="14904900" cy="140343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lnSpc>
                <a:spcPct val="100000"/>
              </a:lnSpc>
              <a:spcBef>
                <a:spcPts val="0"/>
              </a:spcBef>
            </a:pPr>
            <a:r>
              <a:rPr lang="en-US" sz="2800" b="1" dirty="0">
                <a:solidFill>
                  <a:schemeClr val="dk1"/>
                </a:solidFill>
              </a:rPr>
              <a:t>Keyboard interaction </a:t>
            </a:r>
            <a:r>
              <a:rPr lang="en-US" sz="2800" b="1" dirty="0">
                <a:solidFill>
                  <a:schemeClr val="dk1"/>
                </a:solidFill>
                <a:hlinkClick r:id="rId3"/>
              </a:rPr>
              <a:t>(from pattern)</a:t>
            </a:r>
            <a:r>
              <a:rPr lang="en-US" sz="2800" b="1" dirty="0">
                <a:solidFill>
                  <a:schemeClr val="dk1"/>
                </a:solidFill>
              </a:rPr>
              <a:t>: </a:t>
            </a:r>
            <a:r>
              <a:rPr lang="en-US" sz="2800" dirty="0">
                <a:solidFill>
                  <a:schemeClr val="dk1"/>
                </a:solidFill>
              </a:rPr>
              <a:t>When the button has focus, </a:t>
            </a:r>
            <a:br>
              <a:rPr lang="en-US" sz="2800" dirty="0">
                <a:solidFill>
                  <a:schemeClr val="dk1"/>
                </a:solidFill>
              </a:rPr>
            </a:br>
            <a:r>
              <a:rPr lang="en-US" sz="2800" dirty="0">
                <a:solidFill>
                  <a:schemeClr val="dk1"/>
                </a:solidFill>
              </a:rPr>
              <a:t>Space: Activates the button. Enter: Activates the button. </a:t>
            </a:r>
            <a:r>
              <a:rPr lang="en-US" sz="2800" dirty="0"/>
              <a:t>The custom button will need to: </a:t>
            </a:r>
            <a:br>
              <a:rPr lang="en-US" sz="2800" dirty="0"/>
            </a:br>
            <a:r>
              <a:rPr lang="en-US" sz="2800" dirty="0"/>
              <a:t>1) be added in the tab order,  and 2) be activated using the ENTER and SPACE keys.</a:t>
            </a:r>
          </a:p>
        </p:txBody>
      </p:sp>
      <p:sp>
        <p:nvSpPr>
          <p:cNvPr id="366" name="Google Shape;366;g22f15f9ccde_0_8"/>
          <p:cNvSpPr txBox="1">
            <a:spLocks noGrp="1"/>
          </p:cNvSpPr>
          <p:nvPr>
            <p:ph type="title"/>
          </p:nvPr>
        </p:nvSpPr>
        <p:spPr>
          <a:xfrm>
            <a:off x="812880" y="768365"/>
            <a:ext cx="13659257"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Semantic Button vs. Custom Button</a:t>
            </a:r>
            <a:endParaRPr dirty="0"/>
          </a:p>
        </p:txBody>
      </p:sp>
      <p:sp>
        <p:nvSpPr>
          <p:cNvPr id="367" name="Google Shape;367;g22f15f9ccde_0_8"/>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17</a:t>
            </a:fld>
            <a:endParaRPr/>
          </a:p>
        </p:txBody>
      </p:sp>
      <p:sp>
        <p:nvSpPr>
          <p:cNvPr id="368" name="Google Shape;368;g22f15f9ccde_0_8"/>
          <p:cNvSpPr txBox="1">
            <a:spLocks noGrp="1"/>
          </p:cNvSpPr>
          <p:nvPr>
            <p:ph type="body" idx="1"/>
          </p:nvPr>
        </p:nvSpPr>
        <p:spPr>
          <a:xfrm>
            <a:off x="772758" y="3321718"/>
            <a:ext cx="5640679" cy="486487"/>
          </a:xfrm>
          <a:prstGeom prst="rect">
            <a:avLst/>
          </a:prstGeom>
          <a:noFill/>
          <a:ln>
            <a:noFill/>
          </a:ln>
        </p:spPr>
        <p:txBody>
          <a:bodyPr spcFirstLastPara="1" wrap="square" lIns="0" tIns="0" rIns="0" bIns="0" anchor="t" anchorCtr="0">
            <a:noAutofit/>
          </a:bodyPr>
          <a:lstStyle/>
          <a:p>
            <a:pPr marL="25400" lvl="0" indent="0" algn="l" rtl="0">
              <a:lnSpc>
                <a:spcPct val="150000"/>
              </a:lnSpc>
              <a:spcBef>
                <a:spcPts val="0"/>
              </a:spcBef>
              <a:spcAft>
                <a:spcPts val="0"/>
              </a:spcAft>
              <a:buSzPts val="3200"/>
            </a:pPr>
            <a:r>
              <a:rPr lang="en-CA" sz="2400" b="1" dirty="0">
                <a:solidFill>
                  <a:schemeClr val="dk1"/>
                </a:solidFill>
              </a:rPr>
              <a:t>Semantic button</a:t>
            </a:r>
            <a:endParaRPr sz="2400" b="1" dirty="0"/>
          </a:p>
        </p:txBody>
      </p:sp>
      <p:sp>
        <p:nvSpPr>
          <p:cNvPr id="369" name="Google Shape;369;g22f15f9ccde_0_8"/>
          <p:cNvSpPr txBox="1"/>
          <p:nvPr/>
        </p:nvSpPr>
        <p:spPr>
          <a:xfrm>
            <a:off x="812875" y="3847771"/>
            <a:ext cx="4603187" cy="128185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b="1" dirty="0">
                <a:solidFill>
                  <a:schemeClr val="tx1">
                    <a:lumMod val="50000"/>
                  </a:schemeClr>
                </a:solidFill>
              </a:rPr>
              <a:t>HTML</a:t>
            </a:r>
          </a:p>
          <a:p>
            <a:pPr marL="0" lvl="0" indent="0" algn="l" rtl="0">
              <a:lnSpc>
                <a:spcPct val="115000"/>
              </a:lnSpc>
              <a:spcBef>
                <a:spcPts val="0"/>
              </a:spcBef>
              <a:spcAft>
                <a:spcPts val="0"/>
              </a:spcAft>
              <a:buNone/>
            </a:pPr>
            <a:r>
              <a:rPr lang="en-US" sz="1800" dirty="0">
                <a:solidFill>
                  <a:srgbClr val="0000FF"/>
                </a:solidFill>
              </a:rPr>
              <a:t> // One line of </a:t>
            </a:r>
            <a:r>
              <a:rPr lang="en-US" sz="1800" dirty="0" err="1">
                <a:solidFill>
                  <a:srgbClr val="0000FF"/>
                </a:solidFill>
              </a:rPr>
              <a:t>coode</a:t>
            </a:r>
            <a:r>
              <a:rPr lang="en-US" sz="1800" dirty="0">
                <a:solidFill>
                  <a:srgbClr val="0000FF"/>
                </a:solidFill>
              </a:rPr>
              <a:t>. All built-in! </a:t>
            </a:r>
            <a:endParaRPr lang="en-US" sz="1800" b="1" dirty="0">
              <a:solidFill>
                <a:schemeClr val="tx1">
                  <a:lumMod val="50000"/>
                </a:schemeClr>
              </a:solidFill>
            </a:endParaRPr>
          </a:p>
          <a:p>
            <a:pPr marL="0" lvl="0" indent="0" algn="l" rtl="0">
              <a:lnSpc>
                <a:spcPct val="115000"/>
              </a:lnSpc>
              <a:spcBef>
                <a:spcPts val="0"/>
              </a:spcBef>
              <a:spcAft>
                <a:spcPts val="0"/>
              </a:spcAft>
              <a:buNone/>
            </a:pPr>
            <a:r>
              <a:rPr lang="en-US" sz="2000" dirty="0">
                <a:solidFill>
                  <a:schemeClr val="tx1">
                    <a:lumMod val="50000"/>
                  </a:schemeClr>
                </a:solidFill>
                <a:latin typeface="+mj-lt"/>
                <a:cs typeface="Courier New" panose="02070309020205020404" pitchFamily="49" charset="0"/>
              </a:rPr>
              <a:t>&lt;button&gt;Print!&lt;/button&gt;</a:t>
            </a:r>
            <a:endParaRPr sz="2000" dirty="0">
              <a:solidFill>
                <a:schemeClr val="tx1">
                  <a:lumMod val="50000"/>
                </a:schemeClr>
              </a:solidFill>
              <a:latin typeface="+mj-lt"/>
              <a:cs typeface="Courier New" panose="02070309020205020404" pitchFamily="49" charset="0"/>
            </a:endParaRPr>
          </a:p>
        </p:txBody>
      </p:sp>
      <p:sp>
        <p:nvSpPr>
          <p:cNvPr id="2" name="Google Shape;378;g258d87061b4_0_15">
            <a:extLst>
              <a:ext uri="{FF2B5EF4-FFF2-40B4-BE49-F238E27FC236}">
                <a16:creationId xmlns:a16="http://schemas.microsoft.com/office/drawing/2014/main" id="{16E17922-A210-E4E7-4A20-4AAFC3F4DC02}"/>
              </a:ext>
            </a:extLst>
          </p:cNvPr>
          <p:cNvSpPr txBox="1"/>
          <p:nvPr/>
        </p:nvSpPr>
        <p:spPr>
          <a:xfrm>
            <a:off x="6842602" y="3808205"/>
            <a:ext cx="9414985" cy="127108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400" b="1" dirty="0">
                <a:solidFill>
                  <a:schemeClr val="dk1"/>
                </a:solidFill>
              </a:rPr>
              <a:t>HTML</a:t>
            </a:r>
            <a:endParaRPr lang="en-US" sz="3200" b="1" dirty="0">
              <a:solidFill>
                <a:schemeClr val="dk1"/>
              </a:solidFill>
            </a:endParaRPr>
          </a:p>
          <a:p>
            <a:pPr marL="0" lvl="0" indent="0" algn="l" rtl="0">
              <a:lnSpc>
                <a:spcPct val="115000"/>
              </a:lnSpc>
              <a:spcBef>
                <a:spcPts val="0"/>
              </a:spcBef>
              <a:spcAft>
                <a:spcPts val="0"/>
              </a:spcAft>
              <a:buNone/>
            </a:pPr>
            <a:r>
              <a:rPr lang="en-US" sz="2000" dirty="0">
                <a:solidFill>
                  <a:srgbClr val="0000FF"/>
                </a:solidFill>
              </a:rPr>
              <a:t> // Role to add semantic to div. tabindex="0" to include it to the natural tab order </a:t>
            </a:r>
          </a:p>
          <a:p>
            <a:r>
              <a:rPr lang="en-CA" sz="2000" b="0" dirty="0">
                <a:solidFill>
                  <a:schemeClr val="tx1">
                    <a:lumMod val="50000"/>
                  </a:schemeClr>
                </a:solidFill>
                <a:effectLst/>
                <a:latin typeface="+mj-lt"/>
                <a:cs typeface="Courier New" panose="02070309020205020404" pitchFamily="49" charset="0"/>
              </a:rPr>
              <a:t>&lt;div id="button“ role=“button” tabindex="0"&gt;Print&lt;/div&gt;</a:t>
            </a:r>
          </a:p>
        </p:txBody>
      </p:sp>
      <p:sp>
        <p:nvSpPr>
          <p:cNvPr id="3" name="Google Shape;379;g258d87061b4_0_15">
            <a:extLst>
              <a:ext uri="{FF2B5EF4-FFF2-40B4-BE49-F238E27FC236}">
                <a16:creationId xmlns:a16="http://schemas.microsoft.com/office/drawing/2014/main" id="{2AEBFB38-4BCB-C2D5-BE66-AF106F039F03}"/>
              </a:ext>
            </a:extLst>
          </p:cNvPr>
          <p:cNvSpPr txBox="1"/>
          <p:nvPr/>
        </p:nvSpPr>
        <p:spPr>
          <a:xfrm>
            <a:off x="6926111" y="5063097"/>
            <a:ext cx="8518602" cy="3323957"/>
          </a:xfrm>
          <a:prstGeom prst="rect">
            <a:avLst/>
          </a:prstGeom>
          <a:noFill/>
          <a:ln>
            <a:noFill/>
          </a:ln>
        </p:spPr>
        <p:txBody>
          <a:bodyPr spcFirstLastPara="1" wrap="square" lIns="91425" tIns="91425" rIns="91425" bIns="91425" anchor="t" anchorCtr="0">
            <a:spAutoFit/>
          </a:bodyPr>
          <a:lstStyle/>
          <a:p>
            <a:r>
              <a:rPr lang="en-US" sz="2400" b="1" dirty="0">
                <a:solidFill>
                  <a:schemeClr val="tx1">
                    <a:lumMod val="50000"/>
                  </a:schemeClr>
                </a:solidFill>
              </a:rPr>
              <a:t>JavaScript</a:t>
            </a:r>
            <a:endParaRPr lang="en-US" sz="2800" b="1" dirty="0">
              <a:solidFill>
                <a:schemeClr val="tx1">
                  <a:lumMod val="50000"/>
                </a:schemeClr>
              </a:solidFill>
            </a:endParaRPr>
          </a:p>
          <a:p>
            <a:r>
              <a:rPr lang="en-US" sz="2000" dirty="0">
                <a:solidFill>
                  <a:srgbClr val="0000FF"/>
                </a:solidFill>
              </a:rPr>
              <a:t>//add enter and space keys support ENTER key (13) or SPACE key (32)</a:t>
            </a:r>
          </a:p>
          <a:p>
            <a:endParaRPr lang="en-US" sz="2000" dirty="0">
              <a:solidFill>
                <a:schemeClr val="tx1">
                  <a:lumMod val="50000"/>
                </a:schemeClr>
              </a:solidFill>
            </a:endParaRPr>
          </a:p>
          <a:p>
            <a:r>
              <a:rPr lang="en-US" sz="2000" dirty="0">
                <a:solidFill>
                  <a:schemeClr val="tx1">
                    <a:lumMod val="50000"/>
                  </a:schemeClr>
                </a:solidFill>
                <a:latin typeface="+mj-lt"/>
                <a:cs typeface="Courier New" panose="02070309020205020404" pitchFamily="49" charset="0"/>
              </a:rPr>
              <a:t>var button = </a:t>
            </a:r>
            <a:r>
              <a:rPr lang="en-US" sz="2000" dirty="0" err="1">
                <a:solidFill>
                  <a:schemeClr val="tx1">
                    <a:lumMod val="50000"/>
                  </a:schemeClr>
                </a:solidFill>
                <a:latin typeface="+mj-lt"/>
                <a:cs typeface="Courier New" panose="02070309020205020404" pitchFamily="49" charset="0"/>
              </a:rPr>
              <a:t>document.getElementById</a:t>
            </a:r>
            <a:r>
              <a:rPr lang="en-US" sz="2000" dirty="0">
                <a:solidFill>
                  <a:schemeClr val="tx1">
                    <a:lumMod val="50000"/>
                  </a:schemeClr>
                </a:solidFill>
                <a:latin typeface="+mj-lt"/>
                <a:cs typeface="Courier New" panose="02070309020205020404" pitchFamily="49" charset="0"/>
              </a:rPr>
              <a:t>('button');</a:t>
            </a:r>
          </a:p>
          <a:p>
            <a:r>
              <a:rPr lang="en-US" sz="2000" dirty="0" err="1">
                <a:solidFill>
                  <a:schemeClr val="tx1">
                    <a:lumMod val="50000"/>
                  </a:schemeClr>
                </a:solidFill>
                <a:latin typeface="+mj-lt"/>
                <a:cs typeface="Courier New" panose="02070309020205020404" pitchFamily="49" charset="0"/>
              </a:rPr>
              <a:t>button.addEventListener</a:t>
            </a:r>
            <a:r>
              <a:rPr lang="en-US" sz="2000" dirty="0">
                <a:solidFill>
                  <a:schemeClr val="tx1">
                    <a:lumMod val="50000"/>
                  </a:schemeClr>
                </a:solidFill>
                <a:latin typeface="+mj-lt"/>
                <a:cs typeface="Courier New" panose="02070309020205020404" pitchFamily="49" charset="0"/>
              </a:rPr>
              <a:t>('</a:t>
            </a:r>
            <a:r>
              <a:rPr lang="en-US" sz="2000" dirty="0" err="1">
                <a:solidFill>
                  <a:schemeClr val="tx1">
                    <a:lumMod val="50000"/>
                  </a:schemeClr>
                </a:solidFill>
                <a:latin typeface="+mj-lt"/>
                <a:cs typeface="Courier New" panose="02070309020205020404" pitchFamily="49" charset="0"/>
              </a:rPr>
              <a:t>keydown</a:t>
            </a:r>
            <a:r>
              <a:rPr lang="en-US" sz="2000" dirty="0">
                <a:solidFill>
                  <a:schemeClr val="tx1">
                    <a:lumMod val="50000"/>
                  </a:schemeClr>
                </a:solidFill>
                <a:latin typeface="+mj-lt"/>
                <a:cs typeface="Courier New" panose="02070309020205020404" pitchFamily="49" charset="0"/>
              </a:rPr>
              <a:t>', function(e) {</a:t>
            </a:r>
          </a:p>
          <a:p>
            <a:r>
              <a:rPr lang="en-US" sz="2000" dirty="0">
                <a:solidFill>
                  <a:schemeClr val="tx1">
                    <a:lumMod val="50000"/>
                  </a:schemeClr>
                </a:solidFill>
                <a:latin typeface="+mj-lt"/>
                <a:cs typeface="Courier New" panose="02070309020205020404" pitchFamily="49" charset="0"/>
              </a:rPr>
              <a:t>  if (</a:t>
            </a:r>
            <a:r>
              <a:rPr lang="en-US" sz="2000" dirty="0" err="1">
                <a:solidFill>
                  <a:schemeClr val="tx1">
                    <a:lumMod val="50000"/>
                  </a:schemeClr>
                </a:solidFill>
                <a:latin typeface="+mj-lt"/>
                <a:cs typeface="Courier New" panose="02070309020205020404" pitchFamily="49" charset="0"/>
              </a:rPr>
              <a:t>e.keyCode</a:t>
            </a:r>
            <a:r>
              <a:rPr lang="en-US" sz="2000" dirty="0">
                <a:solidFill>
                  <a:schemeClr val="tx1">
                    <a:lumMod val="50000"/>
                  </a:schemeClr>
                </a:solidFill>
                <a:latin typeface="+mj-lt"/>
                <a:cs typeface="Courier New" panose="02070309020205020404" pitchFamily="49" charset="0"/>
              </a:rPr>
              <a:t> === 13 || </a:t>
            </a:r>
            <a:r>
              <a:rPr lang="en-US" sz="2000" dirty="0" err="1">
                <a:solidFill>
                  <a:schemeClr val="tx1">
                    <a:lumMod val="50000"/>
                  </a:schemeClr>
                </a:solidFill>
                <a:latin typeface="+mj-lt"/>
                <a:cs typeface="Courier New" panose="02070309020205020404" pitchFamily="49" charset="0"/>
              </a:rPr>
              <a:t>e.keyCode</a:t>
            </a:r>
            <a:r>
              <a:rPr lang="en-US" sz="2000" dirty="0">
                <a:solidFill>
                  <a:schemeClr val="tx1">
                    <a:lumMod val="50000"/>
                  </a:schemeClr>
                </a:solidFill>
                <a:latin typeface="+mj-lt"/>
                <a:cs typeface="Courier New" panose="02070309020205020404" pitchFamily="49" charset="0"/>
              </a:rPr>
              <a:t> === 32) {</a:t>
            </a:r>
          </a:p>
          <a:p>
            <a:r>
              <a:rPr lang="en-US" sz="2000" dirty="0">
                <a:solidFill>
                  <a:schemeClr val="tx1">
                    <a:lumMod val="50000"/>
                  </a:schemeClr>
                </a:solidFill>
                <a:latin typeface="+mj-lt"/>
                <a:cs typeface="Courier New" panose="02070309020205020404" pitchFamily="49" charset="0"/>
              </a:rPr>
              <a:t>    </a:t>
            </a:r>
            <a:r>
              <a:rPr lang="en-US" sz="2000" dirty="0" err="1">
                <a:solidFill>
                  <a:schemeClr val="tx1">
                    <a:lumMod val="50000"/>
                  </a:schemeClr>
                </a:solidFill>
                <a:latin typeface="+mj-lt"/>
                <a:cs typeface="Courier New" panose="02070309020205020404" pitchFamily="49" charset="0"/>
              </a:rPr>
              <a:t>e.preventDefault</a:t>
            </a:r>
            <a:r>
              <a:rPr lang="en-US" sz="2000" dirty="0">
                <a:solidFill>
                  <a:schemeClr val="tx1">
                    <a:lumMod val="50000"/>
                  </a:schemeClr>
                </a:solidFill>
                <a:latin typeface="+mj-lt"/>
                <a:cs typeface="Courier New" panose="02070309020205020404" pitchFamily="49" charset="0"/>
              </a:rPr>
              <a:t>();</a:t>
            </a:r>
          </a:p>
          <a:p>
            <a:r>
              <a:rPr lang="en-US" sz="2000" dirty="0">
                <a:solidFill>
                  <a:schemeClr val="tx1">
                    <a:lumMod val="50000"/>
                  </a:schemeClr>
                </a:solidFill>
                <a:latin typeface="+mj-lt"/>
                <a:cs typeface="Courier New" panose="02070309020205020404" pitchFamily="49" charset="0"/>
              </a:rPr>
              <a:t>    </a:t>
            </a:r>
            <a:r>
              <a:rPr lang="en-US" sz="2000" dirty="0" err="1">
                <a:solidFill>
                  <a:schemeClr val="tx1">
                    <a:lumMod val="50000"/>
                  </a:schemeClr>
                </a:solidFill>
                <a:latin typeface="+mj-lt"/>
                <a:cs typeface="Courier New" panose="02070309020205020404" pitchFamily="49" charset="0"/>
              </a:rPr>
              <a:t>this.click</a:t>
            </a:r>
            <a:r>
              <a:rPr lang="en-US" sz="2000" dirty="0">
                <a:solidFill>
                  <a:schemeClr val="tx1">
                    <a:lumMod val="50000"/>
                  </a:schemeClr>
                </a:solidFill>
                <a:latin typeface="+mj-lt"/>
                <a:cs typeface="Courier New" panose="02070309020205020404" pitchFamily="49" charset="0"/>
              </a:rPr>
              <a:t>();</a:t>
            </a:r>
          </a:p>
          <a:p>
            <a:r>
              <a:rPr lang="en-US" sz="2000" dirty="0">
                <a:solidFill>
                  <a:schemeClr val="tx1">
                    <a:lumMod val="50000"/>
                  </a:schemeClr>
                </a:solidFill>
                <a:latin typeface="+mj-lt"/>
                <a:cs typeface="Courier New" panose="02070309020205020404" pitchFamily="49" charset="0"/>
              </a:rPr>
              <a:t>  }</a:t>
            </a:r>
          </a:p>
          <a:p>
            <a:r>
              <a:rPr lang="en-US" sz="2000" dirty="0">
                <a:solidFill>
                  <a:schemeClr val="tx1">
                    <a:lumMod val="50000"/>
                  </a:schemeClr>
                </a:solidFill>
                <a:latin typeface="+mj-lt"/>
                <a:cs typeface="Courier New" panose="02070309020205020404" pitchFamily="49" charset="0"/>
              </a:rPr>
              <a:t>});</a:t>
            </a:r>
            <a:endParaRPr lang="en-US" sz="2400" dirty="0">
              <a:solidFill>
                <a:schemeClr val="tx1">
                  <a:lumMod val="50000"/>
                </a:schemeClr>
              </a:solidFill>
              <a:latin typeface="+mj-lt"/>
              <a:cs typeface="Courier New" panose="02070309020205020404" pitchFamily="49" charset="0"/>
            </a:endParaRPr>
          </a:p>
        </p:txBody>
      </p:sp>
      <p:sp>
        <p:nvSpPr>
          <p:cNvPr id="4" name="Google Shape;368;g22f15f9ccde_0_8">
            <a:extLst>
              <a:ext uri="{FF2B5EF4-FFF2-40B4-BE49-F238E27FC236}">
                <a16:creationId xmlns:a16="http://schemas.microsoft.com/office/drawing/2014/main" id="{AEBC70C4-F23C-B4DA-D68E-60B75486946B}"/>
              </a:ext>
            </a:extLst>
          </p:cNvPr>
          <p:cNvSpPr txBox="1">
            <a:spLocks/>
          </p:cNvSpPr>
          <p:nvPr/>
        </p:nvSpPr>
        <p:spPr>
          <a:xfrm>
            <a:off x="6926111" y="3325237"/>
            <a:ext cx="7882322" cy="53731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lnSpc>
                <a:spcPct val="150000"/>
              </a:lnSpc>
              <a:spcBef>
                <a:spcPts val="0"/>
              </a:spcBef>
            </a:pPr>
            <a:r>
              <a:rPr lang="en-CA" sz="2400" b="1" dirty="0">
                <a:solidFill>
                  <a:schemeClr val="dk1"/>
                </a:solidFill>
              </a:rPr>
              <a:t>Non-Semantic button/ custom button</a:t>
            </a:r>
          </a:p>
        </p:txBody>
      </p:sp>
      <p:cxnSp>
        <p:nvCxnSpPr>
          <p:cNvPr id="7" name="Straight Connector 6">
            <a:extLst>
              <a:ext uri="{FF2B5EF4-FFF2-40B4-BE49-F238E27FC236}">
                <a16:creationId xmlns:a16="http://schemas.microsoft.com/office/drawing/2014/main" id="{AC6F27A4-93E4-9BDB-1EDE-4FDCF3391D1B}"/>
              </a:ext>
            </a:extLst>
          </p:cNvPr>
          <p:cNvCxnSpPr/>
          <p:nvPr/>
        </p:nvCxnSpPr>
        <p:spPr>
          <a:xfrm>
            <a:off x="5574323" y="3604846"/>
            <a:ext cx="0" cy="3323492"/>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4E81455-A197-1AEA-CB75-914B598090A9}"/>
              </a:ext>
            </a:extLst>
          </p:cNvPr>
          <p:cNvSpPr txBox="1"/>
          <p:nvPr/>
        </p:nvSpPr>
        <p:spPr>
          <a:xfrm>
            <a:off x="798671" y="8375635"/>
            <a:ext cx="14631828" cy="307777"/>
          </a:xfrm>
          <a:prstGeom prst="rect">
            <a:avLst/>
          </a:prstGeom>
          <a:solidFill>
            <a:schemeClr val="bg1"/>
          </a:solidFill>
        </p:spPr>
        <p:txBody>
          <a:bodyPr wrap="square" rtlCol="0">
            <a:spAutoFit/>
          </a:bodyPr>
          <a:lstStyle/>
          <a:p>
            <a:pPr algn="r"/>
            <a:r>
              <a:rPr lang="en-US" sz="1400" dirty="0">
                <a:latin typeface="Helvetica" panose="020B0604020202020204" pitchFamily="34" charset="0"/>
                <a:cs typeface="Helvetica" panose="020B0604020202020204" pitchFamily="34" charset="0"/>
              </a:rPr>
              <a:t>Read more </a:t>
            </a:r>
            <a:r>
              <a:rPr lang="en-US" dirty="0">
                <a:solidFill>
                  <a:schemeClr val="accent1">
                    <a:lumMod val="75000"/>
                  </a:schemeClr>
                </a:solidFill>
                <a:latin typeface="Helvetica" panose="020B0604020202020204" pitchFamily="34" charset="0"/>
                <a:cs typeface="Helvetica" panose="020B0604020202020204" pitchFamily="34" charset="0"/>
                <a:hlinkClick r:id="rId4">
                  <a:extLst>
                    <a:ext uri="{A12FA001-AC4F-418D-AE19-62706E023703}">
                      <ahyp:hlinkClr xmlns:ahyp="http://schemas.microsoft.com/office/drawing/2018/hyperlinkcolor" val="tx"/>
                    </a:ext>
                  </a:extLst>
                </a:hlinkClick>
              </a:rPr>
              <a:t>Technique: Keyboard operable custom controls, Harvard University</a:t>
            </a:r>
            <a:endParaRPr lang="en-US" sz="1400" dirty="0">
              <a:solidFill>
                <a:schemeClr val="accent1">
                  <a:lumMod val="75000"/>
                </a:schemeClr>
              </a:solidFill>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5" name="Google Shape;361;p5">
            <a:extLst>
              <a:ext uri="{FF2B5EF4-FFF2-40B4-BE49-F238E27FC236}">
                <a16:creationId xmlns:a16="http://schemas.microsoft.com/office/drawing/2014/main" id="{4FDDBD68-9D32-DA18-3FC6-39A6685132D1}"/>
              </a:ext>
            </a:extLst>
          </p:cNvPr>
          <p:cNvSpPr txBox="1">
            <a:spLocks/>
          </p:cNvSpPr>
          <p:nvPr/>
        </p:nvSpPr>
        <p:spPr>
          <a:xfrm>
            <a:off x="812875" y="2474445"/>
            <a:ext cx="14904900" cy="83822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lnSpc>
                <a:spcPct val="100000"/>
              </a:lnSpc>
              <a:spcBef>
                <a:spcPts val="0"/>
              </a:spcBef>
            </a:pPr>
            <a:r>
              <a:rPr lang="en-US" sz="2800" b="1" dirty="0">
                <a:solidFill>
                  <a:schemeClr val="dk1"/>
                </a:solidFill>
              </a:rPr>
              <a:t>Code Pen: </a:t>
            </a:r>
            <a:r>
              <a:rPr lang="en-US" sz="2800" b="1" dirty="0">
                <a:solidFill>
                  <a:schemeClr val="dk1"/>
                </a:solidFill>
                <a:hlinkClick r:id="rId3"/>
              </a:rPr>
              <a:t>https://codepen.io/web-dot-dev/pen/bGKOrLj</a:t>
            </a:r>
            <a:r>
              <a:rPr lang="en-US" sz="2800" b="1" dirty="0">
                <a:solidFill>
                  <a:schemeClr val="dk1"/>
                </a:solidFill>
              </a:rPr>
              <a:t> </a:t>
            </a:r>
            <a:endParaRPr lang="en-US" sz="2800" dirty="0"/>
          </a:p>
        </p:txBody>
      </p:sp>
      <p:sp>
        <p:nvSpPr>
          <p:cNvPr id="366" name="Google Shape;366;g22f15f9ccde_0_8"/>
          <p:cNvSpPr txBox="1">
            <a:spLocks noGrp="1"/>
          </p:cNvSpPr>
          <p:nvPr>
            <p:ph type="title"/>
          </p:nvPr>
        </p:nvSpPr>
        <p:spPr>
          <a:xfrm>
            <a:off x="812880" y="768364"/>
            <a:ext cx="14631833" cy="8382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sz="5400" dirty="0"/>
              <a:t>Example: Accessible JavaScript – Button (React)</a:t>
            </a:r>
            <a:endParaRPr sz="5400" dirty="0"/>
          </a:p>
        </p:txBody>
      </p:sp>
      <p:sp>
        <p:nvSpPr>
          <p:cNvPr id="367" name="Google Shape;367;g22f15f9ccde_0_8"/>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18</a:t>
            </a:fld>
            <a:endParaRPr/>
          </a:p>
        </p:txBody>
      </p:sp>
      <p:pic>
        <p:nvPicPr>
          <p:cNvPr id="11" name="Picture 10">
            <a:extLst>
              <a:ext uri="{FF2B5EF4-FFF2-40B4-BE49-F238E27FC236}">
                <a16:creationId xmlns:a16="http://schemas.microsoft.com/office/drawing/2014/main" id="{6747699B-5A58-DDB7-4699-B70F0F91DDBC}"/>
              </a:ext>
            </a:extLst>
          </p:cNvPr>
          <p:cNvPicPr>
            <a:picLocks noChangeAspect="1"/>
          </p:cNvPicPr>
          <p:nvPr/>
        </p:nvPicPr>
        <p:blipFill>
          <a:blip r:embed="rId4"/>
          <a:stretch>
            <a:fillRect/>
          </a:stretch>
        </p:blipFill>
        <p:spPr>
          <a:xfrm>
            <a:off x="812875" y="3602734"/>
            <a:ext cx="5560857" cy="2678640"/>
          </a:xfrm>
          <a:prstGeom prst="rect">
            <a:avLst/>
          </a:prstGeom>
        </p:spPr>
      </p:pic>
      <p:pic>
        <p:nvPicPr>
          <p:cNvPr id="13" name="Picture 12">
            <a:extLst>
              <a:ext uri="{FF2B5EF4-FFF2-40B4-BE49-F238E27FC236}">
                <a16:creationId xmlns:a16="http://schemas.microsoft.com/office/drawing/2014/main" id="{EEBF09C1-84C4-8BF6-9F84-DBFEF1943B57}"/>
              </a:ext>
            </a:extLst>
          </p:cNvPr>
          <p:cNvPicPr>
            <a:picLocks noChangeAspect="1"/>
          </p:cNvPicPr>
          <p:nvPr/>
        </p:nvPicPr>
        <p:blipFill>
          <a:blip r:embed="rId5"/>
          <a:stretch>
            <a:fillRect/>
          </a:stretch>
        </p:blipFill>
        <p:spPr>
          <a:xfrm>
            <a:off x="8128794" y="3667644"/>
            <a:ext cx="5079513" cy="2613730"/>
          </a:xfrm>
          <a:prstGeom prst="rect">
            <a:avLst/>
          </a:prstGeom>
        </p:spPr>
      </p:pic>
    </p:spTree>
    <p:extLst>
      <p:ext uri="{BB962C8B-B14F-4D97-AF65-F5344CB8AC3E}">
        <p14:creationId xmlns:p14="http://schemas.microsoft.com/office/powerpoint/2010/main" val="364534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grpSp>
        <p:nvGrpSpPr>
          <p:cNvPr id="7" name="Group 6" descr="Custom checkbox - Subscribe to our newsletter. &#10;Keyboard interaction expected is 'Space key' activates the checkbox. ">
            <a:extLst>
              <a:ext uri="{FF2B5EF4-FFF2-40B4-BE49-F238E27FC236}">
                <a16:creationId xmlns:a16="http://schemas.microsoft.com/office/drawing/2014/main" id="{21EDD07B-1544-89AD-C1DB-AE7D3EA7CB01}"/>
              </a:ext>
            </a:extLst>
          </p:cNvPr>
          <p:cNvGrpSpPr/>
          <p:nvPr/>
        </p:nvGrpSpPr>
        <p:grpSpPr>
          <a:xfrm>
            <a:off x="3162140" y="2170064"/>
            <a:ext cx="9567381" cy="2180588"/>
            <a:chOff x="2422934" y="49497"/>
            <a:chExt cx="7175536" cy="1635441"/>
          </a:xfrm>
        </p:grpSpPr>
        <p:grpSp>
          <p:nvGrpSpPr>
            <p:cNvPr id="8" name="Group 7">
              <a:extLst>
                <a:ext uri="{FF2B5EF4-FFF2-40B4-BE49-F238E27FC236}">
                  <a16:creationId xmlns:a16="http://schemas.microsoft.com/office/drawing/2014/main" id="{7361FB42-D8DC-BBCA-DBD4-7E49B190EE51}"/>
                </a:ext>
              </a:extLst>
            </p:cNvPr>
            <p:cNvGrpSpPr/>
            <p:nvPr/>
          </p:nvGrpSpPr>
          <p:grpSpPr>
            <a:xfrm>
              <a:off x="2422934" y="49497"/>
              <a:ext cx="6919897" cy="1281442"/>
              <a:chOff x="2422934" y="49497"/>
              <a:chExt cx="6919897" cy="1281442"/>
            </a:xfrm>
          </p:grpSpPr>
          <p:pic>
            <p:nvPicPr>
              <p:cNvPr id="10" name="Google Shape;612;g146feeb6f7b_0_260">
                <a:extLst>
                  <a:ext uri="{FF2B5EF4-FFF2-40B4-BE49-F238E27FC236}">
                    <a16:creationId xmlns:a16="http://schemas.microsoft.com/office/drawing/2014/main" id="{78DF39B3-C90E-08CC-EB0A-3F7D13E16C24}"/>
                  </a:ext>
                </a:extLst>
              </p:cNvPr>
              <p:cNvPicPr preferRelativeResize="0"/>
              <p:nvPr/>
            </p:nvPicPr>
            <p:blipFill rotWithShape="1">
              <a:blip r:embed="rId3">
                <a:alphaModFix/>
              </a:blip>
              <a:srcRect t="9235" b="14053"/>
              <a:stretch/>
            </p:blipFill>
            <p:spPr>
              <a:xfrm>
                <a:off x="2422934" y="49497"/>
                <a:ext cx="4979915" cy="830997"/>
              </a:xfrm>
              <a:prstGeom prst="rect">
                <a:avLst/>
              </a:prstGeom>
              <a:noFill/>
              <a:ln>
                <a:noFill/>
              </a:ln>
            </p:spPr>
          </p:pic>
          <p:pic>
            <p:nvPicPr>
              <p:cNvPr id="11" name="Google Shape;613;g146feeb6f7b_0_260">
                <a:extLst>
                  <a:ext uri="{FF2B5EF4-FFF2-40B4-BE49-F238E27FC236}">
                    <a16:creationId xmlns:a16="http://schemas.microsoft.com/office/drawing/2014/main" id="{34B0C299-E701-61D2-2DD9-E8E1E8E45D1B}"/>
                  </a:ext>
                </a:extLst>
              </p:cNvPr>
              <p:cNvPicPr preferRelativeResize="0"/>
              <p:nvPr/>
            </p:nvPicPr>
            <p:blipFill rotWithShape="1">
              <a:blip r:embed="rId4">
                <a:alphaModFix/>
              </a:blip>
              <a:srcRect/>
              <a:stretch/>
            </p:blipFill>
            <p:spPr>
              <a:xfrm>
                <a:off x="7433331" y="571455"/>
                <a:ext cx="1909500" cy="389438"/>
              </a:xfrm>
              <a:prstGeom prst="rect">
                <a:avLst/>
              </a:prstGeom>
              <a:noFill/>
              <a:ln>
                <a:noFill/>
              </a:ln>
            </p:spPr>
          </p:pic>
          <p:pic>
            <p:nvPicPr>
              <p:cNvPr id="12" name="Google Shape;614;g146feeb6f7b_0_260">
                <a:extLst>
                  <a:ext uri="{FF2B5EF4-FFF2-40B4-BE49-F238E27FC236}">
                    <a16:creationId xmlns:a16="http://schemas.microsoft.com/office/drawing/2014/main" id="{C057403A-0F41-242D-9560-10CEA4D484E7}"/>
                  </a:ext>
                </a:extLst>
              </p:cNvPr>
              <p:cNvPicPr preferRelativeResize="0"/>
              <p:nvPr/>
            </p:nvPicPr>
            <p:blipFill rotWithShape="1">
              <a:blip r:embed="rId3">
                <a:alphaModFix/>
              </a:blip>
              <a:srcRect/>
              <a:stretch/>
            </p:blipFill>
            <p:spPr>
              <a:xfrm>
                <a:off x="7402849" y="128678"/>
                <a:ext cx="1934624" cy="420843"/>
              </a:xfrm>
              <a:prstGeom prst="rect">
                <a:avLst/>
              </a:prstGeom>
              <a:noFill/>
              <a:ln>
                <a:noFill/>
              </a:ln>
            </p:spPr>
          </p:pic>
          <p:cxnSp>
            <p:nvCxnSpPr>
              <p:cNvPr id="13" name="Google Shape;615;g146feeb6f7b_0_260">
                <a:extLst>
                  <a:ext uri="{FF2B5EF4-FFF2-40B4-BE49-F238E27FC236}">
                    <a16:creationId xmlns:a16="http://schemas.microsoft.com/office/drawing/2014/main" id="{5D27BD85-3F05-C488-D838-6052C86CB086}"/>
                  </a:ext>
                </a:extLst>
              </p:cNvPr>
              <p:cNvCxnSpPr/>
              <p:nvPr/>
            </p:nvCxnSpPr>
            <p:spPr>
              <a:xfrm rot="10800000">
                <a:off x="2849139" y="836539"/>
                <a:ext cx="576300" cy="494400"/>
              </a:xfrm>
              <a:prstGeom prst="curvedConnector3">
                <a:avLst>
                  <a:gd name="adj1" fmla="val 100683"/>
                </a:avLst>
              </a:prstGeom>
              <a:noFill/>
              <a:ln w="38100" cap="flat" cmpd="sng">
                <a:solidFill>
                  <a:srgbClr val="595959"/>
                </a:solidFill>
                <a:prstDash val="solid"/>
                <a:miter lim="800000"/>
                <a:headEnd type="none" w="sm" len="sm"/>
                <a:tailEnd type="triangle" w="med" len="med"/>
              </a:ln>
            </p:spPr>
          </p:cxnSp>
        </p:grpSp>
        <p:sp>
          <p:nvSpPr>
            <p:cNvPr id="9" name="Google Shape;617;g146feeb6f7b_0_260">
              <a:extLst>
                <a:ext uri="{FF2B5EF4-FFF2-40B4-BE49-F238E27FC236}">
                  <a16:creationId xmlns:a16="http://schemas.microsoft.com/office/drawing/2014/main" id="{388020D4-17BC-AA5F-81C1-EE41E440E8E6}"/>
                </a:ext>
              </a:extLst>
            </p:cNvPr>
            <p:cNvSpPr txBox="1"/>
            <p:nvPr/>
          </p:nvSpPr>
          <p:spPr>
            <a:xfrm>
              <a:off x="3502470" y="976996"/>
              <a:ext cx="6096000" cy="707942"/>
            </a:xfrm>
            <a:prstGeom prst="rect">
              <a:avLst/>
            </a:prstGeom>
            <a:noFill/>
            <a:ln>
              <a:noFill/>
            </a:ln>
          </p:spPr>
          <p:txBody>
            <a:bodyPr spcFirstLastPara="1" wrap="square" lIns="121900" tIns="60933" rIns="121900" bIns="60933" anchor="t" anchorCtr="0">
              <a:spAutoFit/>
            </a:bodyPr>
            <a:lstStyle/>
            <a:p>
              <a:pPr>
                <a:buClr>
                  <a:schemeClr val="dk1"/>
                </a:buClr>
                <a:buSzPts val="2000"/>
              </a:pPr>
              <a:r>
                <a:rPr lang="en-US" sz="2667" b="1" dirty="0">
                  <a:solidFill>
                    <a:schemeClr val="dk1"/>
                  </a:solidFill>
                  <a:latin typeface="Calibri"/>
                  <a:ea typeface="Calibri"/>
                  <a:cs typeface="Calibri"/>
                  <a:sym typeface="Calibri"/>
                </a:rPr>
                <a:t>Keyboard interaction</a:t>
              </a:r>
              <a:endParaRPr sz="1867" dirty="0"/>
            </a:p>
            <a:p>
              <a:pPr>
                <a:buSzPts val="2000"/>
              </a:pPr>
              <a:r>
                <a:rPr lang="en-US" sz="2667" b="1" dirty="0">
                  <a:solidFill>
                    <a:srgbClr val="262626"/>
                  </a:solidFill>
                  <a:latin typeface="Calibri"/>
                  <a:ea typeface="Calibri"/>
                  <a:cs typeface="Calibri"/>
                  <a:sym typeface="Calibri"/>
                </a:rPr>
                <a:t>Space key: </a:t>
              </a:r>
              <a:r>
                <a:rPr lang="en-US" sz="2667" dirty="0">
                  <a:solidFill>
                    <a:srgbClr val="262626"/>
                  </a:solidFill>
                  <a:latin typeface="Calibri"/>
                  <a:ea typeface="Calibri"/>
                  <a:cs typeface="Calibri"/>
                  <a:sym typeface="Calibri"/>
                </a:rPr>
                <a:t>Activates the checkbox</a:t>
              </a:r>
              <a:endParaRPr sz="2667" u="sng" dirty="0">
                <a:solidFill>
                  <a:srgbClr val="262626"/>
                </a:solidFill>
                <a:latin typeface="Calibri"/>
                <a:ea typeface="Calibri"/>
                <a:cs typeface="Calibri"/>
                <a:sym typeface="Calibri"/>
              </a:endParaRPr>
            </a:p>
          </p:txBody>
        </p:sp>
      </p:grpSp>
      <p:pic>
        <p:nvPicPr>
          <p:cNvPr id="6" name="Google Shape;616;g146feeb6f7b_0_260" descr="HTML code of the custom checkbox">
            <a:extLst>
              <a:ext uri="{FF2B5EF4-FFF2-40B4-BE49-F238E27FC236}">
                <a16:creationId xmlns:a16="http://schemas.microsoft.com/office/drawing/2014/main" id="{893DFC67-8E3F-20C9-C4E6-D05465BAC949}"/>
              </a:ext>
            </a:extLst>
          </p:cNvPr>
          <p:cNvPicPr preferRelativeResize="0"/>
          <p:nvPr/>
        </p:nvPicPr>
        <p:blipFill>
          <a:blip r:embed="rId5"/>
          <a:srcRect l="176" r="176"/>
          <a:stretch/>
        </p:blipFill>
        <p:spPr>
          <a:xfrm>
            <a:off x="182880" y="4808429"/>
            <a:ext cx="8793891" cy="3123992"/>
          </a:xfrm>
          <a:prstGeom prst="rect">
            <a:avLst/>
          </a:prstGeom>
          <a:noFill/>
          <a:ln>
            <a:noFill/>
          </a:ln>
        </p:spPr>
      </p:pic>
      <p:sp>
        <p:nvSpPr>
          <p:cNvPr id="619" name="Google Shape;619;g146feeb6f7b_0_260"/>
          <p:cNvSpPr txBox="1"/>
          <p:nvPr/>
        </p:nvSpPr>
        <p:spPr>
          <a:xfrm>
            <a:off x="8823061" y="4969476"/>
            <a:ext cx="1394400" cy="410379"/>
          </a:xfrm>
          <a:prstGeom prst="rect">
            <a:avLst/>
          </a:prstGeom>
          <a:solidFill>
            <a:srgbClr val="7030A0"/>
          </a:solidFill>
          <a:ln>
            <a:noFill/>
          </a:ln>
        </p:spPr>
        <p:txBody>
          <a:bodyPr spcFirstLastPara="1" wrap="square" lIns="121900" tIns="60933" rIns="121900" bIns="60933" anchor="t" anchorCtr="0">
            <a:spAutoFit/>
          </a:bodyPr>
          <a:lstStyle/>
          <a:p>
            <a:pPr>
              <a:buSzPts val="1400"/>
            </a:pPr>
            <a:r>
              <a:rPr lang="en-US" sz="1867" b="1" i="1" dirty="0">
                <a:solidFill>
                  <a:schemeClr val="lt1"/>
                </a:solidFill>
                <a:latin typeface="Calibri"/>
                <a:ea typeface="Calibri"/>
                <a:cs typeface="Calibri"/>
                <a:sym typeface="Calibri"/>
              </a:rPr>
              <a:t>JavaScript </a:t>
            </a:r>
            <a:endParaRPr sz="1600" dirty="0">
              <a:solidFill>
                <a:schemeClr val="lt1"/>
              </a:solidFill>
              <a:latin typeface="Calibri"/>
              <a:ea typeface="Calibri"/>
              <a:cs typeface="Calibri"/>
              <a:sym typeface="Calibri"/>
            </a:endParaRPr>
          </a:p>
        </p:txBody>
      </p:sp>
      <p:sp>
        <p:nvSpPr>
          <p:cNvPr id="618" name="Google Shape;618;g146feeb6f7b_0_260"/>
          <p:cNvSpPr/>
          <p:nvPr/>
        </p:nvSpPr>
        <p:spPr>
          <a:xfrm>
            <a:off x="8823061" y="5467405"/>
            <a:ext cx="6761552" cy="2995692"/>
          </a:xfrm>
          <a:custGeom>
            <a:avLst/>
            <a:gdLst/>
            <a:ahLst/>
            <a:cxnLst/>
            <a:rect l="l" t="t" r="r" b="b"/>
            <a:pathLst>
              <a:path w="5071164" h="2246769" fill="none" extrusionOk="0">
                <a:moveTo>
                  <a:pt x="0" y="0"/>
                </a:moveTo>
                <a:cubicBezTo>
                  <a:pt x="1546730" y="-49533"/>
                  <a:pt x="2918179" y="-14809"/>
                  <a:pt x="5071164" y="0"/>
                </a:cubicBezTo>
                <a:cubicBezTo>
                  <a:pt x="5158803" y="709360"/>
                  <a:pt x="4998485" y="1654734"/>
                  <a:pt x="5071164" y="2246769"/>
                </a:cubicBezTo>
                <a:cubicBezTo>
                  <a:pt x="3956319" y="2198538"/>
                  <a:pt x="1280454" y="2331224"/>
                  <a:pt x="0" y="2246769"/>
                </a:cubicBezTo>
                <a:cubicBezTo>
                  <a:pt x="-38581" y="1920957"/>
                  <a:pt x="63341" y="953370"/>
                  <a:pt x="0" y="0"/>
                </a:cubicBezTo>
                <a:close/>
              </a:path>
              <a:path w="5071164" h="2246769" extrusionOk="0">
                <a:moveTo>
                  <a:pt x="0" y="0"/>
                </a:moveTo>
                <a:cubicBezTo>
                  <a:pt x="605520" y="118645"/>
                  <a:pt x="2652618" y="116012"/>
                  <a:pt x="5071164" y="0"/>
                </a:cubicBezTo>
                <a:cubicBezTo>
                  <a:pt x="4938282" y="629768"/>
                  <a:pt x="5156115" y="1685603"/>
                  <a:pt x="5071164" y="2246769"/>
                </a:cubicBezTo>
                <a:cubicBezTo>
                  <a:pt x="3621962" y="2381369"/>
                  <a:pt x="1199783" y="2089573"/>
                  <a:pt x="0" y="2246769"/>
                </a:cubicBezTo>
                <a:cubicBezTo>
                  <a:pt x="-20187" y="1576725"/>
                  <a:pt x="-152480" y="995154"/>
                  <a:pt x="0" y="0"/>
                </a:cubicBezTo>
                <a:close/>
              </a:path>
            </a:pathLst>
          </a:custGeom>
          <a:solidFill>
            <a:srgbClr val="FFFFE7"/>
          </a:solidFill>
          <a:ln w="9525" cap="flat" cmpd="sng">
            <a:solidFill>
              <a:srgbClr val="FFC000"/>
            </a:solidFill>
            <a:prstDash val="solid"/>
            <a:round/>
            <a:headEnd type="none" w="sm" len="sm"/>
            <a:tailEnd type="none" w="sm" len="sm"/>
          </a:ln>
        </p:spPr>
        <p:txBody>
          <a:bodyPr spcFirstLastPara="1" wrap="square" lIns="121900" tIns="60933" rIns="121900" bIns="60933" anchor="t" anchorCtr="0">
            <a:noAutofit/>
          </a:bodyPr>
          <a:lstStyle/>
          <a:p>
            <a:pPr>
              <a:buSzPts val="1400"/>
            </a:pPr>
            <a:r>
              <a:rPr lang="en-US" sz="1867" b="1" i="1" dirty="0">
                <a:solidFill>
                  <a:srgbClr val="7030A0"/>
                </a:solidFill>
                <a:highlight>
                  <a:srgbClr val="FFFF00"/>
                </a:highlight>
                <a:latin typeface="Calibri"/>
                <a:ea typeface="Calibri"/>
                <a:cs typeface="Calibri"/>
                <a:sym typeface="Calibri"/>
              </a:rPr>
              <a:t>Event handlers</a:t>
            </a:r>
            <a:br>
              <a:rPr lang="en-US" sz="1867" b="1" i="1" dirty="0">
                <a:solidFill>
                  <a:srgbClr val="7030A0"/>
                </a:solidFill>
                <a:highlight>
                  <a:srgbClr val="FFFF00"/>
                </a:highlight>
                <a:latin typeface="Calibri"/>
                <a:ea typeface="Calibri"/>
                <a:cs typeface="Calibri"/>
                <a:sym typeface="Calibri"/>
              </a:rPr>
            </a:br>
            <a:r>
              <a:rPr lang="en-US" sz="1867" b="1" dirty="0">
                <a:solidFill>
                  <a:schemeClr val="dk1"/>
                </a:solidFill>
                <a:highlight>
                  <a:srgbClr val="FFFF00"/>
                </a:highlight>
                <a:latin typeface="Calibri"/>
                <a:ea typeface="Calibri"/>
                <a:cs typeface="Calibri"/>
                <a:sym typeface="Calibri"/>
              </a:rPr>
              <a:t>onclick 		- </a:t>
            </a:r>
            <a:r>
              <a:rPr lang="en-US" sz="1867" dirty="0">
                <a:solidFill>
                  <a:schemeClr val="dk1"/>
                </a:solidFill>
                <a:highlight>
                  <a:srgbClr val="FFFF00"/>
                </a:highlight>
                <a:latin typeface="Calibri"/>
                <a:ea typeface="Calibri"/>
                <a:cs typeface="Calibri"/>
                <a:sym typeface="Calibri"/>
              </a:rPr>
              <a:t>Handel mouse clicks on checkbox &amp; label</a:t>
            </a:r>
            <a:endParaRPr sz="1867" dirty="0">
              <a:highlight>
                <a:srgbClr val="FFFF00"/>
              </a:highlight>
            </a:endParaRPr>
          </a:p>
          <a:p>
            <a:pPr>
              <a:buSzPts val="1400"/>
            </a:pPr>
            <a:r>
              <a:rPr lang="en-US" sz="1867" b="1" dirty="0" err="1">
                <a:solidFill>
                  <a:srgbClr val="1B1B1B"/>
                </a:solidFill>
                <a:highlight>
                  <a:srgbClr val="FFFF00"/>
                </a:highlight>
                <a:latin typeface="Calibri"/>
                <a:ea typeface="Calibri"/>
                <a:cs typeface="Calibri"/>
                <a:sym typeface="Calibri"/>
              </a:rPr>
              <a:t>onKeyDown</a:t>
            </a:r>
            <a:r>
              <a:rPr lang="en-US" sz="1867" b="1" dirty="0">
                <a:solidFill>
                  <a:srgbClr val="1B1B1B"/>
                </a:solidFill>
                <a:highlight>
                  <a:srgbClr val="FFFF00"/>
                </a:highlight>
                <a:latin typeface="Calibri"/>
                <a:ea typeface="Calibri"/>
                <a:cs typeface="Calibri"/>
                <a:sym typeface="Calibri"/>
              </a:rPr>
              <a:t> 	- </a:t>
            </a:r>
            <a:r>
              <a:rPr lang="en-US" sz="1867" dirty="0">
                <a:solidFill>
                  <a:schemeClr val="dk1"/>
                </a:solidFill>
                <a:highlight>
                  <a:srgbClr val="FFFF00"/>
                </a:highlight>
                <a:latin typeface="Calibri"/>
                <a:ea typeface="Calibri"/>
                <a:cs typeface="Calibri"/>
                <a:sym typeface="Calibri"/>
              </a:rPr>
              <a:t>Handle the Space key pressed </a:t>
            </a:r>
            <a:endParaRPr sz="1867" dirty="0">
              <a:highlight>
                <a:srgbClr val="FFFF00"/>
              </a:highlight>
            </a:endParaRPr>
          </a:p>
          <a:p>
            <a:pPr>
              <a:buSzPts val="1400"/>
            </a:pPr>
            <a:r>
              <a:rPr lang="en-US" sz="1867" b="1" dirty="0" err="1">
                <a:solidFill>
                  <a:schemeClr val="dk1"/>
                </a:solidFill>
                <a:highlight>
                  <a:srgbClr val="FFFF00"/>
                </a:highlight>
                <a:latin typeface="Calibri"/>
                <a:ea typeface="Calibri"/>
                <a:cs typeface="Calibri"/>
                <a:sym typeface="Calibri"/>
              </a:rPr>
              <a:t>e.keyCode</a:t>
            </a:r>
            <a:r>
              <a:rPr lang="en-US" sz="1867" b="1" dirty="0">
                <a:solidFill>
                  <a:schemeClr val="dk1"/>
                </a:solidFill>
                <a:highlight>
                  <a:srgbClr val="FFFF00"/>
                </a:highlight>
                <a:latin typeface="Calibri"/>
                <a:ea typeface="Calibri"/>
                <a:cs typeface="Calibri"/>
                <a:sym typeface="Calibri"/>
              </a:rPr>
              <a:t> == 32 	- </a:t>
            </a:r>
            <a:r>
              <a:rPr lang="en-US" sz="1867" dirty="0">
                <a:solidFill>
                  <a:schemeClr val="dk1"/>
                </a:solidFill>
                <a:highlight>
                  <a:srgbClr val="FFFF00"/>
                </a:highlight>
                <a:latin typeface="Calibri"/>
                <a:ea typeface="Calibri"/>
                <a:cs typeface="Calibri"/>
                <a:sym typeface="Calibri"/>
              </a:rPr>
              <a:t>Spacebar key code</a:t>
            </a:r>
            <a:br>
              <a:rPr lang="en-US" sz="1867" dirty="0">
                <a:solidFill>
                  <a:schemeClr val="dk1"/>
                </a:solidFill>
                <a:latin typeface="Calibri"/>
                <a:ea typeface="Calibri"/>
                <a:cs typeface="Calibri"/>
                <a:sym typeface="Calibri"/>
              </a:rPr>
            </a:br>
            <a:endParaRPr sz="1867" dirty="0">
              <a:solidFill>
                <a:schemeClr val="dk1"/>
              </a:solidFill>
              <a:latin typeface="Calibri"/>
              <a:ea typeface="Calibri"/>
              <a:cs typeface="Calibri"/>
              <a:sym typeface="Calibri"/>
            </a:endParaRPr>
          </a:p>
        </p:txBody>
      </p:sp>
      <p:sp>
        <p:nvSpPr>
          <p:cNvPr id="624" name="Google Shape;624;g146feeb6f7b_0_260"/>
          <p:cNvSpPr txBox="1"/>
          <p:nvPr/>
        </p:nvSpPr>
        <p:spPr>
          <a:xfrm>
            <a:off x="347812" y="8334812"/>
            <a:ext cx="6765200" cy="625822"/>
          </a:xfrm>
          <a:prstGeom prst="rect">
            <a:avLst/>
          </a:prstGeom>
          <a:noFill/>
          <a:ln>
            <a:noFill/>
          </a:ln>
        </p:spPr>
        <p:txBody>
          <a:bodyPr spcFirstLastPara="1" wrap="square" lIns="121900" tIns="60933" rIns="121900" bIns="60933" anchor="t" anchorCtr="0">
            <a:spAutoFit/>
          </a:bodyPr>
          <a:lstStyle/>
          <a:p>
            <a:pPr algn="r">
              <a:buSzPts val="1400"/>
            </a:pPr>
            <a:r>
              <a:rPr lang="en-US" sz="1867" dirty="0">
                <a:solidFill>
                  <a:schemeClr val="dk1"/>
                </a:solidFill>
                <a:latin typeface="Calibri"/>
                <a:ea typeface="Calibri"/>
                <a:cs typeface="Calibri"/>
                <a:sym typeface="Calibri"/>
              </a:rPr>
              <a:t>Complete code on </a:t>
            </a:r>
            <a:r>
              <a:rPr lang="en-US" sz="1867" u="sng"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ARIA: checkbox role – MDN</a:t>
            </a:r>
            <a:r>
              <a:rPr lang="en-US" sz="1867"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https://developer.mozilla.org/en-US/docs/Web/Accessibility/ARIA/Roles/checkbox_role </a:t>
            </a:r>
            <a:endParaRPr sz="1867" dirty="0"/>
          </a:p>
        </p:txBody>
      </p:sp>
      <p:sp>
        <p:nvSpPr>
          <p:cNvPr id="4" name="Title 5">
            <a:extLst>
              <a:ext uri="{FF2B5EF4-FFF2-40B4-BE49-F238E27FC236}">
                <a16:creationId xmlns:a16="http://schemas.microsoft.com/office/drawing/2014/main" id="{C3C4EA41-70EB-A116-AC12-038B0EEC9AD5}"/>
              </a:ext>
            </a:extLst>
          </p:cNvPr>
          <p:cNvSpPr txBox="1">
            <a:spLocks/>
          </p:cNvSpPr>
          <p:nvPr/>
        </p:nvSpPr>
        <p:spPr>
          <a:xfrm>
            <a:off x="812879" y="768365"/>
            <a:ext cx="15070587" cy="1107996"/>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marR="0" lvl="0" algn="l" rtl="0">
              <a:lnSpc>
                <a:spcPct val="100000"/>
              </a:lnSpc>
              <a:spcBef>
                <a:spcPts val="0"/>
              </a:spcBef>
              <a:spcAft>
                <a:spcPts val="0"/>
              </a:spcAft>
            </a:defPPr>
            <a:lvl1pPr marR="0" lvl="0" algn="l" defTabSz="781583" rtl="0" eaLnBrk="1" latinLnBrk="0" hangingPunct="1">
              <a:lnSpc>
                <a:spcPct val="80000"/>
              </a:lnSpc>
              <a:spcBef>
                <a:spcPct val="0"/>
              </a:spcBef>
              <a:spcAft>
                <a:spcPts val="0"/>
              </a:spcAft>
              <a:buClr>
                <a:schemeClr val="accent5"/>
              </a:buClr>
              <a:buSzPts val="7200"/>
              <a:buFont typeface="Arial"/>
              <a:buNone/>
              <a:defRPr sz="4800" b="1" i="0" u="none" strike="noStrike" kern="1200" cap="none" baseline="0">
                <a:solidFill>
                  <a:srgbClr val="00673E"/>
                </a:solidFill>
                <a:latin typeface="+mj-lt"/>
                <a:ea typeface="+mj-ea"/>
                <a:cs typeface="+mj-cs"/>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Tx/>
              <a:buSzTx/>
              <a:buFontTx/>
              <a:buNone/>
              <a:defRPr/>
            </a:pPr>
            <a:r>
              <a:rPr lang="en-US" sz="4000" dirty="0">
                <a:latin typeface="Helvetica" panose="020B0604020202020204" pitchFamily="34" charset="0"/>
                <a:cs typeface="Helvetica" panose="020B0604020202020204" pitchFamily="34" charset="0"/>
              </a:rPr>
              <a:t>Non-semantic checkbox</a:t>
            </a:r>
          </a:p>
          <a:p>
            <a:pPr>
              <a:buClrTx/>
              <a:buSzTx/>
              <a:buFontTx/>
              <a:buNone/>
              <a:defRPr/>
            </a:pPr>
            <a:r>
              <a:rPr lang="en-US" sz="4000" dirty="0">
                <a:latin typeface="Helvetica" panose="020B0604020202020204" pitchFamily="34" charset="0"/>
                <a:cs typeface="Helvetica" panose="020B0604020202020204" pitchFamily="34" charset="0"/>
              </a:rPr>
              <a:t>Events and Event handlers</a:t>
            </a:r>
          </a:p>
        </p:txBody>
      </p:sp>
    </p:spTree>
    <p:extLst>
      <p:ext uri="{BB962C8B-B14F-4D97-AF65-F5344CB8AC3E}">
        <p14:creationId xmlns:p14="http://schemas.microsoft.com/office/powerpoint/2010/main" val="94652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
          <p:cNvSpPr txBox="1">
            <a:spLocks noGrp="1"/>
          </p:cNvSpPr>
          <p:nvPr>
            <p:ph type="title"/>
          </p:nvPr>
        </p:nvSpPr>
        <p:spPr>
          <a:xfrm>
            <a:off x="812881" y="768365"/>
            <a:ext cx="9475914" cy="5785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Accessible name precedence</a:t>
            </a:r>
          </a:p>
        </p:txBody>
      </p:sp>
      <p:sp>
        <p:nvSpPr>
          <p:cNvPr id="323" name="Google Shape;323;p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a:t>
            </a:fld>
            <a:endParaRPr/>
          </a:p>
        </p:txBody>
      </p:sp>
      <p:sp>
        <p:nvSpPr>
          <p:cNvPr id="3" name="Text Placeholder 2">
            <a:extLst>
              <a:ext uri="{FF2B5EF4-FFF2-40B4-BE49-F238E27FC236}">
                <a16:creationId xmlns:a16="http://schemas.microsoft.com/office/drawing/2014/main" id="{41CDED99-C63B-BA28-E0E4-9A84DCA3776C}"/>
              </a:ext>
            </a:extLst>
          </p:cNvPr>
          <p:cNvSpPr>
            <a:spLocks noGrp="1"/>
          </p:cNvSpPr>
          <p:nvPr>
            <p:ph type="body" idx="1"/>
          </p:nvPr>
        </p:nvSpPr>
        <p:spPr>
          <a:xfrm>
            <a:off x="728213" y="1718734"/>
            <a:ext cx="13990109" cy="971712"/>
          </a:xfrm>
        </p:spPr>
        <p:txBody>
          <a:bodyPr/>
          <a:lstStyle/>
          <a:p>
            <a:r>
              <a:rPr lang="en-US" sz="2800" dirty="0"/>
              <a:t>In the following code example, the Accessible Name for the input field?</a:t>
            </a:r>
          </a:p>
          <a:p>
            <a:endParaRPr lang="en-US" sz="2800" dirty="0"/>
          </a:p>
          <a:p>
            <a:endParaRPr lang="en-CA" sz="2800" dirty="0"/>
          </a:p>
          <a:p>
            <a:endParaRPr lang="en-CA" sz="2800" dirty="0"/>
          </a:p>
        </p:txBody>
      </p:sp>
      <p:pic>
        <p:nvPicPr>
          <p:cNvPr id="5" name="Picture 4">
            <a:extLst>
              <a:ext uri="{FF2B5EF4-FFF2-40B4-BE49-F238E27FC236}">
                <a16:creationId xmlns:a16="http://schemas.microsoft.com/office/drawing/2014/main" id="{1FBB2228-10B2-4F54-EC03-DB93834A2862}"/>
              </a:ext>
            </a:extLst>
          </p:cNvPr>
          <p:cNvPicPr>
            <a:picLocks noChangeAspect="1"/>
          </p:cNvPicPr>
          <p:nvPr/>
        </p:nvPicPr>
        <p:blipFill>
          <a:blip r:embed="rId3"/>
          <a:stretch>
            <a:fillRect/>
          </a:stretch>
        </p:blipFill>
        <p:spPr>
          <a:xfrm>
            <a:off x="991982" y="5963770"/>
            <a:ext cx="11386859" cy="1442855"/>
          </a:xfrm>
          <a:prstGeom prst="rect">
            <a:avLst/>
          </a:prstGeom>
        </p:spPr>
      </p:pic>
      <p:pic>
        <p:nvPicPr>
          <p:cNvPr id="7" name="Picture 6">
            <a:extLst>
              <a:ext uri="{FF2B5EF4-FFF2-40B4-BE49-F238E27FC236}">
                <a16:creationId xmlns:a16="http://schemas.microsoft.com/office/drawing/2014/main" id="{12D2BFA6-970F-89A2-502D-C1C51ED23287}"/>
              </a:ext>
            </a:extLst>
          </p:cNvPr>
          <p:cNvPicPr>
            <a:picLocks noChangeAspect="1"/>
          </p:cNvPicPr>
          <p:nvPr/>
        </p:nvPicPr>
        <p:blipFill>
          <a:blip r:embed="rId4"/>
          <a:stretch>
            <a:fillRect/>
          </a:stretch>
        </p:blipFill>
        <p:spPr>
          <a:xfrm>
            <a:off x="991982" y="2690446"/>
            <a:ext cx="8396974" cy="1258462"/>
          </a:xfrm>
          <a:prstGeom prst="rect">
            <a:avLst/>
          </a:prstGeom>
        </p:spPr>
      </p:pic>
      <p:pic>
        <p:nvPicPr>
          <p:cNvPr id="9" name="Picture 8">
            <a:extLst>
              <a:ext uri="{FF2B5EF4-FFF2-40B4-BE49-F238E27FC236}">
                <a16:creationId xmlns:a16="http://schemas.microsoft.com/office/drawing/2014/main" id="{43334952-57FD-E5FA-2B7C-4FD909A612B6}"/>
              </a:ext>
            </a:extLst>
          </p:cNvPr>
          <p:cNvPicPr>
            <a:picLocks noChangeAspect="1"/>
          </p:cNvPicPr>
          <p:nvPr/>
        </p:nvPicPr>
        <p:blipFill>
          <a:blip r:embed="rId5"/>
          <a:stretch>
            <a:fillRect/>
          </a:stretch>
        </p:blipFill>
        <p:spPr>
          <a:xfrm>
            <a:off x="991982" y="4199192"/>
            <a:ext cx="7732225" cy="1442855"/>
          </a:xfrm>
          <a:prstGeom prst="rect">
            <a:avLst/>
          </a:prstGeom>
        </p:spPr>
      </p:pic>
      <p:sp>
        <p:nvSpPr>
          <p:cNvPr id="2" name="TextBox 1">
            <a:extLst>
              <a:ext uri="{FF2B5EF4-FFF2-40B4-BE49-F238E27FC236}">
                <a16:creationId xmlns:a16="http://schemas.microsoft.com/office/drawing/2014/main" id="{BB572CA2-6874-432A-A541-FD7D7FA742A5}"/>
              </a:ext>
            </a:extLst>
          </p:cNvPr>
          <p:cNvSpPr txBox="1"/>
          <p:nvPr/>
        </p:nvSpPr>
        <p:spPr>
          <a:xfrm>
            <a:off x="9965635" y="3034748"/>
            <a:ext cx="2186608" cy="461665"/>
          </a:xfrm>
          <a:prstGeom prst="rect">
            <a:avLst/>
          </a:prstGeom>
          <a:noFill/>
        </p:spPr>
        <p:txBody>
          <a:bodyPr wrap="square" rtlCol="0">
            <a:spAutoFit/>
          </a:bodyPr>
          <a:lstStyle/>
          <a:p>
            <a:r>
              <a:rPr lang="en-CA" sz="2400" i="1" dirty="0"/>
              <a:t>First Name</a:t>
            </a:r>
          </a:p>
        </p:txBody>
      </p:sp>
      <p:sp>
        <p:nvSpPr>
          <p:cNvPr id="4" name="TextBox 3">
            <a:extLst>
              <a:ext uri="{FF2B5EF4-FFF2-40B4-BE49-F238E27FC236}">
                <a16:creationId xmlns:a16="http://schemas.microsoft.com/office/drawing/2014/main" id="{44F3D450-AFA8-95F2-E2EC-041A3372208C}"/>
              </a:ext>
            </a:extLst>
          </p:cNvPr>
          <p:cNvSpPr txBox="1"/>
          <p:nvPr/>
        </p:nvSpPr>
        <p:spPr>
          <a:xfrm>
            <a:off x="10118035" y="4830420"/>
            <a:ext cx="2186608" cy="461665"/>
          </a:xfrm>
          <a:prstGeom prst="rect">
            <a:avLst/>
          </a:prstGeom>
          <a:noFill/>
        </p:spPr>
        <p:txBody>
          <a:bodyPr wrap="square" rtlCol="0">
            <a:spAutoFit/>
          </a:bodyPr>
          <a:lstStyle/>
          <a:p>
            <a:r>
              <a:rPr lang="en-CA" sz="2400" i="1" dirty="0"/>
              <a:t>Given Name</a:t>
            </a:r>
          </a:p>
        </p:txBody>
      </p:sp>
      <p:sp>
        <p:nvSpPr>
          <p:cNvPr id="6" name="TextBox 5">
            <a:extLst>
              <a:ext uri="{FF2B5EF4-FFF2-40B4-BE49-F238E27FC236}">
                <a16:creationId xmlns:a16="http://schemas.microsoft.com/office/drawing/2014/main" id="{FD955F0D-2A61-ABC0-8128-E5EDD4F83A1E}"/>
              </a:ext>
            </a:extLst>
          </p:cNvPr>
          <p:cNvSpPr txBox="1"/>
          <p:nvPr/>
        </p:nvSpPr>
        <p:spPr>
          <a:xfrm>
            <a:off x="12682331" y="6573080"/>
            <a:ext cx="2186608" cy="461665"/>
          </a:xfrm>
          <a:prstGeom prst="rect">
            <a:avLst/>
          </a:prstGeom>
          <a:noFill/>
        </p:spPr>
        <p:txBody>
          <a:bodyPr wrap="square" rtlCol="0">
            <a:spAutoFit/>
          </a:bodyPr>
          <a:lstStyle/>
          <a:p>
            <a:r>
              <a:rPr lang="en-CA" sz="2400" i="1" dirty="0"/>
              <a:t>Your Name</a:t>
            </a:r>
          </a:p>
        </p:txBody>
      </p:sp>
    </p:spTree>
    <p:extLst>
      <p:ext uri="{BB962C8B-B14F-4D97-AF65-F5344CB8AC3E}">
        <p14:creationId xmlns:p14="http://schemas.microsoft.com/office/powerpoint/2010/main" val="372703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25212BE8-BFA9-8C2A-9939-F86B75862D93}"/>
              </a:ext>
            </a:extLst>
          </p:cNvPr>
          <p:cNvSpPr>
            <a:spLocks noGrp="1"/>
          </p:cNvSpPr>
          <p:nvPr>
            <p:ph type="title"/>
          </p:nvPr>
        </p:nvSpPr>
        <p:spPr>
          <a:xfrm>
            <a:off x="812880" y="768365"/>
            <a:ext cx="14617619" cy="578521"/>
          </a:xfrm>
        </p:spPr>
        <p:txBody>
          <a:bodyPr/>
          <a:lstStyle/>
          <a:p>
            <a:r>
              <a:rPr lang="en-US" dirty="0">
                <a:latin typeface="Helvetica" panose="020B0604020202020204" pitchFamily="34" charset="0"/>
                <a:cs typeface="Helvetica" panose="020B0604020202020204" pitchFamily="34" charset="0"/>
              </a:rPr>
              <a:t>JavaScript concepts</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20</a:t>
            </a:fld>
            <a:endParaRPr lang="en-US" dirty="0"/>
          </a:p>
        </p:txBody>
      </p:sp>
      <p:sp>
        <p:nvSpPr>
          <p:cNvPr id="8" name="Text Placeholder 7"/>
          <p:cNvSpPr>
            <a:spLocks noGrp="1"/>
          </p:cNvSpPr>
          <p:nvPr>
            <p:ph type="body" sz="quarter" idx="15"/>
          </p:nvPr>
        </p:nvSpPr>
        <p:spPr>
          <a:xfrm>
            <a:off x="812881" y="1902941"/>
            <a:ext cx="14904913" cy="5216315"/>
          </a:xfrm>
        </p:spPr>
        <p:txBody>
          <a:bodyPr/>
          <a:lstStyle/>
          <a:p>
            <a:r>
              <a:rPr lang="en-US" sz="2800" b="1" dirty="0">
                <a:latin typeface="Helvetica" panose="020B0604020202020204" pitchFamily="34" charset="0"/>
                <a:cs typeface="Helvetica" panose="020B0604020202020204" pitchFamily="34" charset="0"/>
              </a:rPr>
              <a:t>Access the DOM element: </a:t>
            </a:r>
            <a:r>
              <a:rPr lang="en-US" sz="2800" dirty="0">
                <a:latin typeface="Helvetica" panose="020B0604020202020204" pitchFamily="34" charset="0"/>
                <a:cs typeface="Helvetica" panose="020B0604020202020204" pitchFamily="34" charset="0"/>
              </a:rPr>
              <a:t>Methods like </a:t>
            </a:r>
            <a:r>
              <a:rPr lang="en-US" sz="2800" dirty="0" err="1">
                <a:latin typeface="Helvetica" panose="020B0604020202020204" pitchFamily="34" charset="0"/>
                <a:cs typeface="Helvetica" panose="020B0604020202020204" pitchFamily="34" charset="0"/>
              </a:rPr>
              <a:t>getElementById</a:t>
            </a:r>
            <a:r>
              <a:rPr lang="en-US" sz="2800" dirty="0">
                <a:latin typeface="Helvetica" panose="020B0604020202020204" pitchFamily="34" charset="0"/>
                <a:cs typeface="Helvetica" panose="020B0604020202020204" pitchFamily="34" charset="0"/>
              </a:rPr>
              <a:t>, </a:t>
            </a:r>
            <a:r>
              <a:rPr lang="en-US" sz="2800" dirty="0" err="1">
                <a:latin typeface="Helvetica" panose="020B0604020202020204" pitchFamily="34" charset="0"/>
                <a:cs typeface="Helvetica" panose="020B0604020202020204" pitchFamily="34" charset="0"/>
              </a:rPr>
              <a:t>querySelector</a:t>
            </a:r>
            <a:r>
              <a:rPr lang="en-US" sz="2800" dirty="0">
                <a:latin typeface="Helvetica" panose="020B0604020202020204" pitchFamily="34" charset="0"/>
                <a:cs typeface="Helvetica" panose="020B0604020202020204" pitchFamily="34" charset="0"/>
              </a:rPr>
              <a:t>, or </a:t>
            </a:r>
            <a:r>
              <a:rPr lang="en-US" sz="2800" dirty="0" err="1">
                <a:latin typeface="Helvetica" panose="020B0604020202020204" pitchFamily="34" charset="0"/>
                <a:cs typeface="Helvetica" panose="020B0604020202020204" pitchFamily="34" charset="0"/>
              </a:rPr>
              <a:t>querySelectorAll</a:t>
            </a:r>
            <a:r>
              <a:rPr lang="en-US" sz="2800" dirty="0">
                <a:latin typeface="Helvetica" panose="020B0604020202020204" pitchFamily="34" charset="0"/>
                <a:cs typeface="Helvetica" panose="020B0604020202020204" pitchFamily="34" charset="0"/>
              </a:rPr>
              <a:t> . </a:t>
            </a:r>
          </a:p>
          <a:p>
            <a:pPr marL="800100" lvl="1" indent="-342900">
              <a:buFont typeface="Arial" panose="020B0604020202020204" pitchFamily="34" charset="0"/>
              <a:buChar char="•"/>
            </a:pPr>
            <a:r>
              <a:rPr lang="en-US" sz="2800" dirty="0">
                <a:latin typeface="Helvetica" panose="020B0604020202020204" pitchFamily="34" charset="0"/>
                <a:cs typeface="Helvetica" panose="020B0604020202020204" pitchFamily="34" charset="0"/>
              </a:rPr>
              <a:t>Example: </a:t>
            </a:r>
            <a:r>
              <a:rPr lang="en-US" sz="2800" dirty="0">
                <a:latin typeface="Helvetica" panose="020B0604020202020204" pitchFamily="34" charset="0"/>
                <a:cs typeface="Helvetica" panose="020B0604020202020204" pitchFamily="34" charset="0"/>
                <a:hlinkClick r:id="rId3"/>
              </a:rPr>
              <a:t>https://www.w3schools.com/jsref/met_document_getelementbyid.asp</a:t>
            </a:r>
            <a:br>
              <a:rPr lang="en-US" sz="2800" dirty="0">
                <a:latin typeface="Helvetica" panose="020B0604020202020204" pitchFamily="34" charset="0"/>
                <a:cs typeface="Helvetica" panose="020B0604020202020204" pitchFamily="34" charset="0"/>
              </a:rPr>
            </a:br>
            <a:r>
              <a:rPr lang="en-CA" sz="2800" dirty="0" err="1">
                <a:solidFill>
                  <a:schemeClr val="tx1">
                    <a:lumMod val="50000"/>
                  </a:schemeClr>
                </a:solidFill>
                <a:effectLst/>
                <a:latin typeface="Consolas" panose="020B0609020204030204" pitchFamily="49" charset="0"/>
              </a:rPr>
              <a:t>document.getElementById</a:t>
            </a:r>
            <a:r>
              <a:rPr lang="en-CA" sz="2800" dirty="0">
                <a:solidFill>
                  <a:schemeClr val="tx1">
                    <a:lumMod val="50000"/>
                  </a:schemeClr>
                </a:solidFill>
                <a:effectLst/>
                <a:latin typeface="Consolas" panose="020B0609020204030204" pitchFamily="49" charset="0"/>
              </a:rPr>
              <a:t>("demo").</a:t>
            </a:r>
            <a:r>
              <a:rPr lang="en-CA" sz="2800" dirty="0" err="1">
                <a:solidFill>
                  <a:schemeClr val="tx1">
                    <a:lumMod val="50000"/>
                  </a:schemeClr>
                </a:solidFill>
                <a:effectLst/>
                <a:latin typeface="Consolas" panose="020B0609020204030204" pitchFamily="49" charset="0"/>
              </a:rPr>
              <a:t>innerHTML</a:t>
            </a:r>
            <a:r>
              <a:rPr lang="en-CA" sz="2800" dirty="0">
                <a:solidFill>
                  <a:schemeClr val="tx1">
                    <a:lumMod val="50000"/>
                  </a:schemeClr>
                </a:solidFill>
                <a:effectLst/>
                <a:latin typeface="Consolas" panose="020B0609020204030204" pitchFamily="49" charset="0"/>
              </a:rPr>
              <a:t> = "Hello World";</a:t>
            </a:r>
          </a:p>
          <a:p>
            <a:r>
              <a:rPr lang="en-US" sz="2800" b="1" dirty="0">
                <a:latin typeface="Helvetica" panose="020B0604020202020204" pitchFamily="34" charset="0"/>
                <a:cs typeface="Helvetica" panose="020B0604020202020204" pitchFamily="34" charset="0"/>
              </a:rPr>
              <a:t>Use </a:t>
            </a:r>
            <a:r>
              <a:rPr lang="en-US" sz="2800" b="1" dirty="0" err="1">
                <a:latin typeface="Helvetica" panose="020B0604020202020204" pitchFamily="34" charset="0"/>
                <a:cs typeface="Helvetica" panose="020B0604020202020204" pitchFamily="34" charset="0"/>
              </a:rPr>
              <a:t>element.focus</a:t>
            </a:r>
            <a:r>
              <a:rPr lang="en-US" sz="2800" b="1" dirty="0">
                <a:latin typeface="Helvetica" panose="020B0604020202020204" pitchFamily="34" charset="0"/>
                <a:cs typeface="Helvetica" panose="020B0604020202020204" pitchFamily="34" charset="0"/>
              </a:rPr>
              <a:t>() to set focus: </a:t>
            </a:r>
            <a:r>
              <a:rPr lang="en-US" sz="2800" dirty="0">
                <a:latin typeface="Helvetica" panose="020B0604020202020204" pitchFamily="34" charset="0"/>
                <a:cs typeface="Helvetica" panose="020B0604020202020204" pitchFamily="34" charset="0"/>
              </a:rPr>
              <a:t>Do not use </a:t>
            </a:r>
            <a:r>
              <a:rPr lang="en-US" sz="2800" dirty="0" err="1">
                <a:latin typeface="Helvetica" panose="020B0604020202020204" pitchFamily="34" charset="0"/>
                <a:cs typeface="Helvetica" panose="020B0604020202020204" pitchFamily="34" charset="0"/>
              </a:rPr>
              <a:t>createEvent</a:t>
            </a:r>
            <a:r>
              <a:rPr lang="en-US" sz="2800" dirty="0">
                <a:latin typeface="Helvetica" panose="020B0604020202020204" pitchFamily="34" charset="0"/>
                <a:cs typeface="Helvetica" panose="020B0604020202020204" pitchFamily="34" charset="0"/>
              </a:rPr>
              <a:t>(), </a:t>
            </a:r>
            <a:r>
              <a:rPr lang="en-US" sz="2800" dirty="0" err="1">
                <a:latin typeface="Helvetica" panose="020B0604020202020204" pitchFamily="34" charset="0"/>
                <a:cs typeface="Helvetica" panose="020B0604020202020204" pitchFamily="34" charset="0"/>
              </a:rPr>
              <a:t>initEvent</a:t>
            </a:r>
            <a:r>
              <a:rPr lang="en-US" sz="2800" dirty="0">
                <a:latin typeface="Helvetica" panose="020B0604020202020204" pitchFamily="34" charset="0"/>
                <a:cs typeface="Helvetica" panose="020B0604020202020204" pitchFamily="34" charset="0"/>
              </a:rPr>
              <a:t>() and </a:t>
            </a:r>
            <a:r>
              <a:rPr lang="en-US" sz="2800" dirty="0" err="1">
                <a:latin typeface="Helvetica" panose="020B0604020202020204" pitchFamily="34" charset="0"/>
                <a:cs typeface="Helvetica" panose="020B0604020202020204" pitchFamily="34" charset="0"/>
              </a:rPr>
              <a:t>dispatchEvent</a:t>
            </a:r>
            <a:r>
              <a:rPr lang="en-US" sz="2800" dirty="0">
                <a:latin typeface="Helvetica" panose="020B0604020202020204" pitchFamily="34" charset="0"/>
                <a:cs typeface="Helvetica" panose="020B0604020202020204" pitchFamily="34" charset="0"/>
              </a:rPr>
              <a:t>() to send focus to an element. </a:t>
            </a:r>
          </a:p>
          <a:p>
            <a:r>
              <a:rPr lang="en-US" sz="2800" b="1" dirty="0">
                <a:latin typeface="Helvetica" panose="020B0604020202020204" pitchFamily="34" charset="0"/>
                <a:cs typeface="Helvetica" panose="020B0604020202020204" pitchFamily="34" charset="0"/>
              </a:rPr>
              <a:t>Use </a:t>
            </a:r>
            <a:r>
              <a:rPr lang="en-US" sz="2800" b="1" dirty="0" err="1">
                <a:latin typeface="Helvetica" panose="020B0604020202020204" pitchFamily="34" charset="0"/>
                <a:cs typeface="Helvetica" panose="020B0604020202020204" pitchFamily="34" charset="0"/>
              </a:rPr>
              <a:t>onfocus</a:t>
            </a:r>
            <a:r>
              <a:rPr lang="en-US" sz="2800" b="1" dirty="0">
                <a:latin typeface="Helvetica" panose="020B0604020202020204" pitchFamily="34" charset="0"/>
                <a:cs typeface="Helvetica" panose="020B0604020202020204" pitchFamily="34" charset="0"/>
              </a:rPr>
              <a:t> to track the current focus: </a:t>
            </a:r>
            <a:r>
              <a:rPr lang="en-US" sz="2800" dirty="0">
                <a:latin typeface="Helvetica" panose="020B0604020202020204" pitchFamily="34" charset="0"/>
                <a:cs typeface="Helvetica" panose="020B0604020202020204" pitchFamily="34" charset="0"/>
              </a:rPr>
              <a:t>Don't assume that all focus changes will come via key and mouse events: assistive technologies such as screen readers can set the focus to any focusable element. Track focus using </a:t>
            </a:r>
            <a:r>
              <a:rPr lang="en-US" sz="2800" dirty="0" err="1">
                <a:latin typeface="Helvetica" panose="020B0604020202020204" pitchFamily="34" charset="0"/>
                <a:cs typeface="Helvetica" panose="020B0604020202020204" pitchFamily="34" charset="0"/>
              </a:rPr>
              <a:t>onfocus</a:t>
            </a:r>
            <a:r>
              <a:rPr lang="en-US" sz="2800" dirty="0">
                <a:latin typeface="Helvetica" panose="020B0604020202020204" pitchFamily="34" charset="0"/>
                <a:cs typeface="Helvetica" panose="020B0604020202020204" pitchFamily="34" charset="0"/>
              </a:rPr>
              <a:t> and </a:t>
            </a:r>
            <a:r>
              <a:rPr lang="en-US" sz="2800" dirty="0" err="1">
                <a:latin typeface="Helvetica" panose="020B0604020202020204" pitchFamily="34" charset="0"/>
                <a:cs typeface="Helvetica" panose="020B0604020202020204" pitchFamily="34" charset="0"/>
              </a:rPr>
              <a:t>onblur</a:t>
            </a:r>
            <a:r>
              <a:rPr lang="en-US" sz="2800" dirty="0">
                <a:latin typeface="Helvetica" panose="020B0604020202020204" pitchFamily="34" charset="0"/>
                <a:cs typeface="Helvetica" panose="020B0604020202020204" pitchFamily="34" charset="0"/>
              </a:rPr>
              <a:t> instead.</a:t>
            </a:r>
          </a:p>
          <a:p>
            <a:endParaRPr lang="en-US" sz="2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2879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80" y="2059516"/>
            <a:ext cx="9829720" cy="1816101"/>
          </a:xfrm>
        </p:spPr>
        <p:txBody>
          <a:bodyPr/>
          <a:lstStyle/>
          <a:p>
            <a:r>
              <a:rPr lang="en-US" dirty="0"/>
              <a:t>Focus management in JavaScript</a:t>
            </a:r>
          </a:p>
        </p:txBody>
      </p:sp>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a:xfrm>
            <a:off x="199082" y="8497455"/>
            <a:ext cx="529132" cy="486834"/>
          </a:xfrm>
          <a:prstGeom prst="rect">
            <a:avLst/>
          </a:prstGeom>
        </p:spPr>
        <p:txBody>
          <a:bodyPr vert="horz" lIns="0" tIns="0" rIns="0" bIns="0" rtlCol="0" anchor="ctr"/>
          <a:lstStyle>
            <a:defPPr>
              <a:defRPr lang="en-US"/>
            </a:defPPr>
            <a:lvl1pPr marL="0" algn="l" defTabSz="781583" rtl="0" eaLnBrk="1" latinLnBrk="0" hangingPunct="1">
              <a:defRPr sz="2100" b="1" kern="1200">
                <a:solidFill>
                  <a:srgbClr val="96B7A6"/>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a:lstStyle>
          <a:p>
            <a:fld id="{DEF3F5F5-7776-394F-A41F-3BAFC9CC9F8E}" type="slidenum">
              <a:rPr lang="en-US" smtClean="0"/>
              <a:pPr/>
              <a:t>21</a:t>
            </a:fld>
            <a:endParaRPr lang="en-US" dirty="0"/>
          </a:p>
        </p:txBody>
      </p:sp>
    </p:spTree>
    <p:extLst>
      <p:ext uri="{BB962C8B-B14F-4D97-AF65-F5344CB8AC3E}">
        <p14:creationId xmlns:p14="http://schemas.microsoft.com/office/powerpoint/2010/main" val="119068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5826d7a81b_0_52"/>
          <p:cNvSpPr txBox="1">
            <a:spLocks noGrp="1"/>
          </p:cNvSpPr>
          <p:nvPr>
            <p:ph type="title"/>
          </p:nvPr>
        </p:nvSpPr>
        <p:spPr>
          <a:xfrm>
            <a:off x="812874" y="768375"/>
            <a:ext cx="107409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Focus management in JavaScript</a:t>
            </a:r>
            <a:endParaRPr dirty="0"/>
          </a:p>
        </p:txBody>
      </p:sp>
      <p:sp>
        <p:nvSpPr>
          <p:cNvPr id="385" name="Google Shape;385;g25826d7a81b_0_5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22</a:t>
            </a:fld>
            <a:endParaRPr/>
          </a:p>
        </p:txBody>
      </p:sp>
      <p:sp>
        <p:nvSpPr>
          <p:cNvPr id="386" name="Google Shape;386;g25826d7a81b_0_52"/>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25400" lvl="0" indent="0" algn="l" rtl="0">
              <a:lnSpc>
                <a:spcPct val="150000"/>
              </a:lnSpc>
              <a:spcBef>
                <a:spcPts val="0"/>
              </a:spcBef>
              <a:spcAft>
                <a:spcPts val="0"/>
              </a:spcAft>
              <a:buSzPts val="3200"/>
            </a:pPr>
            <a:r>
              <a:rPr lang="en-US" dirty="0">
                <a:solidFill>
                  <a:schemeClr val="dk1"/>
                </a:solidFill>
              </a:rPr>
              <a:t>It involves controlling and manipulating the focus of elements on a web page, </a:t>
            </a:r>
          </a:p>
          <a:p>
            <a:pPr marL="25400" lvl="0" indent="0" algn="l" rtl="0">
              <a:lnSpc>
                <a:spcPct val="150000"/>
              </a:lnSpc>
              <a:spcBef>
                <a:spcPts val="0"/>
              </a:spcBef>
              <a:spcAft>
                <a:spcPts val="0"/>
              </a:spcAft>
              <a:buSzPts val="3200"/>
            </a:pPr>
            <a:r>
              <a:rPr lang="en-US" dirty="0">
                <a:solidFill>
                  <a:schemeClr val="dk1"/>
                </a:solidFill>
              </a:rPr>
              <a:t>For screen reader and keyboard only users, it can be extremely difficult  to navigate without proper focus management.</a:t>
            </a:r>
            <a:br>
              <a:rPr lang="en-US" dirty="0">
                <a:solidFill>
                  <a:schemeClr val="dk1"/>
                </a:solidFill>
              </a:rPr>
            </a:br>
            <a:endParaRPr sz="1800" dirty="0">
              <a:solidFill>
                <a:schemeClr val="dk1"/>
              </a:solidFill>
            </a:endParaRPr>
          </a:p>
          <a:p>
            <a:pPr marL="25400" lvl="0" indent="0" algn="l" rtl="0">
              <a:lnSpc>
                <a:spcPct val="150000"/>
              </a:lnSpc>
              <a:spcBef>
                <a:spcPts val="0"/>
              </a:spcBef>
              <a:spcAft>
                <a:spcPts val="0"/>
              </a:spcAft>
              <a:buClr>
                <a:schemeClr val="dk1"/>
              </a:buClr>
              <a:buSzPts val="3200"/>
            </a:pPr>
            <a:r>
              <a:rPr lang="en-US" b="1" dirty="0">
                <a:solidFill>
                  <a:schemeClr val="dk1"/>
                </a:solidFill>
              </a:rPr>
              <a:t>Techniques for focus management in JavaScript:</a:t>
            </a:r>
          </a:p>
          <a:p>
            <a:pPr marL="457200" lvl="0" indent="-431800" algn="l" rtl="0">
              <a:lnSpc>
                <a:spcPct val="150000"/>
              </a:lnSpc>
              <a:spcBef>
                <a:spcPts val="0"/>
              </a:spcBef>
              <a:spcAft>
                <a:spcPts val="0"/>
              </a:spcAft>
              <a:buClr>
                <a:schemeClr val="dk1"/>
              </a:buClr>
              <a:buSzPts val="3200"/>
              <a:buChar char="●"/>
            </a:pPr>
            <a:r>
              <a:rPr lang="en-US" dirty="0"/>
              <a:t>Tabindex (-1)</a:t>
            </a:r>
          </a:p>
          <a:p>
            <a:pPr marL="457200" lvl="0" indent="-431800" algn="l" rtl="0">
              <a:lnSpc>
                <a:spcPct val="150000"/>
              </a:lnSpc>
              <a:spcBef>
                <a:spcPts val="0"/>
              </a:spcBef>
              <a:spcAft>
                <a:spcPts val="0"/>
              </a:spcAft>
              <a:buClr>
                <a:schemeClr val="dk1"/>
              </a:buClr>
              <a:buSzPts val="3200"/>
              <a:buChar char="●"/>
            </a:pPr>
            <a:r>
              <a:rPr lang="en-US" dirty="0">
                <a:solidFill>
                  <a:schemeClr val="dk1"/>
                </a:solidFill>
              </a:rPr>
              <a:t>Roving tabindex (-1, 0) </a:t>
            </a:r>
          </a:p>
          <a:p>
            <a:pPr marL="457200" lvl="0" indent="-431800" algn="l" rtl="0">
              <a:lnSpc>
                <a:spcPct val="150000"/>
              </a:lnSpc>
              <a:spcBef>
                <a:spcPts val="0"/>
              </a:spcBef>
              <a:spcAft>
                <a:spcPts val="0"/>
              </a:spcAft>
              <a:buClr>
                <a:schemeClr val="dk1"/>
              </a:buClr>
              <a:buSzPts val="3200"/>
              <a:buChar char="●"/>
            </a:pPr>
            <a:r>
              <a:rPr lang="en-US" dirty="0">
                <a:solidFill>
                  <a:schemeClr val="dk1"/>
                </a:solidFill>
              </a:rPr>
              <a:t>aria-</a:t>
            </a:r>
            <a:r>
              <a:rPr lang="en-US" dirty="0" err="1">
                <a:solidFill>
                  <a:schemeClr val="dk1"/>
                </a:solidFill>
              </a:rPr>
              <a:t>activedesendent</a:t>
            </a:r>
            <a:r>
              <a:rPr lang="en-US" dirty="0">
                <a:solidFill>
                  <a:schemeClr val="dk1"/>
                </a:solidFill>
              </a:rPr>
              <a:t> </a:t>
            </a:r>
            <a:br>
              <a:rPr lang="en-US" dirty="0">
                <a:solidFill>
                  <a:schemeClr val="dk1"/>
                </a:solidFill>
              </a:rPr>
            </a:br>
            <a:endParaRPr lang="en-US" dirty="0">
              <a:solidFill>
                <a:schemeClr val="dk1"/>
              </a:solidFill>
            </a:endParaRPr>
          </a:p>
          <a:p>
            <a:pPr marL="457200" lvl="0" indent="-431800" algn="l" rtl="0">
              <a:lnSpc>
                <a:spcPct val="150000"/>
              </a:lnSpc>
              <a:spcBef>
                <a:spcPts val="0"/>
              </a:spcBef>
              <a:spcAft>
                <a:spcPts val="0"/>
              </a:spcAft>
              <a:buClr>
                <a:schemeClr val="dk1"/>
              </a:buClr>
              <a:buSzPts val="3200"/>
              <a:buChar char="●"/>
            </a:pPr>
            <a:endParaRPr dirty="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2f15f9ccde_0_2"/>
          <p:cNvSpPr txBox="1">
            <a:spLocks noGrp="1"/>
          </p:cNvSpPr>
          <p:nvPr>
            <p:ph type="title"/>
          </p:nvPr>
        </p:nvSpPr>
        <p:spPr>
          <a:xfrm>
            <a:off x="812880" y="768365"/>
            <a:ext cx="14023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Technique 1: Use tabindex (-1)</a:t>
            </a:r>
            <a:endParaRPr dirty="0"/>
          </a:p>
        </p:txBody>
      </p:sp>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23</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2" y="1878225"/>
            <a:ext cx="14396700" cy="28071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spcBef>
                <a:spcPts val="0"/>
              </a:spcBef>
            </a:pPr>
            <a:r>
              <a:rPr lang="en-US" dirty="0">
                <a:solidFill>
                  <a:schemeClr val="dk1"/>
                </a:solidFill>
              </a:rPr>
              <a:t>Add tabindex="-1" to a static element to make it  programmatically focusable and use JavaScript to move the focus to the element.</a:t>
            </a:r>
            <a:endParaRPr lang="en-US" sz="1500" dirty="0">
              <a:solidFill>
                <a:srgbClr val="20212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733160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2f15f9ccde_0_2"/>
          <p:cNvSpPr txBox="1">
            <a:spLocks noGrp="1"/>
          </p:cNvSpPr>
          <p:nvPr>
            <p:ph type="title"/>
          </p:nvPr>
        </p:nvSpPr>
        <p:spPr>
          <a:xfrm>
            <a:off x="812880" y="768365"/>
            <a:ext cx="1480050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Use tabindex (-1) in modal dialog (1 of 3)</a:t>
            </a:r>
            <a:br>
              <a:rPr lang="en-US" dirty="0"/>
            </a:br>
            <a:endParaRPr dirty="0"/>
          </a:p>
        </p:txBody>
      </p:sp>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24</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2" y="1878225"/>
            <a:ext cx="14396700" cy="28071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spcBef>
                <a:spcPts val="0"/>
              </a:spcBef>
            </a:pPr>
            <a:r>
              <a:rPr lang="en-US" b="1" dirty="0">
                <a:solidFill>
                  <a:schemeClr val="dk1"/>
                </a:solidFill>
              </a:rPr>
              <a:t>Use case:</a:t>
            </a:r>
          </a:p>
          <a:p>
            <a:pPr marL="25400" indent="0">
              <a:spcBef>
                <a:spcPts val="0"/>
              </a:spcBef>
            </a:pPr>
            <a:r>
              <a:rPr lang="en-US" dirty="0">
                <a:solidFill>
                  <a:schemeClr val="dk1"/>
                </a:solidFill>
              </a:rPr>
              <a:t>On the </a:t>
            </a:r>
            <a:r>
              <a:rPr lang="en-US" dirty="0">
                <a:solidFill>
                  <a:schemeClr val="dk1"/>
                </a:solidFill>
                <a:hlinkClick r:id="rId3"/>
              </a:rPr>
              <a:t>accessible university</a:t>
            </a:r>
            <a:r>
              <a:rPr lang="en-US" dirty="0">
                <a:solidFill>
                  <a:schemeClr val="dk1"/>
                </a:solidFill>
              </a:rPr>
              <a:t> website, when the trigger element “click here” is activated.</a:t>
            </a:r>
          </a:p>
          <a:p>
            <a:pPr indent="-431800">
              <a:spcBef>
                <a:spcPts val="0"/>
              </a:spcBef>
              <a:buFont typeface="Arial"/>
              <a:buChar char="●"/>
            </a:pPr>
            <a:r>
              <a:rPr lang="en-US" dirty="0">
                <a:solidFill>
                  <a:schemeClr val="dk1"/>
                </a:solidFill>
              </a:rPr>
              <a:t>The modal does not receive keyboard focus </a:t>
            </a:r>
          </a:p>
          <a:p>
            <a:pPr indent="-431800">
              <a:spcBef>
                <a:spcPts val="0"/>
              </a:spcBef>
              <a:buFont typeface="Arial"/>
              <a:buChar char="●"/>
            </a:pPr>
            <a:r>
              <a:rPr lang="en-US" dirty="0">
                <a:solidFill>
                  <a:schemeClr val="dk1"/>
                </a:solidFill>
              </a:rPr>
              <a:t>The elements on the background page receive focus.</a:t>
            </a:r>
            <a:endParaRPr lang="en-US" sz="1500" dirty="0">
              <a:solidFill>
                <a:srgbClr val="202124"/>
              </a:solidFill>
              <a:highlight>
                <a:srgbClr val="FFFFFF"/>
              </a:highlight>
              <a:latin typeface="Roboto"/>
              <a:ea typeface="Roboto"/>
              <a:cs typeface="Roboto"/>
              <a:sym typeface="Roboto"/>
            </a:endParaRPr>
          </a:p>
        </p:txBody>
      </p:sp>
      <p:pic>
        <p:nvPicPr>
          <p:cNvPr id="1028" name="Picture 4" descr="Screenshot displaying the model dialog opened">
            <a:extLst>
              <a:ext uri="{FF2B5EF4-FFF2-40B4-BE49-F238E27FC236}">
                <a16:creationId xmlns:a16="http://schemas.microsoft.com/office/drawing/2014/main" id="{79E842F0-6255-4756-811C-8B1A735A3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250" y="4469769"/>
            <a:ext cx="7005943" cy="280711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0E70D9-AAAA-FDC4-C8EF-5056D773D886}"/>
              </a:ext>
            </a:extLst>
          </p:cNvPr>
          <p:cNvSpPr txBox="1"/>
          <p:nvPr/>
        </p:nvSpPr>
        <p:spPr>
          <a:xfrm>
            <a:off x="4991316" y="7276880"/>
            <a:ext cx="8132884" cy="369332"/>
          </a:xfrm>
          <a:prstGeom prst="rect">
            <a:avLst/>
          </a:prstGeom>
          <a:noFill/>
        </p:spPr>
        <p:txBody>
          <a:bodyPr wrap="square">
            <a:spAutoFit/>
          </a:bodyPr>
          <a:lstStyle/>
          <a:p>
            <a:r>
              <a:rPr lang="en-CA" sz="1800" dirty="0">
                <a:hlinkClick r:id="rId5"/>
              </a:rPr>
              <a:t>Demo on inaccessible modal </a:t>
            </a:r>
            <a:r>
              <a:rPr lang="en-CA" sz="1800" dirty="0"/>
              <a:t>https://youtu.be/fiHBQ1znfDI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2" name="Google Shape;392;g25826d7a81b_0_58"/>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25</a:t>
            </a:fld>
            <a:endParaRPr/>
          </a:p>
        </p:txBody>
      </p:sp>
      <p:sp>
        <p:nvSpPr>
          <p:cNvPr id="393" name="Google Shape;393;g25826d7a81b_0_58"/>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25400" lvl="0" indent="0" algn="l" rtl="0">
              <a:lnSpc>
                <a:spcPct val="150000"/>
              </a:lnSpc>
              <a:spcBef>
                <a:spcPts val="0"/>
              </a:spcBef>
              <a:spcAft>
                <a:spcPts val="0"/>
              </a:spcAft>
              <a:buSzPts val="3200"/>
            </a:pPr>
            <a:r>
              <a:rPr lang="en-US" dirty="0">
                <a:solidFill>
                  <a:schemeClr val="dk1"/>
                </a:solidFill>
                <a:hlinkClick r:id="rId3"/>
              </a:rPr>
              <a:t>Modal Dialog Keyboard Interaction Design Pattern</a:t>
            </a:r>
            <a:endParaRPr lang="en-US" dirty="0">
              <a:solidFill>
                <a:schemeClr val="dk1"/>
              </a:solidFill>
            </a:endParaRPr>
          </a:p>
          <a:p>
            <a:pPr marL="457200" lvl="0" indent="-431800" algn="l" rtl="0">
              <a:lnSpc>
                <a:spcPct val="150000"/>
              </a:lnSpc>
              <a:spcBef>
                <a:spcPts val="0"/>
              </a:spcBef>
              <a:spcAft>
                <a:spcPts val="0"/>
              </a:spcAft>
              <a:buSzPts val="3200"/>
              <a:buChar char="●"/>
            </a:pPr>
            <a:r>
              <a:rPr lang="en-US" dirty="0">
                <a:solidFill>
                  <a:schemeClr val="dk1"/>
                </a:solidFill>
              </a:rPr>
              <a:t>When a modal opens, focus should be placed at one of two locations:</a:t>
            </a:r>
            <a:endParaRPr dirty="0">
              <a:solidFill>
                <a:schemeClr val="dk1"/>
              </a:solidFill>
            </a:endParaRPr>
          </a:p>
          <a:p>
            <a:pPr marL="914400" lvl="1" indent="-314325" algn="l" rtl="0">
              <a:lnSpc>
                <a:spcPct val="150000"/>
              </a:lnSpc>
              <a:spcBef>
                <a:spcPts val="0"/>
              </a:spcBef>
              <a:spcAft>
                <a:spcPts val="0"/>
              </a:spcAft>
              <a:buClr>
                <a:schemeClr val="dk1"/>
              </a:buClr>
              <a:buSzPts val="1350"/>
              <a:buChar char="○"/>
            </a:pPr>
            <a:r>
              <a:rPr lang="en-US" dirty="0">
                <a:solidFill>
                  <a:schemeClr val="dk1"/>
                </a:solidFill>
              </a:rPr>
              <a:t>Around the ENTIRE modal itself </a:t>
            </a:r>
            <a:endParaRPr dirty="0">
              <a:solidFill>
                <a:schemeClr val="dk1"/>
              </a:solidFill>
            </a:endParaRPr>
          </a:p>
          <a:p>
            <a:pPr marL="914400" lvl="1" indent="-314325" algn="l" rtl="0">
              <a:lnSpc>
                <a:spcPct val="150000"/>
              </a:lnSpc>
              <a:spcBef>
                <a:spcPts val="0"/>
              </a:spcBef>
              <a:spcAft>
                <a:spcPts val="0"/>
              </a:spcAft>
              <a:buClr>
                <a:schemeClr val="dk1"/>
              </a:buClr>
              <a:buSzPts val="1350"/>
              <a:buChar char="○"/>
            </a:pPr>
            <a:r>
              <a:rPr lang="en-US" dirty="0">
                <a:solidFill>
                  <a:schemeClr val="dk1"/>
                </a:solidFill>
              </a:rPr>
              <a:t>On the first heading that is inside the modal. </a:t>
            </a:r>
            <a:endParaRPr dirty="0">
              <a:solidFill>
                <a:schemeClr val="dk1"/>
              </a:solidFill>
            </a:endParaRPr>
          </a:p>
          <a:p>
            <a:pPr marL="457200" lvl="0" indent="-431800" algn="l" rtl="0">
              <a:lnSpc>
                <a:spcPct val="150000"/>
              </a:lnSpc>
              <a:spcBef>
                <a:spcPts val="0"/>
              </a:spcBef>
              <a:spcAft>
                <a:spcPts val="0"/>
              </a:spcAft>
              <a:buClr>
                <a:schemeClr val="dk1"/>
              </a:buClr>
              <a:buSzPts val="3200"/>
              <a:buChar char="●"/>
            </a:pPr>
            <a:r>
              <a:rPr lang="en-US" dirty="0">
                <a:solidFill>
                  <a:schemeClr val="dk1"/>
                </a:solidFill>
              </a:rPr>
              <a:t>This way when it opens, a users can simply navigate throughout the modal and continue moving forward.</a:t>
            </a:r>
            <a:endParaRPr dirty="0">
              <a:solidFill>
                <a:schemeClr val="dk1"/>
              </a:solidFill>
            </a:endParaRPr>
          </a:p>
          <a:p>
            <a:pPr marL="0" lvl="0" indent="0" algn="l" rtl="0">
              <a:lnSpc>
                <a:spcPct val="150000"/>
              </a:lnSpc>
              <a:spcBef>
                <a:spcPts val="0"/>
              </a:spcBef>
              <a:spcAft>
                <a:spcPts val="0"/>
              </a:spcAft>
              <a:buNone/>
            </a:pPr>
            <a:endParaRPr dirty="0">
              <a:solidFill>
                <a:schemeClr val="dk1"/>
              </a:solidFill>
            </a:endParaRPr>
          </a:p>
        </p:txBody>
      </p:sp>
      <p:sp>
        <p:nvSpPr>
          <p:cNvPr id="4" name="Google Shape;329;g22f15f9ccde_0_2">
            <a:extLst>
              <a:ext uri="{FF2B5EF4-FFF2-40B4-BE49-F238E27FC236}">
                <a16:creationId xmlns:a16="http://schemas.microsoft.com/office/drawing/2014/main" id="{6D97ACE8-ED55-AF8D-C29C-15FF2A24EB7C}"/>
              </a:ext>
            </a:extLst>
          </p:cNvPr>
          <p:cNvSpPr txBox="1">
            <a:spLocks noGrp="1"/>
          </p:cNvSpPr>
          <p:nvPr>
            <p:ph type="title"/>
          </p:nvPr>
        </p:nvSpPr>
        <p:spPr>
          <a:xfrm>
            <a:off x="812880" y="768365"/>
            <a:ext cx="1490490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Use tabindex (-1) in modal dialog (2 of 3)</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g258d87061b4_0_45"/>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26</a:t>
            </a:fld>
            <a:endParaRPr/>
          </a:p>
        </p:txBody>
      </p:sp>
      <p:sp>
        <p:nvSpPr>
          <p:cNvPr id="400" name="Google Shape;400;g258d87061b4_0_45"/>
          <p:cNvSpPr txBox="1">
            <a:spLocks noGrp="1"/>
          </p:cNvSpPr>
          <p:nvPr>
            <p:ph type="body" idx="1"/>
          </p:nvPr>
        </p:nvSpPr>
        <p:spPr>
          <a:xfrm>
            <a:off x="812875" y="1878226"/>
            <a:ext cx="14904900" cy="3642000"/>
          </a:xfrm>
          <a:prstGeom prst="rect">
            <a:avLst/>
          </a:prstGeom>
          <a:noFill/>
          <a:ln>
            <a:noFill/>
          </a:ln>
        </p:spPr>
        <p:txBody>
          <a:bodyPr spcFirstLastPara="1" wrap="square" lIns="0" tIns="0" rIns="0" bIns="0" anchor="t" anchorCtr="0">
            <a:noAutofit/>
          </a:bodyPr>
          <a:lstStyle/>
          <a:p>
            <a:pPr marL="457200" lvl="0" indent="-419100" algn="l" rtl="0">
              <a:lnSpc>
                <a:spcPct val="150000"/>
              </a:lnSpc>
              <a:spcBef>
                <a:spcPts val="0"/>
              </a:spcBef>
              <a:spcAft>
                <a:spcPts val="0"/>
              </a:spcAft>
              <a:buSzPts val="3000"/>
              <a:buChar char="●"/>
            </a:pPr>
            <a:r>
              <a:rPr lang="en-US" sz="3000" dirty="0">
                <a:solidFill>
                  <a:schemeClr val="dk1"/>
                </a:solidFill>
              </a:rPr>
              <a:t>To perform this focus change, we use tabindex=”-1” on either modal body OR the first heading inside the modal</a:t>
            </a:r>
            <a:endParaRPr sz="3000" dirty="0">
              <a:solidFill>
                <a:schemeClr val="dk1"/>
              </a:solidFill>
            </a:endParaRPr>
          </a:p>
          <a:p>
            <a:pPr marL="457200" lvl="0" indent="-419100" algn="l" rtl="0">
              <a:lnSpc>
                <a:spcPct val="150000"/>
              </a:lnSpc>
              <a:spcBef>
                <a:spcPts val="0"/>
              </a:spcBef>
              <a:spcAft>
                <a:spcPts val="0"/>
              </a:spcAft>
              <a:buClr>
                <a:schemeClr val="dk1"/>
              </a:buClr>
              <a:buSzPts val="3000"/>
              <a:buChar char="●"/>
            </a:pPr>
            <a:r>
              <a:rPr lang="en-US" sz="3000" dirty="0">
                <a:solidFill>
                  <a:schemeClr val="dk1"/>
                </a:solidFill>
              </a:rPr>
              <a:t>Tabindex=”-1” allows for JavaScript specific focus to be placed on an item and nothing else. (Different than tabindex=”0” which brings it into the natural focus order)</a:t>
            </a:r>
            <a:endParaRPr sz="3000" dirty="0">
              <a:solidFill>
                <a:schemeClr val="dk1"/>
              </a:solidFill>
            </a:endParaRPr>
          </a:p>
          <a:p>
            <a:pPr marL="457200" lvl="0" indent="-419100" algn="l" rtl="0">
              <a:lnSpc>
                <a:spcPct val="150000"/>
              </a:lnSpc>
              <a:spcBef>
                <a:spcPts val="0"/>
              </a:spcBef>
              <a:spcAft>
                <a:spcPts val="0"/>
              </a:spcAft>
              <a:buClr>
                <a:schemeClr val="dk1"/>
              </a:buClr>
              <a:buSzPts val="3000"/>
              <a:buChar char="●"/>
            </a:pPr>
            <a:r>
              <a:rPr lang="en-US" sz="3000" dirty="0">
                <a:solidFill>
                  <a:schemeClr val="dk1"/>
                </a:solidFill>
              </a:rPr>
              <a:t>Let’s take a look at an accessible example: </a:t>
            </a:r>
            <a:r>
              <a:rPr lang="en-US" sz="3000" u="sng" dirty="0">
                <a:solidFill>
                  <a:schemeClr val="hlink"/>
                </a:solidFill>
                <a:hlinkClick r:id="rId3"/>
              </a:rPr>
              <a:t>https://codepen.io/vavroom/pen/NpRLzE</a:t>
            </a:r>
            <a:r>
              <a:rPr lang="en-US" sz="3000" dirty="0">
                <a:solidFill>
                  <a:schemeClr val="dk1"/>
                </a:solidFill>
              </a:rPr>
              <a:t> </a:t>
            </a:r>
            <a:endParaRPr sz="3000" dirty="0">
              <a:solidFill>
                <a:schemeClr val="dk1"/>
              </a:solidFill>
            </a:endParaRPr>
          </a:p>
          <a:p>
            <a:pPr marL="0" lvl="0" indent="0" algn="l" rtl="0">
              <a:lnSpc>
                <a:spcPct val="150000"/>
              </a:lnSpc>
              <a:spcBef>
                <a:spcPts val="0"/>
              </a:spcBef>
              <a:spcAft>
                <a:spcPts val="0"/>
              </a:spcAft>
              <a:buNone/>
            </a:pPr>
            <a:endParaRPr dirty="0">
              <a:solidFill>
                <a:schemeClr val="dk1"/>
              </a:solidFill>
            </a:endParaRPr>
          </a:p>
        </p:txBody>
      </p:sp>
      <p:sp>
        <p:nvSpPr>
          <p:cNvPr id="4" name="Google Shape;329;g22f15f9ccde_0_2">
            <a:extLst>
              <a:ext uri="{FF2B5EF4-FFF2-40B4-BE49-F238E27FC236}">
                <a16:creationId xmlns:a16="http://schemas.microsoft.com/office/drawing/2014/main" id="{6A0B7BF5-3D02-6BC8-3B51-262EDB27C7AE}"/>
              </a:ext>
            </a:extLst>
          </p:cNvPr>
          <p:cNvSpPr txBox="1">
            <a:spLocks noGrp="1"/>
          </p:cNvSpPr>
          <p:nvPr>
            <p:ph type="title"/>
          </p:nvPr>
        </p:nvSpPr>
        <p:spPr>
          <a:xfrm>
            <a:off x="812880" y="768365"/>
            <a:ext cx="15166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Use tabindex (-1) in modal dialog (3 of 3)</a:t>
            </a:r>
            <a:br>
              <a:rPr lang="en-US" dirty="0"/>
            </a:br>
            <a:br>
              <a:rPr lang="en-US" dirty="0"/>
            </a:b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2f15f9ccde_0_2"/>
          <p:cNvSpPr txBox="1">
            <a:spLocks noGrp="1"/>
          </p:cNvSpPr>
          <p:nvPr>
            <p:ph type="title"/>
          </p:nvPr>
        </p:nvSpPr>
        <p:spPr>
          <a:xfrm>
            <a:off x="812880" y="768365"/>
            <a:ext cx="14023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Technique 2: Roving tabindex (-1, 0) </a:t>
            </a:r>
            <a:endParaRPr dirty="0"/>
          </a:p>
        </p:txBody>
      </p:sp>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27</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2" y="1878225"/>
            <a:ext cx="14396700" cy="60541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spcBef>
                <a:spcPts val="0"/>
              </a:spcBef>
            </a:pPr>
            <a:r>
              <a:rPr lang="en-US" dirty="0">
                <a:solidFill>
                  <a:schemeClr val="dk1"/>
                </a:solidFill>
              </a:rPr>
              <a:t>Use JavaScript to move focus in response to the user's keyboard input (key events) </a:t>
            </a:r>
          </a:p>
          <a:p>
            <a:pPr marL="482600" indent="-457200">
              <a:spcBef>
                <a:spcPts val="0"/>
              </a:spcBef>
              <a:buFont typeface="Arial" panose="020B0604020202020204" pitchFamily="34" charset="0"/>
              <a:buChar char="•"/>
            </a:pPr>
            <a:r>
              <a:rPr lang="en-US" dirty="0">
                <a:solidFill>
                  <a:schemeClr val="dk1"/>
                </a:solidFill>
              </a:rPr>
              <a:t>programmatically apply focus to the new/active element,</a:t>
            </a:r>
          </a:p>
          <a:p>
            <a:pPr marL="482600" indent="-457200">
              <a:spcBef>
                <a:spcPts val="0"/>
              </a:spcBef>
              <a:buFont typeface="Arial" panose="020B0604020202020204" pitchFamily="34" charset="0"/>
              <a:buChar char="•"/>
            </a:pPr>
            <a:r>
              <a:rPr lang="en-US" dirty="0">
                <a:solidFill>
                  <a:schemeClr val="dk1"/>
                </a:solidFill>
              </a:rPr>
              <a:t>update the tabindex of the focused element to "0", and</a:t>
            </a:r>
          </a:p>
          <a:p>
            <a:pPr marL="482600" indent="-457200">
              <a:spcBef>
                <a:spcPts val="0"/>
              </a:spcBef>
              <a:buFont typeface="Arial" panose="020B0604020202020204" pitchFamily="34" charset="0"/>
              <a:buChar char="•"/>
            </a:pPr>
            <a:r>
              <a:rPr lang="en-US" dirty="0">
                <a:solidFill>
                  <a:schemeClr val="dk1"/>
                </a:solidFill>
              </a:rPr>
              <a:t>update the tabindex of the previously focused element to "-1".</a:t>
            </a:r>
          </a:p>
          <a:p>
            <a:pPr marL="25400" indent="0">
              <a:spcBef>
                <a:spcPts val="0"/>
              </a:spcBef>
            </a:pPr>
            <a:endParaRPr lang="en-US" dirty="0">
              <a:solidFill>
                <a:schemeClr val="dk1"/>
              </a:solidFill>
            </a:endParaRPr>
          </a:p>
          <a:p>
            <a:pPr marL="25400" indent="0">
              <a:spcBef>
                <a:spcPts val="0"/>
              </a:spcBef>
            </a:pPr>
            <a:r>
              <a:rPr lang="en-US" dirty="0">
                <a:solidFill>
                  <a:schemeClr val="dk1"/>
                </a:solidFill>
              </a:rPr>
              <a:t>This technique is typically used when you have a group of elements that should logically be navigated in a specific order, like a menu, a set of tabs, or a carousel. </a:t>
            </a:r>
          </a:p>
          <a:p>
            <a:pPr marL="25400" indent="0">
              <a:spcBef>
                <a:spcPts val="0"/>
              </a:spcBef>
            </a:pPr>
            <a:endParaRPr lang="en-US" dirty="0">
              <a:solidFill>
                <a:schemeClr val="dk1"/>
              </a:solidFill>
            </a:endParaRPr>
          </a:p>
          <a:p>
            <a:pPr marL="25400" indent="0">
              <a:spcBef>
                <a:spcPts val="0"/>
              </a:spcBef>
            </a:pPr>
            <a:r>
              <a:rPr lang="en-US" dirty="0">
                <a:solidFill>
                  <a:schemeClr val="dk1"/>
                </a:solidFill>
                <a:hlinkClick r:id="rId3"/>
              </a:rPr>
              <a:t>Roving tabindex (video, 13 min)</a:t>
            </a:r>
            <a:endParaRPr lang="en-US" dirty="0">
              <a:solidFill>
                <a:schemeClr val="dk1"/>
              </a:solidFill>
            </a:endParaRPr>
          </a:p>
          <a:p>
            <a:pPr marL="482600" indent="-457200">
              <a:spcBef>
                <a:spcPts val="0"/>
              </a:spcBef>
              <a:buFont typeface="Arial" panose="020B0604020202020204" pitchFamily="34" charset="0"/>
              <a:buChar char="•"/>
            </a:pPr>
            <a:endParaRPr lang="en-US" dirty="0">
              <a:solidFill>
                <a:schemeClr val="dk1"/>
              </a:solidFill>
            </a:endParaRPr>
          </a:p>
          <a:p>
            <a:pPr marL="482600" indent="-457200">
              <a:spcBef>
                <a:spcPts val="0"/>
              </a:spcBef>
              <a:buFont typeface="Arial" panose="020B0604020202020204" pitchFamily="34" charset="0"/>
              <a:buChar char="•"/>
            </a:pPr>
            <a:endParaRPr lang="en-US" dirty="0">
              <a:solidFill>
                <a:schemeClr val="dk1"/>
              </a:solidFill>
            </a:endParaRPr>
          </a:p>
          <a:p>
            <a:pPr marL="482600" indent="-457200">
              <a:spcBef>
                <a:spcPts val="0"/>
              </a:spcBef>
              <a:buFont typeface="Arial" panose="020B0604020202020204" pitchFamily="34" charset="0"/>
              <a:buChar char="•"/>
            </a:pPr>
            <a:endParaRPr lang="en-US" sz="1500" dirty="0">
              <a:solidFill>
                <a:srgbClr val="20212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40782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28</a:t>
            </a:fld>
            <a:endParaRPr/>
          </a:p>
        </p:txBody>
      </p:sp>
      <p:sp>
        <p:nvSpPr>
          <p:cNvPr id="5" name="Google Shape;329;g22f15f9ccde_0_2">
            <a:extLst>
              <a:ext uri="{FF2B5EF4-FFF2-40B4-BE49-F238E27FC236}">
                <a16:creationId xmlns:a16="http://schemas.microsoft.com/office/drawing/2014/main" id="{31431106-2722-19A4-ADF0-B88AFC029DB4}"/>
              </a:ext>
            </a:extLst>
          </p:cNvPr>
          <p:cNvSpPr txBox="1">
            <a:spLocks noGrp="1"/>
          </p:cNvSpPr>
          <p:nvPr>
            <p:ph type="title"/>
          </p:nvPr>
        </p:nvSpPr>
        <p:spPr>
          <a:xfrm>
            <a:off x="812880" y="768365"/>
            <a:ext cx="15166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Roving tabindex in radio group (1 of 3)</a:t>
            </a:r>
            <a:endParaRPr dirty="0"/>
          </a:p>
        </p:txBody>
      </p:sp>
      <p:sp>
        <p:nvSpPr>
          <p:cNvPr id="8" name="Google Shape;324;p4">
            <a:extLst>
              <a:ext uri="{FF2B5EF4-FFF2-40B4-BE49-F238E27FC236}">
                <a16:creationId xmlns:a16="http://schemas.microsoft.com/office/drawing/2014/main" id="{C866C188-6C69-67B5-554A-50A9C2F5A19F}"/>
              </a:ext>
            </a:extLst>
          </p:cNvPr>
          <p:cNvSpPr txBox="1">
            <a:spLocks/>
          </p:cNvSpPr>
          <p:nvPr/>
        </p:nvSpPr>
        <p:spPr>
          <a:xfrm>
            <a:off x="8466667" y="1878225"/>
            <a:ext cx="7512473" cy="47283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r>
              <a:rPr lang="en-CA" sz="2400" b="0" dirty="0">
                <a:solidFill>
                  <a:schemeClr val="tx1">
                    <a:lumMod val="50000"/>
                  </a:schemeClr>
                </a:solidFill>
                <a:effectLst/>
                <a:latin typeface="Consolas" panose="020B0609020204030204" pitchFamily="49" charset="0"/>
              </a:rPr>
              <a:t> //listens to key presses</a:t>
            </a:r>
          </a:p>
          <a:p>
            <a:r>
              <a:rPr lang="en-CA" sz="2400" dirty="0">
                <a:solidFill>
                  <a:schemeClr val="tx1">
                    <a:lumMod val="50000"/>
                  </a:schemeClr>
                </a:solidFill>
                <a:latin typeface="Consolas" panose="020B0609020204030204" pitchFamily="49" charset="0"/>
              </a:rPr>
              <a:t>***</a:t>
            </a:r>
            <a:r>
              <a:rPr lang="en-US" sz="2400" dirty="0">
                <a:solidFill>
                  <a:schemeClr val="tx1">
                    <a:lumMod val="50000"/>
                  </a:schemeClr>
                </a:solidFill>
                <a:latin typeface="Consolas" panose="020B0609020204030204" pitchFamily="49" charset="0"/>
              </a:rPr>
              <a:t> key presses for Arrow Up, Arrow Down, Enter, and Escape</a:t>
            </a:r>
            <a:endParaRPr lang="en-CA" sz="2400" dirty="0">
              <a:solidFill>
                <a:schemeClr val="tx1">
                  <a:lumMod val="50000"/>
                </a:schemeClr>
              </a:solidFill>
              <a:latin typeface="Consolas" panose="020B0609020204030204" pitchFamily="49" charset="0"/>
            </a:endParaRPr>
          </a:p>
          <a:p>
            <a:r>
              <a:rPr lang="en-CA" sz="2400" dirty="0">
                <a:solidFill>
                  <a:schemeClr val="tx1">
                    <a:lumMod val="50000"/>
                  </a:schemeClr>
                </a:solidFill>
                <a:latin typeface="Consolas" panose="020B0609020204030204" pitchFamily="49" charset="0"/>
              </a:rPr>
              <a:t>//</a:t>
            </a:r>
            <a:r>
              <a:rPr lang="en-CA" sz="2400" b="0" dirty="0">
                <a:solidFill>
                  <a:schemeClr val="tx1">
                    <a:lumMod val="50000"/>
                  </a:schemeClr>
                </a:solidFill>
                <a:effectLst/>
                <a:latin typeface="Consolas" panose="020B0609020204030204" pitchFamily="49" charset="0"/>
              </a:rPr>
              <a:t> Roving tabindex </a:t>
            </a:r>
          </a:p>
          <a:p>
            <a:r>
              <a:rPr lang="en-CA" sz="2400" b="0" dirty="0">
                <a:solidFill>
                  <a:schemeClr val="tx1">
                    <a:lumMod val="50000"/>
                  </a:schemeClr>
                </a:solidFill>
                <a:effectLst/>
                <a:latin typeface="Consolas" panose="020B0609020204030204" pitchFamily="49" charset="0"/>
              </a:rPr>
              <a:t>if (item === </a:t>
            </a:r>
            <a:r>
              <a:rPr lang="en-CA" sz="2400" b="0" dirty="0" err="1">
                <a:solidFill>
                  <a:schemeClr val="tx1">
                    <a:lumMod val="50000"/>
                  </a:schemeClr>
                </a:solidFill>
                <a:effectLst/>
                <a:latin typeface="Consolas" panose="020B0609020204030204" pitchFamily="49" charset="0"/>
              </a:rPr>
              <a:t>NewTreeElement</a:t>
            </a:r>
            <a:r>
              <a:rPr lang="en-CA" sz="2400" b="0" dirty="0">
                <a:solidFill>
                  <a:schemeClr val="tx1">
                    <a:lumMod val="50000"/>
                  </a:schemeClr>
                </a:solidFill>
                <a:effectLst/>
                <a:latin typeface="Consolas" panose="020B0609020204030204" pitchFamily="49" charset="0"/>
              </a:rPr>
              <a:t>) {</a:t>
            </a:r>
          </a:p>
          <a:p>
            <a:r>
              <a:rPr lang="en-CA" sz="2400" b="0" dirty="0">
                <a:solidFill>
                  <a:schemeClr val="tx1">
                    <a:lumMod val="50000"/>
                  </a:schemeClr>
                </a:solidFill>
                <a:effectLst/>
                <a:latin typeface="Consolas" panose="020B0609020204030204" pitchFamily="49" charset="0"/>
              </a:rPr>
              <a:t>        </a:t>
            </a:r>
            <a:r>
              <a:rPr lang="en-CA" sz="2400" b="0" dirty="0" err="1">
                <a:solidFill>
                  <a:schemeClr val="tx1">
                    <a:lumMod val="50000"/>
                  </a:schemeClr>
                </a:solidFill>
                <a:effectLst/>
                <a:latin typeface="Consolas" panose="020B0609020204030204" pitchFamily="49" charset="0"/>
              </a:rPr>
              <a:t>item.tabIndex</a:t>
            </a:r>
            <a:r>
              <a:rPr lang="en-CA" sz="2400" b="0" dirty="0">
                <a:solidFill>
                  <a:schemeClr val="tx1">
                    <a:lumMod val="50000"/>
                  </a:schemeClr>
                </a:solidFill>
                <a:effectLst/>
                <a:latin typeface="Consolas" panose="020B0609020204030204" pitchFamily="49" charset="0"/>
              </a:rPr>
              <a:t> = 0;</a:t>
            </a:r>
          </a:p>
          <a:p>
            <a:r>
              <a:rPr lang="en-CA" sz="2400" b="0" dirty="0">
                <a:solidFill>
                  <a:schemeClr val="tx1">
                    <a:lumMod val="50000"/>
                  </a:schemeClr>
                </a:solidFill>
                <a:effectLst/>
                <a:latin typeface="Consolas" panose="020B0609020204030204" pitchFamily="49" charset="0"/>
              </a:rPr>
              <a:t>        </a:t>
            </a:r>
            <a:r>
              <a:rPr lang="en-CA" sz="2400" b="0" dirty="0" err="1">
                <a:solidFill>
                  <a:schemeClr val="tx1">
                    <a:lumMod val="50000"/>
                  </a:schemeClr>
                </a:solidFill>
                <a:effectLst/>
                <a:latin typeface="Consolas" panose="020B0609020204030204" pitchFamily="49" charset="0"/>
              </a:rPr>
              <a:t>NewTreeElement.focus</a:t>
            </a:r>
            <a:r>
              <a:rPr lang="en-CA" sz="2400" b="0" dirty="0">
                <a:solidFill>
                  <a:schemeClr val="tx1">
                    <a:lumMod val="50000"/>
                  </a:schemeClr>
                </a:solidFill>
                <a:effectLst/>
                <a:latin typeface="Consolas" panose="020B0609020204030204" pitchFamily="49" charset="0"/>
              </a:rPr>
              <a:t>();</a:t>
            </a:r>
          </a:p>
          <a:p>
            <a:r>
              <a:rPr lang="en-CA" sz="2400" b="0" dirty="0">
                <a:solidFill>
                  <a:schemeClr val="tx1">
                    <a:lumMod val="50000"/>
                  </a:schemeClr>
                </a:solidFill>
                <a:effectLst/>
                <a:latin typeface="Consolas" panose="020B0609020204030204" pitchFamily="49" charset="0"/>
              </a:rPr>
              <a:t>      } else {</a:t>
            </a:r>
          </a:p>
          <a:p>
            <a:r>
              <a:rPr lang="en-CA" sz="2400" b="0" dirty="0">
                <a:solidFill>
                  <a:schemeClr val="tx1">
                    <a:lumMod val="50000"/>
                  </a:schemeClr>
                </a:solidFill>
                <a:effectLst/>
                <a:latin typeface="Consolas" panose="020B0609020204030204" pitchFamily="49" charset="0"/>
              </a:rPr>
              <a:t>        </a:t>
            </a:r>
            <a:r>
              <a:rPr lang="en-CA" sz="2400" b="0" dirty="0" err="1">
                <a:solidFill>
                  <a:schemeClr val="tx1">
                    <a:lumMod val="50000"/>
                  </a:schemeClr>
                </a:solidFill>
                <a:effectLst/>
                <a:latin typeface="Consolas" panose="020B0609020204030204" pitchFamily="49" charset="0"/>
              </a:rPr>
              <a:t>item.tabIndex</a:t>
            </a:r>
            <a:r>
              <a:rPr lang="en-CA" sz="2400" b="0" dirty="0">
                <a:solidFill>
                  <a:schemeClr val="tx1">
                    <a:lumMod val="50000"/>
                  </a:schemeClr>
                </a:solidFill>
                <a:effectLst/>
                <a:latin typeface="Consolas" panose="020B0609020204030204" pitchFamily="49" charset="0"/>
              </a:rPr>
              <a:t> = -1;</a:t>
            </a:r>
          </a:p>
          <a:p>
            <a:r>
              <a:rPr lang="en-CA" sz="2400" b="0" dirty="0">
                <a:solidFill>
                  <a:schemeClr val="tx1">
                    <a:lumMod val="50000"/>
                  </a:schemeClr>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C0B58E83-114C-2AD6-E1C4-DBAB14DF1875}"/>
              </a:ext>
            </a:extLst>
          </p:cNvPr>
          <p:cNvSpPr txBox="1"/>
          <p:nvPr/>
        </p:nvSpPr>
        <p:spPr>
          <a:xfrm>
            <a:off x="1024962" y="1878225"/>
            <a:ext cx="6967571" cy="4893647"/>
          </a:xfrm>
          <a:prstGeom prst="rect">
            <a:avLst/>
          </a:prstGeom>
          <a:noFill/>
        </p:spPr>
        <p:txBody>
          <a:bodyPr wrap="square">
            <a:spAutoFit/>
          </a:bodyPr>
          <a:lstStyle/>
          <a:p>
            <a:pPr marL="457200" eaLnBrk="0" fontAlgn="base" hangingPunct="0">
              <a:spcBef>
                <a:spcPct val="0"/>
              </a:spcBef>
              <a:spcAft>
                <a:spcPct val="0"/>
              </a:spcAft>
              <a:buClrTx/>
            </a:pPr>
            <a:r>
              <a:rPr kumimoji="0" lang="en-US" altLang="en-US" sz="3200" b="0" i="0" u="none" strike="noStrike" cap="none" normalizeH="0" baseline="0" dirty="0">
                <a:ln>
                  <a:noFill/>
                </a:ln>
                <a:solidFill>
                  <a:srgbClr val="374151"/>
                </a:solidFill>
                <a:effectLst/>
                <a:latin typeface="+mn-lt"/>
              </a:rPr>
              <a:t>This method sets the tabindex for each tree item.</a:t>
            </a:r>
          </a:p>
          <a:p>
            <a:pPr marL="25400" lvl="2"/>
            <a:r>
              <a:rPr lang="en-CA" sz="3600" b="0" i="0" dirty="0">
                <a:solidFill>
                  <a:srgbClr val="374151"/>
                </a:solidFill>
                <a:effectLst/>
                <a:latin typeface="Söhne"/>
              </a:rPr>
              <a:t>Roving tabindex logic</a:t>
            </a:r>
          </a:p>
          <a:p>
            <a:pPr marL="482600" lvl="2" indent="-457200">
              <a:buFont typeface="Arial" panose="020B0604020202020204" pitchFamily="34" charset="0"/>
              <a:buChar char="•"/>
            </a:pPr>
            <a:r>
              <a:rPr lang="en-US" sz="2800" dirty="0">
                <a:solidFill>
                  <a:schemeClr val="dk1"/>
                </a:solidFill>
              </a:rPr>
              <a:t>programmatically apply focus to the new/active element,</a:t>
            </a:r>
          </a:p>
          <a:p>
            <a:pPr marL="482600" lvl="2" indent="-457200">
              <a:buFont typeface="Arial" panose="020B0604020202020204" pitchFamily="34" charset="0"/>
              <a:buChar char="•"/>
            </a:pPr>
            <a:r>
              <a:rPr lang="en-US" sz="2800" dirty="0">
                <a:solidFill>
                  <a:schemeClr val="dk1"/>
                </a:solidFill>
              </a:rPr>
              <a:t>update the tabindex of the focused element to "0", and</a:t>
            </a:r>
          </a:p>
          <a:p>
            <a:pPr marL="482600" lvl="2" indent="-457200">
              <a:buFont typeface="Arial" panose="020B0604020202020204" pitchFamily="34" charset="0"/>
              <a:buChar char="•"/>
            </a:pPr>
            <a:r>
              <a:rPr lang="en-US" sz="2800" dirty="0">
                <a:solidFill>
                  <a:schemeClr val="dk1"/>
                </a:solidFill>
              </a:rPr>
              <a:t>update the tabindex of the previously focused element to "-1".</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4000" b="0" i="0" u="none" strike="noStrike" cap="none" normalizeH="0" baseline="0" dirty="0">
              <a:ln>
                <a:noFill/>
              </a:ln>
              <a:solidFill>
                <a:srgbClr val="374151"/>
              </a:solidFill>
              <a:effectLst/>
              <a:latin typeface="+mn-lt"/>
            </a:endParaRPr>
          </a:p>
        </p:txBody>
      </p:sp>
      <p:sp>
        <p:nvSpPr>
          <p:cNvPr id="11" name="TextBox 10">
            <a:extLst>
              <a:ext uri="{FF2B5EF4-FFF2-40B4-BE49-F238E27FC236}">
                <a16:creationId xmlns:a16="http://schemas.microsoft.com/office/drawing/2014/main" id="{CB7D1C49-C0B2-43D5-8480-857DA075521F}"/>
              </a:ext>
            </a:extLst>
          </p:cNvPr>
          <p:cNvSpPr txBox="1"/>
          <p:nvPr/>
        </p:nvSpPr>
        <p:spPr>
          <a:xfrm>
            <a:off x="463682" y="7456415"/>
            <a:ext cx="8128000" cy="523220"/>
          </a:xfrm>
          <a:prstGeom prst="rect">
            <a:avLst/>
          </a:prstGeom>
          <a:noFill/>
        </p:spPr>
        <p:txBody>
          <a:bodyPr wrap="square">
            <a:spAutoFit/>
          </a:bodyPr>
          <a:lstStyle/>
          <a:p>
            <a:r>
              <a:rPr lang="en-CA" dirty="0"/>
              <a:t>Read more: https://developer.mozilla.org/en-US/docs/Web/Accessibility/Keyboard-navigable_JavaScript_widgets#managing_focus_inside_groups</a:t>
            </a:r>
          </a:p>
        </p:txBody>
      </p:sp>
    </p:spTree>
    <p:extLst>
      <p:ext uri="{BB962C8B-B14F-4D97-AF65-F5344CB8AC3E}">
        <p14:creationId xmlns:p14="http://schemas.microsoft.com/office/powerpoint/2010/main" val="687485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29</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2" y="1878225"/>
            <a:ext cx="5264078" cy="47283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spcBef>
                <a:spcPts val="0"/>
              </a:spcBef>
            </a:pPr>
            <a:r>
              <a:rPr lang="en-US" sz="2800" dirty="0">
                <a:solidFill>
                  <a:srgbClr val="202124"/>
                </a:solidFill>
                <a:highlight>
                  <a:srgbClr val="FFFFFF"/>
                </a:highlight>
                <a:latin typeface="Roboto"/>
                <a:ea typeface="Roboto"/>
                <a:cs typeface="Roboto"/>
                <a:sym typeface="Roboto"/>
                <a:hlinkClick r:id="rId3"/>
              </a:rPr>
              <a:t>Radio group example</a:t>
            </a:r>
            <a:endParaRPr lang="en-US" sz="2800" dirty="0">
              <a:solidFill>
                <a:srgbClr val="202124"/>
              </a:solidFill>
              <a:highlight>
                <a:srgbClr val="FFFFFF"/>
              </a:highlight>
              <a:latin typeface="Roboto"/>
              <a:ea typeface="Roboto"/>
              <a:cs typeface="Roboto"/>
              <a:sym typeface="Roboto"/>
            </a:endParaRPr>
          </a:p>
          <a:p>
            <a:pPr marL="25400" indent="0">
              <a:spcBef>
                <a:spcPts val="0"/>
              </a:spcBef>
            </a:pPr>
            <a:endParaRPr lang="en-US" sz="2800" dirty="0">
              <a:solidFill>
                <a:srgbClr val="202124"/>
              </a:solidFill>
              <a:highlight>
                <a:srgbClr val="FFFFFF"/>
              </a:highlight>
              <a:latin typeface="Roboto"/>
              <a:ea typeface="Roboto"/>
              <a:cs typeface="Roboto"/>
              <a:sym typeface="Roboto"/>
            </a:endParaRPr>
          </a:p>
          <a:p>
            <a:pPr marL="25400" indent="0">
              <a:spcBef>
                <a:spcPts val="0"/>
              </a:spcBef>
            </a:pPr>
            <a:r>
              <a:rPr lang="en-US" sz="2800" dirty="0">
                <a:solidFill>
                  <a:srgbClr val="202124"/>
                </a:solidFill>
                <a:highlight>
                  <a:srgbClr val="FFFFFF"/>
                </a:highlight>
                <a:latin typeface="Roboto"/>
                <a:ea typeface="Roboto"/>
                <a:cs typeface="Roboto"/>
                <a:sym typeface="Roboto"/>
                <a:hlinkClick r:id="rId4"/>
              </a:rPr>
              <a:t>Radio group on </a:t>
            </a:r>
            <a:r>
              <a:rPr lang="en-US" sz="2800" dirty="0" err="1">
                <a:solidFill>
                  <a:srgbClr val="202124"/>
                </a:solidFill>
                <a:highlight>
                  <a:srgbClr val="FFFFFF"/>
                </a:highlight>
                <a:latin typeface="Roboto"/>
                <a:ea typeface="Roboto"/>
                <a:cs typeface="Roboto"/>
                <a:sym typeface="Roboto"/>
                <a:hlinkClick r:id="rId4"/>
              </a:rPr>
              <a:t>pencode</a:t>
            </a:r>
            <a:endParaRPr lang="en-US" sz="2800" dirty="0">
              <a:solidFill>
                <a:srgbClr val="202124"/>
              </a:solidFill>
              <a:highlight>
                <a:srgbClr val="FFFFFF"/>
              </a:highlight>
              <a:latin typeface="Roboto"/>
              <a:ea typeface="Roboto"/>
              <a:cs typeface="Roboto"/>
              <a:sym typeface="Roboto"/>
            </a:endParaRPr>
          </a:p>
          <a:p>
            <a:pPr marL="25400" indent="0">
              <a:spcBef>
                <a:spcPts val="0"/>
              </a:spcBef>
            </a:pPr>
            <a:endParaRPr lang="en-US" sz="2800" dirty="0">
              <a:solidFill>
                <a:srgbClr val="202124"/>
              </a:solidFill>
              <a:highlight>
                <a:srgbClr val="FFFFFF"/>
              </a:highlight>
              <a:latin typeface="Roboto"/>
              <a:ea typeface="Roboto"/>
              <a:cs typeface="Roboto"/>
              <a:sym typeface="Roboto"/>
            </a:endParaRPr>
          </a:p>
          <a:p>
            <a:pPr marL="25400" indent="0">
              <a:spcBef>
                <a:spcPts val="0"/>
              </a:spcBef>
            </a:pPr>
            <a:r>
              <a:rPr lang="en-US" sz="2800" dirty="0">
                <a:solidFill>
                  <a:srgbClr val="202124"/>
                </a:solidFill>
                <a:highlight>
                  <a:srgbClr val="FFFFFF"/>
                </a:highlight>
                <a:latin typeface="Roboto"/>
                <a:ea typeface="Roboto"/>
                <a:cs typeface="Roboto"/>
                <a:sym typeface="Roboto"/>
              </a:rPr>
              <a:t>https://developer.mozilla.org/en-US/docs/Web/Accessibility/Keyboard-navigable_JavaScript_widgets </a:t>
            </a:r>
          </a:p>
        </p:txBody>
      </p:sp>
      <p:sp>
        <p:nvSpPr>
          <p:cNvPr id="5" name="Google Shape;329;g22f15f9ccde_0_2">
            <a:extLst>
              <a:ext uri="{FF2B5EF4-FFF2-40B4-BE49-F238E27FC236}">
                <a16:creationId xmlns:a16="http://schemas.microsoft.com/office/drawing/2014/main" id="{31431106-2722-19A4-ADF0-B88AFC029DB4}"/>
              </a:ext>
            </a:extLst>
          </p:cNvPr>
          <p:cNvSpPr txBox="1">
            <a:spLocks noGrp="1"/>
          </p:cNvSpPr>
          <p:nvPr>
            <p:ph type="title"/>
          </p:nvPr>
        </p:nvSpPr>
        <p:spPr>
          <a:xfrm>
            <a:off x="812880" y="768365"/>
            <a:ext cx="15166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Roving tabindex in radio group (1 of 3)</a:t>
            </a:r>
            <a:endParaRPr dirty="0"/>
          </a:p>
        </p:txBody>
      </p:sp>
      <p:sp>
        <p:nvSpPr>
          <p:cNvPr id="8" name="Google Shape;324;p4">
            <a:extLst>
              <a:ext uri="{FF2B5EF4-FFF2-40B4-BE49-F238E27FC236}">
                <a16:creationId xmlns:a16="http://schemas.microsoft.com/office/drawing/2014/main" id="{C866C188-6C69-67B5-554A-50A9C2F5A19F}"/>
              </a:ext>
            </a:extLst>
          </p:cNvPr>
          <p:cNvSpPr txBox="1">
            <a:spLocks/>
          </p:cNvSpPr>
          <p:nvPr/>
        </p:nvSpPr>
        <p:spPr>
          <a:xfrm>
            <a:off x="9152962" y="1878225"/>
            <a:ext cx="6826178" cy="59788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CA" sz="1400" b="1" dirty="0"/>
              <a:t>// Set the radio button's </a:t>
            </a:r>
            <a:r>
              <a:rPr lang="en-CA" sz="1400" b="1" dirty="0" err="1"/>
              <a:t>tabIndex</a:t>
            </a:r>
            <a:r>
              <a:rPr lang="en-CA" sz="1400" b="1" dirty="0"/>
              <a:t> to -1 and aria-checked to 'false'</a:t>
            </a:r>
          </a:p>
          <a:p>
            <a:pPr marL="0" lvl="0" indent="0" algn="l" rtl="0">
              <a:lnSpc>
                <a:spcPct val="100000"/>
              </a:lnSpc>
              <a:spcBef>
                <a:spcPts val="0"/>
              </a:spcBef>
              <a:spcAft>
                <a:spcPts val="0"/>
              </a:spcAft>
              <a:buSzPts val="1400"/>
              <a:buNone/>
            </a:pPr>
            <a:r>
              <a:rPr lang="en-CA" sz="1400" dirty="0"/>
              <a:t>  </a:t>
            </a:r>
            <a:r>
              <a:rPr lang="en-CA" sz="1400" dirty="0" err="1"/>
              <a:t>rb.tabIndex</a:t>
            </a:r>
            <a:r>
              <a:rPr lang="en-CA" sz="1400" dirty="0"/>
              <a:t> = -1;</a:t>
            </a:r>
          </a:p>
          <a:p>
            <a:pPr marL="0" lvl="0" indent="0" algn="l" rtl="0">
              <a:lnSpc>
                <a:spcPct val="100000"/>
              </a:lnSpc>
              <a:spcBef>
                <a:spcPts val="0"/>
              </a:spcBef>
              <a:spcAft>
                <a:spcPts val="0"/>
              </a:spcAft>
              <a:buSzPts val="1400"/>
              <a:buNone/>
            </a:pPr>
            <a:r>
              <a:rPr lang="en-CA" sz="1400" dirty="0"/>
              <a:t>  </a:t>
            </a:r>
            <a:r>
              <a:rPr lang="en-CA" sz="1400" dirty="0" err="1"/>
              <a:t>rb.setAttribute</a:t>
            </a:r>
            <a:r>
              <a:rPr lang="en-CA" sz="1400" dirty="0"/>
              <a:t>('aria-checked', 'false');</a:t>
            </a:r>
          </a:p>
          <a:p>
            <a:pPr marL="0" lvl="0" indent="0" algn="l" rtl="0">
              <a:lnSpc>
                <a:spcPct val="100000"/>
              </a:lnSpc>
              <a:spcBef>
                <a:spcPts val="0"/>
              </a:spcBef>
              <a:spcAft>
                <a:spcPts val="0"/>
              </a:spcAft>
              <a:buSzPts val="1400"/>
              <a:buNone/>
            </a:pPr>
            <a:endParaRPr lang="en-CA" sz="1400" dirty="0"/>
          </a:p>
          <a:p>
            <a:pPr marL="0" lvl="0" indent="0" algn="l" rtl="0">
              <a:lnSpc>
                <a:spcPct val="100000"/>
              </a:lnSpc>
              <a:spcBef>
                <a:spcPts val="0"/>
              </a:spcBef>
              <a:spcAft>
                <a:spcPts val="0"/>
              </a:spcAft>
              <a:buSzPts val="1400"/>
              <a:buNone/>
            </a:pPr>
            <a:r>
              <a:rPr lang="en-CA" sz="1400" b="1" dirty="0"/>
              <a:t>  // Add event listeners for </a:t>
            </a:r>
            <a:r>
              <a:rPr lang="en-CA" sz="1400" b="1" dirty="0" err="1"/>
              <a:t>keydown</a:t>
            </a:r>
            <a:r>
              <a:rPr lang="en-CA" sz="1400" b="1" dirty="0"/>
              <a:t>, click, focus, and blur events</a:t>
            </a:r>
          </a:p>
          <a:p>
            <a:pPr marL="0" lvl="0" indent="0" algn="l" rtl="0">
              <a:lnSpc>
                <a:spcPct val="100000"/>
              </a:lnSpc>
              <a:spcBef>
                <a:spcPts val="0"/>
              </a:spcBef>
              <a:spcAft>
                <a:spcPts val="0"/>
              </a:spcAft>
              <a:buSzPts val="1400"/>
              <a:buNone/>
            </a:pPr>
            <a:r>
              <a:rPr lang="en-CA" sz="1400" dirty="0"/>
              <a:t>  </a:t>
            </a:r>
            <a:r>
              <a:rPr lang="en-CA" sz="1400" dirty="0" err="1"/>
              <a:t>rb.addEventListener</a:t>
            </a:r>
            <a:r>
              <a:rPr lang="en-CA" sz="1400" dirty="0"/>
              <a:t>('</a:t>
            </a:r>
            <a:r>
              <a:rPr lang="en-CA" sz="1400" dirty="0" err="1"/>
              <a:t>keydown</a:t>
            </a:r>
            <a:r>
              <a:rPr lang="en-CA" sz="1400" dirty="0"/>
              <a:t>', </a:t>
            </a:r>
            <a:r>
              <a:rPr lang="en-CA" sz="1400" dirty="0" err="1"/>
              <a:t>this.handleKeydown.bind</a:t>
            </a:r>
            <a:r>
              <a:rPr lang="en-CA" sz="1400" dirty="0"/>
              <a:t>(this));</a:t>
            </a:r>
          </a:p>
          <a:p>
            <a:pPr marL="0" lvl="0" indent="0" algn="l" rtl="0">
              <a:lnSpc>
                <a:spcPct val="100000"/>
              </a:lnSpc>
              <a:spcBef>
                <a:spcPts val="0"/>
              </a:spcBef>
              <a:spcAft>
                <a:spcPts val="0"/>
              </a:spcAft>
              <a:buSzPts val="1400"/>
              <a:buNone/>
            </a:pPr>
            <a:r>
              <a:rPr lang="en-CA" sz="1400" dirty="0"/>
              <a:t>  </a:t>
            </a:r>
            <a:r>
              <a:rPr lang="en-CA" sz="1400" dirty="0" err="1"/>
              <a:t>rb.addEventListener</a:t>
            </a:r>
            <a:r>
              <a:rPr lang="en-CA" sz="1400" dirty="0"/>
              <a:t>('click', </a:t>
            </a:r>
            <a:r>
              <a:rPr lang="en-CA" sz="1400" dirty="0" err="1"/>
              <a:t>this.handleClick.bind</a:t>
            </a:r>
            <a:r>
              <a:rPr lang="en-CA" sz="1400" dirty="0"/>
              <a:t>(this));</a:t>
            </a:r>
          </a:p>
          <a:p>
            <a:pPr marL="0" lvl="0" indent="0" algn="l" rtl="0">
              <a:lnSpc>
                <a:spcPct val="100000"/>
              </a:lnSpc>
              <a:spcBef>
                <a:spcPts val="0"/>
              </a:spcBef>
              <a:spcAft>
                <a:spcPts val="0"/>
              </a:spcAft>
              <a:buSzPts val="1400"/>
              <a:buNone/>
            </a:pPr>
            <a:r>
              <a:rPr lang="en-CA" sz="1400" dirty="0"/>
              <a:t>  </a:t>
            </a:r>
            <a:r>
              <a:rPr lang="en-CA" sz="1400" dirty="0" err="1"/>
              <a:t>rb.addEventListener</a:t>
            </a:r>
            <a:r>
              <a:rPr lang="en-CA" sz="1400" dirty="0"/>
              <a:t>('focus', </a:t>
            </a:r>
            <a:r>
              <a:rPr lang="en-CA" sz="1400" dirty="0" err="1"/>
              <a:t>this.handleFocus.bind</a:t>
            </a:r>
            <a:r>
              <a:rPr lang="en-CA" sz="1400" dirty="0"/>
              <a:t>(this));</a:t>
            </a:r>
          </a:p>
          <a:p>
            <a:pPr marL="0" lvl="0" indent="0" algn="l" rtl="0">
              <a:lnSpc>
                <a:spcPct val="100000"/>
              </a:lnSpc>
              <a:spcBef>
                <a:spcPts val="0"/>
              </a:spcBef>
              <a:spcAft>
                <a:spcPts val="0"/>
              </a:spcAft>
              <a:buSzPts val="1400"/>
              <a:buNone/>
            </a:pPr>
            <a:r>
              <a:rPr lang="en-CA" sz="1400" dirty="0"/>
              <a:t>  </a:t>
            </a:r>
            <a:r>
              <a:rPr lang="en-CA" sz="1400" dirty="0" err="1"/>
              <a:t>rb.addEventListener</a:t>
            </a:r>
            <a:r>
              <a:rPr lang="en-CA" sz="1400" dirty="0"/>
              <a:t>('blur', </a:t>
            </a:r>
            <a:r>
              <a:rPr lang="en-CA" sz="1400" dirty="0" err="1"/>
              <a:t>this.handleBlur.bind</a:t>
            </a:r>
            <a:r>
              <a:rPr lang="en-CA" sz="1400" dirty="0"/>
              <a:t>(this));</a:t>
            </a:r>
          </a:p>
          <a:p>
            <a:pPr marL="0" lvl="0" indent="0" algn="l" rtl="0">
              <a:lnSpc>
                <a:spcPct val="100000"/>
              </a:lnSpc>
              <a:spcBef>
                <a:spcPts val="0"/>
              </a:spcBef>
              <a:spcAft>
                <a:spcPts val="0"/>
              </a:spcAft>
              <a:buSzPts val="1400"/>
              <a:buNone/>
            </a:pPr>
            <a:endParaRPr lang="en-CA" sz="1400" dirty="0"/>
          </a:p>
          <a:p>
            <a:pPr marL="0" lvl="0" indent="0" algn="l" rtl="0">
              <a:lnSpc>
                <a:spcPct val="100000"/>
              </a:lnSpc>
              <a:spcBef>
                <a:spcPts val="0"/>
              </a:spcBef>
              <a:spcAft>
                <a:spcPts val="0"/>
              </a:spcAft>
              <a:buSzPts val="1400"/>
              <a:buNone/>
            </a:pPr>
            <a:r>
              <a:rPr lang="en-CA" sz="1400" dirty="0"/>
              <a:t>  // Push the radio button into the </a:t>
            </a:r>
            <a:r>
              <a:rPr lang="en-CA" sz="1400" dirty="0" err="1"/>
              <a:t>radioButtons</a:t>
            </a:r>
            <a:r>
              <a:rPr lang="en-CA" sz="1400" dirty="0"/>
              <a:t> array</a:t>
            </a:r>
          </a:p>
          <a:p>
            <a:pPr marL="0" lvl="0" indent="0" algn="l" rtl="0">
              <a:lnSpc>
                <a:spcPct val="100000"/>
              </a:lnSpc>
              <a:spcBef>
                <a:spcPts val="0"/>
              </a:spcBef>
              <a:spcAft>
                <a:spcPts val="0"/>
              </a:spcAft>
              <a:buSzPts val="1400"/>
              <a:buNone/>
            </a:pPr>
            <a:r>
              <a:rPr lang="en-CA" sz="1400" dirty="0"/>
              <a:t>  </a:t>
            </a:r>
            <a:r>
              <a:rPr lang="en-CA" sz="1400" dirty="0" err="1"/>
              <a:t>this.radioButtons.push</a:t>
            </a:r>
            <a:r>
              <a:rPr lang="en-CA" sz="1400" dirty="0"/>
              <a:t>(</a:t>
            </a:r>
            <a:r>
              <a:rPr lang="en-CA" sz="1400" dirty="0" err="1"/>
              <a:t>rb</a:t>
            </a:r>
            <a:r>
              <a:rPr lang="en-CA" sz="1400" dirty="0"/>
              <a:t>);</a:t>
            </a:r>
          </a:p>
          <a:p>
            <a:pPr marL="0" lvl="0" indent="0" algn="l" rtl="0">
              <a:lnSpc>
                <a:spcPct val="100000"/>
              </a:lnSpc>
              <a:spcBef>
                <a:spcPts val="0"/>
              </a:spcBef>
              <a:spcAft>
                <a:spcPts val="0"/>
              </a:spcAft>
              <a:buSzPts val="1400"/>
              <a:buNone/>
            </a:pPr>
            <a:endParaRPr lang="en-CA" sz="1400" dirty="0"/>
          </a:p>
          <a:p>
            <a:pPr marL="0" lvl="0" indent="0" algn="l" rtl="0">
              <a:lnSpc>
                <a:spcPct val="100000"/>
              </a:lnSpc>
              <a:spcBef>
                <a:spcPts val="0"/>
              </a:spcBef>
              <a:spcAft>
                <a:spcPts val="0"/>
              </a:spcAft>
              <a:buSzPts val="1400"/>
              <a:buNone/>
            </a:pPr>
            <a:r>
              <a:rPr lang="en-CA" sz="1400" dirty="0"/>
              <a:t>  // If the </a:t>
            </a:r>
            <a:r>
              <a:rPr lang="en-CA" sz="1400" dirty="0" err="1"/>
              <a:t>firstRadioButton</a:t>
            </a:r>
            <a:r>
              <a:rPr lang="en-CA" sz="1400" dirty="0"/>
              <a:t> is not set, set it to the current radio button</a:t>
            </a:r>
          </a:p>
          <a:p>
            <a:pPr marL="0" lvl="0" indent="0" algn="l" rtl="0">
              <a:lnSpc>
                <a:spcPct val="100000"/>
              </a:lnSpc>
              <a:spcBef>
                <a:spcPts val="0"/>
              </a:spcBef>
              <a:spcAft>
                <a:spcPts val="0"/>
              </a:spcAft>
              <a:buSzPts val="1400"/>
              <a:buNone/>
            </a:pPr>
            <a:r>
              <a:rPr lang="en-CA" sz="1400" dirty="0"/>
              <a:t>  if (!</a:t>
            </a:r>
            <a:r>
              <a:rPr lang="en-CA" sz="1400" dirty="0" err="1"/>
              <a:t>this.firstRadioButton</a:t>
            </a:r>
            <a:r>
              <a:rPr lang="en-CA" sz="1400" dirty="0"/>
              <a:t>) {</a:t>
            </a:r>
          </a:p>
          <a:p>
            <a:pPr marL="0" lvl="0" indent="0" algn="l" rtl="0">
              <a:lnSpc>
                <a:spcPct val="100000"/>
              </a:lnSpc>
              <a:spcBef>
                <a:spcPts val="0"/>
              </a:spcBef>
              <a:spcAft>
                <a:spcPts val="0"/>
              </a:spcAft>
              <a:buSzPts val="1400"/>
              <a:buNone/>
            </a:pPr>
            <a:r>
              <a:rPr lang="en-CA" sz="1400" dirty="0"/>
              <a:t>    </a:t>
            </a:r>
            <a:r>
              <a:rPr lang="en-CA" sz="1400" dirty="0" err="1"/>
              <a:t>this.firstRadioButton</a:t>
            </a:r>
            <a:r>
              <a:rPr lang="en-CA" sz="1400" dirty="0"/>
              <a:t> = </a:t>
            </a:r>
            <a:r>
              <a:rPr lang="en-CA" sz="1400" dirty="0" err="1"/>
              <a:t>rb</a:t>
            </a:r>
            <a:r>
              <a:rPr lang="en-CA" sz="1400" dirty="0"/>
              <a:t>;</a:t>
            </a:r>
          </a:p>
          <a:p>
            <a:pPr marL="0" lvl="0" indent="0" algn="l" rtl="0">
              <a:lnSpc>
                <a:spcPct val="100000"/>
              </a:lnSpc>
              <a:spcBef>
                <a:spcPts val="0"/>
              </a:spcBef>
              <a:spcAft>
                <a:spcPts val="0"/>
              </a:spcAft>
              <a:buSzPts val="1400"/>
              <a:buNone/>
            </a:pPr>
            <a:r>
              <a:rPr lang="en-CA" sz="1400" dirty="0"/>
              <a:t>  }</a:t>
            </a:r>
          </a:p>
          <a:p>
            <a:pPr marL="0" lvl="0" indent="0" algn="l" rtl="0">
              <a:lnSpc>
                <a:spcPct val="100000"/>
              </a:lnSpc>
              <a:spcBef>
                <a:spcPts val="0"/>
              </a:spcBef>
              <a:spcAft>
                <a:spcPts val="0"/>
              </a:spcAft>
              <a:buSzPts val="1400"/>
              <a:buNone/>
            </a:pPr>
            <a:endParaRPr lang="en-CA" sz="1400" dirty="0"/>
          </a:p>
          <a:p>
            <a:pPr marL="0" lvl="0" indent="0" algn="l" rtl="0">
              <a:lnSpc>
                <a:spcPct val="100000"/>
              </a:lnSpc>
              <a:spcBef>
                <a:spcPts val="0"/>
              </a:spcBef>
              <a:spcAft>
                <a:spcPts val="0"/>
              </a:spcAft>
              <a:buSzPts val="1400"/>
              <a:buNone/>
            </a:pPr>
            <a:r>
              <a:rPr lang="en-CA" sz="1400" dirty="0"/>
              <a:t>  // Set the </a:t>
            </a:r>
            <a:r>
              <a:rPr lang="en-CA" sz="1400" dirty="0" err="1"/>
              <a:t>lastRadioButton</a:t>
            </a:r>
            <a:r>
              <a:rPr lang="en-CA" sz="1400" dirty="0"/>
              <a:t> to the current radio button in each iteration</a:t>
            </a:r>
          </a:p>
          <a:p>
            <a:pPr marL="0" lvl="0" indent="0" algn="l" rtl="0">
              <a:lnSpc>
                <a:spcPct val="100000"/>
              </a:lnSpc>
              <a:spcBef>
                <a:spcPts val="0"/>
              </a:spcBef>
              <a:spcAft>
                <a:spcPts val="0"/>
              </a:spcAft>
              <a:buSzPts val="1400"/>
              <a:buNone/>
            </a:pPr>
            <a:r>
              <a:rPr lang="en-CA" sz="1400" dirty="0"/>
              <a:t>  </a:t>
            </a:r>
            <a:r>
              <a:rPr lang="en-CA" sz="1400" dirty="0" err="1"/>
              <a:t>this.lastRadioButton</a:t>
            </a:r>
            <a:r>
              <a:rPr lang="en-CA" sz="1400" dirty="0"/>
              <a:t> = </a:t>
            </a:r>
            <a:r>
              <a:rPr lang="en-CA" sz="1400" dirty="0" err="1"/>
              <a:t>rb</a:t>
            </a:r>
            <a:r>
              <a:rPr lang="en-CA" sz="1400" dirty="0"/>
              <a:t>;</a:t>
            </a:r>
          </a:p>
          <a:p>
            <a:pPr marL="0" lvl="0" indent="0" algn="l" rtl="0">
              <a:lnSpc>
                <a:spcPct val="100000"/>
              </a:lnSpc>
              <a:spcBef>
                <a:spcPts val="0"/>
              </a:spcBef>
              <a:spcAft>
                <a:spcPts val="0"/>
              </a:spcAft>
              <a:buSzPts val="1400"/>
              <a:buNone/>
            </a:pPr>
            <a:r>
              <a:rPr lang="en-CA" sz="1400" dirty="0"/>
              <a:t>}</a:t>
            </a:r>
          </a:p>
          <a:p>
            <a:pPr marL="0" lvl="0" indent="0" algn="l" rtl="0">
              <a:lnSpc>
                <a:spcPct val="100000"/>
              </a:lnSpc>
              <a:spcBef>
                <a:spcPts val="0"/>
              </a:spcBef>
              <a:spcAft>
                <a:spcPts val="0"/>
              </a:spcAft>
              <a:buSzPts val="1400"/>
              <a:buNone/>
            </a:pPr>
            <a:endParaRPr lang="en-CA" sz="1400" b="1" dirty="0"/>
          </a:p>
          <a:p>
            <a:pPr marL="0" lvl="0" indent="0" algn="l" rtl="0">
              <a:lnSpc>
                <a:spcPct val="100000"/>
              </a:lnSpc>
              <a:spcBef>
                <a:spcPts val="0"/>
              </a:spcBef>
              <a:spcAft>
                <a:spcPts val="0"/>
              </a:spcAft>
              <a:buSzPts val="1400"/>
              <a:buNone/>
            </a:pPr>
            <a:r>
              <a:rPr lang="en-CA" sz="1400" b="1" dirty="0"/>
              <a:t>// Set the </a:t>
            </a:r>
            <a:r>
              <a:rPr lang="en-CA" sz="1400" b="1" dirty="0" err="1"/>
              <a:t>tabIndex</a:t>
            </a:r>
            <a:r>
              <a:rPr lang="en-CA" sz="1400" b="1" dirty="0"/>
              <a:t> of the </a:t>
            </a:r>
            <a:r>
              <a:rPr lang="en-CA" sz="1400" b="1" dirty="0" err="1"/>
              <a:t>firstRadioButton</a:t>
            </a:r>
            <a:r>
              <a:rPr lang="en-CA" sz="1400" b="1" dirty="0"/>
              <a:t> to 0</a:t>
            </a:r>
          </a:p>
          <a:p>
            <a:pPr marL="0" lvl="0" indent="0" algn="l" rtl="0">
              <a:lnSpc>
                <a:spcPct val="100000"/>
              </a:lnSpc>
              <a:spcBef>
                <a:spcPts val="0"/>
              </a:spcBef>
              <a:spcAft>
                <a:spcPts val="0"/>
              </a:spcAft>
              <a:buSzPts val="1400"/>
              <a:buNone/>
            </a:pPr>
            <a:r>
              <a:rPr lang="en-CA" sz="1400" dirty="0" err="1"/>
              <a:t>this.firstRadioButton.tabIndex</a:t>
            </a:r>
            <a:r>
              <a:rPr lang="en-CA" sz="1400" dirty="0"/>
              <a:t> = 0;</a:t>
            </a:r>
          </a:p>
          <a:p>
            <a:pPr marL="0" lvl="0" indent="0" algn="l" rtl="0">
              <a:lnSpc>
                <a:spcPct val="100000"/>
              </a:lnSpc>
              <a:spcBef>
                <a:spcPts val="0"/>
              </a:spcBef>
              <a:spcAft>
                <a:spcPts val="0"/>
              </a:spcAft>
              <a:buSzPts val="1400"/>
              <a:buNone/>
            </a:pPr>
            <a:endParaRPr lang="en-CA" sz="1400" dirty="0"/>
          </a:p>
          <a:p>
            <a:pPr marL="25400" indent="0">
              <a:spcBef>
                <a:spcPts val="0"/>
              </a:spcBef>
            </a:pPr>
            <a:endParaRPr lang="en-US" sz="1600" dirty="0">
              <a:solidFill>
                <a:srgbClr val="20212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90224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
          <p:cNvSpPr txBox="1">
            <a:spLocks noGrp="1"/>
          </p:cNvSpPr>
          <p:nvPr>
            <p:ph type="ctrTitle"/>
          </p:nvPr>
        </p:nvSpPr>
        <p:spPr>
          <a:xfrm>
            <a:off x="907650" y="680650"/>
            <a:ext cx="13128600" cy="3033000"/>
          </a:xfrm>
          <a:prstGeom prst="rect">
            <a:avLst/>
          </a:prstGeom>
          <a:noFill/>
          <a:ln>
            <a:noFill/>
          </a:ln>
        </p:spPr>
        <p:txBody>
          <a:bodyPr spcFirstLastPara="1" wrap="square" lIns="0" tIns="0" rIns="0" bIns="0" anchor="b" anchorCtr="0">
            <a:normAutofit/>
          </a:bodyPr>
          <a:lstStyle/>
          <a:p>
            <a:pPr marL="0" lvl="0" indent="0" algn="l" rtl="0">
              <a:lnSpc>
                <a:spcPct val="80000"/>
              </a:lnSpc>
              <a:spcBef>
                <a:spcPts val="0"/>
              </a:spcBef>
              <a:spcAft>
                <a:spcPts val="0"/>
              </a:spcAft>
              <a:buClr>
                <a:schemeClr val="lt1"/>
              </a:buClr>
              <a:buSzPts val="7200"/>
              <a:buFont typeface="Arial"/>
              <a:buNone/>
            </a:pPr>
            <a:r>
              <a:rPr lang="en-US" sz="6000"/>
              <a:t>Week 10 - Accessible JavaScript</a:t>
            </a:r>
            <a:endParaRPr sz="6000"/>
          </a:p>
        </p:txBody>
      </p:sp>
      <p:sp>
        <p:nvSpPr>
          <p:cNvPr id="295" name="Google Shape;295;p1"/>
          <p:cNvSpPr txBox="1">
            <a:spLocks noGrp="1"/>
          </p:cNvSpPr>
          <p:nvPr>
            <p:ph type="subTitle" idx="1"/>
          </p:nvPr>
        </p:nvSpPr>
        <p:spPr>
          <a:xfrm>
            <a:off x="829731" y="4112177"/>
            <a:ext cx="12157500" cy="2336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4800"/>
              <a:buFont typeface="Arial"/>
              <a:buNone/>
            </a:pPr>
            <a:r>
              <a:rPr lang="en-US"/>
              <a:t>CST8914 - Accessible by Design</a:t>
            </a:r>
            <a:endParaRPr/>
          </a:p>
        </p:txBody>
      </p:sp>
      <p:sp>
        <p:nvSpPr>
          <p:cNvPr id="296" name="Google Shape;296;p1"/>
          <p:cNvSpPr txBox="1">
            <a:spLocks noGrp="1"/>
          </p:cNvSpPr>
          <p:nvPr>
            <p:ph type="body" idx="2"/>
          </p:nvPr>
        </p:nvSpPr>
        <p:spPr>
          <a:xfrm>
            <a:off x="829733" y="7346545"/>
            <a:ext cx="7145607" cy="993775"/>
          </a:xfrm>
          <a:prstGeom prst="rect">
            <a:avLst/>
          </a:prstGeom>
          <a:noFill/>
          <a:ln>
            <a:noFill/>
          </a:ln>
        </p:spPr>
        <p:txBody>
          <a:bodyPr spcFirstLastPara="1" wrap="square" lIns="0" tIns="0" rIns="0" bIns="0" anchor="b" anchorCtr="0">
            <a:noAutofit/>
          </a:bodyPr>
          <a:lstStyle/>
          <a:p>
            <a:pPr marL="0" lvl="0" indent="0" algn="l" rtl="0">
              <a:lnSpc>
                <a:spcPct val="110000"/>
              </a:lnSpc>
              <a:spcBef>
                <a:spcPts val="0"/>
              </a:spcBef>
              <a:spcAft>
                <a:spcPts val="0"/>
              </a:spcAft>
              <a:buSzPts val="3200"/>
              <a:buFont typeface="Arial"/>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30</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2" y="1878225"/>
            <a:ext cx="14396700" cy="47283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457200" lvl="0" indent="-431800" algn="l" rtl="0">
              <a:lnSpc>
                <a:spcPct val="150000"/>
              </a:lnSpc>
              <a:spcBef>
                <a:spcPts val="0"/>
              </a:spcBef>
              <a:spcAft>
                <a:spcPts val="0"/>
              </a:spcAft>
              <a:buSzPts val="3200"/>
              <a:buChar char="●"/>
            </a:pPr>
            <a:r>
              <a:rPr lang="en-US" sz="3200" dirty="0">
                <a:solidFill>
                  <a:schemeClr val="dk1"/>
                </a:solidFill>
                <a:hlinkClick r:id="rId3"/>
              </a:rPr>
              <a:t>https://www.freecodecamp.org/news/html-roving-tabindex-attribute-explained-with-examples/</a:t>
            </a:r>
            <a:r>
              <a:rPr lang="en-US" sz="3200" dirty="0">
                <a:solidFill>
                  <a:schemeClr val="dk1"/>
                </a:solidFill>
              </a:rPr>
              <a:t> </a:t>
            </a:r>
          </a:p>
          <a:p>
            <a:pPr marL="457200" lvl="0" indent="-431800" algn="l" rtl="0">
              <a:lnSpc>
                <a:spcPct val="150000"/>
              </a:lnSpc>
              <a:spcBef>
                <a:spcPts val="0"/>
              </a:spcBef>
              <a:spcAft>
                <a:spcPts val="0"/>
              </a:spcAft>
              <a:buSzPts val="3200"/>
              <a:buChar char="●"/>
            </a:pPr>
            <a:r>
              <a:rPr lang="en-US" sz="3200" dirty="0">
                <a:solidFill>
                  <a:schemeClr val="dk1"/>
                </a:solidFill>
                <a:hlinkClick r:id="rId4"/>
              </a:rPr>
              <a:t>https://www.w3.org/WAI/ARIA/apg/patterns/radio/examples/radio/</a:t>
            </a:r>
            <a:r>
              <a:rPr lang="en-US" sz="3200" dirty="0">
                <a:solidFill>
                  <a:schemeClr val="dk1"/>
                </a:solidFill>
              </a:rPr>
              <a:t> </a:t>
            </a:r>
          </a:p>
          <a:p>
            <a:pPr marL="482600" indent="-457200">
              <a:spcBef>
                <a:spcPts val="0"/>
              </a:spcBef>
              <a:buFont typeface="Arial" panose="020B0604020202020204" pitchFamily="34" charset="0"/>
              <a:buChar char="•"/>
            </a:pPr>
            <a:endParaRPr lang="en-US" sz="1500" dirty="0">
              <a:solidFill>
                <a:srgbClr val="202124"/>
              </a:solidFill>
              <a:highlight>
                <a:srgbClr val="FFFFFF"/>
              </a:highlight>
              <a:latin typeface="Roboto"/>
              <a:ea typeface="Roboto"/>
              <a:cs typeface="Roboto"/>
              <a:sym typeface="Roboto"/>
            </a:endParaRPr>
          </a:p>
        </p:txBody>
      </p:sp>
      <p:sp>
        <p:nvSpPr>
          <p:cNvPr id="5" name="Google Shape;329;g22f15f9ccde_0_2">
            <a:extLst>
              <a:ext uri="{FF2B5EF4-FFF2-40B4-BE49-F238E27FC236}">
                <a16:creationId xmlns:a16="http://schemas.microsoft.com/office/drawing/2014/main" id="{31431106-2722-19A4-ADF0-B88AFC029DB4}"/>
              </a:ext>
            </a:extLst>
          </p:cNvPr>
          <p:cNvSpPr txBox="1">
            <a:spLocks noGrp="1"/>
          </p:cNvSpPr>
          <p:nvPr>
            <p:ph type="title"/>
          </p:nvPr>
        </p:nvSpPr>
        <p:spPr>
          <a:xfrm>
            <a:off x="812880" y="768365"/>
            <a:ext cx="15166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More Examples</a:t>
            </a:r>
            <a:br>
              <a:rPr lang="en-US" dirty="0"/>
            </a:br>
            <a:br>
              <a:rPr lang="en-US" dirty="0"/>
            </a:br>
            <a:endParaRPr dirty="0"/>
          </a:p>
        </p:txBody>
      </p:sp>
    </p:spTree>
    <p:extLst>
      <p:ext uri="{BB962C8B-B14F-4D97-AF65-F5344CB8AC3E}">
        <p14:creationId xmlns:p14="http://schemas.microsoft.com/office/powerpoint/2010/main" val="1917760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3" name="3D Model 2">
                <a:extLst>
                  <a:ext uri="{FF2B5EF4-FFF2-40B4-BE49-F238E27FC236}">
                    <a16:creationId xmlns:a16="http://schemas.microsoft.com/office/drawing/2014/main" id="{C85756AA-CB3E-0C9A-4AB8-A7F542FC1AB6}"/>
                  </a:ext>
                  <a:ext uri="{C183D7F6-B498-43B3-948B-1728B52AA6E4}">
                    <adec:decorative xmlns:adec="http://schemas.microsoft.com/office/drawing/2017/decorative" val="1"/>
                  </a:ext>
                </a:extLst>
              </p:cNvPr>
              <p:cNvGraphicFramePr>
                <a:graphicFrameLocks noChangeAspect="1"/>
              </p:cNvGraphicFramePr>
              <p:nvPr/>
            </p:nvGraphicFramePr>
            <p:xfrm>
              <a:off x="14511882" y="-42957"/>
              <a:ext cx="1763921" cy="1647954"/>
            </p:xfrm>
            <a:graphic>
              <a:graphicData uri="http://schemas.microsoft.com/office/drawing/2017/model3d">
                <am3d:model3d r:embed="rId3">
                  <am3d:spPr>
                    <a:xfrm>
                      <a:off x="0" y="0"/>
                      <a:ext cx="1763921" cy="1647954"/>
                    </a:xfrm>
                    <a:prstGeom prst="rect">
                      <a:avLst/>
                    </a:prstGeom>
                  </am3d:spPr>
                  <am3d:camera>
                    <am3d:pos x="0" y="0" z="78335969"/>
                    <am3d:up dx="0" dy="36000000" dz="0"/>
                    <am3d:lookAt x="0" y="0" z="0"/>
                    <am3d:perspective fov="2700000"/>
                  </am3d:camera>
                  <am3d:trans>
                    <am3d:meterPerModelUnit n="89687" d="1000000"/>
                    <am3d:preTrans dx="3" dy="-16951004" dz="-1048983"/>
                    <am3d:scale>
                      <am3d:sx n="1000000" d="1000000"/>
                      <am3d:sy n="1000000" d="1000000"/>
                      <am3d:sz n="1000000" d="1000000"/>
                    </am3d:scale>
                    <am3d:rot ax="-724462" ay="-317278" az="67777"/>
                    <am3d:postTrans dx="0" dy="0" dz="0"/>
                  </am3d:trans>
                  <am3d:raster rName="Office3DRenderer" rVer="16.0.8326">
                    <am3d:blip r:embed="rId4"/>
                  </am3d:raster>
                  <am3d:objViewport viewportSz="29826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a:extLst>
                  <a:ext uri="{FF2B5EF4-FFF2-40B4-BE49-F238E27FC236}">
                    <a16:creationId xmlns:a16="http://schemas.microsoft.com/office/drawing/2014/main" id="{C85756AA-CB3E-0C9A-4AB8-A7F542FC1A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4"/>
              <a:stretch>
                <a:fillRect/>
              </a:stretch>
            </p:blipFill>
            <p:spPr>
              <a:xfrm>
                <a:off x="14511882" y="-42957"/>
                <a:ext cx="1763921" cy="1647954"/>
              </a:xfrm>
              <a:prstGeom prst="rect">
                <a:avLst/>
              </a:prstGeom>
            </p:spPr>
          </p:pic>
        </mc:Fallback>
      </mc:AlternateContent>
      <p:sp>
        <p:nvSpPr>
          <p:cNvPr id="16" name="Title 5">
            <a:extLst>
              <a:ext uri="{FF2B5EF4-FFF2-40B4-BE49-F238E27FC236}">
                <a16:creationId xmlns:a16="http://schemas.microsoft.com/office/drawing/2014/main" id="{628A55D4-C795-1AFE-93F8-721656FD4DD8}"/>
              </a:ext>
            </a:extLst>
          </p:cNvPr>
          <p:cNvSpPr txBox="1">
            <a:spLocks noGrp="1"/>
          </p:cNvSpPr>
          <p:nvPr>
            <p:ph type="title" idx="4294967295"/>
          </p:nvPr>
        </p:nvSpPr>
        <p:spPr>
          <a:xfrm>
            <a:off x="812880" y="768364"/>
            <a:ext cx="13967422" cy="1026951"/>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l" defTabSz="781583" rtl="0" eaLnBrk="1" latinLnBrk="0" hangingPunct="1">
              <a:lnSpc>
                <a:spcPct val="80000"/>
              </a:lnSpc>
              <a:spcBef>
                <a:spcPct val="0"/>
              </a:spcBef>
              <a:buNone/>
              <a:defRPr sz="4800" b="1" kern="1200" baseline="0">
                <a:solidFill>
                  <a:srgbClr val="00673E"/>
                </a:solidFill>
                <a:latin typeface="+mj-lt"/>
                <a:ea typeface="+mj-ea"/>
                <a:cs typeface="+mj-cs"/>
              </a:defRPr>
            </a:lvl1pPr>
          </a:lstStyle>
          <a:p>
            <a:pPr marL="0" marR="0" lvl="0" indent="0" algn="l" defTabSz="781583" rtl="0" eaLnBrk="1" fontAlgn="auto" latinLnBrk="0" hangingPunct="1">
              <a:lnSpc>
                <a:spcPct val="80000"/>
              </a:lnSpc>
              <a:spcBef>
                <a:spcPct val="0"/>
              </a:spcBef>
              <a:spcAft>
                <a:spcPts val="0"/>
              </a:spcAft>
              <a:buClrTx/>
              <a:buSzTx/>
              <a:buFontTx/>
              <a:buNone/>
              <a:tabLst/>
              <a:defRPr/>
            </a:pPr>
            <a:r>
              <a:rPr kumimoji="0" lang="en-US" b="1" i="0" u="none" strike="noStrike" kern="1200" cap="none" spc="0" normalizeH="0" baseline="0" noProof="0" dirty="0">
                <a:ln>
                  <a:noFill/>
                </a:ln>
                <a:solidFill>
                  <a:srgbClr val="00673E"/>
                </a:solidFill>
                <a:effectLst/>
                <a:uLnTx/>
                <a:uFillTx/>
                <a:latin typeface="Helvetica" panose="020B0604020202020204" pitchFamily="34" charset="0"/>
                <a:ea typeface="+mj-ea"/>
                <a:cs typeface="Helvetica" panose="020B0604020202020204" pitchFamily="34" charset="0"/>
              </a:rPr>
              <a:t>Time to check your knowledge!</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31</a:t>
            </a:fld>
            <a:endParaRPr lang="en-US" dirty="0"/>
          </a:p>
        </p:txBody>
      </p:sp>
      <p:sp>
        <p:nvSpPr>
          <p:cNvPr id="17" name="Text Placeholder 7">
            <a:extLst>
              <a:ext uri="{FF2B5EF4-FFF2-40B4-BE49-F238E27FC236}">
                <a16:creationId xmlns:a16="http://schemas.microsoft.com/office/drawing/2014/main" id="{2F723C9E-9EEF-3364-29DB-B6B0B78BABED}"/>
              </a:ext>
            </a:extLst>
          </p:cNvPr>
          <p:cNvSpPr txBox="1">
            <a:spLocks/>
          </p:cNvSpPr>
          <p:nvPr/>
        </p:nvSpPr>
        <p:spPr>
          <a:xfrm>
            <a:off x="812881" y="1902941"/>
            <a:ext cx="15265320" cy="2249959"/>
          </a:xfrm>
          <a:prstGeom prst="rect">
            <a:avLst/>
          </a:prstGeom>
        </p:spPr>
        <p:txBody>
          <a:bodyPr vert="horz" lIns="0" tIns="0" rIns="0" bIns="0" rtlCol="0">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dirty="0">
                <a:latin typeface="Helvetica" panose="020B0604020202020204" pitchFamily="34" charset="0"/>
                <a:cs typeface="Helvetica" panose="020B0604020202020204" pitchFamily="34" charset="0"/>
              </a:rPr>
              <a:t>Let’s see how many key concepts from </a:t>
            </a:r>
            <a:r>
              <a:rPr lang="en-US" b="1" dirty="0">
                <a:latin typeface="Helvetica" panose="020B0604020202020204" pitchFamily="34" charset="0"/>
                <a:cs typeface="Helvetica" panose="020B0604020202020204" pitchFamily="34" charset="0"/>
              </a:rPr>
              <a:t>“Focus management – roving technique”  </a:t>
            </a:r>
            <a:r>
              <a:rPr lang="en-US" dirty="0">
                <a:latin typeface="Helvetica" panose="020B0604020202020204" pitchFamily="34" charset="0"/>
                <a:cs typeface="Helvetica" panose="020B0604020202020204" pitchFamily="34" charset="0"/>
              </a:rPr>
              <a:t>you recall!</a:t>
            </a:r>
          </a:p>
          <a:p>
            <a:pPr marL="342900" indent="-342900">
              <a:buFontTx/>
              <a:buChar char="•"/>
            </a:pPr>
            <a:r>
              <a:rPr lang="en-US" altLang="en-US" dirty="0">
                <a:highlight>
                  <a:srgbClr val="FFFF00"/>
                </a:highlight>
              </a:rPr>
              <a:t>Lab 10 Question 1</a:t>
            </a:r>
            <a:endParaRPr lang="en-CA" altLang="en-US" dirty="0">
              <a:highlight>
                <a:srgbClr val="FFFF00"/>
              </a:highlight>
            </a:endParaRPr>
          </a:p>
        </p:txBody>
      </p:sp>
    </p:spTree>
    <p:extLst>
      <p:ext uri="{BB962C8B-B14F-4D97-AF65-F5344CB8AC3E}">
        <p14:creationId xmlns:p14="http://schemas.microsoft.com/office/powerpoint/2010/main" val="296835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2f15f9ccde_0_2"/>
          <p:cNvSpPr txBox="1">
            <a:spLocks noGrp="1"/>
          </p:cNvSpPr>
          <p:nvPr>
            <p:ph type="title"/>
          </p:nvPr>
        </p:nvSpPr>
        <p:spPr>
          <a:xfrm>
            <a:off x="812880" y="768365"/>
            <a:ext cx="14023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Technique 3: aria-</a:t>
            </a:r>
            <a:r>
              <a:rPr lang="en-US" dirty="0" err="1"/>
              <a:t>activedesendent</a:t>
            </a:r>
            <a:r>
              <a:rPr lang="en-US" dirty="0"/>
              <a:t> </a:t>
            </a:r>
            <a:br>
              <a:rPr lang="en-US" dirty="0"/>
            </a:br>
            <a:endParaRPr dirty="0"/>
          </a:p>
        </p:txBody>
      </p:sp>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32</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2" y="1878225"/>
            <a:ext cx="14396700" cy="47283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spcBef>
                <a:spcPts val="0"/>
              </a:spcBef>
            </a:pPr>
            <a:r>
              <a:rPr lang="en-US" dirty="0">
                <a:solidFill>
                  <a:schemeClr val="dk1"/>
                </a:solidFill>
              </a:rPr>
              <a:t>In situations where you have a widget or component with a dynamic interface that needs to change focus within a container. </a:t>
            </a:r>
          </a:p>
          <a:p>
            <a:pPr marL="482600" indent="-457200">
              <a:spcBef>
                <a:spcPts val="0"/>
              </a:spcBef>
              <a:buFont typeface="Arial" panose="020B0604020202020204" pitchFamily="34" charset="0"/>
              <a:buChar char="•"/>
            </a:pPr>
            <a:r>
              <a:rPr lang="en-US" dirty="0">
                <a:solidFill>
                  <a:schemeClr val="dk1"/>
                </a:solidFill>
              </a:rPr>
              <a:t>The aria-</a:t>
            </a:r>
            <a:r>
              <a:rPr lang="en-US" dirty="0" err="1">
                <a:solidFill>
                  <a:schemeClr val="dk1"/>
                </a:solidFill>
              </a:rPr>
              <a:t>activedescendant</a:t>
            </a:r>
            <a:r>
              <a:rPr lang="en-US" dirty="0">
                <a:solidFill>
                  <a:schemeClr val="dk1"/>
                </a:solidFill>
              </a:rPr>
              <a:t> attribute is added to the container element, and its value is set to the id of the currently active or focused option within the container. </a:t>
            </a:r>
          </a:p>
          <a:p>
            <a:pPr marL="482600" indent="-457200">
              <a:spcBef>
                <a:spcPts val="0"/>
              </a:spcBef>
              <a:buFont typeface="Arial" panose="020B0604020202020204" pitchFamily="34" charset="0"/>
              <a:buChar char="•"/>
            </a:pPr>
            <a:r>
              <a:rPr lang="en-US" dirty="0">
                <a:solidFill>
                  <a:schemeClr val="dk1"/>
                </a:solidFill>
              </a:rPr>
              <a:t>JavaScript is used to manage the focus within the container.</a:t>
            </a:r>
          </a:p>
          <a:p>
            <a:pPr marL="482600" indent="-457200">
              <a:spcBef>
                <a:spcPts val="0"/>
              </a:spcBef>
              <a:buFont typeface="Arial" panose="020B0604020202020204" pitchFamily="34" charset="0"/>
              <a:buChar char="•"/>
            </a:pPr>
            <a:endParaRPr lang="en-US" dirty="0">
              <a:solidFill>
                <a:schemeClr val="dk1"/>
              </a:solidFill>
            </a:endParaRPr>
          </a:p>
          <a:p>
            <a:pPr marL="482600" indent="-457200">
              <a:spcBef>
                <a:spcPts val="0"/>
              </a:spcBef>
              <a:buFont typeface="Arial" panose="020B0604020202020204" pitchFamily="34" charset="0"/>
              <a:buChar char="•"/>
            </a:pPr>
            <a:r>
              <a:rPr lang="en-US" dirty="0">
                <a:solidFill>
                  <a:schemeClr val="dk1"/>
                </a:solidFill>
                <a:hlinkClick r:id="rId3"/>
              </a:rPr>
              <a:t>Aria-</a:t>
            </a:r>
            <a:r>
              <a:rPr lang="en-US" dirty="0" err="1">
                <a:solidFill>
                  <a:schemeClr val="dk1"/>
                </a:solidFill>
                <a:hlinkClick r:id="rId3"/>
              </a:rPr>
              <a:t>activedescendent</a:t>
            </a:r>
            <a:r>
              <a:rPr lang="en-US" dirty="0">
                <a:solidFill>
                  <a:schemeClr val="dk1"/>
                </a:solidFill>
                <a:hlinkClick r:id="rId3"/>
              </a:rPr>
              <a:t> (video start min 5)</a:t>
            </a:r>
            <a:r>
              <a:rPr lang="en-US" dirty="0">
                <a:solidFill>
                  <a:schemeClr val="dk1"/>
                </a:solidFill>
              </a:rPr>
              <a:t> </a:t>
            </a:r>
          </a:p>
          <a:p>
            <a:pPr marL="25400" indent="0">
              <a:spcBef>
                <a:spcPts val="0"/>
              </a:spcBef>
            </a:pPr>
            <a:endParaRPr lang="en-US" sz="1500" dirty="0">
              <a:solidFill>
                <a:srgbClr val="20212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057561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2f15f9ccde_0_2"/>
          <p:cNvSpPr txBox="1">
            <a:spLocks noGrp="1"/>
          </p:cNvSpPr>
          <p:nvPr>
            <p:ph type="title"/>
          </p:nvPr>
        </p:nvSpPr>
        <p:spPr>
          <a:xfrm>
            <a:off x="812880" y="768365"/>
            <a:ext cx="14023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aria-</a:t>
            </a:r>
            <a:r>
              <a:rPr lang="en-US" dirty="0" err="1"/>
              <a:t>activedesendent</a:t>
            </a:r>
            <a:r>
              <a:rPr lang="en-US" dirty="0"/>
              <a:t> </a:t>
            </a:r>
            <a:br>
              <a:rPr lang="en-US" dirty="0"/>
            </a:br>
            <a:endParaRPr dirty="0"/>
          </a:p>
        </p:txBody>
      </p:sp>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33</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2" y="1878225"/>
            <a:ext cx="14396700" cy="47283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spcBef>
                <a:spcPts val="0"/>
              </a:spcBef>
            </a:pPr>
            <a:r>
              <a:rPr lang="en-US" sz="4000" dirty="0">
                <a:solidFill>
                  <a:schemeClr val="dk1"/>
                </a:solidFill>
                <a:highlight>
                  <a:srgbClr val="FFFFFF"/>
                </a:highlight>
                <a:latin typeface="Roboto"/>
                <a:ea typeface="Roboto"/>
                <a:cs typeface="Roboto"/>
                <a:sym typeface="Roboto"/>
                <a:hlinkClick r:id="rId3"/>
              </a:rPr>
              <a:t>Radio Group Pattern</a:t>
            </a:r>
          </a:p>
          <a:p>
            <a:pPr algn="l">
              <a:buFont typeface="Arial" panose="020B0604020202020204" pitchFamily="34" charset="0"/>
              <a:buChar char="•"/>
            </a:pPr>
            <a:r>
              <a:rPr lang="en-US" sz="2400" b="0" i="0" dirty="0">
                <a:solidFill>
                  <a:srgbClr val="1D1D1D"/>
                </a:solidFill>
                <a:effectLst/>
                <a:latin typeface="Noto Sans" panose="020B0502040504020204" pitchFamily="34" charset="0"/>
                <a:hlinkClick r:id="rId4"/>
              </a:rPr>
              <a:t>Radio Group Example Using Roving tabindex</a:t>
            </a:r>
            <a:endParaRPr lang="en-US" sz="2400" b="0" i="0" dirty="0">
              <a:solidFill>
                <a:srgbClr val="1D1D1D"/>
              </a:solidFill>
              <a:effectLst/>
              <a:latin typeface="Noto Sans" panose="020B0502040504020204" pitchFamily="34" charset="0"/>
            </a:endParaRPr>
          </a:p>
          <a:p>
            <a:pPr algn="l">
              <a:buFont typeface="Arial" panose="020B0604020202020204" pitchFamily="34" charset="0"/>
              <a:buChar char="•"/>
            </a:pPr>
            <a:r>
              <a:rPr lang="en-US" sz="2400" b="0" i="0" dirty="0">
                <a:solidFill>
                  <a:srgbClr val="1D1D1D"/>
                </a:solidFill>
                <a:effectLst/>
                <a:latin typeface="Noto Sans" panose="020B0502040504020204" pitchFamily="34" charset="0"/>
                <a:hlinkClick r:id="rId5"/>
              </a:rPr>
              <a:t>Radio Group Example Using aria-</a:t>
            </a:r>
            <a:r>
              <a:rPr lang="en-US" sz="2400" b="0" i="0" dirty="0" err="1">
                <a:solidFill>
                  <a:srgbClr val="1D1D1D"/>
                </a:solidFill>
                <a:effectLst/>
                <a:latin typeface="Noto Sans" panose="020B0502040504020204" pitchFamily="34" charset="0"/>
                <a:hlinkClick r:id="rId5"/>
              </a:rPr>
              <a:t>activedescendant</a:t>
            </a:r>
            <a:endParaRPr lang="en-US" sz="2400" b="0" i="0" dirty="0">
              <a:solidFill>
                <a:srgbClr val="1D1D1D"/>
              </a:solidFill>
              <a:effectLst/>
              <a:latin typeface="Noto Sans" panose="020B0502040504020204" pitchFamily="34" charset="0"/>
            </a:endParaRPr>
          </a:p>
          <a:p>
            <a:pPr marL="25400" indent="0">
              <a:spcBef>
                <a:spcPts val="0"/>
              </a:spcBef>
            </a:pPr>
            <a:r>
              <a:rPr lang="en-US" sz="4000" dirty="0">
                <a:solidFill>
                  <a:schemeClr val="dk1"/>
                </a:solidFill>
                <a:highlight>
                  <a:srgbClr val="FFFFFF"/>
                </a:highlight>
                <a:latin typeface="Roboto"/>
                <a:ea typeface="Roboto"/>
                <a:cs typeface="Roboto"/>
                <a:sym typeface="Roboto"/>
                <a:hlinkClick r:id="rId3"/>
              </a:rPr>
              <a:t> </a:t>
            </a:r>
            <a:endParaRPr lang="en-US" sz="4000" dirty="0">
              <a:solidFill>
                <a:schemeClr val="dk1"/>
              </a:solidFill>
              <a:highlight>
                <a:srgbClr val="FFFFFF"/>
              </a:highlight>
              <a:latin typeface="Roboto"/>
              <a:ea typeface="Roboto"/>
              <a:cs typeface="Roboto"/>
              <a:sym typeface="Roboto"/>
            </a:endParaRPr>
          </a:p>
          <a:p>
            <a:pPr marL="25400" indent="0">
              <a:spcBef>
                <a:spcPts val="0"/>
              </a:spcBef>
            </a:pPr>
            <a:endParaRPr lang="en-US" sz="4000" dirty="0">
              <a:solidFill>
                <a:srgbClr val="20212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547467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80" y="2059516"/>
            <a:ext cx="9829720" cy="1816101"/>
          </a:xfrm>
        </p:spPr>
        <p:txBody>
          <a:bodyPr/>
          <a:lstStyle/>
          <a:p>
            <a:r>
              <a:rPr lang="en-US" dirty="0"/>
              <a:t>State management in JavaScript</a:t>
            </a:r>
          </a:p>
        </p:txBody>
      </p:sp>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a:xfrm>
            <a:off x="199082" y="8497455"/>
            <a:ext cx="529132" cy="486834"/>
          </a:xfrm>
          <a:prstGeom prst="rect">
            <a:avLst/>
          </a:prstGeom>
        </p:spPr>
        <p:txBody>
          <a:bodyPr vert="horz" lIns="0" tIns="0" rIns="0" bIns="0" rtlCol="0" anchor="ctr"/>
          <a:lstStyle>
            <a:defPPr>
              <a:defRPr lang="en-US"/>
            </a:defPPr>
            <a:lvl1pPr marL="0" algn="l" defTabSz="781583" rtl="0" eaLnBrk="1" latinLnBrk="0" hangingPunct="1">
              <a:defRPr sz="2100" b="1" kern="1200">
                <a:solidFill>
                  <a:srgbClr val="96B7A6"/>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a:lstStyle>
          <a:p>
            <a:fld id="{DEF3F5F5-7776-394F-A41F-3BAFC9CC9F8E}" type="slidenum">
              <a:rPr lang="en-US" smtClean="0"/>
              <a:pPr/>
              <a:t>34</a:t>
            </a:fld>
            <a:endParaRPr lang="en-US" dirty="0"/>
          </a:p>
        </p:txBody>
      </p:sp>
    </p:spTree>
    <p:extLst>
      <p:ext uri="{BB962C8B-B14F-4D97-AF65-F5344CB8AC3E}">
        <p14:creationId xmlns:p14="http://schemas.microsoft.com/office/powerpoint/2010/main" val="277487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2f15f9ccde_0_20"/>
          <p:cNvSpPr txBox="1">
            <a:spLocks noGrp="1"/>
          </p:cNvSpPr>
          <p:nvPr>
            <p:ph type="title"/>
          </p:nvPr>
        </p:nvSpPr>
        <p:spPr>
          <a:xfrm>
            <a:off x="812875" y="768375"/>
            <a:ext cx="117081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Managing state of components</a:t>
            </a:r>
            <a:endParaRPr/>
          </a:p>
        </p:txBody>
      </p:sp>
      <p:sp>
        <p:nvSpPr>
          <p:cNvPr id="413" name="Google Shape;413;g22f15f9ccde_0_20"/>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35</a:t>
            </a:fld>
            <a:endParaRPr/>
          </a:p>
        </p:txBody>
      </p:sp>
      <p:sp>
        <p:nvSpPr>
          <p:cNvPr id="414" name="Google Shape;414;g22f15f9ccde_0_20"/>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457200" marR="0" lvl="0" indent="-406400" algn="l" rtl="0">
              <a:lnSpc>
                <a:spcPct val="150000"/>
              </a:lnSpc>
              <a:spcBef>
                <a:spcPts val="0"/>
              </a:spcBef>
              <a:spcAft>
                <a:spcPts val="0"/>
              </a:spcAft>
              <a:buSzPts val="2800"/>
              <a:buChar char="●"/>
            </a:pPr>
            <a:r>
              <a:rPr lang="en-US" sz="2800"/>
              <a:t>Another area where JavaScript is critical to accessibility is state management, or when a component or page's current visualstate is relayed to a low-vision, blind, or deafblind assistive technology user.</a:t>
            </a:r>
            <a:endParaRPr sz="2800"/>
          </a:p>
          <a:p>
            <a:pPr marL="457200" marR="0" lvl="0" indent="-406400" algn="l" rtl="0">
              <a:lnSpc>
                <a:spcPct val="150000"/>
              </a:lnSpc>
              <a:spcBef>
                <a:spcPts val="0"/>
              </a:spcBef>
              <a:spcAft>
                <a:spcPts val="0"/>
              </a:spcAft>
              <a:buSzPts val="2800"/>
              <a:buChar char="●"/>
            </a:pPr>
            <a:r>
              <a:rPr lang="en-US" sz="2800"/>
              <a:t>The state of a component is managed through a combination of JavaScript and ARIA</a:t>
            </a:r>
            <a:endParaRPr sz="2800"/>
          </a:p>
          <a:p>
            <a:pPr marL="457200" marR="0" lvl="0" indent="-406400" algn="l" rtl="0">
              <a:lnSpc>
                <a:spcPct val="150000"/>
              </a:lnSpc>
              <a:spcBef>
                <a:spcPts val="0"/>
              </a:spcBef>
              <a:spcAft>
                <a:spcPts val="0"/>
              </a:spcAft>
              <a:buSzPts val="2800"/>
              <a:buChar char="●"/>
            </a:pPr>
            <a:r>
              <a:rPr lang="en-US" sz="2800"/>
              <a:t>Two great examples of this are:</a:t>
            </a:r>
            <a:endParaRPr sz="2800"/>
          </a:p>
          <a:p>
            <a:pPr marL="914400" marR="0" lvl="1" indent="-406400" algn="l" rtl="0">
              <a:lnSpc>
                <a:spcPct val="150000"/>
              </a:lnSpc>
              <a:spcBef>
                <a:spcPts val="0"/>
              </a:spcBef>
              <a:spcAft>
                <a:spcPts val="0"/>
              </a:spcAft>
              <a:buSzPts val="2800"/>
              <a:buChar char="○"/>
            </a:pPr>
            <a:r>
              <a:rPr lang="en-US" sz="2800"/>
              <a:t>Expand/collapse sections</a:t>
            </a:r>
            <a:endParaRPr sz="2800"/>
          </a:p>
          <a:p>
            <a:pPr marL="914400" marR="0" lvl="1" indent="-406400" algn="l" rtl="0">
              <a:lnSpc>
                <a:spcPct val="150000"/>
              </a:lnSpc>
              <a:spcBef>
                <a:spcPts val="0"/>
              </a:spcBef>
              <a:spcAft>
                <a:spcPts val="0"/>
              </a:spcAft>
              <a:buSzPts val="2800"/>
              <a:buChar char="○"/>
            </a:pPr>
            <a:r>
              <a:rPr lang="en-US" sz="2800"/>
              <a:t>Pressed state of button</a:t>
            </a:r>
            <a:endParaRPr sz="1350">
              <a:solidFill>
                <a:srgbClr val="191919"/>
              </a:solidFill>
              <a:highlight>
                <a:srgbClr val="FFFFFF"/>
              </a:highlight>
            </a:endParaRPr>
          </a:p>
          <a:p>
            <a:pPr marL="0" lvl="0" indent="0" algn="l" rtl="0">
              <a:lnSpc>
                <a:spcPct val="150000"/>
              </a:lnSpc>
              <a:spcBef>
                <a:spcPts val="0"/>
              </a:spcBef>
              <a:spcAft>
                <a:spcPts val="0"/>
              </a:spcAft>
              <a:buNone/>
            </a:pPr>
            <a:endParaRPr sz="1350">
              <a:solidFill>
                <a:srgbClr val="191919"/>
              </a:solidFill>
              <a:highlight>
                <a:srgbClr val="FFFFFF"/>
              </a:highlight>
            </a:endParaRPr>
          </a:p>
          <a:p>
            <a:pPr marL="457200" lvl="0" indent="0" algn="l" rtl="0">
              <a:lnSpc>
                <a:spcPct val="150000"/>
              </a:lnSpc>
              <a:spcBef>
                <a:spcPts val="0"/>
              </a:spcBef>
              <a:spcAft>
                <a:spcPts val="0"/>
              </a:spcAft>
              <a:buSzPts val="3200"/>
              <a:buNone/>
            </a:pP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Google Shape;330;g22f15f9ccde_0_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36</a:t>
            </a:fld>
            <a:endParaRPr/>
          </a:p>
        </p:txBody>
      </p:sp>
      <p:sp>
        <p:nvSpPr>
          <p:cNvPr id="4" name="Google Shape;324;p4">
            <a:extLst>
              <a:ext uri="{FF2B5EF4-FFF2-40B4-BE49-F238E27FC236}">
                <a16:creationId xmlns:a16="http://schemas.microsoft.com/office/drawing/2014/main" id="{FC5793CE-15CC-2AE7-4B87-3EF26C8EED41}"/>
              </a:ext>
            </a:extLst>
          </p:cNvPr>
          <p:cNvSpPr txBox="1">
            <a:spLocks/>
          </p:cNvSpPr>
          <p:nvPr/>
        </p:nvSpPr>
        <p:spPr>
          <a:xfrm>
            <a:off x="812871" y="1878225"/>
            <a:ext cx="7552195" cy="472831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25400" indent="0">
              <a:spcBef>
                <a:spcPts val="0"/>
              </a:spcBef>
            </a:pPr>
            <a:r>
              <a:rPr lang="en-US" sz="2800" dirty="0">
                <a:solidFill>
                  <a:srgbClr val="202124"/>
                </a:solidFill>
                <a:highlight>
                  <a:srgbClr val="FFFFFF"/>
                </a:highlight>
                <a:latin typeface="Roboto"/>
                <a:ea typeface="Roboto"/>
                <a:cs typeface="Roboto"/>
                <a:sym typeface="Roboto"/>
              </a:rPr>
              <a:t>Example: </a:t>
            </a:r>
          </a:p>
          <a:p>
            <a:pPr marL="25400" indent="0">
              <a:spcBef>
                <a:spcPts val="0"/>
              </a:spcBef>
            </a:pPr>
            <a:r>
              <a:rPr lang="en-US" sz="2800" dirty="0">
                <a:solidFill>
                  <a:srgbClr val="202124"/>
                </a:solidFill>
                <a:highlight>
                  <a:srgbClr val="FFFFFF"/>
                </a:highlight>
                <a:latin typeface="Roboto"/>
                <a:ea typeface="Roboto"/>
                <a:cs typeface="Roboto"/>
                <a:sym typeface="Roboto"/>
              </a:rPr>
              <a:t>State management in checkbox</a:t>
            </a:r>
          </a:p>
          <a:p>
            <a:pPr marL="25400" indent="0">
              <a:spcBef>
                <a:spcPts val="0"/>
              </a:spcBef>
            </a:pPr>
            <a:r>
              <a:rPr lang="en-US" sz="2800" dirty="0">
                <a:solidFill>
                  <a:srgbClr val="202124"/>
                </a:solidFill>
                <a:highlight>
                  <a:srgbClr val="FFFFFF"/>
                </a:highlight>
                <a:latin typeface="Roboto"/>
                <a:ea typeface="Roboto"/>
                <a:cs typeface="Roboto"/>
                <a:sym typeface="Roboto"/>
              </a:rPr>
              <a:t>aria-checked=“true” </a:t>
            </a:r>
          </a:p>
          <a:p>
            <a:pPr marL="25400" indent="0">
              <a:spcBef>
                <a:spcPts val="0"/>
              </a:spcBef>
            </a:pPr>
            <a:r>
              <a:rPr lang="en-US" sz="2800" dirty="0">
                <a:solidFill>
                  <a:srgbClr val="202124"/>
                </a:solidFill>
                <a:highlight>
                  <a:srgbClr val="FFFFFF"/>
                </a:highlight>
                <a:latin typeface="Roboto"/>
                <a:ea typeface="Roboto"/>
                <a:cs typeface="Roboto"/>
                <a:sym typeface="Roboto"/>
              </a:rPr>
              <a:t>aria-checked=“false” </a:t>
            </a:r>
          </a:p>
          <a:p>
            <a:pPr marL="25400" indent="0">
              <a:spcBef>
                <a:spcPts val="0"/>
              </a:spcBef>
            </a:pPr>
            <a:endParaRPr lang="en-US" sz="2800" dirty="0">
              <a:solidFill>
                <a:srgbClr val="202124"/>
              </a:solidFill>
              <a:highlight>
                <a:srgbClr val="FFFFFF"/>
              </a:highlight>
              <a:latin typeface="Roboto"/>
              <a:ea typeface="Roboto"/>
              <a:cs typeface="Roboto"/>
              <a:sym typeface="Roboto"/>
            </a:endParaRPr>
          </a:p>
          <a:p>
            <a:pPr marL="25400" indent="0">
              <a:spcBef>
                <a:spcPts val="0"/>
              </a:spcBef>
            </a:pPr>
            <a:r>
              <a:rPr lang="en-US" sz="2800" dirty="0" err="1">
                <a:solidFill>
                  <a:srgbClr val="202124"/>
                </a:solidFill>
                <a:highlight>
                  <a:srgbClr val="FFFFFF"/>
                </a:highlight>
                <a:latin typeface="Roboto"/>
                <a:ea typeface="Roboto"/>
                <a:cs typeface="Roboto"/>
                <a:sym typeface="Roboto"/>
              </a:rPr>
              <a:t>Codepen</a:t>
            </a:r>
            <a:r>
              <a:rPr lang="en-US" sz="2800" dirty="0">
                <a:solidFill>
                  <a:srgbClr val="202124"/>
                </a:solidFill>
                <a:highlight>
                  <a:srgbClr val="FFFFFF"/>
                </a:highlight>
                <a:latin typeface="Roboto"/>
                <a:ea typeface="Roboto"/>
                <a:cs typeface="Roboto"/>
                <a:sym typeface="Roboto"/>
              </a:rPr>
              <a:t>: https://codepen.io/pen?editors=1010</a:t>
            </a:r>
          </a:p>
          <a:p>
            <a:pPr marL="25400" indent="0">
              <a:spcBef>
                <a:spcPts val="0"/>
              </a:spcBef>
            </a:pPr>
            <a:endParaRPr lang="en-US" sz="2800" dirty="0">
              <a:solidFill>
                <a:srgbClr val="202124"/>
              </a:solidFill>
              <a:highlight>
                <a:srgbClr val="FFFFFF"/>
              </a:highlight>
              <a:latin typeface="Roboto"/>
              <a:ea typeface="Roboto"/>
              <a:cs typeface="Roboto"/>
              <a:sym typeface="Roboto"/>
            </a:endParaRPr>
          </a:p>
        </p:txBody>
      </p:sp>
      <p:sp>
        <p:nvSpPr>
          <p:cNvPr id="5" name="Google Shape;329;g22f15f9ccde_0_2">
            <a:extLst>
              <a:ext uri="{FF2B5EF4-FFF2-40B4-BE49-F238E27FC236}">
                <a16:creationId xmlns:a16="http://schemas.microsoft.com/office/drawing/2014/main" id="{31431106-2722-19A4-ADF0-B88AFC029DB4}"/>
              </a:ext>
            </a:extLst>
          </p:cNvPr>
          <p:cNvSpPr txBox="1">
            <a:spLocks noGrp="1"/>
          </p:cNvSpPr>
          <p:nvPr>
            <p:ph type="title"/>
          </p:nvPr>
        </p:nvSpPr>
        <p:spPr>
          <a:xfrm>
            <a:off x="812880" y="768365"/>
            <a:ext cx="15166260" cy="86367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Example: State Management in checkbox</a:t>
            </a:r>
            <a:endParaRPr dirty="0"/>
          </a:p>
        </p:txBody>
      </p:sp>
      <p:sp>
        <p:nvSpPr>
          <p:cNvPr id="8" name="Google Shape;324;p4">
            <a:extLst>
              <a:ext uri="{FF2B5EF4-FFF2-40B4-BE49-F238E27FC236}">
                <a16:creationId xmlns:a16="http://schemas.microsoft.com/office/drawing/2014/main" id="{C866C188-6C69-67B5-554A-50A9C2F5A19F}"/>
              </a:ext>
            </a:extLst>
          </p:cNvPr>
          <p:cNvSpPr txBox="1">
            <a:spLocks/>
          </p:cNvSpPr>
          <p:nvPr/>
        </p:nvSpPr>
        <p:spPr>
          <a:xfrm>
            <a:off x="9152962" y="1878225"/>
            <a:ext cx="6826178" cy="59788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1600"/>
              </a:spcBef>
              <a:spcAft>
                <a:spcPts val="0"/>
              </a:spcAft>
              <a:buClr>
                <a:schemeClr val="accent2"/>
              </a:buClr>
              <a:buSzPts val="3200"/>
              <a:buFont typeface="Arial"/>
              <a:buNone/>
              <a:defRPr sz="3200" b="0" i="0" u="none" strike="noStrike" cap="none">
                <a:solidFill>
                  <a:schemeClr val="accent5"/>
                </a:solidFill>
                <a:latin typeface="Arial"/>
                <a:ea typeface="Arial"/>
                <a:cs typeface="Arial"/>
                <a:sym typeface="Arial"/>
              </a:defRPr>
            </a:lvl1pPr>
            <a:lvl2pPr marL="914400" marR="0" lvl="1" indent="-314325" algn="l" rtl="0">
              <a:lnSpc>
                <a:spcPct val="110000"/>
              </a:lnSpc>
              <a:spcBef>
                <a:spcPts val="360"/>
              </a:spcBef>
              <a:spcAft>
                <a:spcPts val="0"/>
              </a:spcAft>
              <a:buClr>
                <a:schemeClr val="accent2"/>
              </a:buClr>
              <a:buSzPts val="1350"/>
              <a:buFont typeface="Arial"/>
              <a:buChar char="•"/>
              <a:defRPr sz="3200" b="0" i="0" u="none" strike="noStrike" cap="none">
                <a:solidFill>
                  <a:schemeClr val="accent5"/>
                </a:solidFill>
                <a:latin typeface="Arial"/>
                <a:ea typeface="Arial"/>
                <a:cs typeface="Arial"/>
                <a:sym typeface="Arial"/>
              </a:defRPr>
            </a:lvl2pPr>
            <a:lvl3pPr marL="1371600" marR="0" lvl="2" indent="-350519" algn="l" rtl="0">
              <a:lnSpc>
                <a:spcPct val="110000"/>
              </a:lnSpc>
              <a:spcBef>
                <a:spcPts val="640"/>
              </a:spcBef>
              <a:spcAft>
                <a:spcPts val="0"/>
              </a:spcAft>
              <a:buClr>
                <a:schemeClr val="accent2"/>
              </a:buClr>
              <a:buSzPts val="1920"/>
              <a:buFont typeface="Arial"/>
              <a:buChar char="•"/>
              <a:defRPr sz="3200" b="0" i="0" u="none" strike="noStrike" cap="none">
                <a:solidFill>
                  <a:schemeClr val="accent5"/>
                </a:solidFill>
                <a:latin typeface="Arial"/>
                <a:ea typeface="Arial"/>
                <a:cs typeface="Arial"/>
                <a:sym typeface="Arial"/>
              </a:defRPr>
            </a:lvl3pPr>
            <a:lvl4pPr marL="1828800" marR="0" lvl="3" indent="-348614" algn="l" rtl="0">
              <a:lnSpc>
                <a:spcPct val="120000"/>
              </a:lnSpc>
              <a:spcBef>
                <a:spcPts val="1104"/>
              </a:spcBef>
              <a:spcAft>
                <a:spcPts val="0"/>
              </a:spcAft>
              <a:buClr>
                <a:schemeClr val="accent2"/>
              </a:buClr>
              <a:buSzPts val="1890"/>
              <a:buFont typeface="Arial"/>
              <a:buChar char="–"/>
              <a:defRPr sz="2100" b="0" i="0" u="none" strike="noStrike" cap="none">
                <a:solidFill>
                  <a:srgbClr val="599A83"/>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5"/>
              </a:buClr>
              <a:buSzPts val="1800"/>
              <a:buFont typeface="Arial"/>
              <a:buChar char="»"/>
              <a:defRPr sz="3400" b="0" i="0" u="none" strike="noStrike" cap="none">
                <a:solidFill>
                  <a:schemeClr val="accent5"/>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3400" b="0" i="0" u="none" strike="noStrike" cap="none">
                <a:solidFill>
                  <a:schemeClr val="dk1"/>
                </a:solidFill>
                <a:latin typeface="Arial"/>
                <a:ea typeface="Arial"/>
                <a:cs typeface="Arial"/>
                <a:sym typeface="Arial"/>
              </a:defRPr>
            </a:lvl9pPr>
          </a:lstStyle>
          <a:p>
            <a:pPr marL="0" lvl="0" indent="0" algn="l" rtl="0">
              <a:lnSpc>
                <a:spcPct val="100000"/>
              </a:lnSpc>
              <a:spcBef>
                <a:spcPts val="0"/>
              </a:spcBef>
              <a:spcAft>
                <a:spcPts val="0"/>
              </a:spcAft>
              <a:buSzPts val="1400"/>
              <a:buNone/>
            </a:pPr>
            <a:r>
              <a:rPr lang="en-CA" sz="2400" b="1" dirty="0"/>
              <a:t> </a:t>
            </a:r>
            <a:r>
              <a:rPr lang="en-CA" sz="2400" b="1" dirty="0" err="1"/>
              <a:t>toggleCheckbox</a:t>
            </a:r>
            <a:r>
              <a:rPr lang="en-CA" sz="2400" b="1" dirty="0"/>
              <a:t>() {</a:t>
            </a:r>
          </a:p>
          <a:p>
            <a:pPr marL="0" lvl="0" indent="0" algn="l" rtl="0">
              <a:lnSpc>
                <a:spcPct val="100000"/>
              </a:lnSpc>
              <a:spcBef>
                <a:spcPts val="0"/>
              </a:spcBef>
              <a:spcAft>
                <a:spcPts val="0"/>
              </a:spcAft>
              <a:buSzPts val="1400"/>
              <a:buNone/>
            </a:pPr>
            <a:r>
              <a:rPr lang="en-CA" sz="2400" b="1" dirty="0"/>
              <a:t>    if (</a:t>
            </a:r>
            <a:r>
              <a:rPr lang="en-CA" sz="2400" b="1" dirty="0" err="1"/>
              <a:t>this.domNode.getAttribute</a:t>
            </a:r>
            <a:r>
              <a:rPr lang="en-CA" sz="2400" b="1" dirty="0"/>
              <a:t>('aria-checked') === 'true') {</a:t>
            </a:r>
          </a:p>
          <a:p>
            <a:pPr marL="0" lvl="0" indent="0" algn="l" rtl="0">
              <a:lnSpc>
                <a:spcPct val="100000"/>
              </a:lnSpc>
              <a:spcBef>
                <a:spcPts val="0"/>
              </a:spcBef>
              <a:spcAft>
                <a:spcPts val="0"/>
              </a:spcAft>
              <a:buSzPts val="1400"/>
              <a:buNone/>
            </a:pPr>
            <a:r>
              <a:rPr lang="en-CA" sz="2400" b="1" dirty="0"/>
              <a:t>      </a:t>
            </a:r>
            <a:r>
              <a:rPr lang="en-CA" sz="2400" b="1" dirty="0" err="1"/>
              <a:t>this.domNode.setAttribute</a:t>
            </a:r>
            <a:r>
              <a:rPr lang="en-CA" sz="2400" b="1" dirty="0"/>
              <a:t>('aria-checked', 'false');</a:t>
            </a:r>
          </a:p>
          <a:p>
            <a:pPr marL="0" lvl="0" indent="0" algn="l" rtl="0">
              <a:lnSpc>
                <a:spcPct val="100000"/>
              </a:lnSpc>
              <a:spcBef>
                <a:spcPts val="0"/>
              </a:spcBef>
              <a:spcAft>
                <a:spcPts val="0"/>
              </a:spcAft>
              <a:buSzPts val="1400"/>
              <a:buNone/>
            </a:pPr>
            <a:r>
              <a:rPr lang="en-CA" sz="2400" b="1" dirty="0"/>
              <a:t>    } else {</a:t>
            </a:r>
          </a:p>
          <a:p>
            <a:pPr marL="0" lvl="0" indent="0" algn="l" rtl="0">
              <a:lnSpc>
                <a:spcPct val="100000"/>
              </a:lnSpc>
              <a:spcBef>
                <a:spcPts val="0"/>
              </a:spcBef>
              <a:spcAft>
                <a:spcPts val="0"/>
              </a:spcAft>
              <a:buSzPts val="1400"/>
              <a:buNone/>
            </a:pPr>
            <a:r>
              <a:rPr lang="en-CA" sz="2400" b="1" dirty="0"/>
              <a:t>      </a:t>
            </a:r>
            <a:r>
              <a:rPr lang="en-CA" sz="2400" b="1" dirty="0" err="1"/>
              <a:t>this.domNode.setAttribute</a:t>
            </a:r>
            <a:r>
              <a:rPr lang="en-CA" sz="2400" b="1" dirty="0"/>
              <a:t>('aria-checked', 'true');</a:t>
            </a:r>
          </a:p>
          <a:p>
            <a:pPr marL="0" lvl="0" indent="0" algn="l" rtl="0">
              <a:lnSpc>
                <a:spcPct val="100000"/>
              </a:lnSpc>
              <a:spcBef>
                <a:spcPts val="0"/>
              </a:spcBef>
              <a:spcAft>
                <a:spcPts val="0"/>
              </a:spcAft>
              <a:buSzPts val="1400"/>
              <a:buNone/>
            </a:pPr>
            <a:r>
              <a:rPr lang="en-CA" sz="2400" b="1" dirty="0"/>
              <a:t>    }</a:t>
            </a:r>
          </a:p>
          <a:p>
            <a:pPr marL="0" lvl="0" indent="0" algn="l" rtl="0">
              <a:lnSpc>
                <a:spcPct val="100000"/>
              </a:lnSpc>
              <a:spcBef>
                <a:spcPts val="0"/>
              </a:spcBef>
              <a:spcAft>
                <a:spcPts val="0"/>
              </a:spcAft>
              <a:buSzPts val="1400"/>
              <a:buNone/>
            </a:pPr>
            <a:r>
              <a:rPr lang="en-CA" sz="2400" b="1" dirty="0"/>
              <a:t>  }</a:t>
            </a:r>
            <a:endParaRPr lang="en-US" sz="2800" dirty="0">
              <a:solidFill>
                <a:srgbClr val="20212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12732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22f15f9ccde_0_14"/>
          <p:cNvSpPr txBox="1">
            <a:spLocks noGrp="1"/>
          </p:cNvSpPr>
          <p:nvPr>
            <p:ph type="title"/>
          </p:nvPr>
        </p:nvSpPr>
        <p:spPr>
          <a:xfrm>
            <a:off x="812875" y="768375"/>
            <a:ext cx="117081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Managing state: expand/collapse</a:t>
            </a:r>
            <a:endParaRPr/>
          </a:p>
        </p:txBody>
      </p:sp>
      <p:sp>
        <p:nvSpPr>
          <p:cNvPr id="420" name="Google Shape;420;g22f15f9ccde_0_14"/>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37</a:t>
            </a:fld>
            <a:endParaRPr/>
          </a:p>
        </p:txBody>
      </p:sp>
      <p:sp>
        <p:nvSpPr>
          <p:cNvPr id="421" name="Google Shape;421;g22f15f9ccde_0_14"/>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457200" lvl="0" indent="-406400" algn="l" rtl="0">
              <a:lnSpc>
                <a:spcPct val="150000"/>
              </a:lnSpc>
              <a:spcBef>
                <a:spcPts val="0"/>
              </a:spcBef>
              <a:spcAft>
                <a:spcPts val="0"/>
              </a:spcAft>
              <a:buSzPts val="2800"/>
              <a:buChar char="●"/>
            </a:pPr>
            <a:r>
              <a:rPr lang="en-US" sz="3000" dirty="0">
                <a:solidFill>
                  <a:schemeClr val="dk1"/>
                </a:solidFill>
              </a:rPr>
              <a:t>If a user has to expand a section of the page to reveal more content below, then the state of that toggle must be announced</a:t>
            </a:r>
            <a:endParaRPr sz="3000" dirty="0">
              <a:solidFill>
                <a:schemeClr val="dk1"/>
              </a:solidFill>
            </a:endParaRPr>
          </a:p>
          <a:p>
            <a:pPr marL="457200" lvl="0" indent="-419100" algn="l" rtl="0">
              <a:lnSpc>
                <a:spcPct val="150000"/>
              </a:lnSpc>
              <a:spcBef>
                <a:spcPts val="0"/>
              </a:spcBef>
              <a:spcAft>
                <a:spcPts val="0"/>
              </a:spcAft>
              <a:buClr>
                <a:schemeClr val="dk1"/>
              </a:buClr>
              <a:buSzPts val="3000"/>
              <a:buChar char="●"/>
            </a:pPr>
            <a:r>
              <a:rPr lang="en-US" sz="3000" dirty="0">
                <a:solidFill>
                  <a:schemeClr val="dk1"/>
                </a:solidFill>
              </a:rPr>
              <a:t>We do this using aria-expanded=”true/false” depending on the state. </a:t>
            </a:r>
            <a:endParaRPr sz="3000" dirty="0">
              <a:solidFill>
                <a:schemeClr val="dk1"/>
              </a:solidFill>
            </a:endParaRPr>
          </a:p>
          <a:p>
            <a:pPr marL="457200" lvl="0" indent="-419100" algn="l" rtl="0">
              <a:lnSpc>
                <a:spcPct val="150000"/>
              </a:lnSpc>
              <a:spcBef>
                <a:spcPts val="0"/>
              </a:spcBef>
              <a:spcAft>
                <a:spcPts val="0"/>
              </a:spcAft>
              <a:buClr>
                <a:schemeClr val="dk1"/>
              </a:buClr>
              <a:buSzPts val="3000"/>
              <a:buChar char="●"/>
            </a:pPr>
            <a:r>
              <a:rPr lang="en-US" sz="3000" dirty="0">
                <a:solidFill>
                  <a:schemeClr val="dk1"/>
                </a:solidFill>
              </a:rPr>
              <a:t>Example: </a:t>
            </a:r>
            <a:r>
              <a:rPr lang="en-US" sz="3000" u="sng" dirty="0">
                <a:solidFill>
                  <a:schemeClr val="hlink"/>
                </a:solidFill>
                <a:hlinkClick r:id="rId3"/>
              </a:rPr>
              <a:t>https://codepen.io/web-dot-dev/pen/oNyJeQZ</a:t>
            </a:r>
            <a:r>
              <a:rPr lang="en-US" sz="3000" dirty="0">
                <a:solidFill>
                  <a:schemeClr val="dk1"/>
                </a:solidFill>
              </a:rPr>
              <a:t> </a:t>
            </a:r>
            <a:endParaRPr sz="3000" dirty="0">
              <a:solidFill>
                <a:schemeClr val="dk1"/>
              </a:solidFill>
            </a:endParaRPr>
          </a:p>
          <a:p>
            <a:pPr marL="457200" lvl="0" indent="0" algn="l" rtl="0">
              <a:lnSpc>
                <a:spcPct val="150000"/>
              </a:lnSpc>
              <a:spcBef>
                <a:spcPts val="0"/>
              </a:spcBef>
              <a:spcAft>
                <a:spcPts val="0"/>
              </a:spcAft>
              <a:buSzPts val="3200"/>
              <a:buNone/>
            </a:pPr>
            <a:endParaRPr dirty="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22f15f9ccde_0_26"/>
          <p:cNvSpPr txBox="1">
            <a:spLocks noGrp="1"/>
          </p:cNvSpPr>
          <p:nvPr>
            <p:ph type="title"/>
          </p:nvPr>
        </p:nvSpPr>
        <p:spPr>
          <a:xfrm>
            <a:off x="812875" y="768375"/>
            <a:ext cx="117081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Managing state: pressed state</a:t>
            </a:r>
            <a:endParaRPr/>
          </a:p>
        </p:txBody>
      </p:sp>
      <p:sp>
        <p:nvSpPr>
          <p:cNvPr id="427" name="Google Shape;427;g22f15f9ccde_0_26"/>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38</a:t>
            </a:fld>
            <a:endParaRPr/>
          </a:p>
        </p:txBody>
      </p:sp>
      <p:sp>
        <p:nvSpPr>
          <p:cNvPr id="428" name="Google Shape;428;g22f15f9ccde_0_26"/>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457200" lvl="0" indent="-406400" algn="l" rtl="0">
              <a:lnSpc>
                <a:spcPct val="150000"/>
              </a:lnSpc>
              <a:spcBef>
                <a:spcPts val="0"/>
              </a:spcBef>
              <a:spcAft>
                <a:spcPts val="0"/>
              </a:spcAft>
              <a:buSzPts val="2800"/>
              <a:buChar char="●"/>
            </a:pPr>
            <a:r>
              <a:rPr lang="en-US" sz="2800" dirty="0">
                <a:solidFill>
                  <a:schemeClr val="dk1"/>
                </a:solidFill>
              </a:rPr>
              <a:t>Let’s say we have a user that is currently wanting to select an item in a list of buttons</a:t>
            </a:r>
            <a:endParaRPr sz="2800" dirty="0">
              <a:solidFill>
                <a:schemeClr val="dk1"/>
              </a:solidFill>
            </a:endParaRPr>
          </a:p>
          <a:p>
            <a:pPr marL="457200" lvl="0" indent="-406400" algn="l" rtl="0">
              <a:lnSpc>
                <a:spcPct val="150000"/>
              </a:lnSpc>
              <a:spcBef>
                <a:spcPts val="0"/>
              </a:spcBef>
              <a:spcAft>
                <a:spcPts val="0"/>
              </a:spcAft>
              <a:buClr>
                <a:schemeClr val="dk1"/>
              </a:buClr>
              <a:buSzPts val="2800"/>
              <a:buChar char="●"/>
            </a:pPr>
            <a:r>
              <a:rPr lang="en-US" sz="2800" dirty="0">
                <a:solidFill>
                  <a:schemeClr val="dk1"/>
                </a:solidFill>
              </a:rPr>
              <a:t>Visibly the buttons may turn different colors to show that has been “pressed” but how does a user know which one is currently in play? </a:t>
            </a:r>
            <a:endParaRPr sz="2800" dirty="0">
              <a:solidFill>
                <a:schemeClr val="dk1"/>
              </a:solidFill>
            </a:endParaRPr>
          </a:p>
          <a:p>
            <a:pPr marL="457200" lvl="0" indent="-406400" algn="l" rtl="0">
              <a:lnSpc>
                <a:spcPct val="150000"/>
              </a:lnSpc>
              <a:spcBef>
                <a:spcPts val="0"/>
              </a:spcBef>
              <a:spcAft>
                <a:spcPts val="0"/>
              </a:spcAft>
              <a:buClr>
                <a:schemeClr val="dk1"/>
              </a:buClr>
              <a:buSzPts val="2800"/>
              <a:buChar char="●"/>
            </a:pPr>
            <a:r>
              <a:rPr lang="en-US" sz="2800" dirty="0">
                <a:solidFill>
                  <a:schemeClr val="dk1"/>
                </a:solidFill>
              </a:rPr>
              <a:t>aria-pressed=”true/false” allows a user to know which item has currently be pressed.</a:t>
            </a:r>
            <a:endParaRPr sz="2800" dirty="0">
              <a:solidFill>
                <a:schemeClr val="dk1"/>
              </a:solidFill>
            </a:endParaRPr>
          </a:p>
          <a:p>
            <a:pPr marL="457200" lvl="0" indent="-406400" algn="l" rtl="0">
              <a:lnSpc>
                <a:spcPct val="150000"/>
              </a:lnSpc>
              <a:spcBef>
                <a:spcPts val="0"/>
              </a:spcBef>
              <a:spcAft>
                <a:spcPts val="0"/>
              </a:spcAft>
              <a:buClr>
                <a:schemeClr val="dk1"/>
              </a:buClr>
              <a:buSzPts val="2800"/>
              <a:buChar char="●"/>
            </a:pPr>
            <a:r>
              <a:rPr lang="en-US" sz="2800" dirty="0">
                <a:solidFill>
                  <a:schemeClr val="dk1"/>
                </a:solidFill>
              </a:rPr>
              <a:t>Example:  </a:t>
            </a:r>
            <a:r>
              <a:rPr lang="en-US" sz="2800" u="sng" dirty="0">
                <a:solidFill>
                  <a:schemeClr val="hlink"/>
                </a:solidFill>
                <a:hlinkClick r:id="rId3"/>
              </a:rPr>
              <a:t>https://codepen.io/web-dot-dev/pen/jOKXLyv</a:t>
            </a:r>
            <a:r>
              <a:rPr lang="en-US" sz="2800" dirty="0">
                <a:solidFill>
                  <a:schemeClr val="dk1"/>
                </a:solidFill>
              </a:rPr>
              <a:t> </a:t>
            </a:r>
            <a:endParaRPr sz="2800" dirty="0">
              <a:solidFill>
                <a:schemeClr val="dk1"/>
              </a:solidFill>
            </a:endParaRPr>
          </a:p>
          <a:p>
            <a:pPr marL="457200" lvl="0" indent="0" algn="l" rtl="0">
              <a:lnSpc>
                <a:spcPct val="150000"/>
              </a:lnSpc>
              <a:spcBef>
                <a:spcPts val="0"/>
              </a:spcBef>
              <a:spcAft>
                <a:spcPts val="0"/>
              </a:spcAft>
              <a:buSzPts val="3200"/>
              <a:buNone/>
            </a:pPr>
            <a:endParaRPr dirty="0">
              <a:solidFill>
                <a:schemeClr val="dk1"/>
              </a:solidFill>
            </a:endParaRPr>
          </a:p>
        </p:txBody>
      </p:sp>
      <p:sp>
        <p:nvSpPr>
          <p:cNvPr id="3" name="TextBox 2">
            <a:extLst>
              <a:ext uri="{FF2B5EF4-FFF2-40B4-BE49-F238E27FC236}">
                <a16:creationId xmlns:a16="http://schemas.microsoft.com/office/drawing/2014/main" id="{8A753A1F-289B-3377-2F68-07D1AB0BE768}"/>
              </a:ext>
            </a:extLst>
          </p:cNvPr>
          <p:cNvSpPr txBox="1"/>
          <p:nvPr/>
        </p:nvSpPr>
        <p:spPr>
          <a:xfrm>
            <a:off x="1114425" y="5401092"/>
            <a:ext cx="8126730" cy="523220"/>
          </a:xfrm>
          <a:prstGeom prst="rect">
            <a:avLst/>
          </a:prstGeom>
          <a:noFill/>
        </p:spPr>
        <p:txBody>
          <a:bodyPr wrap="square">
            <a:spAutoFit/>
          </a:bodyPr>
          <a:lstStyle/>
          <a:p>
            <a:r>
              <a:rPr lang="en-CA" dirty="0"/>
              <a:t>Example of Tree https://files.paciellogroup.com/training/WWW2012/samples/Samples/aria/tree/index.html#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m3d="http://schemas.microsoft.com/office/drawing/2017/model3d" Requires="am3d">
          <p:graphicFrame>
            <p:nvGraphicFramePr>
              <p:cNvPr id="3" name="3D Model 2">
                <a:extLst>
                  <a:ext uri="{FF2B5EF4-FFF2-40B4-BE49-F238E27FC236}">
                    <a16:creationId xmlns:a16="http://schemas.microsoft.com/office/drawing/2014/main" id="{C85756AA-CB3E-0C9A-4AB8-A7F542FC1AB6}"/>
                  </a:ext>
                  <a:ext uri="{C183D7F6-B498-43B3-948B-1728B52AA6E4}">
                    <adec:decorative xmlns:adec="http://schemas.microsoft.com/office/drawing/2017/decorative" val="1"/>
                  </a:ext>
                </a:extLst>
              </p:cNvPr>
              <p:cNvGraphicFramePr>
                <a:graphicFrameLocks noChangeAspect="1"/>
              </p:cNvGraphicFramePr>
              <p:nvPr/>
            </p:nvGraphicFramePr>
            <p:xfrm>
              <a:off x="14511882" y="-42957"/>
              <a:ext cx="1763921" cy="1647954"/>
            </p:xfrm>
            <a:graphic>
              <a:graphicData uri="http://schemas.microsoft.com/office/drawing/2017/model3d">
                <am3d:model3d r:embed="rId3">
                  <am3d:spPr>
                    <a:xfrm>
                      <a:off x="0" y="0"/>
                      <a:ext cx="1763921" cy="1647954"/>
                    </a:xfrm>
                    <a:prstGeom prst="rect">
                      <a:avLst/>
                    </a:prstGeom>
                  </am3d:spPr>
                  <am3d:camera>
                    <am3d:pos x="0" y="0" z="78335969"/>
                    <am3d:up dx="0" dy="36000000" dz="0"/>
                    <am3d:lookAt x="0" y="0" z="0"/>
                    <am3d:perspective fov="2700000"/>
                  </am3d:camera>
                  <am3d:trans>
                    <am3d:meterPerModelUnit n="89687" d="1000000"/>
                    <am3d:preTrans dx="3" dy="-16951004" dz="-1048983"/>
                    <am3d:scale>
                      <am3d:sx n="1000000" d="1000000"/>
                      <am3d:sy n="1000000" d="1000000"/>
                      <am3d:sz n="1000000" d="1000000"/>
                    </am3d:scale>
                    <am3d:rot ax="-724462" ay="-317278" az="67777"/>
                    <am3d:postTrans dx="0" dy="0" dz="0"/>
                  </am3d:trans>
                  <am3d:raster rName="Office3DRenderer" rVer="16.0.8326">
                    <am3d:blip r:embed="rId4"/>
                  </am3d:raster>
                  <am3d:objViewport viewportSz="29826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a:extLst>
                  <a:ext uri="{FF2B5EF4-FFF2-40B4-BE49-F238E27FC236}">
                    <a16:creationId xmlns:a16="http://schemas.microsoft.com/office/drawing/2014/main" id="{C85756AA-CB3E-0C9A-4AB8-A7F542FC1A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4"/>
              <a:stretch>
                <a:fillRect/>
              </a:stretch>
            </p:blipFill>
            <p:spPr>
              <a:xfrm>
                <a:off x="14511882" y="-42957"/>
                <a:ext cx="1763921" cy="1647954"/>
              </a:xfrm>
              <a:prstGeom prst="rect">
                <a:avLst/>
              </a:prstGeom>
            </p:spPr>
          </p:pic>
        </mc:Fallback>
      </mc:AlternateContent>
      <p:sp>
        <p:nvSpPr>
          <p:cNvPr id="16" name="Title 5">
            <a:extLst>
              <a:ext uri="{FF2B5EF4-FFF2-40B4-BE49-F238E27FC236}">
                <a16:creationId xmlns:a16="http://schemas.microsoft.com/office/drawing/2014/main" id="{628A55D4-C795-1AFE-93F8-721656FD4DD8}"/>
              </a:ext>
            </a:extLst>
          </p:cNvPr>
          <p:cNvSpPr txBox="1">
            <a:spLocks noGrp="1"/>
          </p:cNvSpPr>
          <p:nvPr>
            <p:ph type="title" idx="4294967295"/>
          </p:nvPr>
        </p:nvSpPr>
        <p:spPr>
          <a:xfrm>
            <a:off x="812880" y="768364"/>
            <a:ext cx="13967422" cy="1026951"/>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l" defTabSz="781583" rtl="0" eaLnBrk="1" latinLnBrk="0" hangingPunct="1">
              <a:lnSpc>
                <a:spcPct val="80000"/>
              </a:lnSpc>
              <a:spcBef>
                <a:spcPct val="0"/>
              </a:spcBef>
              <a:buNone/>
              <a:defRPr sz="4800" b="1" kern="1200" baseline="0">
                <a:solidFill>
                  <a:srgbClr val="00673E"/>
                </a:solidFill>
                <a:latin typeface="+mj-lt"/>
                <a:ea typeface="+mj-ea"/>
                <a:cs typeface="+mj-cs"/>
              </a:defRPr>
            </a:lvl1pPr>
          </a:lstStyle>
          <a:p>
            <a:pPr marL="0" marR="0" lvl="0" indent="0" algn="l" defTabSz="781583" rtl="0" eaLnBrk="1" fontAlgn="auto" latinLnBrk="0" hangingPunct="1">
              <a:lnSpc>
                <a:spcPct val="80000"/>
              </a:lnSpc>
              <a:spcBef>
                <a:spcPct val="0"/>
              </a:spcBef>
              <a:spcAft>
                <a:spcPts val="0"/>
              </a:spcAft>
              <a:buClrTx/>
              <a:buSzTx/>
              <a:buFontTx/>
              <a:buNone/>
              <a:tabLst/>
              <a:defRPr/>
            </a:pPr>
            <a:r>
              <a:rPr kumimoji="0" lang="en-US" b="1" i="0" u="none" strike="noStrike" kern="1200" cap="none" spc="0" normalizeH="0" baseline="0" noProof="0" dirty="0">
                <a:ln>
                  <a:noFill/>
                </a:ln>
                <a:solidFill>
                  <a:srgbClr val="00673E"/>
                </a:solidFill>
                <a:effectLst/>
                <a:uLnTx/>
                <a:uFillTx/>
                <a:latin typeface="Helvetica" panose="020B0604020202020204" pitchFamily="34" charset="0"/>
                <a:ea typeface="+mj-ea"/>
                <a:cs typeface="Helvetica" panose="020B0604020202020204" pitchFamily="34" charset="0"/>
              </a:rPr>
              <a:t>Time to check your knowledge!</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39</a:t>
            </a:fld>
            <a:endParaRPr lang="en-US" dirty="0"/>
          </a:p>
        </p:txBody>
      </p:sp>
      <p:sp>
        <p:nvSpPr>
          <p:cNvPr id="17" name="Text Placeholder 7">
            <a:extLst>
              <a:ext uri="{FF2B5EF4-FFF2-40B4-BE49-F238E27FC236}">
                <a16:creationId xmlns:a16="http://schemas.microsoft.com/office/drawing/2014/main" id="{2F723C9E-9EEF-3364-29DB-B6B0B78BABED}"/>
              </a:ext>
            </a:extLst>
          </p:cNvPr>
          <p:cNvSpPr txBox="1">
            <a:spLocks/>
          </p:cNvSpPr>
          <p:nvPr/>
        </p:nvSpPr>
        <p:spPr>
          <a:xfrm>
            <a:off x="812881" y="1902941"/>
            <a:ext cx="15265320" cy="2249959"/>
          </a:xfrm>
          <a:prstGeom prst="rect">
            <a:avLst/>
          </a:prstGeom>
        </p:spPr>
        <p:txBody>
          <a:bodyPr vert="horz" lIns="0" tIns="0" rIns="0" bIns="0" rtlCol="0">
            <a:noAutofit/>
          </a:bodyPr>
          <a:lstStyle>
            <a:lvl1pPr marL="0" indent="0" algn="l" defTabSz="781583" rtl="0" eaLnBrk="1" latinLnBrk="0" hangingPunct="1">
              <a:lnSpc>
                <a:spcPct val="110000"/>
              </a:lnSpc>
              <a:spcBef>
                <a:spcPts val="1600"/>
              </a:spcBef>
              <a:buClr>
                <a:schemeClr val="accent2"/>
              </a:buClr>
              <a:buFontTx/>
              <a:buNone/>
              <a:defRPr sz="3200" kern="1200" baseline="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Arial"/>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ts val="1104"/>
              </a:spcBef>
              <a:buClr>
                <a:schemeClr val="accent2"/>
              </a:buClr>
              <a:buSzPct val="90000"/>
              <a:buFont typeface="Arial"/>
              <a:buChar char="–"/>
              <a:defRPr sz="2100" kern="1200">
                <a:solidFill>
                  <a:srgbClr val="599A83"/>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a:lstStyle>
          <a:p>
            <a:r>
              <a:rPr lang="en-US" dirty="0">
                <a:latin typeface="Helvetica" panose="020B0604020202020204" pitchFamily="34" charset="0"/>
                <a:cs typeface="Helvetica" panose="020B0604020202020204" pitchFamily="34" charset="0"/>
              </a:rPr>
              <a:t>Let’s see how many key concepts from </a:t>
            </a:r>
            <a:r>
              <a:rPr lang="en-US" b="1" dirty="0">
                <a:latin typeface="Helvetica" panose="020B0604020202020204" pitchFamily="34" charset="0"/>
                <a:cs typeface="Helvetica" panose="020B0604020202020204" pitchFamily="34" charset="0"/>
              </a:rPr>
              <a:t>“State management”  </a:t>
            </a:r>
            <a:r>
              <a:rPr lang="en-US" dirty="0">
                <a:latin typeface="Helvetica" panose="020B0604020202020204" pitchFamily="34" charset="0"/>
                <a:cs typeface="Helvetica" panose="020B0604020202020204" pitchFamily="34" charset="0"/>
              </a:rPr>
              <a:t>you recall!</a:t>
            </a:r>
          </a:p>
          <a:p>
            <a:pPr marL="342900" indent="-342900">
              <a:buFontTx/>
              <a:buChar char="•"/>
            </a:pPr>
            <a:r>
              <a:rPr lang="en-US" altLang="en-US" dirty="0">
                <a:highlight>
                  <a:srgbClr val="FFFF00"/>
                </a:highlight>
              </a:rPr>
              <a:t>Lab 10 Question 2</a:t>
            </a:r>
            <a:endParaRPr lang="en-CA" altLang="en-US" dirty="0">
              <a:highlight>
                <a:srgbClr val="FFFF00"/>
              </a:highlight>
            </a:endParaRPr>
          </a:p>
        </p:txBody>
      </p:sp>
    </p:spTree>
    <p:extLst>
      <p:ext uri="{BB962C8B-B14F-4D97-AF65-F5344CB8AC3E}">
        <p14:creationId xmlns:p14="http://schemas.microsoft.com/office/powerpoint/2010/main" val="57776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5826d7a81b_0_1"/>
          <p:cNvSpPr txBox="1">
            <a:spLocks noGrp="1"/>
          </p:cNvSpPr>
          <p:nvPr>
            <p:ph type="title"/>
          </p:nvPr>
        </p:nvSpPr>
        <p:spPr>
          <a:xfrm>
            <a:off x="812881" y="768365"/>
            <a:ext cx="94758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Weekly Outcome</a:t>
            </a:r>
            <a:endParaRPr/>
          </a:p>
        </p:txBody>
      </p:sp>
      <p:sp>
        <p:nvSpPr>
          <p:cNvPr id="302" name="Google Shape;302;g25826d7a81b_0_1"/>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4</a:t>
            </a:fld>
            <a:endParaRPr/>
          </a:p>
        </p:txBody>
      </p:sp>
      <p:sp>
        <p:nvSpPr>
          <p:cNvPr id="303" name="Google Shape;303;g25826d7a81b_0_1"/>
          <p:cNvSpPr txBox="1">
            <a:spLocks noGrp="1"/>
          </p:cNvSpPr>
          <p:nvPr>
            <p:ph type="body" idx="1"/>
          </p:nvPr>
        </p:nvSpPr>
        <p:spPr>
          <a:xfrm>
            <a:off x="812881" y="1581665"/>
            <a:ext cx="14904900" cy="6524400"/>
          </a:xfrm>
          <a:prstGeom prst="rect">
            <a:avLst/>
          </a:prstGeom>
          <a:noFill/>
          <a:ln>
            <a:noFill/>
          </a:ln>
        </p:spPr>
        <p:txBody>
          <a:bodyPr spcFirstLastPara="1" wrap="square" lIns="0" tIns="0" rIns="0" bIns="0" anchor="t" anchorCtr="0">
            <a:noAutofit/>
          </a:bodyPr>
          <a:lstStyle/>
          <a:p>
            <a:pPr marL="514350" lvl="0" indent="-514350" algn="l" rtl="0">
              <a:lnSpc>
                <a:spcPct val="110000"/>
              </a:lnSpc>
              <a:spcBef>
                <a:spcPts val="0"/>
              </a:spcBef>
              <a:spcAft>
                <a:spcPts val="0"/>
              </a:spcAft>
              <a:buSzPts val="3200"/>
              <a:buAutoNum type="arabicPeriod"/>
            </a:pPr>
            <a:r>
              <a:rPr lang="en-US" dirty="0">
                <a:solidFill>
                  <a:schemeClr val="dk1"/>
                </a:solidFill>
              </a:rPr>
              <a:t>Explain JavaScript influences accessibility</a:t>
            </a:r>
            <a:endParaRPr dirty="0">
              <a:solidFill>
                <a:schemeClr val="dk1"/>
              </a:solidFill>
            </a:endParaRPr>
          </a:p>
          <a:p>
            <a:pPr marL="514350" lvl="0" indent="-514350" algn="l" rtl="0">
              <a:lnSpc>
                <a:spcPct val="110000"/>
              </a:lnSpc>
              <a:spcBef>
                <a:spcPts val="1600"/>
              </a:spcBef>
              <a:spcAft>
                <a:spcPts val="0"/>
              </a:spcAft>
              <a:buSzPts val="3200"/>
              <a:buAutoNum type="arabicPeriod"/>
            </a:pPr>
            <a:r>
              <a:rPr lang="en-US" dirty="0">
                <a:solidFill>
                  <a:schemeClr val="dk1"/>
                </a:solidFill>
              </a:rPr>
              <a:t>Explain event triggers that work for both keyboard and mouse users</a:t>
            </a:r>
          </a:p>
          <a:p>
            <a:pPr marL="514350" lvl="0" indent="-514350" algn="l" rtl="0">
              <a:lnSpc>
                <a:spcPct val="110000"/>
              </a:lnSpc>
              <a:spcBef>
                <a:spcPts val="1600"/>
              </a:spcBef>
              <a:spcAft>
                <a:spcPts val="0"/>
              </a:spcAft>
              <a:buSzPts val="3200"/>
              <a:buAutoNum type="arabicPeriod"/>
            </a:pPr>
            <a:r>
              <a:rPr lang="en-US" dirty="0">
                <a:solidFill>
                  <a:schemeClr val="dk1"/>
                </a:solidFill>
              </a:rPr>
              <a:t>Implement JavaScript practices of accessible focus management</a:t>
            </a:r>
          </a:p>
          <a:p>
            <a:pPr marL="514350" indent="-514350">
              <a:buFont typeface="Arial"/>
              <a:buAutoNum type="arabicPeriod"/>
            </a:pPr>
            <a:r>
              <a:rPr lang="en-US" dirty="0">
                <a:solidFill>
                  <a:schemeClr val="dk1"/>
                </a:solidFill>
              </a:rPr>
              <a:t>Implement JavaScript practices of accessible state management</a:t>
            </a:r>
          </a:p>
          <a:p>
            <a:pPr marL="514350" lvl="0" indent="-514350" algn="l" rtl="0">
              <a:lnSpc>
                <a:spcPct val="110000"/>
              </a:lnSpc>
              <a:spcBef>
                <a:spcPts val="1600"/>
              </a:spcBef>
              <a:spcAft>
                <a:spcPts val="0"/>
              </a:spcAft>
              <a:buSzPts val="3200"/>
              <a:buAutoNum type="arabicPeriod"/>
            </a:pPr>
            <a:r>
              <a:rPr lang="en-US" dirty="0">
                <a:solidFill>
                  <a:schemeClr val="dk1"/>
                </a:solidFill>
              </a:rPr>
              <a:t>Address the accessibility limitations of single-page applications.</a:t>
            </a:r>
            <a:endParaRPr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grpSp>
        <p:nvGrpSpPr>
          <p:cNvPr id="7" name="Group 6" descr="Custom checkbox - Subscribe to our newsletter. &#10;Keyboard interaction expected is 'Space key' activates the checkbox. ">
            <a:extLst>
              <a:ext uri="{FF2B5EF4-FFF2-40B4-BE49-F238E27FC236}">
                <a16:creationId xmlns:a16="http://schemas.microsoft.com/office/drawing/2014/main" id="{21EDD07B-1544-89AD-C1DB-AE7D3EA7CB01}"/>
              </a:ext>
            </a:extLst>
          </p:cNvPr>
          <p:cNvGrpSpPr/>
          <p:nvPr/>
        </p:nvGrpSpPr>
        <p:grpSpPr>
          <a:xfrm>
            <a:off x="3162140" y="2170064"/>
            <a:ext cx="9567381" cy="2180588"/>
            <a:chOff x="2422934" y="49497"/>
            <a:chExt cx="7175536" cy="1635441"/>
          </a:xfrm>
        </p:grpSpPr>
        <p:grpSp>
          <p:nvGrpSpPr>
            <p:cNvPr id="8" name="Group 7">
              <a:extLst>
                <a:ext uri="{FF2B5EF4-FFF2-40B4-BE49-F238E27FC236}">
                  <a16:creationId xmlns:a16="http://schemas.microsoft.com/office/drawing/2014/main" id="{7361FB42-D8DC-BBCA-DBD4-7E49B190EE51}"/>
                </a:ext>
              </a:extLst>
            </p:cNvPr>
            <p:cNvGrpSpPr/>
            <p:nvPr/>
          </p:nvGrpSpPr>
          <p:grpSpPr>
            <a:xfrm>
              <a:off x="2422934" y="49497"/>
              <a:ext cx="6919897" cy="1281442"/>
              <a:chOff x="2422934" y="49497"/>
              <a:chExt cx="6919897" cy="1281442"/>
            </a:xfrm>
          </p:grpSpPr>
          <p:pic>
            <p:nvPicPr>
              <p:cNvPr id="10" name="Google Shape;612;g146feeb6f7b_0_260">
                <a:extLst>
                  <a:ext uri="{FF2B5EF4-FFF2-40B4-BE49-F238E27FC236}">
                    <a16:creationId xmlns:a16="http://schemas.microsoft.com/office/drawing/2014/main" id="{78DF39B3-C90E-08CC-EB0A-3F7D13E16C24}"/>
                  </a:ext>
                </a:extLst>
              </p:cNvPr>
              <p:cNvPicPr preferRelativeResize="0"/>
              <p:nvPr/>
            </p:nvPicPr>
            <p:blipFill rotWithShape="1">
              <a:blip r:embed="rId3">
                <a:alphaModFix/>
              </a:blip>
              <a:srcRect t="9235" b="14053"/>
              <a:stretch/>
            </p:blipFill>
            <p:spPr>
              <a:xfrm>
                <a:off x="2422934" y="49497"/>
                <a:ext cx="4979915" cy="830997"/>
              </a:xfrm>
              <a:prstGeom prst="rect">
                <a:avLst/>
              </a:prstGeom>
              <a:noFill/>
              <a:ln>
                <a:noFill/>
              </a:ln>
            </p:spPr>
          </p:pic>
          <p:pic>
            <p:nvPicPr>
              <p:cNvPr id="11" name="Google Shape;613;g146feeb6f7b_0_260">
                <a:extLst>
                  <a:ext uri="{FF2B5EF4-FFF2-40B4-BE49-F238E27FC236}">
                    <a16:creationId xmlns:a16="http://schemas.microsoft.com/office/drawing/2014/main" id="{34B0C299-E701-61D2-2DD9-E8E1E8E45D1B}"/>
                  </a:ext>
                </a:extLst>
              </p:cNvPr>
              <p:cNvPicPr preferRelativeResize="0"/>
              <p:nvPr/>
            </p:nvPicPr>
            <p:blipFill rotWithShape="1">
              <a:blip r:embed="rId4">
                <a:alphaModFix/>
              </a:blip>
              <a:srcRect/>
              <a:stretch/>
            </p:blipFill>
            <p:spPr>
              <a:xfrm>
                <a:off x="7433331" y="571455"/>
                <a:ext cx="1909500" cy="389438"/>
              </a:xfrm>
              <a:prstGeom prst="rect">
                <a:avLst/>
              </a:prstGeom>
              <a:noFill/>
              <a:ln>
                <a:noFill/>
              </a:ln>
            </p:spPr>
          </p:pic>
          <p:pic>
            <p:nvPicPr>
              <p:cNvPr id="12" name="Google Shape;614;g146feeb6f7b_0_260">
                <a:extLst>
                  <a:ext uri="{FF2B5EF4-FFF2-40B4-BE49-F238E27FC236}">
                    <a16:creationId xmlns:a16="http://schemas.microsoft.com/office/drawing/2014/main" id="{C057403A-0F41-242D-9560-10CEA4D484E7}"/>
                  </a:ext>
                </a:extLst>
              </p:cNvPr>
              <p:cNvPicPr preferRelativeResize="0"/>
              <p:nvPr/>
            </p:nvPicPr>
            <p:blipFill rotWithShape="1">
              <a:blip r:embed="rId3">
                <a:alphaModFix/>
              </a:blip>
              <a:srcRect/>
              <a:stretch/>
            </p:blipFill>
            <p:spPr>
              <a:xfrm>
                <a:off x="7402849" y="128678"/>
                <a:ext cx="1934624" cy="420843"/>
              </a:xfrm>
              <a:prstGeom prst="rect">
                <a:avLst/>
              </a:prstGeom>
              <a:noFill/>
              <a:ln>
                <a:noFill/>
              </a:ln>
            </p:spPr>
          </p:pic>
          <p:cxnSp>
            <p:nvCxnSpPr>
              <p:cNvPr id="13" name="Google Shape;615;g146feeb6f7b_0_260">
                <a:extLst>
                  <a:ext uri="{FF2B5EF4-FFF2-40B4-BE49-F238E27FC236}">
                    <a16:creationId xmlns:a16="http://schemas.microsoft.com/office/drawing/2014/main" id="{5D27BD85-3F05-C488-D838-6052C86CB086}"/>
                  </a:ext>
                </a:extLst>
              </p:cNvPr>
              <p:cNvCxnSpPr/>
              <p:nvPr/>
            </p:nvCxnSpPr>
            <p:spPr>
              <a:xfrm rot="10800000">
                <a:off x="2849139" y="836539"/>
                <a:ext cx="576300" cy="494400"/>
              </a:xfrm>
              <a:prstGeom prst="curvedConnector3">
                <a:avLst>
                  <a:gd name="adj1" fmla="val 100683"/>
                </a:avLst>
              </a:prstGeom>
              <a:noFill/>
              <a:ln w="38100" cap="flat" cmpd="sng">
                <a:solidFill>
                  <a:srgbClr val="595959"/>
                </a:solidFill>
                <a:prstDash val="solid"/>
                <a:miter lim="800000"/>
                <a:headEnd type="none" w="sm" len="sm"/>
                <a:tailEnd type="triangle" w="med" len="med"/>
              </a:ln>
            </p:spPr>
          </p:cxnSp>
        </p:grpSp>
        <p:sp>
          <p:nvSpPr>
            <p:cNvPr id="9" name="Google Shape;617;g146feeb6f7b_0_260">
              <a:extLst>
                <a:ext uri="{FF2B5EF4-FFF2-40B4-BE49-F238E27FC236}">
                  <a16:creationId xmlns:a16="http://schemas.microsoft.com/office/drawing/2014/main" id="{388020D4-17BC-AA5F-81C1-EE41E440E8E6}"/>
                </a:ext>
              </a:extLst>
            </p:cNvPr>
            <p:cNvSpPr txBox="1"/>
            <p:nvPr/>
          </p:nvSpPr>
          <p:spPr>
            <a:xfrm>
              <a:off x="3502470" y="976996"/>
              <a:ext cx="6096000" cy="707942"/>
            </a:xfrm>
            <a:prstGeom prst="rect">
              <a:avLst/>
            </a:prstGeom>
            <a:noFill/>
            <a:ln>
              <a:noFill/>
            </a:ln>
          </p:spPr>
          <p:txBody>
            <a:bodyPr spcFirstLastPara="1" wrap="square" lIns="121900" tIns="60933" rIns="121900" bIns="60933" anchor="t" anchorCtr="0">
              <a:spAutoFit/>
            </a:bodyPr>
            <a:lstStyle/>
            <a:p>
              <a:pPr>
                <a:buClr>
                  <a:schemeClr val="dk1"/>
                </a:buClr>
                <a:buSzPts val="2000"/>
              </a:pPr>
              <a:r>
                <a:rPr lang="en-US" sz="2667" b="1" dirty="0">
                  <a:solidFill>
                    <a:schemeClr val="dk1"/>
                  </a:solidFill>
                  <a:latin typeface="Calibri"/>
                  <a:ea typeface="Calibri"/>
                  <a:cs typeface="Calibri"/>
                  <a:sym typeface="Calibri"/>
                </a:rPr>
                <a:t>Keyboard interaction</a:t>
              </a:r>
              <a:endParaRPr sz="1867" dirty="0"/>
            </a:p>
            <a:p>
              <a:pPr>
                <a:buSzPts val="2000"/>
              </a:pPr>
              <a:r>
                <a:rPr lang="en-US" sz="2667" b="1" dirty="0">
                  <a:solidFill>
                    <a:srgbClr val="262626"/>
                  </a:solidFill>
                  <a:latin typeface="Calibri"/>
                  <a:ea typeface="Calibri"/>
                  <a:cs typeface="Calibri"/>
                  <a:sym typeface="Calibri"/>
                </a:rPr>
                <a:t>Space key: </a:t>
              </a:r>
              <a:r>
                <a:rPr lang="en-US" sz="2667" dirty="0">
                  <a:solidFill>
                    <a:srgbClr val="262626"/>
                  </a:solidFill>
                  <a:latin typeface="Calibri"/>
                  <a:ea typeface="Calibri"/>
                  <a:cs typeface="Calibri"/>
                  <a:sym typeface="Calibri"/>
                </a:rPr>
                <a:t>Activates the checkbox</a:t>
              </a:r>
              <a:endParaRPr sz="2667" u="sng" dirty="0">
                <a:solidFill>
                  <a:srgbClr val="262626"/>
                </a:solidFill>
                <a:latin typeface="Calibri"/>
                <a:ea typeface="Calibri"/>
                <a:cs typeface="Calibri"/>
                <a:sym typeface="Calibri"/>
              </a:endParaRPr>
            </a:p>
          </p:txBody>
        </p:sp>
      </p:grpSp>
      <p:pic>
        <p:nvPicPr>
          <p:cNvPr id="6" name="Google Shape;616;g146feeb6f7b_0_260" descr="HTML code of the custom checkbox">
            <a:extLst>
              <a:ext uri="{FF2B5EF4-FFF2-40B4-BE49-F238E27FC236}">
                <a16:creationId xmlns:a16="http://schemas.microsoft.com/office/drawing/2014/main" id="{893DFC67-8E3F-20C9-C4E6-D05465BAC949}"/>
              </a:ext>
            </a:extLst>
          </p:cNvPr>
          <p:cNvPicPr preferRelativeResize="0"/>
          <p:nvPr/>
        </p:nvPicPr>
        <p:blipFill>
          <a:blip r:embed="rId5"/>
          <a:srcRect l="176" r="176"/>
          <a:stretch/>
        </p:blipFill>
        <p:spPr>
          <a:xfrm>
            <a:off x="182880" y="5174665"/>
            <a:ext cx="7762951" cy="2757755"/>
          </a:xfrm>
          <a:prstGeom prst="rect">
            <a:avLst/>
          </a:prstGeom>
          <a:noFill/>
          <a:ln>
            <a:noFill/>
          </a:ln>
        </p:spPr>
      </p:pic>
      <p:sp>
        <p:nvSpPr>
          <p:cNvPr id="619" name="Google Shape;619;g146feeb6f7b_0_260"/>
          <p:cNvSpPr txBox="1"/>
          <p:nvPr/>
        </p:nvSpPr>
        <p:spPr>
          <a:xfrm>
            <a:off x="8823061" y="4969476"/>
            <a:ext cx="1394400" cy="410379"/>
          </a:xfrm>
          <a:prstGeom prst="rect">
            <a:avLst/>
          </a:prstGeom>
          <a:solidFill>
            <a:srgbClr val="7030A0"/>
          </a:solidFill>
          <a:ln>
            <a:noFill/>
          </a:ln>
        </p:spPr>
        <p:txBody>
          <a:bodyPr spcFirstLastPara="1" wrap="square" lIns="121900" tIns="60933" rIns="121900" bIns="60933" anchor="t" anchorCtr="0">
            <a:spAutoFit/>
          </a:bodyPr>
          <a:lstStyle/>
          <a:p>
            <a:pPr>
              <a:buSzPts val="1400"/>
            </a:pPr>
            <a:r>
              <a:rPr lang="en-US" sz="1867" b="1" i="1" dirty="0">
                <a:solidFill>
                  <a:schemeClr val="lt1"/>
                </a:solidFill>
                <a:latin typeface="Calibri"/>
                <a:ea typeface="Calibri"/>
                <a:cs typeface="Calibri"/>
                <a:sym typeface="Calibri"/>
              </a:rPr>
              <a:t>JavaScript </a:t>
            </a:r>
            <a:endParaRPr sz="1600" dirty="0">
              <a:solidFill>
                <a:schemeClr val="lt1"/>
              </a:solidFill>
              <a:latin typeface="Calibri"/>
              <a:ea typeface="Calibri"/>
              <a:cs typeface="Calibri"/>
              <a:sym typeface="Calibri"/>
            </a:endParaRPr>
          </a:p>
        </p:txBody>
      </p:sp>
      <p:sp>
        <p:nvSpPr>
          <p:cNvPr id="618" name="Google Shape;618;g146feeb6f7b_0_260"/>
          <p:cNvSpPr/>
          <p:nvPr/>
        </p:nvSpPr>
        <p:spPr>
          <a:xfrm>
            <a:off x="8823061" y="5467405"/>
            <a:ext cx="6761552" cy="2995692"/>
          </a:xfrm>
          <a:custGeom>
            <a:avLst/>
            <a:gdLst/>
            <a:ahLst/>
            <a:cxnLst/>
            <a:rect l="l" t="t" r="r" b="b"/>
            <a:pathLst>
              <a:path w="5071164" h="2246769" fill="none" extrusionOk="0">
                <a:moveTo>
                  <a:pt x="0" y="0"/>
                </a:moveTo>
                <a:cubicBezTo>
                  <a:pt x="1546730" y="-49533"/>
                  <a:pt x="2918179" y="-14809"/>
                  <a:pt x="5071164" y="0"/>
                </a:cubicBezTo>
                <a:cubicBezTo>
                  <a:pt x="5158803" y="709360"/>
                  <a:pt x="4998485" y="1654734"/>
                  <a:pt x="5071164" y="2246769"/>
                </a:cubicBezTo>
                <a:cubicBezTo>
                  <a:pt x="3956319" y="2198538"/>
                  <a:pt x="1280454" y="2331224"/>
                  <a:pt x="0" y="2246769"/>
                </a:cubicBezTo>
                <a:cubicBezTo>
                  <a:pt x="-38581" y="1920957"/>
                  <a:pt x="63341" y="953370"/>
                  <a:pt x="0" y="0"/>
                </a:cubicBezTo>
                <a:close/>
              </a:path>
              <a:path w="5071164" h="2246769" extrusionOk="0">
                <a:moveTo>
                  <a:pt x="0" y="0"/>
                </a:moveTo>
                <a:cubicBezTo>
                  <a:pt x="605520" y="118645"/>
                  <a:pt x="2652618" y="116012"/>
                  <a:pt x="5071164" y="0"/>
                </a:cubicBezTo>
                <a:cubicBezTo>
                  <a:pt x="4938282" y="629768"/>
                  <a:pt x="5156115" y="1685603"/>
                  <a:pt x="5071164" y="2246769"/>
                </a:cubicBezTo>
                <a:cubicBezTo>
                  <a:pt x="3621962" y="2381369"/>
                  <a:pt x="1199783" y="2089573"/>
                  <a:pt x="0" y="2246769"/>
                </a:cubicBezTo>
                <a:cubicBezTo>
                  <a:pt x="-20187" y="1576725"/>
                  <a:pt x="-152480" y="995154"/>
                  <a:pt x="0" y="0"/>
                </a:cubicBezTo>
                <a:close/>
              </a:path>
            </a:pathLst>
          </a:custGeom>
          <a:solidFill>
            <a:srgbClr val="FFFFE7"/>
          </a:solidFill>
          <a:ln w="9525" cap="flat" cmpd="sng">
            <a:solidFill>
              <a:srgbClr val="FFC000"/>
            </a:solidFill>
            <a:prstDash val="solid"/>
            <a:round/>
            <a:headEnd type="none" w="sm" len="sm"/>
            <a:tailEnd type="none" w="sm" len="sm"/>
          </a:ln>
        </p:spPr>
        <p:txBody>
          <a:bodyPr spcFirstLastPara="1" wrap="square" lIns="121900" tIns="60933" rIns="121900" bIns="60933" anchor="t" anchorCtr="0">
            <a:noAutofit/>
          </a:bodyPr>
          <a:lstStyle/>
          <a:p>
            <a:pPr>
              <a:buSzPts val="1400"/>
            </a:pPr>
            <a:r>
              <a:rPr lang="en-US" sz="1867" b="1" i="1" dirty="0">
                <a:solidFill>
                  <a:srgbClr val="7030A0"/>
                </a:solidFill>
                <a:latin typeface="Calibri"/>
                <a:ea typeface="Calibri"/>
                <a:cs typeface="Calibri"/>
                <a:sym typeface="Calibri"/>
              </a:rPr>
              <a:t>Event handlers</a:t>
            </a:r>
            <a:br>
              <a:rPr lang="en-US" sz="1867" b="1" i="1" dirty="0">
                <a:solidFill>
                  <a:srgbClr val="7030A0"/>
                </a:solidFill>
                <a:latin typeface="Calibri"/>
                <a:ea typeface="Calibri"/>
                <a:cs typeface="Calibri"/>
                <a:sym typeface="Calibri"/>
              </a:rPr>
            </a:br>
            <a:r>
              <a:rPr lang="en-US" sz="1867" b="1" dirty="0">
                <a:solidFill>
                  <a:schemeClr val="dk1"/>
                </a:solidFill>
                <a:latin typeface="Calibri"/>
                <a:ea typeface="Calibri"/>
                <a:cs typeface="Calibri"/>
                <a:sym typeface="Calibri"/>
              </a:rPr>
              <a:t>onclick 		- </a:t>
            </a:r>
            <a:r>
              <a:rPr lang="en-US" sz="1867" dirty="0">
                <a:solidFill>
                  <a:schemeClr val="dk1"/>
                </a:solidFill>
                <a:latin typeface="Calibri"/>
                <a:ea typeface="Calibri"/>
                <a:cs typeface="Calibri"/>
                <a:sym typeface="Calibri"/>
              </a:rPr>
              <a:t>Handel mouse clicks on checkbox &amp; label</a:t>
            </a:r>
            <a:endParaRPr sz="1867" dirty="0"/>
          </a:p>
          <a:p>
            <a:pPr>
              <a:buSzPts val="1400"/>
            </a:pPr>
            <a:r>
              <a:rPr lang="en-US" sz="1867" b="1" dirty="0" err="1">
                <a:solidFill>
                  <a:srgbClr val="1B1B1B"/>
                </a:solidFill>
                <a:latin typeface="Calibri"/>
                <a:ea typeface="Calibri"/>
                <a:cs typeface="Calibri"/>
                <a:sym typeface="Calibri"/>
              </a:rPr>
              <a:t>onKeyDown</a:t>
            </a:r>
            <a:r>
              <a:rPr lang="en-US" sz="1867" b="1" dirty="0">
                <a:solidFill>
                  <a:srgbClr val="1B1B1B"/>
                </a:solidFill>
                <a:latin typeface="Calibri"/>
                <a:ea typeface="Calibri"/>
                <a:cs typeface="Calibri"/>
                <a:sym typeface="Calibri"/>
              </a:rPr>
              <a:t> 	- </a:t>
            </a:r>
            <a:r>
              <a:rPr lang="en-US" sz="1867" dirty="0">
                <a:solidFill>
                  <a:schemeClr val="dk1"/>
                </a:solidFill>
                <a:latin typeface="Calibri"/>
                <a:ea typeface="Calibri"/>
                <a:cs typeface="Calibri"/>
                <a:sym typeface="Calibri"/>
              </a:rPr>
              <a:t>Handle the Space key pressed </a:t>
            </a:r>
            <a:endParaRPr sz="1867" dirty="0"/>
          </a:p>
          <a:p>
            <a:pPr>
              <a:buSzPts val="1400"/>
            </a:pPr>
            <a:r>
              <a:rPr lang="en-US" sz="1867" b="1" dirty="0" err="1">
                <a:solidFill>
                  <a:schemeClr val="dk1"/>
                </a:solidFill>
                <a:latin typeface="Calibri"/>
                <a:ea typeface="Calibri"/>
                <a:cs typeface="Calibri"/>
                <a:sym typeface="Calibri"/>
              </a:rPr>
              <a:t>e.keyCode</a:t>
            </a:r>
            <a:r>
              <a:rPr lang="en-US" sz="1867" b="1" dirty="0">
                <a:solidFill>
                  <a:schemeClr val="dk1"/>
                </a:solidFill>
                <a:latin typeface="Calibri"/>
                <a:ea typeface="Calibri"/>
                <a:cs typeface="Calibri"/>
                <a:sym typeface="Calibri"/>
              </a:rPr>
              <a:t> == 32 	- </a:t>
            </a:r>
            <a:r>
              <a:rPr lang="en-US" sz="1867" dirty="0">
                <a:solidFill>
                  <a:schemeClr val="dk1"/>
                </a:solidFill>
                <a:latin typeface="Calibri"/>
                <a:ea typeface="Calibri"/>
                <a:cs typeface="Calibri"/>
                <a:sym typeface="Calibri"/>
              </a:rPr>
              <a:t>Spacebar key code</a:t>
            </a:r>
            <a:br>
              <a:rPr lang="en-US" sz="1867" dirty="0">
                <a:solidFill>
                  <a:schemeClr val="dk1"/>
                </a:solidFill>
                <a:latin typeface="Calibri"/>
                <a:ea typeface="Calibri"/>
                <a:cs typeface="Calibri"/>
                <a:sym typeface="Calibri"/>
              </a:rPr>
            </a:br>
            <a:endParaRPr sz="1867" dirty="0">
              <a:solidFill>
                <a:schemeClr val="dk1"/>
              </a:solidFill>
              <a:latin typeface="Calibri"/>
              <a:ea typeface="Calibri"/>
              <a:cs typeface="Calibri"/>
              <a:sym typeface="Calibri"/>
            </a:endParaRPr>
          </a:p>
          <a:p>
            <a:pPr>
              <a:buSzPts val="1400"/>
            </a:pPr>
            <a:r>
              <a:rPr lang="en-US" sz="1867" b="1" i="1" dirty="0">
                <a:solidFill>
                  <a:srgbClr val="7030A0"/>
                </a:solidFill>
                <a:highlight>
                  <a:srgbClr val="FFFF00"/>
                </a:highlight>
                <a:latin typeface="Calibri"/>
                <a:ea typeface="Calibri"/>
                <a:cs typeface="Calibri"/>
                <a:sym typeface="Calibri"/>
              </a:rPr>
              <a:t>Change state dynamically</a:t>
            </a:r>
            <a:br>
              <a:rPr lang="en-US" sz="1867" b="1" i="1" dirty="0">
                <a:solidFill>
                  <a:srgbClr val="7030A0"/>
                </a:solidFill>
                <a:highlight>
                  <a:srgbClr val="FFFF00"/>
                </a:highlight>
                <a:latin typeface="Calibri"/>
                <a:ea typeface="Calibri"/>
                <a:cs typeface="Calibri"/>
                <a:sym typeface="Calibri"/>
              </a:rPr>
            </a:br>
            <a:r>
              <a:rPr lang="en-US" sz="1867" dirty="0">
                <a:solidFill>
                  <a:schemeClr val="dk1"/>
                </a:solidFill>
                <a:highlight>
                  <a:srgbClr val="FFFF00"/>
                </a:highlight>
                <a:latin typeface="Calibri"/>
                <a:ea typeface="Calibri"/>
                <a:cs typeface="Calibri"/>
                <a:sym typeface="Calibri"/>
              </a:rPr>
              <a:t>/change the value of the aria-checked attribute for keyboard users</a:t>
            </a:r>
            <a:endParaRPr sz="1867" dirty="0">
              <a:highlight>
                <a:srgbClr val="FFFF00"/>
              </a:highlight>
            </a:endParaRPr>
          </a:p>
          <a:p>
            <a:pPr>
              <a:buSzPts val="1400"/>
            </a:pPr>
            <a:r>
              <a:rPr lang="en-US" sz="1867" b="1" dirty="0">
                <a:solidFill>
                  <a:schemeClr val="dk1"/>
                </a:solidFill>
                <a:highlight>
                  <a:srgbClr val="FFFF00"/>
                </a:highlight>
                <a:latin typeface="Calibri"/>
                <a:ea typeface="Calibri"/>
                <a:cs typeface="Calibri"/>
                <a:sym typeface="Calibri"/>
              </a:rPr>
              <a:t>	If </a:t>
            </a:r>
            <a:r>
              <a:rPr lang="en-US" sz="1867" dirty="0">
                <a:solidFill>
                  <a:schemeClr val="dk1"/>
                </a:solidFill>
                <a:highlight>
                  <a:srgbClr val="FFFF00"/>
                </a:highlight>
                <a:latin typeface="Calibri"/>
                <a:ea typeface="Calibri"/>
                <a:cs typeface="Calibri"/>
                <a:sym typeface="Calibri"/>
              </a:rPr>
              <a:t>{the spacebar key} = pressed </a:t>
            </a:r>
            <a:br>
              <a:rPr lang="en-US" sz="1867" dirty="0">
                <a:solidFill>
                  <a:schemeClr val="dk1"/>
                </a:solidFill>
                <a:highlight>
                  <a:srgbClr val="FFFF00"/>
                </a:highlight>
                <a:latin typeface="Calibri"/>
                <a:ea typeface="Calibri"/>
                <a:cs typeface="Calibri"/>
                <a:sym typeface="Calibri"/>
              </a:rPr>
            </a:br>
            <a:r>
              <a:rPr lang="en-US" sz="1867" dirty="0">
                <a:solidFill>
                  <a:schemeClr val="dk1"/>
                </a:solidFill>
                <a:highlight>
                  <a:srgbClr val="FFFF00"/>
                </a:highlight>
                <a:latin typeface="Calibri"/>
                <a:ea typeface="Calibri"/>
                <a:cs typeface="Calibri"/>
                <a:sym typeface="Calibri"/>
              </a:rPr>
              <a:t>	    {aria-check} = true</a:t>
            </a:r>
            <a:endParaRPr sz="1867" dirty="0">
              <a:highlight>
                <a:srgbClr val="FFFF00"/>
              </a:highlight>
            </a:endParaRPr>
          </a:p>
          <a:p>
            <a:pPr>
              <a:buSzPts val="1400"/>
            </a:pPr>
            <a:r>
              <a:rPr lang="en-US" sz="1867" b="1" dirty="0">
                <a:solidFill>
                  <a:schemeClr val="dk1"/>
                </a:solidFill>
                <a:highlight>
                  <a:srgbClr val="FFFF00"/>
                </a:highlight>
                <a:latin typeface="Calibri"/>
                <a:ea typeface="Calibri"/>
                <a:cs typeface="Calibri"/>
                <a:sym typeface="Calibri"/>
              </a:rPr>
              <a:t>	Else </a:t>
            </a:r>
            <a:r>
              <a:rPr lang="en-US" sz="1867" dirty="0">
                <a:solidFill>
                  <a:schemeClr val="dk1"/>
                </a:solidFill>
                <a:highlight>
                  <a:srgbClr val="FFFF00"/>
                </a:highlight>
                <a:latin typeface="Calibri"/>
                <a:ea typeface="Calibri"/>
                <a:cs typeface="Calibri"/>
                <a:sym typeface="Calibri"/>
              </a:rPr>
              <a:t>{aria-check} = false</a:t>
            </a:r>
            <a:endParaRPr sz="1867" dirty="0">
              <a:highlight>
                <a:srgbClr val="FFFF00"/>
              </a:highlight>
            </a:endParaRPr>
          </a:p>
        </p:txBody>
      </p:sp>
      <p:sp>
        <p:nvSpPr>
          <p:cNvPr id="624" name="Google Shape;624;g146feeb6f7b_0_260"/>
          <p:cNvSpPr txBox="1"/>
          <p:nvPr/>
        </p:nvSpPr>
        <p:spPr>
          <a:xfrm>
            <a:off x="347812" y="8334812"/>
            <a:ext cx="6765200" cy="625822"/>
          </a:xfrm>
          <a:prstGeom prst="rect">
            <a:avLst/>
          </a:prstGeom>
          <a:noFill/>
          <a:ln>
            <a:noFill/>
          </a:ln>
        </p:spPr>
        <p:txBody>
          <a:bodyPr spcFirstLastPara="1" wrap="square" lIns="121900" tIns="60933" rIns="121900" bIns="60933" anchor="t" anchorCtr="0">
            <a:spAutoFit/>
          </a:bodyPr>
          <a:lstStyle/>
          <a:p>
            <a:pPr algn="r">
              <a:buSzPts val="1400"/>
            </a:pPr>
            <a:r>
              <a:rPr lang="en-US" sz="1867" dirty="0">
                <a:solidFill>
                  <a:schemeClr val="dk1"/>
                </a:solidFill>
                <a:latin typeface="Calibri"/>
                <a:ea typeface="Calibri"/>
                <a:cs typeface="Calibri"/>
                <a:sym typeface="Calibri"/>
              </a:rPr>
              <a:t>Complete code on </a:t>
            </a:r>
            <a:r>
              <a:rPr lang="en-US" sz="1867" u="sng" dirty="0">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ARIA: checkbox role – MDN</a:t>
            </a:r>
            <a:r>
              <a:rPr lang="en-US" sz="1867" dirty="0">
                <a:solidFill>
                  <a:schemeClr val="dk1"/>
                </a:solidFill>
                <a:latin typeface="Calibri"/>
                <a:ea typeface="Calibri"/>
                <a:cs typeface="Calibri"/>
                <a:sym typeface="Calibri"/>
              </a:rPr>
              <a:t>   </a:t>
            </a:r>
            <a:r>
              <a:rPr lang="en-US" dirty="0">
                <a:solidFill>
                  <a:schemeClr val="dk1"/>
                </a:solidFill>
                <a:latin typeface="Calibri"/>
                <a:ea typeface="Calibri"/>
                <a:cs typeface="Calibri"/>
                <a:sym typeface="Calibri"/>
              </a:rPr>
              <a:t>https://developer.mozilla.org/en-US/docs/Web/Accessibility/ARIA/Roles/checkbox_role </a:t>
            </a:r>
            <a:endParaRPr sz="1867" dirty="0"/>
          </a:p>
        </p:txBody>
      </p:sp>
      <p:sp>
        <p:nvSpPr>
          <p:cNvPr id="4" name="Title 5">
            <a:extLst>
              <a:ext uri="{FF2B5EF4-FFF2-40B4-BE49-F238E27FC236}">
                <a16:creationId xmlns:a16="http://schemas.microsoft.com/office/drawing/2014/main" id="{C3C4EA41-70EB-A116-AC12-038B0EEC9AD5}"/>
              </a:ext>
            </a:extLst>
          </p:cNvPr>
          <p:cNvSpPr txBox="1">
            <a:spLocks/>
          </p:cNvSpPr>
          <p:nvPr/>
        </p:nvSpPr>
        <p:spPr>
          <a:xfrm>
            <a:off x="812879" y="768365"/>
            <a:ext cx="15070587" cy="1107996"/>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marR="0" lvl="0" algn="l" rtl="0">
              <a:lnSpc>
                <a:spcPct val="100000"/>
              </a:lnSpc>
              <a:spcBef>
                <a:spcPts val="0"/>
              </a:spcBef>
              <a:spcAft>
                <a:spcPts val="0"/>
              </a:spcAft>
            </a:defPPr>
            <a:lvl1pPr marR="0" lvl="0" algn="l" defTabSz="781583" rtl="0" eaLnBrk="1" latinLnBrk="0" hangingPunct="1">
              <a:lnSpc>
                <a:spcPct val="80000"/>
              </a:lnSpc>
              <a:spcBef>
                <a:spcPct val="0"/>
              </a:spcBef>
              <a:spcAft>
                <a:spcPts val="0"/>
              </a:spcAft>
              <a:buClr>
                <a:schemeClr val="accent5"/>
              </a:buClr>
              <a:buSzPts val="7200"/>
              <a:buFont typeface="Arial"/>
              <a:buNone/>
              <a:defRPr sz="4800" b="1" i="0" u="none" strike="noStrike" kern="1200" cap="none" baseline="0">
                <a:solidFill>
                  <a:srgbClr val="00673E"/>
                </a:solidFill>
                <a:latin typeface="+mj-lt"/>
                <a:ea typeface="+mj-ea"/>
                <a:cs typeface="+mj-cs"/>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Tx/>
              <a:buSzTx/>
              <a:buFontTx/>
              <a:buNone/>
              <a:defRPr/>
            </a:pPr>
            <a:r>
              <a:rPr lang="en-US" sz="4000" dirty="0">
                <a:latin typeface="Helvetica" panose="020B0604020202020204" pitchFamily="34" charset="0"/>
                <a:cs typeface="Helvetica" panose="020B0604020202020204" pitchFamily="34" charset="0"/>
              </a:rPr>
              <a:t>Complete example </a:t>
            </a:r>
          </a:p>
          <a:p>
            <a:pPr>
              <a:buClrTx/>
              <a:buSzTx/>
              <a:buFontTx/>
              <a:buNone/>
              <a:defRPr/>
            </a:pPr>
            <a:r>
              <a:rPr lang="en-US" sz="4000" dirty="0">
                <a:latin typeface="Helvetica" panose="020B0604020202020204" pitchFamily="34" charset="0"/>
                <a:cs typeface="Helvetica" panose="020B0604020202020204" pitchFamily="34" charset="0"/>
              </a:rPr>
              <a:t>Non-semantic checkbox element using CSS and JavaScript to handle the checked or unchecked status of the element.</a:t>
            </a:r>
          </a:p>
        </p:txBody>
      </p:sp>
    </p:spTree>
    <p:extLst>
      <p:ext uri="{BB962C8B-B14F-4D97-AF65-F5344CB8AC3E}">
        <p14:creationId xmlns:p14="http://schemas.microsoft.com/office/powerpoint/2010/main" val="3822238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80" y="2059516"/>
            <a:ext cx="9829720" cy="1816101"/>
          </a:xfrm>
        </p:spPr>
        <p:txBody>
          <a:bodyPr/>
          <a:lstStyle/>
          <a:p>
            <a:r>
              <a:rPr lang="en-US" dirty="0"/>
              <a:t>Single Page Applications (SPA)</a:t>
            </a:r>
          </a:p>
        </p:txBody>
      </p:sp>
      <p:sp>
        <p:nvSpPr>
          <p:cNvPr id="3" name="Text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a:xfrm>
            <a:off x="199082" y="8497455"/>
            <a:ext cx="529132" cy="486834"/>
          </a:xfrm>
          <a:prstGeom prst="rect">
            <a:avLst/>
          </a:prstGeom>
        </p:spPr>
        <p:txBody>
          <a:bodyPr vert="horz" lIns="0" tIns="0" rIns="0" bIns="0" rtlCol="0" anchor="ctr"/>
          <a:lstStyle>
            <a:defPPr>
              <a:defRPr lang="en-US"/>
            </a:defPPr>
            <a:lvl1pPr marL="0" algn="l" defTabSz="781583" rtl="0" eaLnBrk="1" latinLnBrk="0" hangingPunct="1">
              <a:defRPr sz="2100" b="1" kern="1200">
                <a:solidFill>
                  <a:srgbClr val="96B7A6"/>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a:lstStyle>
          <a:p>
            <a:fld id="{DEF3F5F5-7776-394F-A41F-3BAFC9CC9F8E}" type="slidenum">
              <a:rPr lang="en-US" smtClean="0"/>
              <a:pPr/>
              <a:t>41</a:t>
            </a:fld>
            <a:endParaRPr lang="en-US" dirty="0"/>
          </a:p>
        </p:txBody>
      </p:sp>
    </p:spTree>
    <p:extLst>
      <p:ext uri="{BB962C8B-B14F-4D97-AF65-F5344CB8AC3E}">
        <p14:creationId xmlns:p14="http://schemas.microsoft.com/office/powerpoint/2010/main" val="3650224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22f15f9ccde_0_32"/>
          <p:cNvSpPr txBox="1">
            <a:spLocks noGrp="1"/>
          </p:cNvSpPr>
          <p:nvPr>
            <p:ph type="title"/>
          </p:nvPr>
        </p:nvSpPr>
        <p:spPr>
          <a:xfrm>
            <a:off x="812875" y="768375"/>
            <a:ext cx="117081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What is a Single Page Application?</a:t>
            </a:r>
            <a:endParaRPr dirty="0"/>
          </a:p>
        </p:txBody>
      </p:sp>
      <p:sp>
        <p:nvSpPr>
          <p:cNvPr id="434" name="Google Shape;434;g22f15f9ccde_0_32"/>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42</a:t>
            </a:fld>
            <a:endParaRPr/>
          </a:p>
        </p:txBody>
      </p:sp>
      <p:sp>
        <p:nvSpPr>
          <p:cNvPr id="435" name="Google Shape;435;g22f15f9ccde_0_32"/>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50800" lvl="0" indent="0" algn="l" rtl="0">
              <a:lnSpc>
                <a:spcPct val="150000"/>
              </a:lnSpc>
              <a:spcBef>
                <a:spcPts val="0"/>
              </a:spcBef>
              <a:spcAft>
                <a:spcPts val="0"/>
              </a:spcAft>
              <a:buSzPts val="2800"/>
            </a:pPr>
            <a:r>
              <a:rPr lang="en-US" dirty="0">
                <a:solidFill>
                  <a:schemeClr val="dk1"/>
                </a:solidFill>
              </a:rPr>
              <a:t>An SPA (Single-page application) is a web app implementation that loads only a single web document, and then updates the body content of that single document via JavaScript APIs such as </a:t>
            </a:r>
            <a:r>
              <a:rPr lang="en-US" dirty="0" err="1">
                <a:solidFill>
                  <a:schemeClr val="dk1"/>
                </a:solidFill>
              </a:rPr>
              <a:t>XMLHttpRequest</a:t>
            </a:r>
            <a:r>
              <a:rPr lang="en-US" dirty="0">
                <a:solidFill>
                  <a:schemeClr val="dk1"/>
                </a:solidFill>
              </a:rPr>
              <a:t> and Fetch when different content is to be shown.</a:t>
            </a:r>
            <a:endParaRPr lang="en-US" sz="3000" dirty="0">
              <a:solidFill>
                <a:schemeClr val="dk1"/>
              </a:solidFill>
            </a:endParaRPr>
          </a:p>
          <a:p>
            <a:pPr marL="50800" lvl="0" indent="0" algn="l" rtl="0">
              <a:lnSpc>
                <a:spcPct val="150000"/>
              </a:lnSpc>
              <a:spcBef>
                <a:spcPts val="0"/>
              </a:spcBef>
              <a:spcAft>
                <a:spcPts val="0"/>
              </a:spcAft>
              <a:buSzPts val="2800"/>
            </a:pPr>
            <a:r>
              <a:rPr lang="en-US" sz="2800" b="1" dirty="0">
                <a:solidFill>
                  <a:schemeClr val="dk1"/>
                </a:solidFill>
              </a:rPr>
              <a:t>Example of accessible Single Page App</a:t>
            </a:r>
          </a:p>
          <a:p>
            <a:pPr marL="508000" lvl="0" indent="-457200" algn="l" rtl="0">
              <a:lnSpc>
                <a:spcPct val="150000"/>
              </a:lnSpc>
              <a:spcBef>
                <a:spcPts val="0"/>
              </a:spcBef>
              <a:spcAft>
                <a:spcPts val="0"/>
              </a:spcAft>
              <a:buSzPts val="2800"/>
              <a:buFont typeface="Arial" panose="020B0604020202020204" pitchFamily="34" charset="0"/>
              <a:buChar char="•"/>
            </a:pPr>
            <a:r>
              <a:rPr lang="en-CA" sz="2800" dirty="0">
                <a:hlinkClick r:id="rId3"/>
              </a:rPr>
              <a:t>Single Page Application Example (dequeuniversity.com)</a:t>
            </a:r>
            <a:endParaRPr lang="en-CA" sz="2800" dirty="0"/>
          </a:p>
          <a:p>
            <a:pPr marL="508000" lvl="0" indent="-457200" algn="l" rtl="0">
              <a:lnSpc>
                <a:spcPct val="150000"/>
              </a:lnSpc>
              <a:spcBef>
                <a:spcPts val="0"/>
              </a:spcBef>
              <a:spcAft>
                <a:spcPts val="0"/>
              </a:spcAft>
              <a:buSzPts val="2800"/>
              <a:buFont typeface="Arial" panose="020B0604020202020204" pitchFamily="34" charset="0"/>
              <a:buChar char="•"/>
            </a:pPr>
            <a:r>
              <a:rPr lang="en-US" sz="2800" dirty="0">
                <a:solidFill>
                  <a:schemeClr val="dk1"/>
                </a:solidFill>
                <a:hlinkClick r:id="rId4"/>
              </a:rPr>
              <a:t>Angular single page application with accessibility features</a:t>
            </a:r>
            <a:r>
              <a:rPr lang="en-US" sz="2800" dirty="0">
                <a:solidFill>
                  <a:schemeClr val="dk1"/>
                </a:solidFill>
              </a:rPr>
              <a:t> </a:t>
            </a:r>
          </a:p>
          <a:p>
            <a:pPr marL="50800" lvl="0" indent="0" algn="l" rtl="0">
              <a:lnSpc>
                <a:spcPct val="150000"/>
              </a:lnSpc>
              <a:spcBef>
                <a:spcPts val="0"/>
              </a:spcBef>
              <a:spcAft>
                <a:spcPts val="0"/>
              </a:spcAft>
              <a:buSzPts val="2800"/>
            </a:pPr>
            <a:endParaRPr lang="en-US" sz="3000" dirty="0">
              <a:solidFill>
                <a:schemeClr val="dk1"/>
              </a:solidFill>
            </a:endParaRPr>
          </a:p>
          <a:p>
            <a:pPr marL="457200" lvl="0" indent="-419100" algn="l" rtl="0">
              <a:lnSpc>
                <a:spcPct val="150000"/>
              </a:lnSpc>
              <a:spcBef>
                <a:spcPts val="0"/>
              </a:spcBef>
              <a:spcAft>
                <a:spcPts val="0"/>
              </a:spcAft>
              <a:buClr>
                <a:schemeClr val="dk1"/>
              </a:buClr>
              <a:buSzPts val="3000"/>
              <a:buChar char="●"/>
            </a:pPr>
            <a:endParaRPr sz="3000" dirty="0">
              <a:solidFill>
                <a:schemeClr val="dk1"/>
              </a:solidFill>
            </a:endParaRPr>
          </a:p>
          <a:p>
            <a:pPr marL="457200" lvl="0" indent="0" algn="l" rtl="0">
              <a:lnSpc>
                <a:spcPct val="150000"/>
              </a:lnSpc>
              <a:spcBef>
                <a:spcPts val="0"/>
              </a:spcBef>
              <a:spcAft>
                <a:spcPts val="0"/>
              </a:spcAft>
              <a:buSzPts val="3200"/>
              <a:buNone/>
            </a:pPr>
            <a:endParaRPr dirty="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258d87061b4_0_69"/>
          <p:cNvSpPr txBox="1">
            <a:spLocks noGrp="1"/>
          </p:cNvSpPr>
          <p:nvPr>
            <p:ph type="title"/>
          </p:nvPr>
        </p:nvSpPr>
        <p:spPr>
          <a:xfrm>
            <a:off x="812875" y="768375"/>
            <a:ext cx="117081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Single Page App Accessibility </a:t>
            </a:r>
            <a:endParaRPr dirty="0"/>
          </a:p>
        </p:txBody>
      </p:sp>
      <p:sp>
        <p:nvSpPr>
          <p:cNvPr id="441" name="Google Shape;441;g258d87061b4_0_69"/>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43</a:t>
            </a:fld>
            <a:endParaRPr/>
          </a:p>
        </p:txBody>
      </p:sp>
      <p:sp>
        <p:nvSpPr>
          <p:cNvPr id="442" name="Google Shape;442;g258d87061b4_0_69"/>
          <p:cNvSpPr txBox="1">
            <a:spLocks noGrp="1"/>
          </p:cNvSpPr>
          <p:nvPr>
            <p:ph type="body" idx="1"/>
          </p:nvPr>
        </p:nvSpPr>
        <p:spPr>
          <a:xfrm>
            <a:off x="812881" y="1458152"/>
            <a:ext cx="14325519" cy="6227700"/>
          </a:xfrm>
          <a:prstGeom prst="rect">
            <a:avLst/>
          </a:prstGeom>
          <a:noFill/>
          <a:ln>
            <a:noFill/>
          </a:ln>
        </p:spPr>
        <p:txBody>
          <a:bodyPr spcFirstLastPara="1" wrap="square" lIns="0" tIns="0" rIns="0" bIns="0" anchor="t" anchorCtr="0">
            <a:noAutofit/>
          </a:bodyPr>
          <a:lstStyle/>
          <a:p>
            <a:pPr marL="38100" lvl="0" indent="0" algn="l" rtl="0">
              <a:lnSpc>
                <a:spcPct val="150000"/>
              </a:lnSpc>
              <a:spcBef>
                <a:spcPts val="0"/>
              </a:spcBef>
              <a:spcAft>
                <a:spcPts val="0"/>
              </a:spcAft>
              <a:buClr>
                <a:schemeClr val="dk1"/>
              </a:buClr>
              <a:buSzPts val="3000"/>
            </a:pPr>
            <a:r>
              <a:rPr lang="en-US" sz="3000" dirty="0">
                <a:solidFill>
                  <a:schemeClr val="dk1"/>
                </a:solidFill>
              </a:rPr>
              <a:t>To make </a:t>
            </a:r>
            <a:r>
              <a:rPr lang="en-US" sz="3000">
                <a:solidFill>
                  <a:schemeClr val="dk1"/>
                </a:solidFill>
              </a:rPr>
              <a:t>the SPA accessible</a:t>
            </a:r>
            <a:r>
              <a:rPr lang="en-US" sz="3000" dirty="0">
                <a:solidFill>
                  <a:schemeClr val="dk1"/>
                </a:solidFill>
              </a:rPr>
              <a:t>, you need to do: </a:t>
            </a:r>
          </a:p>
          <a:p>
            <a:pPr marL="552450" lvl="0" indent="-514350" algn="l" rtl="0">
              <a:lnSpc>
                <a:spcPct val="150000"/>
              </a:lnSpc>
              <a:spcBef>
                <a:spcPts val="0"/>
              </a:spcBef>
              <a:spcAft>
                <a:spcPts val="0"/>
              </a:spcAft>
              <a:buClr>
                <a:schemeClr val="dk1"/>
              </a:buClr>
              <a:buSzPts val="3000"/>
              <a:buFont typeface="+mj-lt"/>
              <a:buAutoNum type="arabicPeriod"/>
            </a:pPr>
            <a:r>
              <a:rPr lang="en-US" sz="3000" b="1" dirty="0">
                <a:solidFill>
                  <a:schemeClr val="dk1"/>
                </a:solidFill>
              </a:rPr>
              <a:t>Page transition (with taxindex-1): </a:t>
            </a:r>
            <a:r>
              <a:rPr lang="en-US" sz="3000" dirty="0">
                <a:solidFill>
                  <a:schemeClr val="dk1"/>
                </a:solidFill>
              </a:rPr>
              <a:t>Focus management to automatically shift to the most relevant element.</a:t>
            </a:r>
          </a:p>
          <a:p>
            <a:pPr marL="552450" lvl="0" indent="-514350" algn="l" rtl="0">
              <a:lnSpc>
                <a:spcPct val="150000"/>
              </a:lnSpc>
              <a:spcBef>
                <a:spcPts val="0"/>
              </a:spcBef>
              <a:spcAft>
                <a:spcPts val="0"/>
              </a:spcAft>
              <a:buClr>
                <a:schemeClr val="dk1"/>
              </a:buClr>
              <a:buSzPts val="3000"/>
              <a:buFont typeface="+mj-lt"/>
              <a:buAutoNum type="arabicPeriod"/>
            </a:pPr>
            <a:r>
              <a:rPr lang="en-US" sz="3000" b="1" dirty="0">
                <a:solidFill>
                  <a:schemeClr val="dk1"/>
                </a:solidFill>
              </a:rPr>
              <a:t>Unique title: </a:t>
            </a:r>
            <a:r>
              <a:rPr lang="en-US" sz="3000" dirty="0">
                <a:solidFill>
                  <a:schemeClr val="dk1"/>
                </a:solidFill>
              </a:rPr>
              <a:t>Update the title dynamically to ensure unique page titles. </a:t>
            </a:r>
          </a:p>
          <a:p>
            <a:pPr marL="552450" lvl="0" indent="-514350" algn="l" rtl="0">
              <a:lnSpc>
                <a:spcPct val="150000"/>
              </a:lnSpc>
              <a:spcBef>
                <a:spcPts val="0"/>
              </a:spcBef>
              <a:spcAft>
                <a:spcPts val="0"/>
              </a:spcAft>
              <a:buClr>
                <a:schemeClr val="dk1"/>
              </a:buClr>
              <a:buSzPts val="3000"/>
              <a:buFont typeface="+mj-lt"/>
              <a:buAutoNum type="arabicPeriod"/>
            </a:pPr>
            <a:r>
              <a:rPr lang="en-US" sz="3000" b="1" dirty="0">
                <a:solidFill>
                  <a:schemeClr val="dk1"/>
                </a:solidFill>
              </a:rPr>
              <a:t>Sync browser back button: </a:t>
            </a:r>
            <a:r>
              <a:rPr lang="en-US" sz="3000" dirty="0">
                <a:solidFill>
                  <a:schemeClr val="dk1"/>
                </a:solidFill>
              </a:rPr>
              <a:t>Update the browser Back button in sync with browsing history. </a:t>
            </a:r>
          </a:p>
          <a:p>
            <a:pPr marL="38100" lvl="0" indent="0" algn="l" rtl="0">
              <a:lnSpc>
                <a:spcPct val="150000"/>
              </a:lnSpc>
              <a:spcBef>
                <a:spcPts val="0"/>
              </a:spcBef>
              <a:spcAft>
                <a:spcPts val="0"/>
              </a:spcAft>
              <a:buClr>
                <a:schemeClr val="dk1"/>
              </a:buClr>
              <a:buSzPts val="3000"/>
            </a:pPr>
            <a:r>
              <a:rPr lang="en-US" sz="3000" dirty="0">
                <a:solidFill>
                  <a:schemeClr val="dk1"/>
                </a:solidFill>
                <a:hlinkClick r:id="rId3"/>
              </a:rPr>
              <a:t>Bad example - Single Page App with no accessibility features</a:t>
            </a:r>
            <a:r>
              <a:rPr lang="en-US" sz="3000" dirty="0">
                <a:solidFill>
                  <a:schemeClr val="dk1"/>
                </a:solidFill>
              </a:rPr>
              <a:t> </a:t>
            </a:r>
          </a:p>
          <a:p>
            <a:pPr marL="457200" lvl="0" indent="0" algn="l" rtl="0">
              <a:lnSpc>
                <a:spcPct val="150000"/>
              </a:lnSpc>
              <a:spcBef>
                <a:spcPts val="0"/>
              </a:spcBef>
              <a:spcAft>
                <a:spcPts val="0"/>
              </a:spcAft>
              <a:buSzPts val="3200"/>
              <a:buNone/>
            </a:pPr>
            <a:endParaRPr dirty="0">
              <a:solidFill>
                <a:schemeClr val="dk1"/>
              </a:solidFill>
            </a:endParaRPr>
          </a:p>
        </p:txBody>
      </p:sp>
    </p:spTree>
    <p:extLst>
      <p:ext uri="{BB962C8B-B14F-4D97-AF65-F5344CB8AC3E}">
        <p14:creationId xmlns:p14="http://schemas.microsoft.com/office/powerpoint/2010/main" val="829855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58d87061b4_0_75"/>
          <p:cNvSpPr txBox="1">
            <a:spLocks noGrp="1"/>
          </p:cNvSpPr>
          <p:nvPr>
            <p:ph type="title"/>
          </p:nvPr>
        </p:nvSpPr>
        <p:spPr>
          <a:xfrm>
            <a:off x="812875" y="768375"/>
            <a:ext cx="117081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1. Page transitions (with tabindex=“-1”)</a:t>
            </a:r>
            <a:endParaRPr dirty="0"/>
          </a:p>
        </p:txBody>
      </p:sp>
      <p:sp>
        <p:nvSpPr>
          <p:cNvPr id="448" name="Google Shape;448;g258d87061b4_0_75"/>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44</a:t>
            </a:fld>
            <a:endParaRPr/>
          </a:p>
        </p:txBody>
      </p:sp>
      <p:sp>
        <p:nvSpPr>
          <p:cNvPr id="449" name="Google Shape;449;g258d87061b4_0_75"/>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38100" lvl="0" indent="0" algn="l" rtl="0">
              <a:lnSpc>
                <a:spcPct val="150000"/>
              </a:lnSpc>
              <a:spcBef>
                <a:spcPts val="0"/>
              </a:spcBef>
              <a:spcAft>
                <a:spcPts val="0"/>
              </a:spcAft>
              <a:buClr>
                <a:schemeClr val="dk1"/>
              </a:buClr>
              <a:buSzPts val="3000"/>
            </a:pPr>
            <a:r>
              <a:rPr lang="en-US" dirty="0">
                <a:solidFill>
                  <a:schemeClr val="dk1"/>
                </a:solidFill>
              </a:rPr>
              <a:t>Applications will change the “page” and the user will not be made aware or could become confused as to what happened when they clicked a link. </a:t>
            </a:r>
            <a:r>
              <a:rPr lang="en-US" sz="3000" dirty="0">
                <a:solidFill>
                  <a:schemeClr val="dk1"/>
                </a:solidFill>
              </a:rPr>
              <a:t>Therefore, focus management is needed: </a:t>
            </a:r>
          </a:p>
          <a:p>
            <a:pPr marL="38100" lvl="0" indent="0" algn="l" rtl="0">
              <a:lnSpc>
                <a:spcPct val="150000"/>
              </a:lnSpc>
              <a:spcBef>
                <a:spcPts val="0"/>
              </a:spcBef>
              <a:spcAft>
                <a:spcPts val="0"/>
              </a:spcAft>
              <a:buClr>
                <a:schemeClr val="dk1"/>
              </a:buClr>
              <a:buSzPts val="3000"/>
            </a:pPr>
            <a:r>
              <a:rPr lang="en-US" sz="3000" dirty="0">
                <a:solidFill>
                  <a:schemeClr val="dk1"/>
                </a:solidFill>
              </a:rPr>
              <a:t>Each time a “page” is changed, the focus needs to go to the new heading 1 &lt;h1&gt; using tabindex=“-1”. </a:t>
            </a:r>
          </a:p>
          <a:p>
            <a:pPr indent="-419100">
              <a:lnSpc>
                <a:spcPct val="150000"/>
              </a:lnSpc>
              <a:spcBef>
                <a:spcPts val="0"/>
              </a:spcBef>
              <a:buClr>
                <a:schemeClr val="dk1"/>
              </a:buClr>
              <a:buSzPts val="3000"/>
              <a:buFont typeface="Arial"/>
              <a:buChar char="●"/>
            </a:pPr>
            <a:r>
              <a:rPr lang="en-US" sz="3000" dirty="0">
                <a:solidFill>
                  <a:schemeClr val="dk1"/>
                </a:solidFill>
                <a:hlinkClick r:id="rId3"/>
              </a:rPr>
              <a:t>Managing focus in SPA using tabindex -1 (Video, 2:35 min)</a:t>
            </a:r>
            <a:endParaRPr lang="en-CA" sz="3000" dirty="0">
              <a:solidFill>
                <a:schemeClr val="dk1"/>
              </a:solidFill>
              <a:hlinkClick r:id="rId4"/>
            </a:endParaRPr>
          </a:p>
          <a:p>
            <a:pPr marL="457200" lvl="0" indent="-419100" algn="l" rtl="0">
              <a:lnSpc>
                <a:spcPct val="150000"/>
              </a:lnSpc>
              <a:spcBef>
                <a:spcPts val="0"/>
              </a:spcBef>
              <a:spcAft>
                <a:spcPts val="0"/>
              </a:spcAft>
              <a:buClr>
                <a:schemeClr val="dk1"/>
              </a:buClr>
              <a:buSzPts val="3000"/>
              <a:buChar char="●"/>
            </a:pPr>
            <a:r>
              <a:rPr lang="en-CA" sz="3000" dirty="0">
                <a:solidFill>
                  <a:schemeClr val="dk1"/>
                </a:solidFill>
                <a:hlinkClick r:id="rId4"/>
              </a:rPr>
              <a:t>Managing focus complete code example (Video, 7:23 min)</a:t>
            </a:r>
            <a:r>
              <a:rPr lang="en-US" sz="3000" dirty="0">
                <a:solidFill>
                  <a:schemeClr val="dk1"/>
                </a:solid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258d87061b4_0_69"/>
          <p:cNvSpPr txBox="1">
            <a:spLocks noGrp="1"/>
          </p:cNvSpPr>
          <p:nvPr>
            <p:ph type="title"/>
          </p:nvPr>
        </p:nvSpPr>
        <p:spPr>
          <a:xfrm>
            <a:off x="812875" y="768375"/>
            <a:ext cx="117081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2. Page titles to update dynamically</a:t>
            </a:r>
            <a:endParaRPr dirty="0"/>
          </a:p>
        </p:txBody>
      </p:sp>
      <p:sp>
        <p:nvSpPr>
          <p:cNvPr id="441" name="Google Shape;441;g258d87061b4_0_69"/>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45</a:t>
            </a:fld>
            <a:endParaRPr/>
          </a:p>
        </p:txBody>
      </p:sp>
      <p:sp>
        <p:nvSpPr>
          <p:cNvPr id="442" name="Google Shape;442;g258d87061b4_0_69"/>
          <p:cNvSpPr txBox="1">
            <a:spLocks noGrp="1"/>
          </p:cNvSpPr>
          <p:nvPr>
            <p:ph type="body" idx="1"/>
          </p:nvPr>
        </p:nvSpPr>
        <p:spPr>
          <a:xfrm>
            <a:off x="812880" y="1458152"/>
            <a:ext cx="14254841" cy="6227700"/>
          </a:xfrm>
          <a:prstGeom prst="rect">
            <a:avLst/>
          </a:prstGeom>
          <a:noFill/>
          <a:ln>
            <a:noFill/>
          </a:ln>
        </p:spPr>
        <p:txBody>
          <a:bodyPr spcFirstLastPara="1" wrap="square" lIns="0" tIns="0" rIns="0" bIns="0" anchor="t" anchorCtr="0">
            <a:noAutofit/>
          </a:bodyPr>
          <a:lstStyle/>
          <a:p>
            <a:pPr marL="38100" lvl="0" indent="0" algn="l" rtl="0">
              <a:lnSpc>
                <a:spcPct val="150000"/>
              </a:lnSpc>
              <a:spcBef>
                <a:spcPts val="0"/>
              </a:spcBef>
              <a:spcAft>
                <a:spcPts val="0"/>
              </a:spcAft>
              <a:buClr>
                <a:schemeClr val="dk1"/>
              </a:buClr>
              <a:buSzPts val="3000"/>
            </a:pPr>
            <a:r>
              <a:rPr lang="en-US" sz="3000" dirty="0">
                <a:solidFill>
                  <a:schemeClr val="dk1"/>
                </a:solidFill>
              </a:rPr>
              <a:t>Single Page Apps do not refresh like typical web pages tend to do.</a:t>
            </a:r>
          </a:p>
          <a:p>
            <a:pPr marL="38100" lvl="0" indent="0" algn="l" rtl="0">
              <a:lnSpc>
                <a:spcPct val="150000"/>
              </a:lnSpc>
              <a:spcBef>
                <a:spcPts val="0"/>
              </a:spcBef>
              <a:spcAft>
                <a:spcPts val="0"/>
              </a:spcAft>
              <a:buClr>
                <a:schemeClr val="dk1"/>
              </a:buClr>
              <a:buSzPts val="3000"/>
            </a:pPr>
            <a:r>
              <a:rPr lang="en-US" sz="3000" dirty="0">
                <a:solidFill>
                  <a:schemeClr val="dk1"/>
                </a:solidFill>
              </a:rPr>
              <a:t>The page title will NEVER change though visibly it looks as if a page. Therefore:</a:t>
            </a:r>
          </a:p>
          <a:p>
            <a:pPr marL="457200" lvl="0" indent="-419100" algn="l" rtl="0">
              <a:lnSpc>
                <a:spcPct val="150000"/>
              </a:lnSpc>
              <a:spcBef>
                <a:spcPts val="0"/>
              </a:spcBef>
              <a:spcAft>
                <a:spcPts val="0"/>
              </a:spcAft>
              <a:buClr>
                <a:schemeClr val="dk1"/>
              </a:buClr>
              <a:buSzPts val="3000"/>
              <a:buChar char="●"/>
            </a:pPr>
            <a:r>
              <a:rPr lang="en-US" sz="3000" dirty="0">
                <a:solidFill>
                  <a:schemeClr val="dk1"/>
                </a:solidFill>
              </a:rPr>
              <a:t>Each time a “page/section” is changed, the title of that page must be dynamically set in code to properly give the new page a title. </a:t>
            </a:r>
          </a:p>
          <a:p>
            <a:pPr marL="457200" lvl="0" indent="-419100" algn="l" rtl="0">
              <a:lnSpc>
                <a:spcPct val="150000"/>
              </a:lnSpc>
              <a:spcBef>
                <a:spcPts val="0"/>
              </a:spcBef>
              <a:spcAft>
                <a:spcPts val="0"/>
              </a:spcAft>
              <a:buClr>
                <a:schemeClr val="dk1"/>
              </a:buClr>
              <a:buSzPts val="3000"/>
              <a:buChar char="●"/>
            </a:pPr>
            <a:r>
              <a:rPr lang="en-US" sz="3000" dirty="0">
                <a:solidFill>
                  <a:schemeClr val="dk1"/>
                </a:solidFill>
              </a:rPr>
              <a:t>As best practice, the new title should match the H1 that receives the focus</a:t>
            </a:r>
            <a:endParaRPr sz="3000" dirty="0">
              <a:solidFill>
                <a:schemeClr val="dk1"/>
              </a:solidFill>
            </a:endParaRPr>
          </a:p>
          <a:p>
            <a:pPr marL="457200" lvl="0" indent="0" algn="l" rtl="0">
              <a:lnSpc>
                <a:spcPct val="150000"/>
              </a:lnSpc>
              <a:spcBef>
                <a:spcPts val="0"/>
              </a:spcBef>
              <a:spcAft>
                <a:spcPts val="0"/>
              </a:spcAft>
              <a:buSzPts val="3200"/>
              <a:buNone/>
            </a:pPr>
            <a:endParaRPr dirty="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258d87061b4_0_75"/>
          <p:cNvSpPr txBox="1">
            <a:spLocks noGrp="1"/>
          </p:cNvSpPr>
          <p:nvPr>
            <p:ph type="title"/>
          </p:nvPr>
        </p:nvSpPr>
        <p:spPr>
          <a:xfrm>
            <a:off x="812875" y="768375"/>
            <a:ext cx="13141664"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3. Browser history to update dynamically </a:t>
            </a:r>
            <a:endParaRPr dirty="0"/>
          </a:p>
        </p:txBody>
      </p:sp>
      <p:sp>
        <p:nvSpPr>
          <p:cNvPr id="448" name="Google Shape;448;g258d87061b4_0_75"/>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46</a:t>
            </a:fld>
            <a:endParaRPr/>
          </a:p>
        </p:txBody>
      </p:sp>
      <p:sp>
        <p:nvSpPr>
          <p:cNvPr id="449" name="Google Shape;449;g258d87061b4_0_75"/>
          <p:cNvSpPr txBox="1">
            <a:spLocks noGrp="1"/>
          </p:cNvSpPr>
          <p:nvPr>
            <p:ph type="body" idx="1"/>
          </p:nvPr>
        </p:nvSpPr>
        <p:spPr>
          <a:xfrm>
            <a:off x="812881" y="1878227"/>
            <a:ext cx="7619919" cy="6227700"/>
          </a:xfrm>
          <a:prstGeom prst="rect">
            <a:avLst/>
          </a:prstGeom>
          <a:noFill/>
          <a:ln>
            <a:noFill/>
          </a:ln>
        </p:spPr>
        <p:txBody>
          <a:bodyPr spcFirstLastPara="1" wrap="square" lIns="0" tIns="0" rIns="0" bIns="0" anchor="t" anchorCtr="0">
            <a:noAutofit/>
          </a:bodyPr>
          <a:lstStyle/>
          <a:p>
            <a:pPr marL="38100" lvl="0" indent="0" algn="l" rtl="0">
              <a:lnSpc>
                <a:spcPct val="150000"/>
              </a:lnSpc>
              <a:spcBef>
                <a:spcPts val="0"/>
              </a:spcBef>
              <a:spcAft>
                <a:spcPts val="0"/>
              </a:spcAft>
              <a:buClr>
                <a:schemeClr val="dk1"/>
              </a:buClr>
              <a:buSzPts val="3000"/>
            </a:pPr>
            <a:r>
              <a:rPr lang="en-US" sz="3000" dirty="0">
                <a:solidFill>
                  <a:schemeClr val="dk1"/>
                </a:solidFill>
              </a:rPr>
              <a:t>On single-page applications, the browser history will not be updated unless the page includes JavaScript code to cause the browser history to change. It's something that has to be planned and implemented in a systematic way.</a:t>
            </a:r>
            <a:endParaRPr lang="en-US" dirty="0">
              <a:solidFill>
                <a:schemeClr val="dk1"/>
              </a:solidFill>
            </a:endParaRPr>
          </a:p>
        </p:txBody>
      </p:sp>
      <p:sp>
        <p:nvSpPr>
          <p:cNvPr id="3" name="TextBox 2">
            <a:extLst>
              <a:ext uri="{FF2B5EF4-FFF2-40B4-BE49-F238E27FC236}">
                <a16:creationId xmlns:a16="http://schemas.microsoft.com/office/drawing/2014/main" id="{29E4AA2F-D1FE-1EFC-2409-BC7EC427C050}"/>
              </a:ext>
            </a:extLst>
          </p:cNvPr>
          <p:cNvSpPr txBox="1"/>
          <p:nvPr/>
        </p:nvSpPr>
        <p:spPr>
          <a:xfrm>
            <a:off x="9118600" y="1878227"/>
            <a:ext cx="6692900" cy="3539430"/>
          </a:xfrm>
          <a:prstGeom prst="rect">
            <a:avLst/>
          </a:prstGeom>
          <a:noFill/>
        </p:spPr>
        <p:txBody>
          <a:bodyPr wrap="square">
            <a:spAutoFit/>
          </a:bodyPr>
          <a:lstStyle/>
          <a:p>
            <a:r>
              <a:rPr lang="en-CA" sz="2800" b="1" i="0" dirty="0">
                <a:solidFill>
                  <a:schemeClr val="tx1"/>
                </a:solidFill>
                <a:effectLst/>
                <a:latin typeface="Inconsolata" pitchFamily="1" charset="0"/>
              </a:rPr>
              <a:t>Code</a:t>
            </a:r>
          </a:p>
          <a:p>
            <a:r>
              <a:rPr lang="en-CA" sz="2800" b="0" i="0" dirty="0">
                <a:solidFill>
                  <a:schemeClr val="tx1"/>
                </a:solidFill>
                <a:effectLst/>
                <a:latin typeface="Inconsolata" pitchFamily="1" charset="0"/>
              </a:rPr>
              <a:t>var </a:t>
            </a:r>
            <a:r>
              <a:rPr lang="en-CA" sz="2800" b="0" i="0" dirty="0" err="1">
                <a:solidFill>
                  <a:schemeClr val="tx1"/>
                </a:solidFill>
                <a:effectLst/>
                <a:latin typeface="Inconsolata" pitchFamily="1" charset="0"/>
              </a:rPr>
              <a:t>newUrl</a:t>
            </a:r>
            <a:r>
              <a:rPr lang="en-CA" sz="2800" b="0" i="0" dirty="0">
                <a:solidFill>
                  <a:schemeClr val="tx1"/>
                </a:solidFill>
                <a:effectLst/>
                <a:latin typeface="Inconsolata" pitchFamily="1" charset="0"/>
              </a:rPr>
              <a:t> = 'https://dequeuniversity.com’; </a:t>
            </a:r>
          </a:p>
          <a:p>
            <a:r>
              <a:rPr lang="en-CA" sz="2800" b="0" i="0" dirty="0">
                <a:solidFill>
                  <a:schemeClr val="tx1"/>
                </a:solidFill>
                <a:effectLst/>
                <a:latin typeface="Inconsolata" pitchFamily="1" charset="0"/>
              </a:rPr>
              <a:t>var </a:t>
            </a:r>
            <a:r>
              <a:rPr lang="en-CA" sz="2800" b="0" i="0" dirty="0" err="1">
                <a:solidFill>
                  <a:schemeClr val="tx1"/>
                </a:solidFill>
                <a:effectLst/>
                <a:latin typeface="Inconsolata" pitchFamily="1" charset="0"/>
              </a:rPr>
              <a:t>newTitle</a:t>
            </a:r>
            <a:r>
              <a:rPr lang="en-CA" sz="2800" b="0" i="0" dirty="0">
                <a:solidFill>
                  <a:schemeClr val="tx1"/>
                </a:solidFill>
                <a:effectLst/>
                <a:latin typeface="Inconsolata" pitchFamily="1" charset="0"/>
              </a:rPr>
              <a:t> = ‘Section 2 of the single page app'; </a:t>
            </a:r>
            <a:r>
              <a:rPr lang="en-CA" sz="2800" b="1" i="0" dirty="0" err="1">
                <a:solidFill>
                  <a:schemeClr val="tx1"/>
                </a:solidFill>
                <a:effectLst/>
                <a:latin typeface="Inconsolata" pitchFamily="1" charset="0"/>
              </a:rPr>
              <a:t>history.pushState</a:t>
            </a:r>
            <a:r>
              <a:rPr lang="en-CA" sz="2800" b="0" i="0" dirty="0">
                <a:solidFill>
                  <a:schemeClr val="tx1"/>
                </a:solidFill>
                <a:effectLst/>
                <a:latin typeface="Inconsolata" pitchFamily="1" charset="0"/>
              </a:rPr>
              <a:t>({ url: </a:t>
            </a:r>
            <a:r>
              <a:rPr lang="en-CA" sz="2800" b="0" i="0" dirty="0" err="1">
                <a:solidFill>
                  <a:schemeClr val="tx1"/>
                </a:solidFill>
                <a:effectLst/>
                <a:latin typeface="Inconsolata" pitchFamily="1" charset="0"/>
              </a:rPr>
              <a:t>newUrl</a:t>
            </a:r>
            <a:r>
              <a:rPr lang="en-CA" sz="2800" b="0" i="0" dirty="0">
                <a:solidFill>
                  <a:schemeClr val="tx1"/>
                </a:solidFill>
                <a:effectLst/>
                <a:latin typeface="Inconsolata" pitchFamily="1" charset="0"/>
              </a:rPr>
              <a:t>, title: </a:t>
            </a:r>
            <a:r>
              <a:rPr lang="en-CA" sz="2800" b="0" i="0" dirty="0" err="1">
                <a:solidFill>
                  <a:schemeClr val="tx1"/>
                </a:solidFill>
                <a:effectLst/>
                <a:latin typeface="Inconsolata" pitchFamily="1" charset="0"/>
              </a:rPr>
              <a:t>newTitle</a:t>
            </a:r>
            <a:r>
              <a:rPr lang="en-CA" sz="2800" b="0" i="0" dirty="0">
                <a:solidFill>
                  <a:schemeClr val="tx1"/>
                </a:solidFill>
                <a:effectLst/>
                <a:latin typeface="Inconsolata" pitchFamily="1" charset="0"/>
              </a:rPr>
              <a:t> }, </a:t>
            </a:r>
            <a:r>
              <a:rPr lang="en-CA" sz="2800" b="0" i="0" dirty="0" err="1">
                <a:solidFill>
                  <a:schemeClr val="tx1"/>
                </a:solidFill>
                <a:effectLst/>
                <a:latin typeface="Inconsolata" pitchFamily="1" charset="0"/>
              </a:rPr>
              <a:t>newTitle</a:t>
            </a:r>
            <a:r>
              <a:rPr lang="en-CA" sz="2800" b="0" i="0" dirty="0">
                <a:solidFill>
                  <a:schemeClr val="tx1"/>
                </a:solidFill>
                <a:effectLst/>
                <a:latin typeface="Inconsolata" pitchFamily="1" charset="0"/>
              </a:rPr>
              <a:t>, </a:t>
            </a:r>
            <a:r>
              <a:rPr lang="en-CA" sz="2800" b="0" i="0" dirty="0" err="1">
                <a:solidFill>
                  <a:schemeClr val="tx1"/>
                </a:solidFill>
                <a:effectLst/>
                <a:latin typeface="Inconsolata" pitchFamily="1" charset="0"/>
              </a:rPr>
              <a:t>newUrl</a:t>
            </a:r>
            <a:r>
              <a:rPr lang="en-CA" sz="2800" b="0" i="0" dirty="0">
                <a:solidFill>
                  <a:schemeClr val="tx1"/>
                </a:solidFill>
                <a:effectLst/>
                <a:latin typeface="Inconsolata" pitchFamily="1" charset="0"/>
              </a:rPr>
              <a:t>);</a:t>
            </a:r>
            <a:endParaRPr lang="en-CA" sz="2800" dirty="0">
              <a:solidFill>
                <a:schemeClr val="tx1"/>
              </a:solidFill>
            </a:endParaRPr>
          </a:p>
        </p:txBody>
      </p:sp>
    </p:spTree>
    <p:extLst>
      <p:ext uri="{BB962C8B-B14F-4D97-AF65-F5344CB8AC3E}">
        <p14:creationId xmlns:p14="http://schemas.microsoft.com/office/powerpoint/2010/main" val="3402837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25826d7a81b_0_104"/>
          <p:cNvSpPr txBox="1">
            <a:spLocks noGrp="1"/>
          </p:cNvSpPr>
          <p:nvPr>
            <p:ph type="title"/>
          </p:nvPr>
        </p:nvSpPr>
        <p:spPr>
          <a:xfrm>
            <a:off x="885824" y="841325"/>
            <a:ext cx="107409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Conclusion</a:t>
            </a:r>
            <a:endParaRPr/>
          </a:p>
        </p:txBody>
      </p:sp>
      <p:sp>
        <p:nvSpPr>
          <p:cNvPr id="455" name="Google Shape;455;g25826d7a81b_0_104"/>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47</a:t>
            </a:fld>
            <a:endParaRPr/>
          </a:p>
        </p:txBody>
      </p:sp>
      <p:sp>
        <p:nvSpPr>
          <p:cNvPr id="456" name="Google Shape;456;g25826d7a81b_0_104"/>
          <p:cNvSpPr txBox="1">
            <a:spLocks noGrp="1"/>
          </p:cNvSpPr>
          <p:nvPr>
            <p:ph type="body" idx="1"/>
          </p:nvPr>
        </p:nvSpPr>
        <p:spPr>
          <a:xfrm>
            <a:off x="812881" y="1878227"/>
            <a:ext cx="14904900" cy="6227700"/>
          </a:xfrm>
          <a:prstGeom prst="rect">
            <a:avLst/>
          </a:prstGeom>
          <a:noFill/>
          <a:ln>
            <a:noFill/>
          </a:ln>
        </p:spPr>
        <p:txBody>
          <a:bodyPr spcFirstLastPara="1" wrap="square" lIns="0" tIns="0" rIns="0" bIns="0" anchor="t" anchorCtr="0">
            <a:noAutofit/>
          </a:bodyPr>
          <a:lstStyle/>
          <a:p>
            <a:pPr marL="38100" indent="0">
              <a:lnSpc>
                <a:spcPct val="150000"/>
              </a:lnSpc>
              <a:spcBef>
                <a:spcPts val="0"/>
              </a:spcBef>
              <a:buClr>
                <a:schemeClr val="dk1"/>
              </a:buClr>
              <a:buSzPts val="3000"/>
            </a:pPr>
            <a:r>
              <a:rPr lang="en-US" sz="2800" dirty="0"/>
              <a:t>In this lesson, we covered practices of accessibility JavaScript such as enabling event triggers to function for both keyboard and mouse users, managing focus and state in components like modals and dynamic content and concepts of making single-page applications accessible.</a:t>
            </a:r>
          </a:p>
          <a:p>
            <a:pPr marL="38100" indent="0">
              <a:lnSpc>
                <a:spcPct val="150000"/>
              </a:lnSpc>
              <a:spcBef>
                <a:spcPts val="0"/>
              </a:spcBef>
              <a:buClr>
                <a:schemeClr val="dk1"/>
              </a:buClr>
              <a:buSzPts val="3000"/>
            </a:pPr>
            <a:endParaRPr lang="en-US" sz="2800" dirty="0"/>
          </a:p>
          <a:p>
            <a:pPr marL="38100" indent="0">
              <a:lnSpc>
                <a:spcPct val="150000"/>
              </a:lnSpc>
              <a:spcBef>
                <a:spcPts val="0"/>
              </a:spcBef>
              <a:buClr>
                <a:schemeClr val="dk1"/>
              </a:buClr>
              <a:buSzPts val="3000"/>
            </a:pPr>
            <a:r>
              <a:rPr lang="en-US" sz="2800" dirty="0"/>
              <a:t>In the next lesson, you will learn more about WAI-ARIA and its impact on accessibility.</a:t>
            </a:r>
          </a:p>
          <a:p>
            <a:pPr marL="38100" indent="0">
              <a:lnSpc>
                <a:spcPct val="150000"/>
              </a:lnSpc>
              <a:spcBef>
                <a:spcPts val="0"/>
              </a:spcBef>
              <a:buClr>
                <a:schemeClr val="dk1"/>
              </a:buClr>
              <a:buSzPts val="3000"/>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
          <p:cNvSpPr txBox="1">
            <a:spLocks noGrp="1"/>
          </p:cNvSpPr>
          <p:nvPr>
            <p:ph type="title"/>
          </p:nvPr>
        </p:nvSpPr>
        <p:spPr>
          <a:xfrm>
            <a:off x="812881" y="768365"/>
            <a:ext cx="9475914" cy="5785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Lesson Overview</a:t>
            </a:r>
            <a:endParaRPr/>
          </a:p>
        </p:txBody>
      </p:sp>
      <p:sp>
        <p:nvSpPr>
          <p:cNvPr id="309" name="Google Shape;309;p2"/>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5</a:t>
            </a:fld>
            <a:endParaRPr/>
          </a:p>
        </p:txBody>
      </p:sp>
      <p:sp>
        <p:nvSpPr>
          <p:cNvPr id="310" name="Google Shape;310;p2"/>
          <p:cNvSpPr txBox="1">
            <a:spLocks noGrp="1"/>
          </p:cNvSpPr>
          <p:nvPr>
            <p:ph type="body" idx="1"/>
          </p:nvPr>
        </p:nvSpPr>
        <p:spPr>
          <a:xfrm>
            <a:off x="812881" y="1581665"/>
            <a:ext cx="14904913" cy="6524367"/>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Clr>
                <a:srgbClr val="000000"/>
              </a:buClr>
              <a:buSzPts val="3200"/>
              <a:buFont typeface="Arial"/>
              <a:buNone/>
            </a:pPr>
            <a:r>
              <a:rPr lang="en-US" dirty="0">
                <a:solidFill>
                  <a:schemeClr val="dk1"/>
                </a:solidFill>
              </a:rPr>
              <a:t>In the following lesson, we will explore topics of accessible JavaScript:</a:t>
            </a:r>
            <a:endParaRPr dirty="0">
              <a:solidFill>
                <a:schemeClr val="dk1"/>
              </a:solidFill>
            </a:endParaRPr>
          </a:p>
          <a:p>
            <a:pPr marL="514350" lvl="0" indent="-514350" algn="l" rtl="0">
              <a:lnSpc>
                <a:spcPct val="110000"/>
              </a:lnSpc>
              <a:spcBef>
                <a:spcPts val="1600"/>
              </a:spcBef>
              <a:spcAft>
                <a:spcPts val="0"/>
              </a:spcAft>
              <a:buSzPts val="3200"/>
              <a:buAutoNum type="arabicPeriod"/>
            </a:pPr>
            <a:r>
              <a:rPr lang="en-US" dirty="0">
                <a:solidFill>
                  <a:schemeClr val="dk1"/>
                </a:solidFill>
              </a:rPr>
              <a:t>JavaScript and accessibility</a:t>
            </a:r>
          </a:p>
          <a:p>
            <a:pPr marL="514350" lvl="0" indent="-514350" algn="l" rtl="0">
              <a:lnSpc>
                <a:spcPct val="110000"/>
              </a:lnSpc>
              <a:spcBef>
                <a:spcPts val="1600"/>
              </a:spcBef>
              <a:spcAft>
                <a:spcPts val="0"/>
              </a:spcAft>
              <a:buSzPts val="3200"/>
              <a:buAutoNum type="arabicPeriod"/>
            </a:pPr>
            <a:r>
              <a:rPr lang="en-US" dirty="0">
                <a:solidFill>
                  <a:schemeClr val="dk1"/>
                </a:solidFill>
              </a:rPr>
              <a:t>JavaScript event triggers</a:t>
            </a:r>
          </a:p>
          <a:p>
            <a:pPr marL="514350" lvl="0" indent="-514350" algn="l" rtl="0">
              <a:lnSpc>
                <a:spcPct val="110000"/>
              </a:lnSpc>
              <a:spcBef>
                <a:spcPts val="1600"/>
              </a:spcBef>
              <a:spcAft>
                <a:spcPts val="0"/>
              </a:spcAft>
              <a:buSzPts val="3200"/>
              <a:buAutoNum type="arabicPeriod"/>
            </a:pPr>
            <a:r>
              <a:rPr lang="en-US" dirty="0">
                <a:solidFill>
                  <a:schemeClr val="dk1"/>
                </a:solidFill>
              </a:rPr>
              <a:t>Focus management in JavaScript</a:t>
            </a:r>
          </a:p>
          <a:p>
            <a:pPr marL="514350" lvl="0" indent="-514350" algn="l" rtl="0">
              <a:lnSpc>
                <a:spcPct val="110000"/>
              </a:lnSpc>
              <a:spcBef>
                <a:spcPts val="1600"/>
              </a:spcBef>
              <a:spcAft>
                <a:spcPts val="0"/>
              </a:spcAft>
              <a:buSzPts val="3200"/>
              <a:buAutoNum type="arabicPeriod"/>
            </a:pPr>
            <a:r>
              <a:rPr lang="en-US" dirty="0">
                <a:solidFill>
                  <a:schemeClr val="dk1"/>
                </a:solidFill>
              </a:rPr>
              <a:t>State management in JavaScript</a:t>
            </a:r>
          </a:p>
          <a:p>
            <a:pPr marL="514350" lvl="0" indent="-514350" algn="l" rtl="0">
              <a:lnSpc>
                <a:spcPct val="110000"/>
              </a:lnSpc>
              <a:spcBef>
                <a:spcPts val="1600"/>
              </a:spcBef>
              <a:spcAft>
                <a:spcPts val="0"/>
              </a:spcAft>
              <a:buSzPts val="3200"/>
              <a:buAutoNum type="arabicPeriod"/>
            </a:pPr>
            <a:r>
              <a:rPr lang="en-US" dirty="0">
                <a:solidFill>
                  <a:schemeClr val="dk1"/>
                </a:solidFill>
              </a:rPr>
              <a:t>Single Page Applications</a:t>
            </a: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
          <p:cNvSpPr txBox="1">
            <a:spLocks noGrp="1"/>
          </p:cNvSpPr>
          <p:nvPr>
            <p:ph type="title"/>
          </p:nvPr>
        </p:nvSpPr>
        <p:spPr>
          <a:xfrm>
            <a:off x="812880" y="2059516"/>
            <a:ext cx="9668513" cy="1816101"/>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FFFFFF"/>
              </a:buClr>
              <a:buSzPts val="4800"/>
              <a:buFont typeface="Arial"/>
              <a:buNone/>
            </a:pPr>
            <a:r>
              <a:rPr lang="en-US"/>
              <a:t>JavaScript and Accessibility</a:t>
            </a:r>
            <a:endParaRPr/>
          </a:p>
        </p:txBody>
      </p:sp>
      <p:sp>
        <p:nvSpPr>
          <p:cNvPr id="316" name="Google Shape;316;p3"/>
          <p:cNvSpPr txBox="1">
            <a:spLocks noGrp="1"/>
          </p:cNvSpPr>
          <p:nvPr>
            <p:ph type="body" idx="1"/>
          </p:nvPr>
        </p:nvSpPr>
        <p:spPr>
          <a:xfrm>
            <a:off x="812943" y="3875637"/>
            <a:ext cx="9668400" cy="2000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400"/>
              <a:buFont typeface="Arial"/>
              <a:buNone/>
            </a:pPr>
            <a:endParaRPr/>
          </a:p>
          <a:p>
            <a:pPr marL="0" lvl="0" indent="0" algn="l" rtl="0">
              <a:lnSpc>
                <a:spcPct val="100000"/>
              </a:lnSpc>
              <a:spcBef>
                <a:spcPts val="680"/>
              </a:spcBef>
              <a:spcAft>
                <a:spcPts val="0"/>
              </a:spcAft>
              <a:buSzPts val="3400"/>
              <a:buFont typeface="Arial"/>
              <a:buNone/>
            </a:pPr>
            <a:r>
              <a:rPr lang="en-US"/>
              <a:t>How does JavaScript impact accessibility and how to properly use it. </a:t>
            </a:r>
            <a:endParaRPr/>
          </a:p>
        </p:txBody>
      </p:sp>
      <p:sp>
        <p:nvSpPr>
          <p:cNvPr id="317" name="Google Shape;317;p3"/>
          <p:cNvSpPr txBox="1">
            <a:spLocks noGrp="1"/>
          </p:cNvSpPr>
          <p:nvPr>
            <p:ph type="sldNum" idx="12"/>
          </p:nvPr>
        </p:nvSpPr>
        <p:spPr>
          <a:xfrm>
            <a:off x="199082" y="8572491"/>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
          <p:cNvSpPr txBox="1">
            <a:spLocks noGrp="1"/>
          </p:cNvSpPr>
          <p:nvPr>
            <p:ph type="title"/>
          </p:nvPr>
        </p:nvSpPr>
        <p:spPr>
          <a:xfrm>
            <a:off x="812880" y="768365"/>
            <a:ext cx="14800499" cy="1014715"/>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Use of native HTML elements is the default!</a:t>
            </a:r>
            <a:endParaRPr dirty="0"/>
          </a:p>
        </p:txBody>
      </p:sp>
      <p:sp>
        <p:nvSpPr>
          <p:cNvPr id="323" name="Google Shape;323;p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7</a:t>
            </a:fld>
            <a:endParaRPr/>
          </a:p>
        </p:txBody>
      </p:sp>
      <p:pic>
        <p:nvPicPr>
          <p:cNvPr id="5" name="Picture 4">
            <a:extLst>
              <a:ext uri="{FF2B5EF4-FFF2-40B4-BE49-F238E27FC236}">
                <a16:creationId xmlns:a16="http://schemas.microsoft.com/office/drawing/2014/main" id="{EFD381E5-F605-87C1-234E-1313AD0DF234}"/>
              </a:ext>
            </a:extLst>
          </p:cNvPr>
          <p:cNvPicPr>
            <a:picLocks noChangeAspect="1"/>
          </p:cNvPicPr>
          <p:nvPr/>
        </p:nvPicPr>
        <p:blipFill>
          <a:blip r:embed="rId3"/>
          <a:stretch>
            <a:fillRect/>
          </a:stretch>
        </p:blipFill>
        <p:spPr>
          <a:xfrm>
            <a:off x="812881" y="2492188"/>
            <a:ext cx="10651327" cy="4159624"/>
          </a:xfrm>
          <a:prstGeom prst="rect">
            <a:avLst/>
          </a:prstGeom>
        </p:spPr>
      </p:pic>
      <p:sp>
        <p:nvSpPr>
          <p:cNvPr id="6" name="TextBox 5">
            <a:extLst>
              <a:ext uri="{FF2B5EF4-FFF2-40B4-BE49-F238E27FC236}">
                <a16:creationId xmlns:a16="http://schemas.microsoft.com/office/drawing/2014/main" id="{F3370E2E-C26D-F37F-2696-2730307B8E2F}"/>
              </a:ext>
            </a:extLst>
          </p:cNvPr>
          <p:cNvSpPr txBox="1"/>
          <p:nvPr/>
        </p:nvSpPr>
        <p:spPr>
          <a:xfrm>
            <a:off x="812880" y="1783080"/>
            <a:ext cx="12354480" cy="461665"/>
          </a:xfrm>
          <a:prstGeom prst="rect">
            <a:avLst/>
          </a:prstGeom>
          <a:noFill/>
        </p:spPr>
        <p:txBody>
          <a:bodyPr wrap="square" rtlCol="0">
            <a:spAutoFit/>
          </a:bodyPr>
          <a:lstStyle/>
          <a:p>
            <a:r>
              <a:rPr lang="en-CA" sz="2400" dirty="0"/>
              <a:t>Don’t use custom elements except needed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
          <p:cNvSpPr txBox="1">
            <a:spLocks noGrp="1"/>
          </p:cNvSpPr>
          <p:nvPr>
            <p:ph type="title"/>
          </p:nvPr>
        </p:nvSpPr>
        <p:spPr>
          <a:xfrm>
            <a:off x="812881" y="768365"/>
            <a:ext cx="9475914" cy="578521"/>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dirty="0"/>
              <a:t>The myth</a:t>
            </a:r>
            <a:endParaRPr dirty="0"/>
          </a:p>
        </p:txBody>
      </p:sp>
      <p:sp>
        <p:nvSpPr>
          <p:cNvPr id="323" name="Google Shape;323;p4"/>
          <p:cNvSpPr txBox="1">
            <a:spLocks noGrp="1"/>
          </p:cNvSpPr>
          <p:nvPr>
            <p:ph type="sldNum" idx="12"/>
          </p:nvPr>
        </p:nvSpPr>
        <p:spPr>
          <a:xfrm>
            <a:off x="199082" y="8497455"/>
            <a:ext cx="529132" cy="48683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8</a:t>
            </a:fld>
            <a:endParaRPr/>
          </a:p>
        </p:txBody>
      </p:sp>
      <p:sp>
        <p:nvSpPr>
          <p:cNvPr id="324" name="Google Shape;324;p4"/>
          <p:cNvSpPr txBox="1">
            <a:spLocks noGrp="1"/>
          </p:cNvSpPr>
          <p:nvPr>
            <p:ph type="body" idx="1"/>
          </p:nvPr>
        </p:nvSpPr>
        <p:spPr>
          <a:xfrm>
            <a:off x="812872" y="1878225"/>
            <a:ext cx="14396700" cy="6227700"/>
          </a:xfrm>
          <a:prstGeom prst="rect">
            <a:avLst/>
          </a:prstGeom>
          <a:noFill/>
          <a:ln>
            <a:noFill/>
          </a:ln>
        </p:spPr>
        <p:txBody>
          <a:bodyPr spcFirstLastPara="1" wrap="square" lIns="0" tIns="0" rIns="0" bIns="0" anchor="t" anchorCtr="0">
            <a:noAutofit/>
          </a:bodyPr>
          <a:lstStyle/>
          <a:p>
            <a:pPr marL="25400" lvl="0" indent="0" algn="l" rtl="0">
              <a:lnSpc>
                <a:spcPct val="110000"/>
              </a:lnSpc>
              <a:spcBef>
                <a:spcPts val="0"/>
              </a:spcBef>
              <a:spcAft>
                <a:spcPts val="0"/>
              </a:spcAft>
              <a:buSzPts val="3200"/>
            </a:pPr>
            <a:r>
              <a:rPr lang="en-US" dirty="0">
                <a:solidFill>
                  <a:schemeClr val="dk1"/>
                </a:solidFill>
              </a:rPr>
              <a:t>Developers tend to think that JavaScript has no impact on the accessibility of pages</a:t>
            </a:r>
          </a:p>
          <a:p>
            <a:pPr marL="25400" lvl="0" indent="0" algn="l" rtl="0">
              <a:lnSpc>
                <a:spcPct val="110000"/>
              </a:lnSpc>
              <a:spcBef>
                <a:spcPts val="0"/>
              </a:spcBef>
              <a:spcAft>
                <a:spcPts val="0"/>
              </a:spcAft>
              <a:buSzPts val="3200"/>
            </a:pPr>
            <a:endParaRPr lang="en-US" dirty="0">
              <a:solidFill>
                <a:schemeClr val="dk1"/>
              </a:solidFill>
            </a:endParaRPr>
          </a:p>
          <a:p>
            <a:pPr marL="25400" lvl="0" indent="0" algn="l" rtl="0">
              <a:lnSpc>
                <a:spcPct val="110000"/>
              </a:lnSpc>
              <a:spcBef>
                <a:spcPts val="0"/>
              </a:spcBef>
              <a:spcAft>
                <a:spcPts val="0"/>
              </a:spcAft>
              <a:buSzPts val="3200"/>
            </a:pPr>
            <a:r>
              <a:rPr lang="en-US" b="1" dirty="0">
                <a:solidFill>
                  <a:schemeClr val="dk1"/>
                </a:solidFill>
              </a:rPr>
              <a:t>Common myths: </a:t>
            </a:r>
            <a:endParaRPr b="1" dirty="0">
              <a:solidFill>
                <a:schemeClr val="dk1"/>
              </a:solidFill>
            </a:endParaRPr>
          </a:p>
          <a:p>
            <a:pPr marL="600075" indent="-457200">
              <a:lnSpc>
                <a:spcPct val="150000"/>
              </a:lnSpc>
              <a:spcBef>
                <a:spcPts val="0"/>
              </a:spcBef>
              <a:buClr>
                <a:schemeClr val="dk1"/>
              </a:buClr>
              <a:buSzPts val="1350"/>
              <a:buFont typeface="Arial" panose="020B0604020202020204" pitchFamily="34" charset="0"/>
              <a:buChar char="•"/>
            </a:pPr>
            <a:r>
              <a:rPr lang="en-US" dirty="0">
                <a:solidFill>
                  <a:schemeClr val="dk1"/>
                </a:solidFill>
              </a:rPr>
              <a:t>“It is code and not mark up so how could it?”</a:t>
            </a:r>
            <a:endParaRPr dirty="0">
              <a:solidFill>
                <a:schemeClr val="dk1"/>
              </a:solidFill>
            </a:endParaRPr>
          </a:p>
          <a:p>
            <a:pPr marL="600075" indent="-457200">
              <a:lnSpc>
                <a:spcPct val="150000"/>
              </a:lnSpc>
              <a:spcBef>
                <a:spcPts val="0"/>
              </a:spcBef>
              <a:buClr>
                <a:schemeClr val="dk1"/>
              </a:buClr>
              <a:buSzPts val="1350"/>
              <a:buFont typeface="Arial" panose="020B0604020202020204" pitchFamily="34" charset="0"/>
              <a:buChar char="•"/>
            </a:pPr>
            <a:r>
              <a:rPr lang="en-US" dirty="0">
                <a:solidFill>
                  <a:schemeClr val="dk1"/>
                </a:solidFill>
              </a:rPr>
              <a:t>“Semantic HTML takes care of it all”</a:t>
            </a:r>
            <a:endParaRPr dirty="0">
              <a:solidFill>
                <a:schemeClr val="dk1"/>
              </a:solidFill>
            </a:endParaRPr>
          </a:p>
          <a:p>
            <a:pPr marL="600075" indent="-457200">
              <a:lnSpc>
                <a:spcPct val="150000"/>
              </a:lnSpc>
              <a:spcBef>
                <a:spcPts val="0"/>
              </a:spcBef>
              <a:buClr>
                <a:schemeClr val="dk1"/>
              </a:buClr>
              <a:buSzPts val="1350"/>
              <a:buFont typeface="Arial" panose="020B0604020202020204" pitchFamily="34" charset="0"/>
              <a:buChar char="•"/>
            </a:pPr>
            <a:r>
              <a:rPr lang="en-US" dirty="0">
                <a:solidFill>
                  <a:schemeClr val="dk1"/>
                </a:solidFill>
              </a:rPr>
              <a:t>“JavaScript frameworks come with all accessibility baked in”</a:t>
            </a:r>
            <a:endParaRPr dirty="0">
              <a:solidFill>
                <a:schemeClr val="dk1"/>
              </a:solidFill>
            </a:endParaRPr>
          </a:p>
          <a:p>
            <a:pPr marL="0" lvl="0" indent="0" algn="l" rtl="0">
              <a:lnSpc>
                <a:spcPct val="115000"/>
              </a:lnSpc>
              <a:spcBef>
                <a:spcPts val="0"/>
              </a:spcBef>
              <a:spcAft>
                <a:spcPts val="0"/>
              </a:spcAft>
              <a:buSzPts val="3200"/>
              <a:buNone/>
            </a:pPr>
            <a:endParaRPr sz="2800" dirty="0">
              <a:solidFill>
                <a:srgbClr val="423F3F"/>
              </a:solidFill>
            </a:endParaRPr>
          </a:p>
          <a:p>
            <a:pPr marL="457200" lvl="0" indent="0" algn="l" rtl="0">
              <a:lnSpc>
                <a:spcPct val="115000"/>
              </a:lnSpc>
              <a:spcBef>
                <a:spcPts val="0"/>
              </a:spcBef>
              <a:spcAft>
                <a:spcPts val="0"/>
              </a:spcAft>
              <a:buSzPts val="3200"/>
              <a:buNone/>
            </a:pPr>
            <a:endParaRPr sz="1500" dirty="0">
              <a:solidFill>
                <a:srgbClr val="202124"/>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10846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25826d7a81b_0_8"/>
          <p:cNvSpPr txBox="1">
            <a:spLocks noGrp="1"/>
          </p:cNvSpPr>
          <p:nvPr>
            <p:ph type="title"/>
          </p:nvPr>
        </p:nvSpPr>
        <p:spPr>
          <a:xfrm>
            <a:off x="812881" y="768365"/>
            <a:ext cx="9475800" cy="5784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673E"/>
              </a:buClr>
              <a:buSzPts val="4800"/>
              <a:buFont typeface="Arial"/>
              <a:buNone/>
            </a:pPr>
            <a:r>
              <a:rPr lang="en-US"/>
              <a:t>The truth</a:t>
            </a:r>
            <a:endParaRPr/>
          </a:p>
        </p:txBody>
      </p:sp>
      <p:sp>
        <p:nvSpPr>
          <p:cNvPr id="338" name="Google Shape;338;g25826d7a81b_0_8"/>
          <p:cNvSpPr txBox="1">
            <a:spLocks noGrp="1"/>
          </p:cNvSpPr>
          <p:nvPr>
            <p:ph type="sldNum" idx="12"/>
          </p:nvPr>
        </p:nvSpPr>
        <p:spPr>
          <a:xfrm>
            <a:off x="199082" y="8497455"/>
            <a:ext cx="529200" cy="486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2100"/>
              <a:buNone/>
            </a:pPr>
            <a:fld id="{00000000-1234-1234-1234-123412341234}" type="slidenum">
              <a:rPr lang="en-US"/>
              <a:t>9</a:t>
            </a:fld>
            <a:endParaRPr/>
          </a:p>
        </p:txBody>
      </p:sp>
      <p:sp>
        <p:nvSpPr>
          <p:cNvPr id="339" name="Google Shape;339;g25826d7a81b_0_8"/>
          <p:cNvSpPr txBox="1">
            <a:spLocks noGrp="1"/>
          </p:cNvSpPr>
          <p:nvPr>
            <p:ph type="body" idx="1"/>
          </p:nvPr>
        </p:nvSpPr>
        <p:spPr>
          <a:xfrm>
            <a:off x="812876" y="1878225"/>
            <a:ext cx="14760600" cy="6227700"/>
          </a:xfrm>
          <a:prstGeom prst="rect">
            <a:avLst/>
          </a:prstGeom>
          <a:noFill/>
          <a:ln>
            <a:noFill/>
          </a:ln>
        </p:spPr>
        <p:txBody>
          <a:bodyPr spcFirstLastPara="1" wrap="square" lIns="0" tIns="0" rIns="0" bIns="0" anchor="t" anchorCtr="0">
            <a:noAutofit/>
          </a:bodyPr>
          <a:lstStyle/>
          <a:p>
            <a:pPr marL="457200" lvl="0" indent="-431800" algn="l" rtl="0">
              <a:lnSpc>
                <a:spcPct val="115000"/>
              </a:lnSpc>
              <a:spcBef>
                <a:spcPts val="0"/>
              </a:spcBef>
              <a:spcAft>
                <a:spcPts val="0"/>
              </a:spcAft>
              <a:buClr>
                <a:schemeClr val="dk1"/>
              </a:buClr>
              <a:buSzPts val="3200"/>
              <a:buChar char="●"/>
            </a:pPr>
            <a:r>
              <a:rPr lang="en-US" dirty="0">
                <a:solidFill>
                  <a:schemeClr val="dk1"/>
                </a:solidFill>
              </a:rPr>
              <a:t>JavaScript has a </a:t>
            </a:r>
            <a:r>
              <a:rPr lang="en-US" b="1" dirty="0">
                <a:solidFill>
                  <a:schemeClr val="dk1"/>
                </a:solidFill>
              </a:rPr>
              <a:t>MAJOR</a:t>
            </a:r>
            <a:r>
              <a:rPr lang="en-US" dirty="0">
                <a:solidFill>
                  <a:schemeClr val="dk1"/>
                </a:solidFill>
              </a:rPr>
              <a:t> impact on the accessibility of web applications and how they function and behave</a:t>
            </a:r>
            <a:endParaRPr dirty="0">
              <a:solidFill>
                <a:schemeClr val="dk1"/>
              </a:solidFill>
            </a:endParaRPr>
          </a:p>
          <a:p>
            <a:pPr marL="457200" lvl="0" indent="-431800" algn="l" rtl="0">
              <a:lnSpc>
                <a:spcPct val="115000"/>
              </a:lnSpc>
              <a:spcBef>
                <a:spcPts val="0"/>
              </a:spcBef>
              <a:spcAft>
                <a:spcPts val="0"/>
              </a:spcAft>
              <a:buClr>
                <a:schemeClr val="dk1"/>
              </a:buClr>
              <a:buSzPts val="3200"/>
              <a:buChar char="●"/>
            </a:pPr>
            <a:r>
              <a:rPr lang="en-US" dirty="0">
                <a:solidFill>
                  <a:schemeClr val="dk1"/>
                </a:solidFill>
              </a:rPr>
              <a:t>From component level changes or actions to full on frameworks such as React or Angular</a:t>
            </a:r>
            <a:endParaRPr dirty="0">
              <a:solidFill>
                <a:schemeClr val="dk1"/>
              </a:solidFill>
            </a:endParaRPr>
          </a:p>
          <a:p>
            <a:pPr marL="0" lvl="0" indent="0" algn="l" rtl="0">
              <a:lnSpc>
                <a:spcPct val="150000"/>
              </a:lnSpc>
              <a:spcBef>
                <a:spcPts val="0"/>
              </a:spcBef>
              <a:spcAft>
                <a:spcPts val="0"/>
              </a:spcAft>
              <a:buNone/>
            </a:pPr>
            <a:endParaRPr dirty="0">
              <a:solidFill>
                <a:schemeClr val="dk1"/>
              </a:solidFill>
            </a:endParaRPr>
          </a:p>
          <a:p>
            <a:pPr marL="0" lvl="0" indent="0" algn="l" rtl="0">
              <a:lnSpc>
                <a:spcPct val="110000"/>
              </a:lnSpc>
              <a:spcBef>
                <a:spcPts val="0"/>
              </a:spcBef>
              <a:spcAft>
                <a:spcPts val="0"/>
              </a:spcAft>
              <a:buNone/>
            </a:pPr>
            <a:endParaRPr dirty="0">
              <a:solidFill>
                <a:schemeClr val="dk1"/>
              </a:solidFill>
            </a:endParaRPr>
          </a:p>
          <a:p>
            <a:pPr marL="457200" lvl="0" indent="0" algn="l" rtl="0">
              <a:lnSpc>
                <a:spcPct val="115000"/>
              </a:lnSpc>
              <a:spcBef>
                <a:spcPts val="0"/>
              </a:spcBef>
              <a:spcAft>
                <a:spcPts val="0"/>
              </a:spcAft>
              <a:buSzPts val="3200"/>
              <a:buNone/>
            </a:pPr>
            <a:endParaRPr sz="1500" dirty="0">
              <a:solidFill>
                <a:srgbClr val="202124"/>
              </a:solidFill>
              <a:highlight>
                <a:srgbClr val="FFFFFF"/>
              </a:highlight>
              <a:latin typeface="Roboto"/>
              <a:ea typeface="Roboto"/>
              <a:cs typeface="Roboto"/>
              <a:sym typeface="Roboto"/>
            </a:endParaRPr>
          </a:p>
          <a:p>
            <a:pPr marL="0" lvl="0" indent="0" algn="l" rtl="0">
              <a:lnSpc>
                <a:spcPct val="110000"/>
              </a:lnSpc>
              <a:spcBef>
                <a:spcPts val="0"/>
              </a:spcBef>
              <a:spcAft>
                <a:spcPts val="0"/>
              </a:spcAft>
              <a:buSzPts val="3200"/>
              <a:buFont typeface="Arial"/>
              <a:buNone/>
            </a:pPr>
            <a:endParaRPr dirty="0"/>
          </a:p>
        </p:txBody>
      </p:sp>
      <p:pic>
        <p:nvPicPr>
          <p:cNvPr id="340" name="Google Shape;340;g25826d7a81b_0_8">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312250" y="4572000"/>
            <a:ext cx="7275325" cy="3425575"/>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4715511|-15368417|-11851413|-11645362|Markido&quot;,&quot;Id&quot;:&quot;654efc264630383a382e1737&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Algonquin College Colours">
      <a:dk1>
        <a:srgbClr val="423F3F"/>
      </a:dk1>
      <a:lt1>
        <a:srgbClr val="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5524</TotalTime>
  <Words>3658</Words>
  <Application>Microsoft Office PowerPoint</Application>
  <PresentationFormat>Custom</PresentationFormat>
  <Paragraphs>413</Paragraphs>
  <Slides>47</Slides>
  <Notes>44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Helvetica</vt:lpstr>
      <vt:lpstr>Noto Sans</vt:lpstr>
      <vt:lpstr>Roboto</vt:lpstr>
      <vt:lpstr>Söhne</vt:lpstr>
      <vt:lpstr>Consolas</vt:lpstr>
      <vt:lpstr>Arial</vt:lpstr>
      <vt:lpstr>Calibri</vt:lpstr>
      <vt:lpstr>Inconsolata</vt:lpstr>
      <vt:lpstr>Noto Sans Symbols</vt:lpstr>
      <vt:lpstr>Office Theme</vt:lpstr>
      <vt:lpstr>Note for ARIA</vt:lpstr>
      <vt:lpstr>Accessible name precedence</vt:lpstr>
      <vt:lpstr>Week 10 - Accessible JavaScript</vt:lpstr>
      <vt:lpstr>Weekly Outcome</vt:lpstr>
      <vt:lpstr>Lesson Overview</vt:lpstr>
      <vt:lpstr>JavaScript and Accessibility</vt:lpstr>
      <vt:lpstr>Use of native HTML elements is the default!</vt:lpstr>
      <vt:lpstr>The myth</vt:lpstr>
      <vt:lpstr>The truth</vt:lpstr>
      <vt:lpstr>Common misuses of JavaScript</vt:lpstr>
      <vt:lpstr>References in Accessible JavaScript</vt:lpstr>
      <vt:lpstr>JavaScript Events &amp; Non-native controls</vt:lpstr>
      <vt:lpstr>Events (or Event Triggers)</vt:lpstr>
      <vt:lpstr>Event handlers: mouse &amp; keyboard</vt:lpstr>
      <vt:lpstr>Example: Focus and mouseover</vt:lpstr>
      <vt:lpstr>Events handling in non-semantic elements </vt:lpstr>
      <vt:lpstr>Example: Semantic Button vs. Custom Button</vt:lpstr>
      <vt:lpstr>Example: Accessible JavaScript – Button (React)</vt:lpstr>
      <vt:lpstr>PowerPoint Presentation</vt:lpstr>
      <vt:lpstr>JavaScript concepts</vt:lpstr>
      <vt:lpstr>Focus management in JavaScript</vt:lpstr>
      <vt:lpstr>Focus management in JavaScript</vt:lpstr>
      <vt:lpstr>Technique 1: Use tabindex (-1)</vt:lpstr>
      <vt:lpstr>Example: Use tabindex (-1) in modal dialog (1 of 3) </vt:lpstr>
      <vt:lpstr>Example: Use tabindex (-1) in modal dialog (2 of 3)</vt:lpstr>
      <vt:lpstr>Example: Use tabindex (-1) in modal dialog (3 of 3)  </vt:lpstr>
      <vt:lpstr>Technique 2: Roving tabindex (-1, 0) </vt:lpstr>
      <vt:lpstr>Example: Roving tabindex in radio group (1 of 3)</vt:lpstr>
      <vt:lpstr>Example: Roving tabindex in radio group (1 of 3)</vt:lpstr>
      <vt:lpstr>More Examples  </vt:lpstr>
      <vt:lpstr>Time to check your knowledge!</vt:lpstr>
      <vt:lpstr>Technique 3: aria-activedesendent  </vt:lpstr>
      <vt:lpstr>Example: aria-activedesendent  </vt:lpstr>
      <vt:lpstr>State management in JavaScript</vt:lpstr>
      <vt:lpstr>Managing state of components</vt:lpstr>
      <vt:lpstr>Example: State Management in checkbox</vt:lpstr>
      <vt:lpstr>Managing state: expand/collapse</vt:lpstr>
      <vt:lpstr>Managing state: pressed state</vt:lpstr>
      <vt:lpstr>Time to check your knowledge!</vt:lpstr>
      <vt:lpstr>PowerPoint Presentation</vt:lpstr>
      <vt:lpstr>Single Page Applications (SPA)</vt:lpstr>
      <vt:lpstr>What is a Single Page Application?</vt:lpstr>
      <vt:lpstr>Single Page App Accessibility </vt:lpstr>
      <vt:lpstr>1. Page transitions (with tabindex=“-1”)</vt:lpstr>
      <vt:lpstr>2. Page titles to update dynamically</vt:lpstr>
      <vt:lpstr>3. Browser history to update dynamically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 Accessible JavaScript</dc:title>
  <dc:creator>Daniela Chavez Ackermann</dc:creator>
  <cp:lastModifiedBy>Rabab Gomaa</cp:lastModifiedBy>
  <cp:revision>1</cp:revision>
  <dcterms:created xsi:type="dcterms:W3CDTF">2016-12-21T16:02:28Z</dcterms:created>
  <dcterms:modified xsi:type="dcterms:W3CDTF">2023-11-11T03:59:37Z</dcterms:modified>
</cp:coreProperties>
</file>