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4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886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0303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52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31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959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6366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486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86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927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99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553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0094F-F4DA-4A3B-B8F6-999563D6DF4F}" type="datetimeFigureOut">
              <a:rPr kumimoji="1" lang="ja-JP" altLang="en-US" smtClean="0"/>
              <a:t>2022/5/25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779F3-1751-473F-8C19-8B1AAEC534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3350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角丸四角形 4"/>
          <p:cNvSpPr/>
          <p:nvPr/>
        </p:nvSpPr>
        <p:spPr>
          <a:xfrm>
            <a:off x="2793197" y="3223505"/>
            <a:ext cx="693962" cy="36680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楕円 5"/>
          <p:cNvSpPr/>
          <p:nvPr/>
        </p:nvSpPr>
        <p:spPr>
          <a:xfrm>
            <a:off x="2865225" y="655670"/>
            <a:ext cx="832757" cy="416379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3673944" y="3937575"/>
            <a:ext cx="579664" cy="37555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mm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4703926" y="3917079"/>
            <a:ext cx="579664" cy="375557"/>
          </a:xfrm>
          <a:prstGeom prst="rect">
            <a:avLst/>
          </a:prstGeom>
          <a:solidFill>
            <a:schemeClr val="accent2">
              <a:lumMod val="75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mc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659429" y="3933774"/>
            <a:ext cx="579664" cy="375557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1887463" y="3219704"/>
            <a:ext cx="693962" cy="36680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mss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934734" y="3234988"/>
            <a:ext cx="693962" cy="366808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msn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楕円 11"/>
          <p:cNvSpPr/>
          <p:nvPr/>
        </p:nvSpPr>
        <p:spPr>
          <a:xfrm>
            <a:off x="2817294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mfsl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楕円 12"/>
          <p:cNvSpPr/>
          <p:nvPr/>
        </p:nvSpPr>
        <p:spPr>
          <a:xfrm>
            <a:off x="864470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mffg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楕円 13"/>
          <p:cNvSpPr/>
          <p:nvPr/>
        </p:nvSpPr>
        <p:spPr>
          <a:xfrm>
            <a:off x="1842143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mfmf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楕円 14"/>
          <p:cNvSpPr/>
          <p:nvPr/>
        </p:nvSpPr>
        <p:spPr>
          <a:xfrm>
            <a:off x="3955160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mfc1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楕円 15"/>
          <p:cNvSpPr/>
          <p:nvPr/>
        </p:nvSpPr>
        <p:spPr>
          <a:xfrm>
            <a:off x="4899072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mfc2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楕円 16"/>
          <p:cNvSpPr/>
          <p:nvPr/>
        </p:nvSpPr>
        <p:spPr>
          <a:xfrm>
            <a:off x="4371538" y="655670"/>
            <a:ext cx="832757" cy="416379"/>
          </a:xfrm>
          <a:prstGeom prst="ellipse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/>
          <p:cNvCxnSpPr>
            <a:stCxn id="12" idx="4"/>
            <a:endCxn id="5" idx="0"/>
          </p:cNvCxnSpPr>
          <p:nvPr/>
        </p:nvCxnSpPr>
        <p:spPr>
          <a:xfrm flipH="1">
            <a:off x="3140178" y="2242275"/>
            <a:ext cx="93495" cy="981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/>
          <p:cNvCxnSpPr>
            <a:stCxn id="13" idx="4"/>
            <a:endCxn id="5" idx="0"/>
          </p:cNvCxnSpPr>
          <p:nvPr/>
        </p:nvCxnSpPr>
        <p:spPr>
          <a:xfrm>
            <a:off x="1280849" y="2242275"/>
            <a:ext cx="1859329" cy="981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/>
          <p:cNvCxnSpPr>
            <a:stCxn id="14" idx="4"/>
            <a:endCxn id="5" idx="0"/>
          </p:cNvCxnSpPr>
          <p:nvPr/>
        </p:nvCxnSpPr>
        <p:spPr>
          <a:xfrm>
            <a:off x="2258522" y="2242275"/>
            <a:ext cx="881656" cy="981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>
            <a:stCxn id="15" idx="4"/>
            <a:endCxn id="5" idx="0"/>
          </p:cNvCxnSpPr>
          <p:nvPr/>
        </p:nvCxnSpPr>
        <p:spPr>
          <a:xfrm flipH="1">
            <a:off x="3140178" y="2242275"/>
            <a:ext cx="1231361" cy="981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16" idx="4"/>
            <a:endCxn id="5" idx="0"/>
          </p:cNvCxnSpPr>
          <p:nvPr/>
        </p:nvCxnSpPr>
        <p:spPr>
          <a:xfrm flipH="1">
            <a:off x="3140178" y="2242275"/>
            <a:ext cx="2175273" cy="981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楕円 35"/>
          <p:cNvSpPr/>
          <p:nvPr/>
        </p:nvSpPr>
        <p:spPr>
          <a:xfrm>
            <a:off x="6060495" y="1825896"/>
            <a:ext cx="832757" cy="416379"/>
          </a:xfrm>
          <a:prstGeom prst="ellipse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mfn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7" name="直線矢印コネクタ 46"/>
          <p:cNvCxnSpPr>
            <a:stCxn id="13" idx="4"/>
            <a:endCxn id="10" idx="0"/>
          </p:cNvCxnSpPr>
          <p:nvPr/>
        </p:nvCxnSpPr>
        <p:spPr>
          <a:xfrm>
            <a:off x="1280849" y="2242275"/>
            <a:ext cx="953595" cy="9774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/>
          <p:cNvCxnSpPr>
            <a:stCxn id="14" idx="4"/>
            <a:endCxn id="10" idx="0"/>
          </p:cNvCxnSpPr>
          <p:nvPr/>
        </p:nvCxnSpPr>
        <p:spPr>
          <a:xfrm flipH="1">
            <a:off x="2234444" y="2242275"/>
            <a:ext cx="24078" cy="9774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/>
          <p:cNvCxnSpPr>
            <a:stCxn id="16" idx="4"/>
            <a:endCxn id="11" idx="0"/>
          </p:cNvCxnSpPr>
          <p:nvPr/>
        </p:nvCxnSpPr>
        <p:spPr>
          <a:xfrm flipH="1">
            <a:off x="4281715" y="2242275"/>
            <a:ext cx="1033736" cy="99271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/>
          <p:cNvCxnSpPr>
            <a:stCxn id="15" idx="4"/>
            <a:endCxn id="5" idx="0"/>
          </p:cNvCxnSpPr>
          <p:nvPr/>
        </p:nvCxnSpPr>
        <p:spPr>
          <a:xfrm flipH="1">
            <a:off x="3140178" y="2242275"/>
            <a:ext cx="1231361" cy="981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/>
          <p:cNvCxnSpPr>
            <a:stCxn id="15" idx="4"/>
            <a:endCxn id="10" idx="0"/>
          </p:cNvCxnSpPr>
          <p:nvPr/>
        </p:nvCxnSpPr>
        <p:spPr>
          <a:xfrm flipH="1">
            <a:off x="2234444" y="2242275"/>
            <a:ext cx="2137095" cy="9774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/>
          <p:cNvCxnSpPr>
            <a:stCxn id="16" idx="4"/>
            <a:endCxn id="5" idx="0"/>
          </p:cNvCxnSpPr>
          <p:nvPr/>
        </p:nvCxnSpPr>
        <p:spPr>
          <a:xfrm flipH="1">
            <a:off x="3140178" y="2242275"/>
            <a:ext cx="2175273" cy="981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/>
          <p:cNvCxnSpPr>
            <a:stCxn id="16" idx="4"/>
            <a:endCxn id="10" idx="0"/>
          </p:cNvCxnSpPr>
          <p:nvPr/>
        </p:nvCxnSpPr>
        <p:spPr>
          <a:xfrm flipH="1">
            <a:off x="2234444" y="2242275"/>
            <a:ext cx="3081007" cy="9774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/>
          <p:cNvCxnSpPr>
            <a:stCxn id="12" idx="4"/>
            <a:endCxn id="7" idx="0"/>
          </p:cNvCxnSpPr>
          <p:nvPr/>
        </p:nvCxnSpPr>
        <p:spPr>
          <a:xfrm>
            <a:off x="3233673" y="2242275"/>
            <a:ext cx="730103" cy="16953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/>
          <p:cNvCxnSpPr>
            <a:stCxn id="36" idx="4"/>
            <a:endCxn id="9" idx="0"/>
          </p:cNvCxnSpPr>
          <p:nvPr/>
        </p:nvCxnSpPr>
        <p:spPr>
          <a:xfrm flipH="1">
            <a:off x="5949261" y="2242275"/>
            <a:ext cx="527613" cy="169149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矢印コネクタ 106"/>
          <p:cNvCxnSpPr>
            <a:stCxn id="15" idx="4"/>
            <a:endCxn id="8" idx="0"/>
          </p:cNvCxnSpPr>
          <p:nvPr/>
        </p:nvCxnSpPr>
        <p:spPr>
          <a:xfrm>
            <a:off x="4371539" y="2242275"/>
            <a:ext cx="622219" cy="16748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矢印コネクタ 109"/>
          <p:cNvCxnSpPr>
            <a:stCxn id="16" idx="4"/>
            <a:endCxn id="8" idx="0"/>
          </p:cNvCxnSpPr>
          <p:nvPr/>
        </p:nvCxnSpPr>
        <p:spPr>
          <a:xfrm flipH="1">
            <a:off x="4993758" y="2242275"/>
            <a:ext cx="321693" cy="167480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/>
          <p:cNvCxnSpPr>
            <a:stCxn id="15" idx="0"/>
            <a:endCxn id="17" idx="4"/>
          </p:cNvCxnSpPr>
          <p:nvPr/>
        </p:nvCxnSpPr>
        <p:spPr>
          <a:xfrm flipV="1">
            <a:off x="4371539" y="1072049"/>
            <a:ext cx="416378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/>
          <p:cNvCxnSpPr>
            <a:stCxn id="16" idx="0"/>
            <a:endCxn id="17" idx="4"/>
          </p:cNvCxnSpPr>
          <p:nvPr/>
        </p:nvCxnSpPr>
        <p:spPr>
          <a:xfrm flipH="1" flipV="1">
            <a:off x="4787917" y="1072049"/>
            <a:ext cx="527534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/>
          <p:cNvCxnSpPr>
            <a:stCxn id="36" idx="4"/>
            <a:endCxn id="5" idx="0"/>
          </p:cNvCxnSpPr>
          <p:nvPr/>
        </p:nvCxnSpPr>
        <p:spPr>
          <a:xfrm flipH="1">
            <a:off x="3140178" y="2242275"/>
            <a:ext cx="3336696" cy="9812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矢印コネクタ 161"/>
          <p:cNvCxnSpPr>
            <a:stCxn id="13" idx="0"/>
            <a:endCxn id="6" idx="4"/>
          </p:cNvCxnSpPr>
          <p:nvPr/>
        </p:nvCxnSpPr>
        <p:spPr>
          <a:xfrm flipV="1">
            <a:off x="1280849" y="1072049"/>
            <a:ext cx="2000755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矢印コネクタ 164"/>
          <p:cNvCxnSpPr>
            <a:stCxn id="14" idx="0"/>
            <a:endCxn id="6" idx="4"/>
          </p:cNvCxnSpPr>
          <p:nvPr/>
        </p:nvCxnSpPr>
        <p:spPr>
          <a:xfrm flipV="1">
            <a:off x="2258522" y="1072049"/>
            <a:ext cx="1023082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矢印コネクタ 167"/>
          <p:cNvCxnSpPr>
            <a:stCxn id="12" idx="0"/>
            <a:endCxn id="6" idx="4"/>
          </p:cNvCxnSpPr>
          <p:nvPr/>
        </p:nvCxnSpPr>
        <p:spPr>
          <a:xfrm flipV="1">
            <a:off x="3233673" y="1072049"/>
            <a:ext cx="47931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/>
          <p:cNvCxnSpPr>
            <a:stCxn id="15" idx="0"/>
            <a:endCxn id="6" idx="4"/>
          </p:cNvCxnSpPr>
          <p:nvPr/>
        </p:nvCxnSpPr>
        <p:spPr>
          <a:xfrm flipH="1" flipV="1">
            <a:off x="3281604" y="1072049"/>
            <a:ext cx="1089935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/>
          <p:cNvCxnSpPr>
            <a:stCxn id="16" idx="0"/>
            <a:endCxn id="6" idx="4"/>
          </p:cNvCxnSpPr>
          <p:nvPr/>
        </p:nvCxnSpPr>
        <p:spPr>
          <a:xfrm flipH="1" flipV="1">
            <a:off x="3281604" y="1072049"/>
            <a:ext cx="2033847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矢印コネクタ 176"/>
          <p:cNvCxnSpPr>
            <a:stCxn id="36" idx="0"/>
            <a:endCxn id="6" idx="4"/>
          </p:cNvCxnSpPr>
          <p:nvPr/>
        </p:nvCxnSpPr>
        <p:spPr>
          <a:xfrm flipH="1" flipV="1">
            <a:off x="3281604" y="1072049"/>
            <a:ext cx="3195270" cy="75384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正方形/長方形 213"/>
          <p:cNvSpPr/>
          <p:nvPr/>
        </p:nvSpPr>
        <p:spPr>
          <a:xfrm>
            <a:off x="4523292" y="5013181"/>
            <a:ext cx="940932" cy="367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wallet</a:t>
            </a:r>
            <a:endParaRPr kumimoji="1" lang="ja-JP" altLang="en-US" dirty="0"/>
          </a:p>
        </p:txBody>
      </p:sp>
      <p:cxnSp>
        <p:nvCxnSpPr>
          <p:cNvPr id="216" name="直線矢印コネクタ 215"/>
          <p:cNvCxnSpPr>
            <a:stCxn id="214" idx="0"/>
            <a:endCxn id="8" idx="2"/>
          </p:cNvCxnSpPr>
          <p:nvPr/>
        </p:nvCxnSpPr>
        <p:spPr>
          <a:xfrm flipV="1">
            <a:off x="4993758" y="4292636"/>
            <a:ext cx="0" cy="720545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線矢印コネクタ 218"/>
          <p:cNvCxnSpPr>
            <a:stCxn id="214" idx="0"/>
            <a:endCxn id="7" idx="2"/>
          </p:cNvCxnSpPr>
          <p:nvPr/>
        </p:nvCxnSpPr>
        <p:spPr>
          <a:xfrm flipH="1" flipV="1">
            <a:off x="3963776" y="4313132"/>
            <a:ext cx="1029982" cy="700049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線矢印コネクタ 221"/>
          <p:cNvCxnSpPr>
            <a:stCxn id="214" idx="0"/>
            <a:endCxn id="9" idx="2"/>
          </p:cNvCxnSpPr>
          <p:nvPr/>
        </p:nvCxnSpPr>
        <p:spPr>
          <a:xfrm flipV="1">
            <a:off x="4993758" y="4309331"/>
            <a:ext cx="955503" cy="70385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矢印コネクタ 229"/>
          <p:cNvCxnSpPr>
            <a:stCxn id="7" idx="1"/>
            <a:endCxn id="10" idx="2"/>
          </p:cNvCxnSpPr>
          <p:nvPr/>
        </p:nvCxnSpPr>
        <p:spPr>
          <a:xfrm flipH="1" flipV="1">
            <a:off x="2234444" y="3586512"/>
            <a:ext cx="1439500" cy="53884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線矢印コネクタ 232"/>
          <p:cNvCxnSpPr>
            <a:stCxn id="7" idx="1"/>
            <a:endCxn id="5" idx="2"/>
          </p:cNvCxnSpPr>
          <p:nvPr/>
        </p:nvCxnSpPr>
        <p:spPr>
          <a:xfrm flipH="1" flipV="1">
            <a:off x="3140178" y="3590313"/>
            <a:ext cx="533766" cy="535041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矢印コネクタ 235"/>
          <p:cNvCxnSpPr>
            <a:stCxn id="8" idx="1"/>
            <a:endCxn id="11" idx="2"/>
          </p:cNvCxnSpPr>
          <p:nvPr/>
        </p:nvCxnSpPr>
        <p:spPr>
          <a:xfrm flipH="1" flipV="1">
            <a:off x="4281715" y="3601796"/>
            <a:ext cx="422211" cy="50306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テキスト ボックス 344"/>
          <p:cNvSpPr txBox="1"/>
          <p:nvPr/>
        </p:nvSpPr>
        <p:spPr>
          <a:xfrm>
            <a:off x="5301731" y="650180"/>
            <a:ext cx="1295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contracts</a:t>
            </a:r>
          </a:p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Only view functions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6" name="テキスト ボックス 345"/>
          <p:cNvSpPr txBox="1"/>
          <p:nvPr/>
        </p:nvSpPr>
        <p:spPr>
          <a:xfrm>
            <a:off x="6972343" y="1825896"/>
            <a:ext cx="1368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contracts</a:t>
            </a:r>
          </a:p>
          <a:p>
            <a:r>
              <a:rPr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Write to block chain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テキスト ボックス 346"/>
          <p:cNvSpPr txBox="1"/>
          <p:nvPr/>
        </p:nvSpPr>
        <p:spPr>
          <a:xfrm>
            <a:off x="480817" y="3188978"/>
            <a:ext cx="139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 contracts</a:t>
            </a:r>
          </a:p>
          <a:p>
            <a:pPr algn="r"/>
            <a:r>
              <a:rPr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Link to NTT or NFT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8" name="テキスト ボックス 347"/>
          <p:cNvSpPr txBox="1"/>
          <p:nvPr/>
        </p:nvSpPr>
        <p:spPr>
          <a:xfrm>
            <a:off x="6269108" y="3921497"/>
            <a:ext cx="1650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NTT and NFT contracts</a:t>
            </a:r>
          </a:p>
          <a:p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Link to wallet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8" name="テキスト ボックス 407"/>
          <p:cNvSpPr txBox="1"/>
          <p:nvPr/>
        </p:nvSpPr>
        <p:spPr>
          <a:xfrm>
            <a:off x="3419837" y="4301649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NTT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9" name="テキスト ボックス 408"/>
          <p:cNvSpPr txBox="1"/>
          <p:nvPr/>
        </p:nvSpPr>
        <p:spPr>
          <a:xfrm>
            <a:off x="6060495" y="4301664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NTT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0" name="テキスト ボックス 409"/>
          <p:cNvSpPr txBox="1"/>
          <p:nvPr/>
        </p:nvSpPr>
        <p:spPr>
          <a:xfrm>
            <a:off x="5094782" y="4301648"/>
            <a:ext cx="5449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NFT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6" name="テキスト ボックス 595"/>
          <p:cNvSpPr txBox="1"/>
          <p:nvPr/>
        </p:nvSpPr>
        <p:spPr>
          <a:xfrm>
            <a:off x="1878423" y="1228674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endParaRPr kumimoji="1" lang="ja-JP" altLang="en-US" sz="1000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7" name="テキスト ボックス 596"/>
          <p:cNvSpPr txBox="1"/>
          <p:nvPr/>
        </p:nvSpPr>
        <p:spPr>
          <a:xfrm>
            <a:off x="6158267" y="2965747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mint</a:t>
            </a:r>
            <a:endParaRPr kumimoji="1" lang="ja-JP" altLang="en-US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8" name="テキスト ボックス 597"/>
          <p:cNvSpPr txBox="1"/>
          <p:nvPr/>
        </p:nvSpPr>
        <p:spPr>
          <a:xfrm>
            <a:off x="1278046" y="2645629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</a:t>
            </a:r>
            <a:endParaRPr kumimoji="1" lang="ja-JP" alt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9" name="テキスト ボックス 598"/>
          <p:cNvSpPr txBox="1"/>
          <p:nvPr/>
        </p:nvSpPr>
        <p:spPr>
          <a:xfrm>
            <a:off x="2496881" y="3796177"/>
            <a:ext cx="5020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9" name="テキスト ボックス 608"/>
          <p:cNvSpPr txBox="1"/>
          <p:nvPr/>
        </p:nvSpPr>
        <p:spPr>
          <a:xfrm>
            <a:off x="6493686" y="4320813"/>
            <a:ext cx="291137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mfs</a:t>
            </a:r>
            <a:r>
              <a:rPr kumimoji="1" lang="en-US" altLang="ja-JP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murasaki_function_share</a:t>
            </a:r>
            <a:endParaRPr kumimoji="1" lang="en-US" altLang="ja-JP" sz="10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lang="en-US" altLang="ja-JP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murasaki_function_crafting_codex</a:t>
            </a:r>
            <a:endParaRPr lang="en-US" altLang="ja-JP" sz="10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mfsl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murasaki_function_summon_and_levelup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mffg</a:t>
            </a:r>
            <a:r>
              <a:rPr kumimoji="1"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murasaki_function_feeding_and_grooming</a:t>
            </a:r>
            <a:endParaRPr kumimoji="1"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mfmf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murasaki_function_mining_and_farming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mfc1</a:t>
            </a:r>
            <a:r>
              <a:rPr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murasaki_function_crafting1</a:t>
            </a:r>
          </a:p>
          <a:p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mfc1</a:t>
            </a:r>
            <a:r>
              <a:rPr lang="en-US" altLang="ja-JP" sz="1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murasaki_function_crafting2</a:t>
            </a: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mfn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murasaki_function_name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mss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murasaki_storage_score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msn: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murasaki_storage_nui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murasaki_main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mc: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murasaki_craft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mn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murasaki_name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mml: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murasaki_mail</a:t>
            </a:r>
            <a:endParaRPr lang="en-US" altLang="ja-JP" sz="1000" dirty="0" smtClean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world_dice</a:t>
            </a:r>
            <a:endParaRPr lang="en-US" altLang="ja-JP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5" name="角丸四角形 614"/>
          <p:cNvSpPr/>
          <p:nvPr/>
        </p:nvSpPr>
        <p:spPr>
          <a:xfrm>
            <a:off x="1031866" y="4755195"/>
            <a:ext cx="693962" cy="36680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mml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6" name="角丸四角形 615"/>
          <p:cNvSpPr/>
          <p:nvPr/>
        </p:nvSpPr>
        <p:spPr>
          <a:xfrm>
            <a:off x="1921483" y="4755195"/>
            <a:ext cx="693962" cy="366808"/>
          </a:xfrm>
          <a:prstGeom prst="round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wd</a:t>
            </a:r>
            <a:endParaRPr kumimoji="1" lang="ja-JP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7" name="テキスト ボックス 616"/>
          <p:cNvSpPr txBox="1"/>
          <p:nvPr/>
        </p:nvSpPr>
        <p:spPr>
          <a:xfrm>
            <a:off x="674610" y="4321607"/>
            <a:ext cx="22110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Independent contracts</a:t>
            </a:r>
          </a:p>
          <a:p>
            <a:pPr algn="ctr"/>
            <a:r>
              <a:rPr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logical functions and own storage</a:t>
            </a:r>
            <a:endParaRPr kumimoji="1" lang="en-US" altLang="ja-JP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806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テキスト ボックス 346"/>
          <p:cNvSpPr txBox="1"/>
          <p:nvPr/>
        </p:nvSpPr>
        <p:spPr>
          <a:xfrm>
            <a:off x="978838" y="3719657"/>
            <a:ext cx="1397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Storage contracts</a:t>
            </a:r>
          </a:p>
          <a:p>
            <a:pPr algn="r"/>
            <a:r>
              <a:rPr lang="en-US" altLang="ja-JP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Link to NTT or NFT</a:t>
            </a:r>
            <a:endParaRPr kumimoji="1" lang="ja-JP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8" name="テキスト ボックス 607"/>
          <p:cNvSpPr txBox="1"/>
          <p:nvPr/>
        </p:nvSpPr>
        <p:spPr>
          <a:xfrm>
            <a:off x="571500" y="5715001"/>
            <a:ext cx="28440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mfs</a:t>
            </a:r>
            <a:r>
              <a:rPr kumimoji="1" lang="en-US" altLang="ja-JP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1"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murasaki_function_share</a:t>
            </a:r>
            <a:endParaRPr kumimoji="1" lang="en-US" altLang="ja-JP" sz="10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mfcc</a:t>
            </a:r>
            <a:r>
              <a:rPr lang="en-US" altLang="ja-JP" sz="1000" dirty="0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murasaki_function_crafting_codex</a:t>
            </a:r>
            <a:endParaRPr lang="en-US" altLang="ja-JP" sz="1000" dirty="0" smtClean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mfsl</a:t>
            </a:r>
            <a:r>
              <a:rPr lang="en-US" altLang="ja-JP" sz="1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ja-JP" sz="1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murasaki_function_summon_and_levelup</a:t>
            </a:r>
            <a:endParaRPr kumimoji="1" lang="ja-JP" altLang="en-US" sz="10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937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120</Words>
  <Application>Microsoft Office PowerPoint</Application>
  <PresentationFormat>画面に合わせる (4:3)</PresentationFormat>
  <Paragraphs>55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keijo</dc:creator>
  <cp:lastModifiedBy>keijo</cp:lastModifiedBy>
  <cp:revision>14</cp:revision>
  <dcterms:created xsi:type="dcterms:W3CDTF">2022-05-25T12:52:18Z</dcterms:created>
  <dcterms:modified xsi:type="dcterms:W3CDTF">2022-05-25T13:43:28Z</dcterms:modified>
</cp:coreProperties>
</file>