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07FD-8B48-4711-9FC0-B5E2D0E47E83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28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07FD-8B48-4711-9FC0-B5E2D0E47E83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76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07FD-8B48-4711-9FC0-B5E2D0E47E83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68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07FD-8B48-4711-9FC0-B5E2D0E47E83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74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07FD-8B48-4711-9FC0-B5E2D0E47E83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34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07FD-8B48-4711-9FC0-B5E2D0E47E83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9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07FD-8B48-4711-9FC0-B5E2D0E47E83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4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07FD-8B48-4711-9FC0-B5E2D0E47E83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07FD-8B48-4711-9FC0-B5E2D0E47E83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86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07FD-8B48-4711-9FC0-B5E2D0E47E83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2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07FD-8B48-4711-9FC0-B5E2D0E47E83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44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B07FD-8B48-4711-9FC0-B5E2D0E47E83}" type="datetimeFigureOut">
              <a:rPr kumimoji="1" lang="ja-JP" altLang="en-US" smtClean="0"/>
              <a:t>2022/4/13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8D3CC-E8FA-4D6D-AB8F-F646A21D11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66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4282" y="616494"/>
            <a:ext cx="8814819" cy="60510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019" y="1327694"/>
            <a:ext cx="5595686" cy="384120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114" y="1810294"/>
            <a:ext cx="3397181" cy="23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5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54" y="547008"/>
            <a:ext cx="3425317" cy="531495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133" y="726622"/>
            <a:ext cx="2067817" cy="320856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663" y="726622"/>
            <a:ext cx="1081262" cy="167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6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8477" y="798991"/>
            <a:ext cx="7526212" cy="469628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74" y="488273"/>
            <a:ext cx="4566944" cy="284973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786" y="4092606"/>
            <a:ext cx="2681919" cy="16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keijo</dc:creator>
  <cp:lastModifiedBy>keijo</cp:lastModifiedBy>
  <cp:revision>4</cp:revision>
  <cp:lastPrinted>2022-03-31T12:20:36Z</cp:lastPrinted>
  <dcterms:created xsi:type="dcterms:W3CDTF">2022-03-31T12:19:43Z</dcterms:created>
  <dcterms:modified xsi:type="dcterms:W3CDTF">2022-04-13T13:51:38Z</dcterms:modified>
</cp:coreProperties>
</file>