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37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54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8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0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9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40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66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1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90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03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18747-4FBA-41C8-ACB2-3E886F4DB92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50873-A0EB-4DCE-8E98-71536B2512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89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/>
          <p:cNvSpPr/>
          <p:nvPr/>
        </p:nvSpPr>
        <p:spPr>
          <a:xfrm rot="5400000">
            <a:off x="3015344" y="4248156"/>
            <a:ext cx="1143000" cy="985345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六角形 2"/>
          <p:cNvSpPr/>
          <p:nvPr/>
        </p:nvSpPr>
        <p:spPr>
          <a:xfrm rot="5400000">
            <a:off x="7439024" y="4248157"/>
            <a:ext cx="1143000" cy="985345"/>
          </a:xfrm>
          <a:prstGeom prst="hexagon">
            <a:avLst/>
          </a:prstGeom>
          <a:solidFill>
            <a:srgbClr val="FFFF00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六角形 4"/>
          <p:cNvSpPr/>
          <p:nvPr/>
        </p:nvSpPr>
        <p:spPr>
          <a:xfrm rot="5400000">
            <a:off x="5978886" y="4248156"/>
            <a:ext cx="1143000" cy="985345"/>
          </a:xfrm>
          <a:prstGeom prst="hex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六角形 5"/>
          <p:cNvSpPr/>
          <p:nvPr/>
        </p:nvSpPr>
        <p:spPr>
          <a:xfrm rot="5400000">
            <a:off x="4427764" y="4248156"/>
            <a:ext cx="1143000" cy="985345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/>
          <p:cNvSpPr/>
          <p:nvPr/>
        </p:nvSpPr>
        <p:spPr>
          <a:xfrm rot="5400000">
            <a:off x="1602924" y="4248156"/>
            <a:ext cx="1143000" cy="985345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/>
          <p:cNvSpPr/>
          <p:nvPr/>
        </p:nvSpPr>
        <p:spPr>
          <a:xfrm rot="5400000">
            <a:off x="2844270" y="1174204"/>
            <a:ext cx="1143000" cy="985345"/>
          </a:xfrm>
          <a:prstGeom prst="hexagon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六角形 8"/>
          <p:cNvSpPr/>
          <p:nvPr/>
        </p:nvSpPr>
        <p:spPr>
          <a:xfrm rot="5400000">
            <a:off x="8986352" y="1849219"/>
            <a:ext cx="1143000" cy="985345"/>
          </a:xfrm>
          <a:prstGeom prst="hexagon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六角形 9"/>
          <p:cNvSpPr/>
          <p:nvPr/>
        </p:nvSpPr>
        <p:spPr>
          <a:xfrm rot="5400000">
            <a:off x="1684722" y="1171584"/>
            <a:ext cx="1143000" cy="985345"/>
          </a:xfrm>
          <a:prstGeom prst="hexagon">
            <a:avLst/>
          </a:prstGeom>
          <a:solidFill>
            <a:schemeClr val="bg1">
              <a:lumMod val="6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六角形 10"/>
          <p:cNvSpPr/>
          <p:nvPr/>
        </p:nvSpPr>
        <p:spPr>
          <a:xfrm rot="5400000">
            <a:off x="4040973" y="1171583"/>
            <a:ext cx="1143000" cy="985345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六角形 11"/>
          <p:cNvSpPr/>
          <p:nvPr/>
        </p:nvSpPr>
        <p:spPr>
          <a:xfrm rot="5400000">
            <a:off x="5237675" y="1171584"/>
            <a:ext cx="1143000" cy="985345"/>
          </a:xfrm>
          <a:prstGeom prst="hexagon">
            <a:avLst/>
          </a:prstGeom>
          <a:solidFill>
            <a:schemeClr val="accent4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六角形 12"/>
          <p:cNvSpPr/>
          <p:nvPr/>
        </p:nvSpPr>
        <p:spPr>
          <a:xfrm rot="5400000">
            <a:off x="6338349" y="1103550"/>
            <a:ext cx="1143000" cy="985345"/>
          </a:xfrm>
          <a:prstGeom prst="hexagon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六角形 13"/>
          <p:cNvSpPr/>
          <p:nvPr/>
        </p:nvSpPr>
        <p:spPr>
          <a:xfrm rot="5400000">
            <a:off x="10593221" y="793308"/>
            <a:ext cx="1143000" cy="985345"/>
          </a:xfrm>
          <a:prstGeom prst="hexag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六角形 14"/>
          <p:cNvSpPr/>
          <p:nvPr/>
        </p:nvSpPr>
        <p:spPr>
          <a:xfrm rot="5400000">
            <a:off x="9771190" y="3446699"/>
            <a:ext cx="1143000" cy="985345"/>
          </a:xfrm>
          <a:prstGeom prst="hexag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27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9</cp:revision>
  <dcterms:created xsi:type="dcterms:W3CDTF">2023-06-20T01:03:50Z</dcterms:created>
  <dcterms:modified xsi:type="dcterms:W3CDTF">2023-06-20T11:05:14Z</dcterms:modified>
</cp:coreProperties>
</file>