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FF6600"/>
    <a:srgbClr val="FF9966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03EC-BC9C-498B-A026-A491D1F1AA74}" type="datetimeFigureOut">
              <a:rPr kumimoji="1" lang="ja-JP" altLang="en-US" smtClean="0"/>
              <a:t>2022/3/16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CFA31-D6CE-434B-A80E-C5CF2B8219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9593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03EC-BC9C-498B-A026-A491D1F1AA74}" type="datetimeFigureOut">
              <a:rPr kumimoji="1" lang="ja-JP" altLang="en-US" smtClean="0"/>
              <a:t>2022/3/16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CFA31-D6CE-434B-A80E-C5CF2B8219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82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03EC-BC9C-498B-A026-A491D1F1AA74}" type="datetimeFigureOut">
              <a:rPr kumimoji="1" lang="ja-JP" altLang="en-US" smtClean="0"/>
              <a:t>2022/3/16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CFA31-D6CE-434B-A80E-C5CF2B8219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56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03EC-BC9C-498B-A026-A491D1F1AA74}" type="datetimeFigureOut">
              <a:rPr kumimoji="1" lang="ja-JP" altLang="en-US" smtClean="0"/>
              <a:t>2022/3/16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CFA31-D6CE-434B-A80E-C5CF2B8219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5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03EC-BC9C-498B-A026-A491D1F1AA74}" type="datetimeFigureOut">
              <a:rPr kumimoji="1" lang="ja-JP" altLang="en-US" smtClean="0"/>
              <a:t>2022/3/16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CFA31-D6CE-434B-A80E-C5CF2B8219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47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03EC-BC9C-498B-A026-A491D1F1AA74}" type="datetimeFigureOut">
              <a:rPr kumimoji="1" lang="ja-JP" altLang="en-US" smtClean="0"/>
              <a:t>2022/3/16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CFA31-D6CE-434B-A80E-C5CF2B8219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560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03EC-BC9C-498B-A026-A491D1F1AA74}" type="datetimeFigureOut">
              <a:rPr kumimoji="1" lang="ja-JP" altLang="en-US" smtClean="0"/>
              <a:t>2022/3/16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CFA31-D6CE-434B-A80E-C5CF2B8219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21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03EC-BC9C-498B-A026-A491D1F1AA74}" type="datetimeFigureOut">
              <a:rPr kumimoji="1" lang="ja-JP" altLang="en-US" smtClean="0"/>
              <a:t>2022/3/16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CFA31-D6CE-434B-A80E-C5CF2B8219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07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03EC-BC9C-498B-A026-A491D1F1AA74}" type="datetimeFigureOut">
              <a:rPr kumimoji="1" lang="ja-JP" altLang="en-US" smtClean="0"/>
              <a:t>2022/3/16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CFA31-D6CE-434B-A80E-C5CF2B8219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657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03EC-BC9C-498B-A026-A491D1F1AA74}" type="datetimeFigureOut">
              <a:rPr kumimoji="1" lang="ja-JP" altLang="en-US" smtClean="0"/>
              <a:t>2022/3/16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CFA31-D6CE-434B-A80E-C5CF2B8219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0266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03EC-BC9C-498B-A026-A491D1F1AA74}" type="datetimeFigureOut">
              <a:rPr kumimoji="1" lang="ja-JP" altLang="en-US" smtClean="0"/>
              <a:t>2022/3/16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CFA31-D6CE-434B-A80E-C5CF2B8219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13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A03EC-BC9C-498B-A026-A491D1F1AA74}" type="datetimeFigureOut">
              <a:rPr kumimoji="1" lang="ja-JP" altLang="en-US" smtClean="0"/>
              <a:t>2022/3/16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CFA31-D6CE-434B-A80E-C5CF2B8219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23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矢印 3"/>
          <p:cNvSpPr/>
          <p:nvPr/>
        </p:nvSpPr>
        <p:spPr>
          <a:xfrm rot="16200000">
            <a:off x="2935061" y="2355396"/>
            <a:ext cx="1240972" cy="1004207"/>
          </a:xfrm>
          <a:prstGeom prst="rightArrow">
            <a:avLst>
              <a:gd name="adj1" fmla="val 45122"/>
              <a:gd name="adj2" fmla="val 54065"/>
            </a:avLst>
          </a:prstGeom>
          <a:solidFill>
            <a:srgbClr val="FF0000"/>
          </a:solidFill>
          <a:ln w="38100">
            <a:solidFill>
              <a:srgbClr val="FF6699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791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keijo</dc:creator>
  <cp:lastModifiedBy>keijo</cp:lastModifiedBy>
  <cp:revision>1</cp:revision>
  <dcterms:created xsi:type="dcterms:W3CDTF">2022-03-16T00:34:58Z</dcterms:created>
  <dcterms:modified xsi:type="dcterms:W3CDTF">2022-03-16T00:35:02Z</dcterms:modified>
</cp:coreProperties>
</file>