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28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6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68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74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3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8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44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07FD-8B48-4711-9FC0-B5E2D0E47E83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6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4282" y="616494"/>
            <a:ext cx="8814819" cy="60510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19" y="1327694"/>
            <a:ext cx="5595686" cy="38412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14" y="1810294"/>
            <a:ext cx="3397181" cy="23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5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keijo</dc:creator>
  <cp:lastModifiedBy>keijo</cp:lastModifiedBy>
  <cp:revision>2</cp:revision>
  <cp:lastPrinted>2022-03-31T12:20:36Z</cp:lastPrinted>
  <dcterms:created xsi:type="dcterms:W3CDTF">2022-03-31T12:19:43Z</dcterms:created>
  <dcterms:modified xsi:type="dcterms:W3CDTF">2022-03-31T12:55:22Z</dcterms:modified>
</cp:coreProperties>
</file>