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86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30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52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31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5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36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86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6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27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79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5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094F-F4DA-4A3B-B8F6-999563D6DF4F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35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3673944" y="3933774"/>
            <a:ext cx="579664" cy="375557"/>
          </a:xfrm>
          <a:prstGeom prst="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03926" y="3933774"/>
            <a:ext cx="579664" cy="3755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mc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59429" y="3933774"/>
            <a:ext cx="579664" cy="375557"/>
          </a:xfrm>
          <a:prstGeom prst="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/>
          <p:cNvCxnSpPr>
            <a:stCxn id="12" idx="4"/>
            <a:endCxn id="5" idx="0"/>
          </p:cNvCxnSpPr>
          <p:nvPr/>
        </p:nvCxnSpPr>
        <p:spPr>
          <a:xfrm flipH="1">
            <a:off x="3140178" y="2242275"/>
            <a:ext cx="93495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3" idx="4"/>
            <a:endCxn id="5" idx="0"/>
          </p:cNvCxnSpPr>
          <p:nvPr/>
        </p:nvCxnSpPr>
        <p:spPr>
          <a:xfrm>
            <a:off x="1280849" y="2242275"/>
            <a:ext cx="1859329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4" idx="4"/>
            <a:endCxn id="5" idx="0"/>
          </p:cNvCxnSpPr>
          <p:nvPr/>
        </p:nvCxnSpPr>
        <p:spPr>
          <a:xfrm>
            <a:off x="2258522" y="2242275"/>
            <a:ext cx="881656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5" idx="4"/>
            <a:endCxn id="5" idx="0"/>
          </p:cNvCxnSpPr>
          <p:nvPr/>
        </p:nvCxnSpPr>
        <p:spPr>
          <a:xfrm flipH="1">
            <a:off x="3140178" y="2242275"/>
            <a:ext cx="1231361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6" idx="4"/>
            <a:endCxn id="5" idx="0"/>
          </p:cNvCxnSpPr>
          <p:nvPr/>
        </p:nvCxnSpPr>
        <p:spPr>
          <a:xfrm flipH="1">
            <a:off x="3140178" y="2242275"/>
            <a:ext cx="2175273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3" idx="4"/>
            <a:endCxn id="10" idx="0"/>
          </p:cNvCxnSpPr>
          <p:nvPr/>
        </p:nvCxnSpPr>
        <p:spPr>
          <a:xfrm>
            <a:off x="1280849" y="2242275"/>
            <a:ext cx="953595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4" idx="4"/>
            <a:endCxn id="10" idx="0"/>
          </p:cNvCxnSpPr>
          <p:nvPr/>
        </p:nvCxnSpPr>
        <p:spPr>
          <a:xfrm flipH="1">
            <a:off x="2234444" y="2242275"/>
            <a:ext cx="24078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16" idx="4"/>
            <a:endCxn id="11" idx="0"/>
          </p:cNvCxnSpPr>
          <p:nvPr/>
        </p:nvCxnSpPr>
        <p:spPr>
          <a:xfrm flipH="1">
            <a:off x="4281715" y="2242275"/>
            <a:ext cx="1033736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5" idx="4"/>
            <a:endCxn id="5" idx="0"/>
          </p:cNvCxnSpPr>
          <p:nvPr/>
        </p:nvCxnSpPr>
        <p:spPr>
          <a:xfrm flipH="1">
            <a:off x="3140178" y="2242275"/>
            <a:ext cx="1231361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5" idx="4"/>
            <a:endCxn id="10" idx="0"/>
          </p:cNvCxnSpPr>
          <p:nvPr/>
        </p:nvCxnSpPr>
        <p:spPr>
          <a:xfrm flipH="1">
            <a:off x="2234444" y="2242275"/>
            <a:ext cx="2137095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16" idx="4"/>
            <a:endCxn id="5" idx="0"/>
          </p:cNvCxnSpPr>
          <p:nvPr/>
        </p:nvCxnSpPr>
        <p:spPr>
          <a:xfrm flipH="1">
            <a:off x="3140178" y="2242275"/>
            <a:ext cx="2175273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4"/>
            <a:endCxn id="10" idx="0"/>
          </p:cNvCxnSpPr>
          <p:nvPr/>
        </p:nvCxnSpPr>
        <p:spPr>
          <a:xfrm flipH="1">
            <a:off x="2234444" y="2242275"/>
            <a:ext cx="3081007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12" idx="4"/>
            <a:endCxn id="7" idx="0"/>
          </p:cNvCxnSpPr>
          <p:nvPr/>
        </p:nvCxnSpPr>
        <p:spPr>
          <a:xfrm>
            <a:off x="3233673" y="2242275"/>
            <a:ext cx="730103" cy="169149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36" idx="4"/>
            <a:endCxn id="9" idx="0"/>
          </p:cNvCxnSpPr>
          <p:nvPr/>
        </p:nvCxnSpPr>
        <p:spPr>
          <a:xfrm flipH="1">
            <a:off x="5949261" y="2242275"/>
            <a:ext cx="527613" cy="169149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15" idx="4"/>
            <a:endCxn id="8" idx="0"/>
          </p:cNvCxnSpPr>
          <p:nvPr/>
        </p:nvCxnSpPr>
        <p:spPr>
          <a:xfrm>
            <a:off x="4371539" y="2242275"/>
            <a:ext cx="622219" cy="169149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>
            <a:stCxn id="16" idx="4"/>
            <a:endCxn id="8" idx="0"/>
          </p:cNvCxnSpPr>
          <p:nvPr/>
        </p:nvCxnSpPr>
        <p:spPr>
          <a:xfrm flipH="1">
            <a:off x="4993758" y="2242275"/>
            <a:ext cx="321693" cy="169149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15" idx="0"/>
            <a:endCxn id="17" idx="4"/>
          </p:cNvCxnSpPr>
          <p:nvPr/>
        </p:nvCxnSpPr>
        <p:spPr>
          <a:xfrm flipV="1">
            <a:off x="4371539" y="1072049"/>
            <a:ext cx="416378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6" idx="0"/>
            <a:endCxn id="17" idx="4"/>
          </p:cNvCxnSpPr>
          <p:nvPr/>
        </p:nvCxnSpPr>
        <p:spPr>
          <a:xfrm flipH="1" flipV="1">
            <a:off x="4787917" y="1072049"/>
            <a:ext cx="527534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>
            <a:stCxn id="36" idx="4"/>
            <a:endCxn id="5" idx="0"/>
          </p:cNvCxnSpPr>
          <p:nvPr/>
        </p:nvCxnSpPr>
        <p:spPr>
          <a:xfrm flipH="1">
            <a:off x="3140178" y="2242275"/>
            <a:ext cx="3336696" cy="971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/>
          <p:cNvCxnSpPr>
            <a:stCxn id="13" idx="0"/>
            <a:endCxn id="6" idx="4"/>
          </p:cNvCxnSpPr>
          <p:nvPr/>
        </p:nvCxnSpPr>
        <p:spPr>
          <a:xfrm flipV="1">
            <a:off x="1280849" y="1072049"/>
            <a:ext cx="2000755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>
            <a:stCxn id="14" idx="0"/>
            <a:endCxn id="6" idx="4"/>
          </p:cNvCxnSpPr>
          <p:nvPr/>
        </p:nvCxnSpPr>
        <p:spPr>
          <a:xfrm flipV="1">
            <a:off x="2258522" y="1072049"/>
            <a:ext cx="1023082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stCxn id="12" idx="0"/>
            <a:endCxn id="6" idx="4"/>
          </p:cNvCxnSpPr>
          <p:nvPr/>
        </p:nvCxnSpPr>
        <p:spPr>
          <a:xfrm flipV="1">
            <a:off x="3233673" y="1072049"/>
            <a:ext cx="47931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/>
          <p:cNvCxnSpPr>
            <a:stCxn id="15" idx="0"/>
            <a:endCxn id="6" idx="4"/>
          </p:cNvCxnSpPr>
          <p:nvPr/>
        </p:nvCxnSpPr>
        <p:spPr>
          <a:xfrm flipH="1" flipV="1">
            <a:off x="3281604" y="1072049"/>
            <a:ext cx="1089935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>
            <a:stCxn id="16" idx="0"/>
            <a:endCxn id="6" idx="4"/>
          </p:cNvCxnSpPr>
          <p:nvPr/>
        </p:nvCxnSpPr>
        <p:spPr>
          <a:xfrm flipH="1" flipV="1">
            <a:off x="3281604" y="1072049"/>
            <a:ext cx="2033847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/>
          <p:cNvCxnSpPr>
            <a:stCxn id="36" idx="0"/>
            <a:endCxn id="6" idx="4"/>
          </p:cNvCxnSpPr>
          <p:nvPr/>
        </p:nvCxnSpPr>
        <p:spPr>
          <a:xfrm flipH="1" flipV="1">
            <a:off x="3281604" y="1072049"/>
            <a:ext cx="3195270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正方形/長方形 213"/>
          <p:cNvSpPr/>
          <p:nvPr/>
        </p:nvSpPr>
        <p:spPr>
          <a:xfrm>
            <a:off x="4523292" y="5013181"/>
            <a:ext cx="940932" cy="367392"/>
          </a:xfrm>
          <a:prstGeom prst="rect">
            <a:avLst/>
          </a:prstGeom>
          <a:solidFill>
            <a:srgbClr val="FF0000">
              <a:alpha val="69804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wallet</a:t>
            </a:r>
            <a:endParaRPr kumimoji="1" lang="ja-JP" altLang="en-US" dirty="0"/>
          </a:p>
        </p:txBody>
      </p:sp>
      <p:cxnSp>
        <p:nvCxnSpPr>
          <p:cNvPr id="216" name="直線矢印コネクタ 215"/>
          <p:cNvCxnSpPr>
            <a:stCxn id="214" idx="0"/>
            <a:endCxn id="8" idx="2"/>
          </p:cNvCxnSpPr>
          <p:nvPr/>
        </p:nvCxnSpPr>
        <p:spPr>
          <a:xfrm flipV="1">
            <a:off x="4993758" y="4309331"/>
            <a:ext cx="0" cy="703850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218"/>
          <p:cNvCxnSpPr>
            <a:stCxn id="214" idx="0"/>
            <a:endCxn id="7" idx="2"/>
          </p:cNvCxnSpPr>
          <p:nvPr/>
        </p:nvCxnSpPr>
        <p:spPr>
          <a:xfrm flipH="1" flipV="1">
            <a:off x="3963776" y="4309331"/>
            <a:ext cx="1029982" cy="703850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/>
          <p:cNvCxnSpPr>
            <a:stCxn id="214" idx="0"/>
            <a:endCxn id="9" idx="2"/>
          </p:cNvCxnSpPr>
          <p:nvPr/>
        </p:nvCxnSpPr>
        <p:spPr>
          <a:xfrm flipV="1">
            <a:off x="4993758" y="4309331"/>
            <a:ext cx="955503" cy="703850"/>
          </a:xfrm>
          <a:prstGeom prst="straightConnector1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矢印コネクタ 229"/>
          <p:cNvCxnSpPr>
            <a:stCxn id="7" idx="1"/>
            <a:endCxn id="10" idx="2"/>
          </p:cNvCxnSpPr>
          <p:nvPr/>
        </p:nvCxnSpPr>
        <p:spPr>
          <a:xfrm flipH="1" flipV="1">
            <a:off x="2234444" y="3580601"/>
            <a:ext cx="1439500" cy="54095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矢印コネクタ 232"/>
          <p:cNvCxnSpPr>
            <a:stCxn id="7" idx="1"/>
            <a:endCxn id="5" idx="2"/>
          </p:cNvCxnSpPr>
          <p:nvPr/>
        </p:nvCxnSpPr>
        <p:spPr>
          <a:xfrm flipH="1" flipV="1">
            <a:off x="3140178" y="3580601"/>
            <a:ext cx="533766" cy="54095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/>
          <p:cNvCxnSpPr>
            <a:stCxn id="8" idx="1"/>
            <a:endCxn id="11" idx="2"/>
          </p:cNvCxnSpPr>
          <p:nvPr/>
        </p:nvCxnSpPr>
        <p:spPr>
          <a:xfrm flipH="1" flipV="1">
            <a:off x="4281715" y="3580601"/>
            <a:ext cx="422211" cy="54095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テキスト ボックス 344"/>
          <p:cNvSpPr txBox="1"/>
          <p:nvPr/>
        </p:nvSpPr>
        <p:spPr>
          <a:xfrm>
            <a:off x="5301731" y="650180"/>
            <a:ext cx="1295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Logical contracts</a:t>
            </a:r>
          </a:p>
          <a:p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Only view functions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テキスト ボックス 345"/>
          <p:cNvSpPr txBox="1"/>
          <p:nvPr/>
        </p:nvSpPr>
        <p:spPr>
          <a:xfrm>
            <a:off x="6931523" y="1834030"/>
            <a:ext cx="136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Logical contracts</a:t>
            </a:r>
          </a:p>
          <a:p>
            <a:r>
              <a:rPr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Write to block chain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テキスト ボックス 346"/>
          <p:cNvSpPr txBox="1"/>
          <p:nvPr/>
        </p:nvSpPr>
        <p:spPr>
          <a:xfrm>
            <a:off x="236764" y="3197142"/>
            <a:ext cx="1633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Storage contracts</a:t>
            </a:r>
          </a:p>
          <a:p>
            <a:pPr algn="r"/>
            <a:r>
              <a:rPr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Link to NTT or </a:t>
            </a:r>
            <a:r>
              <a:rPr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NFT by ID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テキスト ボックス 347"/>
          <p:cNvSpPr txBox="1"/>
          <p:nvPr/>
        </p:nvSpPr>
        <p:spPr>
          <a:xfrm>
            <a:off x="6269108" y="3921497"/>
            <a:ext cx="219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NTT or NFT contracts</a:t>
            </a:r>
          </a:p>
          <a:p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 writable variants, link </a:t>
            </a:r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to wallet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8" name="テキスト ボックス 407"/>
          <p:cNvSpPr txBox="1"/>
          <p:nvPr/>
        </p:nvSpPr>
        <p:spPr>
          <a:xfrm>
            <a:off x="3419837" y="4301649"/>
            <a:ext cx="544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NTT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" name="テキスト ボックス 408"/>
          <p:cNvSpPr txBox="1"/>
          <p:nvPr/>
        </p:nvSpPr>
        <p:spPr>
          <a:xfrm>
            <a:off x="6060495" y="4301664"/>
            <a:ext cx="544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NTT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テキスト ボックス 409"/>
          <p:cNvSpPr txBox="1"/>
          <p:nvPr/>
        </p:nvSpPr>
        <p:spPr>
          <a:xfrm>
            <a:off x="5094782" y="4301648"/>
            <a:ext cx="544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NFT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6" name="テキスト ボックス 595"/>
          <p:cNvSpPr txBox="1"/>
          <p:nvPr/>
        </p:nvSpPr>
        <p:spPr>
          <a:xfrm>
            <a:off x="1878423" y="1228674"/>
            <a:ext cx="502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endParaRPr kumimoji="1" lang="ja-JP" altLang="en-US" sz="1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テキスト ボックス 596"/>
          <p:cNvSpPr txBox="1"/>
          <p:nvPr/>
        </p:nvSpPr>
        <p:spPr>
          <a:xfrm>
            <a:off x="6158267" y="2965747"/>
            <a:ext cx="502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mint</a:t>
            </a:r>
            <a:endParaRPr kumimoji="1" lang="ja-JP" altLang="en-US" sz="1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テキスト ボックス 597"/>
          <p:cNvSpPr txBox="1"/>
          <p:nvPr/>
        </p:nvSpPr>
        <p:spPr>
          <a:xfrm>
            <a:off x="1278046" y="2645629"/>
            <a:ext cx="502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endParaRPr kumimoji="1" lang="ja-JP" altLang="en-US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9" name="テキスト ボックス 598"/>
          <p:cNvSpPr txBox="1"/>
          <p:nvPr/>
        </p:nvSpPr>
        <p:spPr>
          <a:xfrm>
            <a:off x="2496881" y="3796177"/>
            <a:ext cx="502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9" name="テキスト ボックス 608"/>
          <p:cNvSpPr txBox="1"/>
          <p:nvPr/>
        </p:nvSpPr>
        <p:spPr>
          <a:xfrm>
            <a:off x="7433757" y="5740099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 </a:t>
            </a:r>
            <a:r>
              <a:rPr lang="en-US" altLang="ja-JP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murasaki_mail</a:t>
            </a:r>
            <a:endParaRPr lang="en-US" altLang="ja-JP" sz="1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world_dice</a:t>
            </a:r>
            <a:endParaRPr lang="en-US" altLang="ja-JP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角丸四角形 614"/>
          <p:cNvSpPr/>
          <p:nvPr/>
        </p:nvSpPr>
        <p:spPr>
          <a:xfrm>
            <a:off x="1031866" y="4755195"/>
            <a:ext cx="693962" cy="366808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mml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6" name="角丸四角形 615"/>
          <p:cNvSpPr/>
          <p:nvPr/>
        </p:nvSpPr>
        <p:spPr>
          <a:xfrm>
            <a:off x="1921483" y="4755195"/>
            <a:ext cx="693962" cy="366808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7" name="テキスト ボックス 616"/>
          <p:cNvSpPr txBox="1"/>
          <p:nvPr/>
        </p:nvSpPr>
        <p:spPr>
          <a:xfrm>
            <a:off x="674610" y="4321607"/>
            <a:ext cx="2211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 contracts</a:t>
            </a:r>
          </a:p>
          <a:p>
            <a:pPr algn="ctr"/>
            <a:r>
              <a:rPr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logical functions and own storage</a:t>
            </a:r>
            <a:endParaRPr kumimoji="1" lang="en-US" altLang="ja-JP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296760" y="4579181"/>
            <a:ext cx="949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possess</a:t>
            </a:r>
            <a:endParaRPr kumimoji="1" lang="ja-JP" alt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58160" y="6247176"/>
            <a:ext cx="2460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mfs</a:t>
            </a:r>
            <a:r>
              <a:rPr kumimoji="1" lang="en-US" altLang="ja-JP" sz="1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1" lang="en-US" altLang="ja-JP" sz="10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murasaki_function_share</a:t>
            </a:r>
            <a:endParaRPr kumimoji="1" lang="en-US" altLang="ja-JP" sz="10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mfcc</a:t>
            </a:r>
            <a:r>
              <a:rPr lang="en-US" altLang="ja-JP" sz="1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murasaki_function_crafting_codex</a:t>
            </a:r>
            <a:endParaRPr lang="en-US" altLang="ja-JP" sz="10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772127" y="5721911"/>
            <a:ext cx="29113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mfsl</a:t>
            </a:r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murasaki_function_summon_and_levelup</a:t>
            </a:r>
            <a:endParaRPr lang="en-US" altLang="ja-JP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mffg</a:t>
            </a:r>
            <a:r>
              <a:rPr kumimoji="1"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1"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murasaki_function_feeding_and_grooming</a:t>
            </a:r>
            <a:endParaRPr kumimoji="1" lang="en-US" altLang="ja-JP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mfmf</a:t>
            </a:r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murasaki_function_mining_and_farming</a:t>
            </a:r>
            <a:endParaRPr lang="en-US" altLang="ja-JP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mfc1</a:t>
            </a:r>
            <a:r>
              <a:rPr lang="en-US" altLang="ja-JP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murasaki_function_crafting1</a:t>
            </a:r>
          </a:p>
          <a:p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mfc1</a:t>
            </a:r>
            <a:r>
              <a:rPr lang="en-US" altLang="ja-JP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murasaki_function_crafting2</a:t>
            </a:r>
          </a:p>
          <a:p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mfn</a:t>
            </a:r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murasaki_function_name</a:t>
            </a:r>
            <a:endParaRPr lang="en-US" altLang="ja-JP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731829" y="6231557"/>
            <a:ext cx="18886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</a:t>
            </a:r>
            <a:r>
              <a:rPr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murasaki_storage_score</a:t>
            </a:r>
            <a:endParaRPr lang="en-US" altLang="ja-JP" sz="1000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murasaki_storage</a:t>
            </a:r>
            <a:endParaRPr lang="en-US" altLang="ja-JP" sz="1000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msn: </a:t>
            </a:r>
            <a:r>
              <a:rPr lang="en-US" altLang="ja-JP" sz="1000" dirty="0" err="1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murasaki_storage_nui</a:t>
            </a:r>
            <a:endParaRPr lang="en-US" altLang="ja-JP" sz="1000" dirty="0" smtClean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731829" y="5740099"/>
            <a:ext cx="13420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mm: </a:t>
            </a:r>
            <a:r>
              <a:rPr lang="en-US" altLang="ja-JP" sz="1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murasaki_main</a:t>
            </a:r>
            <a:endParaRPr lang="en-US" altLang="ja-JP" sz="1000" dirty="0" smtClean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mc: </a:t>
            </a:r>
            <a:r>
              <a:rPr lang="en-US" altLang="ja-JP" sz="1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murasaki_craft</a:t>
            </a:r>
            <a:endParaRPr lang="en-US" altLang="ja-JP" sz="1000" dirty="0" smtClean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altLang="ja-JP" sz="1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murasaki_name</a:t>
            </a:r>
            <a:endParaRPr lang="en-US" altLang="ja-JP" sz="1000" dirty="0" smtClean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楕円 5"/>
          <p:cNvSpPr/>
          <p:nvPr/>
        </p:nvSpPr>
        <p:spPr>
          <a:xfrm>
            <a:off x="2865225" y="655670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mfs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楕円 11"/>
          <p:cNvSpPr/>
          <p:nvPr/>
        </p:nvSpPr>
        <p:spPr>
          <a:xfrm>
            <a:off x="2817294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mfsl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864470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mffg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楕円 13"/>
          <p:cNvSpPr/>
          <p:nvPr/>
        </p:nvSpPr>
        <p:spPr>
          <a:xfrm>
            <a:off x="1842143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mfmf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楕円 14"/>
          <p:cNvSpPr/>
          <p:nvPr/>
        </p:nvSpPr>
        <p:spPr>
          <a:xfrm>
            <a:off x="3955160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mfc1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4899072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mfc2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楕円 16"/>
          <p:cNvSpPr/>
          <p:nvPr/>
        </p:nvSpPr>
        <p:spPr>
          <a:xfrm>
            <a:off x="4371538" y="655670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mfcc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楕円 35"/>
          <p:cNvSpPr/>
          <p:nvPr/>
        </p:nvSpPr>
        <p:spPr>
          <a:xfrm>
            <a:off x="6060495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mfn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793197" y="3213793"/>
            <a:ext cx="693962" cy="366808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887463" y="3213793"/>
            <a:ext cx="693962" cy="366808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mss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934734" y="3213793"/>
            <a:ext cx="693962" cy="366808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msn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83721" y="391886"/>
            <a:ext cx="22082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初期読み込み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id</a:t>
            </a:r>
          </a:p>
          <a:p>
            <a:r>
              <a:rPr lang="ja-JP" altLang="en-US" dirty="0" smtClean="0"/>
              <a:t>・</a:t>
            </a:r>
            <a:r>
              <a:rPr lang="en-US" altLang="ja-JP" dirty="0" err="1" smtClean="0"/>
              <a:t>mn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items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status</a:t>
            </a:r>
          </a:p>
          <a:p>
            <a:endParaRPr lang="en-US" altLang="ja-JP" dirty="0" smtClean="0"/>
          </a:p>
          <a:p>
            <a:r>
              <a:rPr lang="ja-JP" altLang="en-US" dirty="0"/>
              <a:t>経</a:t>
            </a:r>
            <a:r>
              <a:rPr lang="ja-JP" altLang="en-US" dirty="0" smtClean="0"/>
              <a:t>時的読み込み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status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working parameter</a:t>
            </a:r>
          </a:p>
          <a:p>
            <a:r>
              <a:rPr lang="ja-JP" altLang="en-US" dirty="0"/>
              <a:t>・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9393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34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130</Words>
  <Application>Microsoft Office PowerPoint</Application>
  <PresentationFormat>画面に合わせる (4:3)</PresentationFormat>
  <Paragraphs>61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keijo</dc:creator>
  <cp:lastModifiedBy>keijo</cp:lastModifiedBy>
  <cp:revision>27</cp:revision>
  <dcterms:created xsi:type="dcterms:W3CDTF">2022-05-25T12:52:18Z</dcterms:created>
  <dcterms:modified xsi:type="dcterms:W3CDTF">2022-06-03T11:29:05Z</dcterms:modified>
</cp:coreProperties>
</file>