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2098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0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09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75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799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743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4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844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2994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82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2554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850D7-90CA-4F08-AB25-F44E0BB7FA41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BB6DD-1B28-4A13-AB16-E8A3715FCC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05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575707" y="1330779"/>
            <a:ext cx="6972300" cy="4449535"/>
          </a:xfrm>
          <a:prstGeom prst="roundRect">
            <a:avLst>
              <a:gd name="adj" fmla="val 7309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/>
          <p:cNvSpPr/>
          <p:nvPr/>
        </p:nvSpPr>
        <p:spPr>
          <a:xfrm>
            <a:off x="1658371" y="1411741"/>
            <a:ext cx="6806973" cy="4287611"/>
          </a:xfrm>
          <a:prstGeom prst="roundRect">
            <a:avLst>
              <a:gd name="adj" fmla="val 6152"/>
            </a:avLst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36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2</cp:revision>
  <dcterms:created xsi:type="dcterms:W3CDTF">2022-03-01T15:05:55Z</dcterms:created>
  <dcterms:modified xsi:type="dcterms:W3CDTF">2022-03-01T15:08:11Z</dcterms:modified>
</cp:coreProperties>
</file>