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2991-B1B3-4780-BC0E-5B557D0F1F1B}" type="datetimeFigureOut">
              <a:rPr lang="es-ES" smtClean="0"/>
              <a:t>03/06/2016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C8D0-AF20-42A9-9127-C87814B8CE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871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2991-B1B3-4780-BC0E-5B557D0F1F1B}" type="datetimeFigureOut">
              <a:rPr lang="es-ES" smtClean="0"/>
              <a:t>03/06/2016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C8D0-AF20-42A9-9127-C87814B8CE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644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2991-B1B3-4780-BC0E-5B557D0F1F1B}" type="datetimeFigureOut">
              <a:rPr lang="es-ES" smtClean="0"/>
              <a:t>03/06/2016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C8D0-AF20-42A9-9127-C87814B8CE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44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2991-B1B3-4780-BC0E-5B557D0F1F1B}" type="datetimeFigureOut">
              <a:rPr lang="es-ES" smtClean="0"/>
              <a:t>03/06/2016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C8D0-AF20-42A9-9127-C87814B8CE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923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2991-B1B3-4780-BC0E-5B557D0F1F1B}" type="datetimeFigureOut">
              <a:rPr lang="es-ES" smtClean="0"/>
              <a:t>03/06/2016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C8D0-AF20-42A9-9127-C87814B8CE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30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2991-B1B3-4780-BC0E-5B557D0F1F1B}" type="datetimeFigureOut">
              <a:rPr lang="es-ES" smtClean="0"/>
              <a:t>03/06/2016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C8D0-AF20-42A9-9127-C87814B8CE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5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2991-B1B3-4780-BC0E-5B557D0F1F1B}" type="datetimeFigureOut">
              <a:rPr lang="es-ES" smtClean="0"/>
              <a:t>03/06/2016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C8D0-AF20-42A9-9127-C87814B8CE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13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2991-B1B3-4780-BC0E-5B557D0F1F1B}" type="datetimeFigureOut">
              <a:rPr lang="es-ES" smtClean="0"/>
              <a:t>03/06/2016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C8D0-AF20-42A9-9127-C87814B8CE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67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2991-B1B3-4780-BC0E-5B557D0F1F1B}" type="datetimeFigureOut">
              <a:rPr lang="es-ES" smtClean="0"/>
              <a:t>03/06/2016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C8D0-AF20-42A9-9127-C87814B8CE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52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2991-B1B3-4780-BC0E-5B557D0F1F1B}" type="datetimeFigureOut">
              <a:rPr lang="es-ES" smtClean="0"/>
              <a:t>03/06/2016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C8D0-AF20-42A9-9127-C87814B8CE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12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2991-B1B3-4780-BC0E-5B557D0F1F1B}" type="datetimeFigureOut">
              <a:rPr lang="es-ES" smtClean="0"/>
              <a:t>03/06/2016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C8D0-AF20-42A9-9127-C87814B8CE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46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2991-B1B3-4780-BC0E-5B557D0F1F1B}" type="datetimeFigureOut">
              <a:rPr lang="es-ES" smtClean="0"/>
              <a:t>03/06/2016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0C8D0-AF20-42A9-9127-C87814B8CE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027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971600" y="764704"/>
            <a:ext cx="5184576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1187624" y="126876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Ingrese el numero de orden: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1835696" y="2086712"/>
            <a:ext cx="3744416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#ORDEN</a:t>
            </a:r>
            <a:r>
              <a:rPr lang="es-ES" dirty="0" smtClean="0"/>
              <a:t>·#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069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Estado del </a:t>
            </a:r>
            <a:r>
              <a:rPr lang="es-ES" dirty="0" err="1" smtClean="0"/>
              <a:t>envio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97206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Fecha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Estado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Pedido</a:t>
                      </a:r>
                      <a:r>
                        <a:rPr lang="es-ES" baseline="0" dirty="0" smtClean="0"/>
                        <a:t> realizado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Pago confirmado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Producto procesado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Siendo llevado para entregar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Entregado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Rectángulo"/>
          <p:cNvSpPr/>
          <p:nvPr/>
        </p:nvSpPr>
        <p:spPr>
          <a:xfrm>
            <a:off x="1763688" y="4293096"/>
            <a:ext cx="43204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Cambio de </a:t>
            </a:r>
            <a:r>
              <a:rPr lang="es-ES" dirty="0" err="1" smtClean="0"/>
              <a:t>direccion</a:t>
            </a:r>
            <a:r>
              <a:rPr lang="es-ES" dirty="0" smtClean="0"/>
              <a:t>/Recoger en tienda</a:t>
            </a:r>
            <a:endParaRPr lang="es-ES" dirty="0"/>
          </a:p>
        </p:txBody>
      </p:sp>
      <p:sp>
        <p:nvSpPr>
          <p:cNvPr id="5" name="4 Llamada rectangular redondeada"/>
          <p:cNvSpPr/>
          <p:nvPr/>
        </p:nvSpPr>
        <p:spPr>
          <a:xfrm>
            <a:off x="863588" y="5622629"/>
            <a:ext cx="6264696" cy="864096"/>
          </a:xfrm>
          <a:prstGeom prst="wedgeRoundRectCallout">
            <a:avLst>
              <a:gd name="adj1" fmla="val -23929"/>
              <a:gd name="adj2" fmla="val -9623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Al hacer clic sobre el </a:t>
            </a:r>
            <a:r>
              <a:rPr lang="es-ES" dirty="0" err="1" smtClean="0">
                <a:solidFill>
                  <a:schemeClr val="tx1"/>
                </a:solidFill>
              </a:rPr>
              <a:t>boton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saldra</a:t>
            </a:r>
            <a:r>
              <a:rPr lang="es-ES" dirty="0" smtClean="0">
                <a:solidFill>
                  <a:schemeClr val="tx1"/>
                </a:solidFill>
              </a:rPr>
              <a:t> el siguiente mensaje: ‘orden ya enviada, no se puede cambiar la </a:t>
            </a:r>
            <a:r>
              <a:rPr lang="es-ES" dirty="0" err="1" smtClean="0">
                <a:solidFill>
                  <a:schemeClr val="tx1"/>
                </a:solidFill>
              </a:rPr>
              <a:t>direccion</a:t>
            </a:r>
            <a:r>
              <a:rPr lang="es-ES" dirty="0" smtClean="0">
                <a:solidFill>
                  <a:schemeClr val="tx1"/>
                </a:solidFill>
              </a:rPr>
              <a:t>’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1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53669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Fecha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Estado </a:t>
                      </a:r>
                      <a:r>
                        <a:rPr lang="es-ES" dirty="0" err="1" smtClean="0"/>
                        <a:t>envio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Pedido</a:t>
                      </a:r>
                      <a:r>
                        <a:rPr lang="es-ES" baseline="0" dirty="0" smtClean="0"/>
                        <a:t> realizado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Pago confirmado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1778077" y="3212976"/>
            <a:ext cx="43204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Cambio de </a:t>
            </a:r>
            <a:r>
              <a:rPr lang="es-ES" dirty="0" err="1" smtClean="0"/>
              <a:t>direccion</a:t>
            </a:r>
            <a:r>
              <a:rPr lang="es-ES" dirty="0" smtClean="0"/>
              <a:t>/Recoger en tienda</a:t>
            </a:r>
            <a:endParaRPr lang="es-ES" dirty="0"/>
          </a:p>
        </p:txBody>
      </p:sp>
      <p:sp>
        <p:nvSpPr>
          <p:cNvPr id="7" name="6 Llamada rectangular redondeada"/>
          <p:cNvSpPr/>
          <p:nvPr/>
        </p:nvSpPr>
        <p:spPr>
          <a:xfrm>
            <a:off x="6847121" y="3352622"/>
            <a:ext cx="2016224" cy="1296144"/>
          </a:xfrm>
          <a:prstGeom prst="wedgeRoundRectCallout">
            <a:avLst>
              <a:gd name="adj1" fmla="val -79241"/>
              <a:gd name="adj2" fmla="val -4652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Y</a:t>
            </a:r>
            <a:r>
              <a:rPr lang="es-ES" dirty="0" err="1" smtClean="0">
                <a:solidFill>
                  <a:schemeClr val="tx1"/>
                </a:solidFill>
              </a:rPr>
              <a:t>ya</a:t>
            </a:r>
            <a:r>
              <a:rPr lang="es-ES" dirty="0" smtClean="0">
                <a:solidFill>
                  <a:schemeClr val="tx1"/>
                </a:solidFill>
              </a:rPr>
              <a:t> que el producto aun no fue </a:t>
            </a:r>
            <a:r>
              <a:rPr lang="es-ES" dirty="0" err="1" smtClean="0">
                <a:solidFill>
                  <a:schemeClr val="tx1"/>
                </a:solidFill>
              </a:rPr>
              <a:t>procesado,se</a:t>
            </a:r>
            <a:r>
              <a:rPr lang="es-ES" dirty="0" smtClean="0">
                <a:solidFill>
                  <a:schemeClr val="tx1"/>
                </a:solidFill>
              </a:rPr>
              <a:t> puede cambiar 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1187624" y="4365104"/>
            <a:ext cx="540060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331640" y="464876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Nueva </a:t>
            </a:r>
            <a:r>
              <a:rPr lang="es-ES" dirty="0" err="1" smtClean="0"/>
              <a:t>direccion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3131840" y="4648766"/>
            <a:ext cx="29667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onector"/>
          <p:cNvSpPr/>
          <p:nvPr/>
        </p:nvSpPr>
        <p:spPr>
          <a:xfrm>
            <a:off x="1187624" y="4756502"/>
            <a:ext cx="144016" cy="18466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onector"/>
          <p:cNvSpPr/>
          <p:nvPr/>
        </p:nvSpPr>
        <p:spPr>
          <a:xfrm>
            <a:off x="1259632" y="5445224"/>
            <a:ext cx="144016" cy="18466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1403648" y="5265204"/>
            <a:ext cx="469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Recoger en tienda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278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82</Words>
  <Application>Microsoft Office PowerPoint</Application>
  <PresentationFormat>Presentación en pantalla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Estado del envio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</dc:creator>
  <cp:lastModifiedBy>Oscar</cp:lastModifiedBy>
  <cp:revision>3</cp:revision>
  <dcterms:created xsi:type="dcterms:W3CDTF">2016-06-03T23:22:50Z</dcterms:created>
  <dcterms:modified xsi:type="dcterms:W3CDTF">2016-06-03T23:45:59Z</dcterms:modified>
</cp:coreProperties>
</file>