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6A7C-B20E-A7D9-5DD9-41623DA1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23BE0-E6BE-943B-7CBD-0382B655D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D185-2DA6-5594-D68D-B166C63B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BDD2-FF45-3E23-9365-294CBAA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A1EB-8029-72DF-C3D1-F8C723AD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0B21-8246-7828-47BD-2CD8B53E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979D5-98F4-B52C-A39C-3B78C200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E9A5-2BA7-B362-A265-62DCB0F6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7AF6C-5013-ACD0-E3D5-8BB44218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6E3F-669D-391C-AC98-DB9F8B71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4155A-4C13-78D8-7CF6-1C3A16D4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CE7E9-DE71-44B5-8A6C-B859FFE4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3E213-8B38-6698-6514-C9CED654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3953-D707-370E-47A2-E9106300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5537-A6F2-3209-F6D9-327FA15C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319-01E3-A3DC-1953-66AD3C0C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F162-416D-B133-01F8-01580C66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E1E9-4299-4311-57DD-E1980BDA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A110-6649-71A0-F569-834F0D39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21B3-ADCE-AD65-A85F-CEE9D9FB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7FF6-A276-ECC1-585C-5B46EEF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CCB52-8504-C86C-E919-C80B2EA4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2B83-D264-30F6-8D82-9D4946CE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B68B-F0A3-F07B-CE79-F30D261E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5798-F809-A0A7-E6E7-69F3226B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929-F198-B09D-8BE1-5087AF9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6688-2550-73CA-B358-5F80045A5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63E3F-8798-0D8D-6B44-4A9CD544A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70B25-0A18-460A-FE76-03539AEA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5A3F-C994-7654-AD3E-6E5AFDDB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E62C-18C4-624C-0E2B-17C6F544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516F-B55F-29A5-9F99-037567A3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E488-13F2-A597-3009-15FE80B0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1869-5F09-1192-AB87-5118E757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B7454-66CE-F285-95F8-76FC57DCF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01F14-47C0-2EA9-E8BC-14D8D272D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92C00-F70A-5BC4-69A6-7C5F9D4C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F28B0-3C7B-7C62-AC50-A1B64FAB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D8AD1-453E-48B2-D928-6A9EBBB8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F01A-2463-E1C9-0974-EFA02753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DD5E5-237D-4193-61AF-A5FEF1E5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C9793-BE60-ED02-741C-21407E33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297EA-DB38-AA21-3D19-9F9277AC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16B8-E75D-AA22-71A0-B953417D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8FC5-E8BB-DEDD-BF59-5BE2516F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02C1-D529-6944-1326-E191FB1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0E5-4D51-5A37-F1A8-CE899DF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02E5-A4E7-688D-D8D1-4E1812B2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AF842-CFF5-7389-93AE-9A74428B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C25B-8F87-0CA6-A084-F0EA192E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FC23C-B626-AA0A-0CA2-BAD59887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4A985-7DFE-1E7C-6AB7-044DE04A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B229-5602-CAEB-B3BE-EBC3B758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4AE66-57A1-1D9D-ED1A-FEDEC9DD5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34AA9-2262-56DC-07B7-4D3F7FC8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47F61-284C-CABB-C566-D0EB806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1A29-9701-8D65-961D-516F8269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0623-F87E-348D-C64E-5D13C252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77675-EA17-F7B4-EB15-D4A576CB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CCE3-1C87-A4E1-933D-C0FFC80C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DB21-865D-7B79-6783-687BF8F38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4F85-C233-464D-BEB7-FED1B63BA2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A9D7-FF6A-868C-64A4-6568D3A16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F4C3-8819-D0DD-FBC3-4CA7B7C9A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F4B2-AC53-4EF4-99C1-65736CAC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4982-E21A-6C95-E437-6A468483F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Hola </a:t>
            </a:r>
            <a:r>
              <a:rPr lang="en-US"/>
              <a:t>mundo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FEA1-BF98-2965-40CB-4BE891A83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Hola mundo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mundo</dc:title>
  <dc:creator>Diego Guzmán</dc:creator>
  <cp:lastModifiedBy>Diego Guzmán</cp:lastModifiedBy>
  <cp:revision>1</cp:revision>
  <dcterms:created xsi:type="dcterms:W3CDTF">2022-05-09T21:17:46Z</dcterms:created>
  <dcterms:modified xsi:type="dcterms:W3CDTF">2022-05-09T21:17:55Z</dcterms:modified>
</cp:coreProperties>
</file>