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3" autoAdjust="0"/>
    <p:restoredTop sz="94660"/>
  </p:normalViewPr>
  <p:slideViewPr>
    <p:cSldViewPr>
      <p:cViewPr varScale="1">
        <p:scale>
          <a:sx n="69" d="100"/>
          <a:sy n="69" d="100"/>
        </p:scale>
        <p:origin x="-118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D0B0084-C142-4EFF-A452-8F249C806BAB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79EF162-E4E4-4389-82F9-92487843E4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0084-C142-4EFF-A452-8F249C806BAB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F162-E4E4-4389-82F9-92487843E4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0084-C142-4EFF-A452-8F249C806BAB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F162-E4E4-4389-82F9-92487843E4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0084-C142-4EFF-A452-8F249C806BAB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F162-E4E4-4389-82F9-92487843E4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0084-C142-4EFF-A452-8F249C806BAB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F162-E4E4-4389-82F9-92487843E4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0084-C142-4EFF-A452-8F249C806BAB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F162-E4E4-4389-82F9-92487843E4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D0B0084-C142-4EFF-A452-8F249C806BAB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79EF162-E4E4-4389-82F9-92487843E4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D0B0084-C142-4EFF-A452-8F249C806BAB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79EF162-E4E4-4389-82F9-92487843E4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0084-C142-4EFF-A452-8F249C806BAB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F162-E4E4-4389-82F9-92487843E4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0084-C142-4EFF-A452-8F249C806BAB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F162-E4E4-4389-82F9-92487843E4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0084-C142-4EFF-A452-8F249C806BAB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F162-E4E4-4389-82F9-92487843E4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D0B0084-C142-4EFF-A452-8F249C806BAB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79EF162-E4E4-4389-82F9-92487843E4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8458200" cy="1470025"/>
          </a:xfrm>
        </p:spPr>
        <p:txBody>
          <a:bodyPr/>
          <a:lstStyle/>
          <a:p>
            <a:r>
              <a:rPr lang="en-US" dirty="0" err="1" smtClean="0"/>
              <a:t>Roomie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8382000" cy="21960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2015 </a:t>
            </a:r>
            <a:r>
              <a:rPr lang="en-US" dirty="0" err="1" smtClean="0"/>
              <a:t>HackU</a:t>
            </a:r>
            <a:r>
              <a:rPr lang="en-US" dirty="0" smtClean="0"/>
              <a:t> Competition</a:t>
            </a:r>
          </a:p>
          <a:p>
            <a:r>
              <a:rPr lang="en-US" dirty="0" smtClean="0"/>
              <a:t>Dominion Enterprises</a:t>
            </a:r>
            <a:endParaRPr lang="en-US" dirty="0" smtClean="0"/>
          </a:p>
          <a:p>
            <a:r>
              <a:rPr lang="en-US" dirty="0" smtClean="0"/>
              <a:t>Friday, February 13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Presenters: </a:t>
            </a:r>
            <a:r>
              <a:rPr lang="en-US" dirty="0" smtClean="0"/>
              <a:t>Desmond Ellsworth, Danielle Butts, Chris </a:t>
            </a:r>
            <a:r>
              <a:rPr lang="en-US" dirty="0" err="1" smtClean="0"/>
              <a:t>Okonkwo</a:t>
            </a:r>
            <a:r>
              <a:rPr lang="en-US" dirty="0" smtClean="0"/>
              <a:t>, </a:t>
            </a:r>
            <a:r>
              <a:rPr lang="en-US" dirty="0" err="1" smtClean="0"/>
              <a:t>Vamshika</a:t>
            </a:r>
            <a:r>
              <a:rPr lang="en-US" dirty="0" smtClean="0"/>
              <a:t> </a:t>
            </a:r>
            <a:r>
              <a:rPr lang="en-US" dirty="0" err="1" smtClean="0"/>
              <a:t>Boinapally</a:t>
            </a:r>
            <a:r>
              <a:rPr lang="en-US" dirty="0" smtClean="0"/>
              <a:t>, </a:t>
            </a:r>
            <a:r>
              <a:rPr lang="en-US" dirty="0" smtClean="0"/>
              <a:t>Aaron </a:t>
            </a:r>
            <a:r>
              <a:rPr lang="en-US" dirty="0" err="1" smtClean="0"/>
              <a:t>McFall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Coaches: JP Murray, Tyler Swayne, </a:t>
            </a:r>
            <a:r>
              <a:rPr lang="en-US" dirty="0" smtClean="0"/>
              <a:t>Shawn Drake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of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audience: On-campus residents</a:t>
            </a:r>
          </a:p>
          <a:p>
            <a:r>
              <a:rPr lang="en-US" dirty="0" smtClean="0"/>
              <a:t>Project Description: </a:t>
            </a:r>
          </a:p>
          <a:p>
            <a:r>
              <a:rPr lang="en-US" dirty="0" smtClean="0"/>
              <a:t>Project Deliverable: A web-responsive application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Frameworks: Bootstrap (HTML5)</a:t>
            </a:r>
          </a:p>
          <a:p>
            <a:r>
              <a:rPr lang="en-US" dirty="0" smtClean="0"/>
              <a:t>Languages: HTML5, JavaScript, 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err="1" smtClean="0"/>
              <a:t>MySQL</a:t>
            </a:r>
            <a:r>
              <a:rPr lang="en-US" dirty="0" smtClean="0"/>
              <a:t> database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Link: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</a:t>
            </a:r>
            <a:r>
              <a:rPr lang="en-US" dirty="0" smtClean="0"/>
              <a:t>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</TotalTime>
  <Words>77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Urban</vt:lpstr>
      <vt:lpstr>Roomie!</vt:lpstr>
      <vt:lpstr>Statement of Purpose</vt:lpstr>
      <vt:lpstr>Tools</vt:lpstr>
      <vt:lpstr>Demo</vt:lpstr>
      <vt:lpstr>Closing Remarks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Roomie!</dc:title>
  <dc:creator>Andrashenah</dc:creator>
  <cp:lastModifiedBy>Andrashenah</cp:lastModifiedBy>
  <cp:revision>10</cp:revision>
  <dcterms:created xsi:type="dcterms:W3CDTF">2015-02-13T00:42:36Z</dcterms:created>
  <dcterms:modified xsi:type="dcterms:W3CDTF">2015-02-13T01:19:06Z</dcterms:modified>
</cp:coreProperties>
</file>