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A64"/>
    <a:srgbClr val="FBAE25"/>
    <a:srgbClr val="FF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46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CB8AC8-1792-B947-81EC-D187895AC1D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E07B76C-FDA8-C448-9CA2-4A002906B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200" y="287868"/>
            <a:ext cx="5968999" cy="1016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Spartan 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spartan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" y="2878667"/>
            <a:ext cx="1691805" cy="1507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437" y="2616020"/>
            <a:ext cx="3970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207A64"/>
                </a:solidFill>
              </a:rPr>
              <a:t>Lindah</a:t>
            </a:r>
            <a:r>
              <a:rPr lang="en-US" sz="3200" dirty="0" smtClean="0">
                <a:solidFill>
                  <a:srgbClr val="207A64"/>
                </a:solidFill>
              </a:rPr>
              <a:t> </a:t>
            </a:r>
            <a:r>
              <a:rPr lang="en-US" sz="3200" dirty="0" err="1" smtClean="0">
                <a:solidFill>
                  <a:srgbClr val="207A64"/>
                </a:solidFill>
              </a:rPr>
              <a:t>Kutot</a:t>
            </a:r>
            <a:endParaRPr lang="en-US" sz="3200" dirty="0" smtClean="0">
              <a:solidFill>
                <a:srgbClr val="207A64"/>
              </a:solidFill>
            </a:endParaRPr>
          </a:p>
          <a:p>
            <a:endParaRPr lang="en-US" sz="3200" dirty="0">
              <a:solidFill>
                <a:srgbClr val="207A64"/>
              </a:solidFill>
            </a:endParaRPr>
          </a:p>
          <a:p>
            <a:r>
              <a:rPr lang="en-US" sz="3200" dirty="0" smtClean="0">
                <a:solidFill>
                  <a:srgbClr val="207A64"/>
                </a:solidFill>
              </a:rPr>
              <a:t>Ashley Hall</a:t>
            </a:r>
          </a:p>
          <a:p>
            <a:endParaRPr lang="en-US" sz="3200" dirty="0">
              <a:solidFill>
                <a:srgbClr val="207A64"/>
              </a:solidFill>
            </a:endParaRPr>
          </a:p>
          <a:p>
            <a:r>
              <a:rPr lang="en-US" sz="3200" dirty="0" smtClean="0">
                <a:solidFill>
                  <a:srgbClr val="207A64"/>
                </a:solidFill>
              </a:rPr>
              <a:t>   John </a:t>
            </a:r>
            <a:r>
              <a:rPr lang="en-US" sz="3200" dirty="0" smtClean="0">
                <a:solidFill>
                  <a:srgbClr val="207A64"/>
                </a:solidFill>
              </a:rPr>
              <a:t>Ellis</a:t>
            </a:r>
          </a:p>
          <a:p>
            <a:endParaRPr lang="en-US" sz="3200" dirty="0">
              <a:solidFill>
                <a:srgbClr val="207A64"/>
              </a:solidFill>
            </a:endParaRPr>
          </a:p>
          <a:p>
            <a:r>
              <a:rPr lang="en-US" sz="3200" dirty="0" smtClean="0">
                <a:solidFill>
                  <a:srgbClr val="207A64"/>
                </a:solidFill>
              </a:rPr>
              <a:t>Darryl Walden</a:t>
            </a:r>
            <a:endParaRPr lang="en-US" sz="3200" dirty="0">
              <a:solidFill>
                <a:srgbClr val="207A6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3821" y="2084401"/>
            <a:ext cx="23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NSU-GREEN-TEAM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3437" y="1303868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A"/>
                </a:solidFill>
              </a:rPr>
              <a:t>www.spartanstart.com</a:t>
            </a:r>
            <a:endParaRPr lang="en-US" sz="2000" dirty="0">
              <a:solidFill>
                <a:srgbClr val="FFF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0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593</TotalTime>
  <Words>17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Habitat</vt:lpstr>
      <vt:lpstr>Spartan Start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 Start</dc:title>
  <dc:creator>Microsoft Office User</dc:creator>
  <cp:lastModifiedBy>Microsoft Office User</cp:lastModifiedBy>
  <cp:revision>7</cp:revision>
  <dcterms:created xsi:type="dcterms:W3CDTF">2015-02-13T01:39:49Z</dcterms:created>
  <dcterms:modified xsi:type="dcterms:W3CDTF">2015-02-13T15:25:22Z</dcterms:modified>
</cp:coreProperties>
</file>