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F9E6-417D-42E1-BDC1-96EBE7AF9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22760-DC1D-4EB5-820E-8FCA74E9A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2B36-F176-4104-ABEE-19DDA634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A2E3-05F9-4CD0-AE02-75E3C3580FEB}" type="datetimeFigureOut">
              <a:rPr lang="en-SG" smtClean="0"/>
              <a:t>28/6/2020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DC4D-CACE-4129-8ECC-DF917D95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CB45B-783A-46EF-BEFB-CC1C950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B616-22E5-4464-B8CF-438ACB4AF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46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AA2A-09BE-4A1F-8352-434A9B6F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8E61A-30A8-42F0-86CD-3CD6A916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22FF-172A-4DA7-894B-21BD3130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A2E3-05F9-4CD0-AE02-75E3C3580FEB}" type="datetimeFigureOut">
              <a:rPr lang="en-SG" smtClean="0"/>
              <a:t>28/6/2020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9D3EB-D2E0-4277-B4D5-FCF33355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9134-1587-4D02-8BE1-94EDB48A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B616-22E5-4464-B8CF-438ACB4AF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53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713D9-6A2E-4920-8714-5E6BA76B9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0E731-C539-4AA3-B217-13A7B1B80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8A00B-D132-4A6E-B032-9F0BA2C1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A2E3-05F9-4CD0-AE02-75E3C3580FEB}" type="datetimeFigureOut">
              <a:rPr lang="en-SG" smtClean="0"/>
              <a:t>28/6/2020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6640-A677-49B0-98B0-11260FDA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2923B-4D29-4763-AA5A-B1DD1529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B616-22E5-4464-B8CF-438ACB4AF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0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C757-13A3-4DEA-920E-3A30EE4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9060-65A3-4C44-9DF0-762D5A69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15D7-8344-4CBC-9A46-AE581A95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A2E3-05F9-4CD0-AE02-75E3C3580FEB}" type="datetimeFigureOut">
              <a:rPr lang="en-SG" smtClean="0"/>
              <a:t>28/6/2020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7B09-01C8-4B32-9C19-252752A6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EC82-E875-4AEA-B59C-E137F2A1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B616-22E5-4464-B8CF-438ACB4AF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84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1277-7CB8-4AD0-8853-2C17A958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C85AC-B9CC-4CCB-8432-EE731490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0661-219E-4BE4-860E-B7F76D8A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A2E3-05F9-4CD0-AE02-75E3C3580FEB}" type="datetimeFigureOut">
              <a:rPr lang="en-SG" smtClean="0"/>
              <a:t>28/6/2020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67DA-50F6-41A9-9DC6-02A0F1DA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0E66-A7BF-4EA8-BED4-5488D1CC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B616-22E5-4464-B8CF-438ACB4AF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30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A083-1E82-4FC9-B8B8-1ABBC620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51B4-4F0A-46DD-8528-F45FB5856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073F3-A55E-4A4B-92FB-BBD09DC7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7E85E-D1C2-4C28-9D96-CB6FADFB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A2E3-05F9-4CD0-AE02-75E3C3580FEB}" type="datetimeFigureOut">
              <a:rPr lang="en-SG" smtClean="0"/>
              <a:t>28/6/2020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48EF6-1CD2-47DF-85A6-E0CFCB39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5E77-A9AB-4073-980C-752273FC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B616-22E5-4464-B8CF-438ACB4AF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1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9EEF-0105-4344-82FE-796C2572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4CD6A-6980-4CEA-BB87-05BD80A5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6ACEE-DFD3-438E-9AA8-68314EA1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8D5A1-7F0D-4E80-AD2C-7445B7559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25BAF-A540-4F8D-97C2-9099E4034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832F0-CCD5-49F5-9866-9DA2C915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A2E3-05F9-4CD0-AE02-75E3C3580FEB}" type="datetimeFigureOut">
              <a:rPr lang="en-SG" smtClean="0"/>
              <a:t>28/6/2020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2DB52-976A-451C-B74D-E740DFAD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C5395-59FF-4F3A-A9AB-71DAEC5F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B616-22E5-4464-B8CF-438ACB4AF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66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DE11-1E34-43D0-8CC7-819D957C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CEB1C-F045-424A-B908-28D87D90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A2E3-05F9-4CD0-AE02-75E3C3580FEB}" type="datetimeFigureOut">
              <a:rPr lang="en-SG" smtClean="0"/>
              <a:t>28/6/2020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B751C-CEB8-4F49-8EED-9E85BA24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A8EDB-C979-49B9-909D-D335CDBB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B616-22E5-4464-B8CF-438ACB4AF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828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CABCE-4767-4C7B-85AE-96AC9128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A2E3-05F9-4CD0-AE02-75E3C3580FEB}" type="datetimeFigureOut">
              <a:rPr lang="en-SG" smtClean="0"/>
              <a:t>28/6/2020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C401E-7186-409B-B07F-D5BCE620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C562C-931B-4831-BCE3-20EAA67A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B616-22E5-4464-B8CF-438ACB4AF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23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9695-C5D6-47CC-A91C-7F6766C2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3E86-9C45-4952-B078-3CAFD436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A9E60-ED4E-4A7E-A9E5-E0C1AC523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44814-5B9D-4D7C-A802-7D418633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A2E3-05F9-4CD0-AE02-75E3C3580FEB}" type="datetimeFigureOut">
              <a:rPr lang="en-SG" smtClean="0"/>
              <a:t>28/6/2020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207C6-2A4C-4BE3-85F1-F375375C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EA38-69D8-45DE-95FA-4CFCA24E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B616-22E5-4464-B8CF-438ACB4AF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24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1268-E8C2-45C5-B204-1EC48969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74D2E-54D4-4D39-8072-CB712FDC0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769F9-9DAD-413A-8E9E-E232398C7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A7FC3-A044-4F7A-A3F2-56E62101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A2E3-05F9-4CD0-AE02-75E3C3580FEB}" type="datetimeFigureOut">
              <a:rPr lang="en-SG" smtClean="0"/>
              <a:t>28/6/2020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5959-3726-4F0B-A7F1-35689E5A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8E245-9840-4992-BDBF-56A380E0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B616-22E5-4464-B8CF-438ACB4AF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86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94F6E-88F4-4F01-B0E6-AC23FC80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958E9-7E68-4055-9A61-5F048895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4DCB-E94B-478E-8670-D873AB01B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BA2E3-05F9-4CD0-AE02-75E3C3580FEB}" type="datetimeFigureOut">
              <a:rPr lang="en-SG" smtClean="0"/>
              <a:t>28/6/2020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80A7-7BA8-439A-A826-7BED32229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1529-D0F3-455B-8C8D-03D527035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B616-22E5-4464-B8CF-438ACB4AF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37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DE14-4B64-4554-B00C-715745745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84096-9C78-46D6-932C-4DFBEDD49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7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7F182-6157-4CB7-918F-21CCAA8C6AB6}"/>
              </a:ext>
            </a:extLst>
          </p:cNvPr>
          <p:cNvGrpSpPr/>
          <p:nvPr/>
        </p:nvGrpSpPr>
        <p:grpSpPr>
          <a:xfrm>
            <a:off x="0" y="-55522"/>
            <a:ext cx="9504621" cy="6412389"/>
            <a:chOff x="0" y="-55522"/>
            <a:chExt cx="9504621" cy="6412389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D6E17C4-E883-4EA7-A6A1-4565E889B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8591" y="2872345"/>
              <a:ext cx="4646029" cy="3484522"/>
            </a:xfrm>
            <a:prstGeom prst="rect">
              <a:avLst/>
            </a:prstGeom>
          </p:spPr>
        </p:pic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D1E8F731-6E7D-46CA-B967-12653AB8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06487"/>
              <a:ext cx="4858591" cy="3450380"/>
            </a:xfrm>
            <a:prstGeom prst="rect">
              <a:avLst/>
            </a:prstGeom>
          </p:spPr>
        </p:pic>
        <p:pic>
          <p:nvPicPr>
            <p:cNvPr id="11" name="Picture 10" descr="A picture containing sitting, table&#10;&#10;Description automatically generated">
              <a:extLst>
                <a:ext uri="{FF2B5EF4-FFF2-40B4-BE49-F238E27FC236}">
                  <a16:creationId xmlns:a16="http://schemas.microsoft.com/office/drawing/2014/main" id="{B733AC2E-7C6D-43A3-9645-101ECA60C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8592" y="-55522"/>
              <a:ext cx="4646029" cy="3484522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E51D1EC5-90FF-45E4-86DD-40B08B15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55522"/>
              <a:ext cx="4858593" cy="348452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068C8B1-1403-4DFF-9301-F45EF4DD09A3}"/>
              </a:ext>
            </a:extLst>
          </p:cNvPr>
          <p:cNvSpPr txBox="1"/>
          <p:nvPr/>
        </p:nvSpPr>
        <p:spPr>
          <a:xfrm>
            <a:off x="1079292" y="131801"/>
            <a:ext cx="25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#</a:t>
            </a:r>
            <a:r>
              <a:rPr lang="en-SG" b="1" dirty="0" err="1"/>
              <a:t>wpsg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48A3D-D9D1-4365-A6F3-4521D5FC4DB0}"/>
              </a:ext>
            </a:extLst>
          </p:cNvPr>
          <p:cNvSpPr txBox="1"/>
          <p:nvPr/>
        </p:nvSpPr>
        <p:spPr>
          <a:xfrm>
            <a:off x="5651421" y="131801"/>
            <a:ext cx="336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#</a:t>
            </a:r>
            <a:r>
              <a:rPr lang="en-SG" b="1" dirty="0" err="1"/>
              <a:t>ProgressSgParty</a:t>
            </a:r>
            <a:endParaRPr lang="en-SG" b="1" dirty="0">
              <a:effectLst/>
            </a:endParaRPr>
          </a:p>
          <a:p>
            <a:br>
              <a:rPr lang="en-SG" b="1" dirty="0"/>
            </a:b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56F2B2-7FEF-45D7-9D0E-300ABEED0501}"/>
              </a:ext>
            </a:extLst>
          </p:cNvPr>
          <p:cNvSpPr txBox="1"/>
          <p:nvPr/>
        </p:nvSpPr>
        <p:spPr>
          <a:xfrm>
            <a:off x="1005391" y="3106312"/>
            <a:ext cx="336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#PAP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5D754-BB6B-4D11-9929-A7CB050B913D}"/>
              </a:ext>
            </a:extLst>
          </p:cNvPr>
          <p:cNvSpPr txBox="1"/>
          <p:nvPr/>
        </p:nvSpPr>
        <p:spPr>
          <a:xfrm>
            <a:off x="5499617" y="3106312"/>
            <a:ext cx="336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#GE2020SG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3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A3EC2E6-1119-453F-9C54-B16D4C3D1743}"/>
              </a:ext>
            </a:extLst>
          </p:cNvPr>
          <p:cNvGrpSpPr/>
          <p:nvPr/>
        </p:nvGrpSpPr>
        <p:grpSpPr>
          <a:xfrm>
            <a:off x="179882" y="168158"/>
            <a:ext cx="9630110" cy="6521684"/>
            <a:chOff x="0" y="-350324"/>
            <a:chExt cx="10319658" cy="7216782"/>
          </a:xfrm>
        </p:grpSpPr>
        <p:pic>
          <p:nvPicPr>
            <p:cNvPr id="11" name="Picture 10" descr="A picture containing photo, table, sitting, computer&#10;&#10;Description automatically generated">
              <a:extLst>
                <a:ext uri="{FF2B5EF4-FFF2-40B4-BE49-F238E27FC236}">
                  <a16:creationId xmlns:a16="http://schemas.microsoft.com/office/drawing/2014/main" id="{455F65B7-B40B-4987-A565-D6D449478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93"/>
            <a:stretch/>
          </p:blipFill>
          <p:spPr>
            <a:xfrm>
              <a:off x="5263228" y="2853707"/>
              <a:ext cx="5056430" cy="4012751"/>
            </a:xfrm>
            <a:prstGeom prst="rect">
              <a:avLst/>
            </a:prstGeom>
          </p:spPr>
        </p:pic>
        <p:pic>
          <p:nvPicPr>
            <p:cNvPr id="5" name="Picture 4" descr="A picture containing photo, colorful, sitting, flying&#10;&#10;Description automatically generated">
              <a:extLst>
                <a:ext uri="{FF2B5EF4-FFF2-40B4-BE49-F238E27FC236}">
                  <a16:creationId xmlns:a16="http://schemas.microsoft.com/office/drawing/2014/main" id="{9EBC2C32-0774-4380-88DA-06027C6F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50324"/>
              <a:ext cx="5584371" cy="3204032"/>
            </a:xfrm>
            <a:prstGeom prst="rect">
              <a:avLst/>
            </a:prstGeom>
          </p:spPr>
        </p:pic>
        <p:pic>
          <p:nvPicPr>
            <p:cNvPr id="7" name="Picture 6" descr="A picture containing sitting, computer, table, computer&#10;&#10;Description automatically generated">
              <a:extLst>
                <a:ext uri="{FF2B5EF4-FFF2-40B4-BE49-F238E27FC236}">
                  <a16:creationId xmlns:a16="http://schemas.microsoft.com/office/drawing/2014/main" id="{B9D69329-6F27-44B8-9542-5D9DB69E6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372" y="-350324"/>
              <a:ext cx="4735286" cy="3204032"/>
            </a:xfrm>
            <a:prstGeom prst="rect">
              <a:avLst/>
            </a:prstGeom>
          </p:spPr>
        </p:pic>
        <p:pic>
          <p:nvPicPr>
            <p:cNvPr id="9" name="Picture 8" descr="A picture containing photo, filled, light, time&#10;&#10;Description automatically generated">
              <a:extLst>
                <a:ext uri="{FF2B5EF4-FFF2-40B4-BE49-F238E27FC236}">
                  <a16:creationId xmlns:a16="http://schemas.microsoft.com/office/drawing/2014/main" id="{6DC5DF46-B2C0-44AD-9CBA-ABC2EB8E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45223"/>
              <a:ext cx="5584371" cy="418827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9F2685-C8AA-4E9B-BC09-838E1216B37E}"/>
                </a:ext>
              </a:extLst>
            </p:cNvPr>
            <p:cNvSpPr txBox="1"/>
            <p:nvPr/>
          </p:nvSpPr>
          <p:spPr>
            <a:xfrm>
              <a:off x="1510526" y="-160167"/>
              <a:ext cx="256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#</a:t>
              </a:r>
              <a:r>
                <a:rPr lang="en-SG" b="1" dirty="0" err="1"/>
                <a:t>wpsg</a:t>
              </a:r>
              <a:endParaRPr lang="en-SG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B0CF19-E664-4154-8B64-601C57D08097}"/>
                </a:ext>
              </a:extLst>
            </p:cNvPr>
            <p:cNvSpPr txBox="1"/>
            <p:nvPr/>
          </p:nvSpPr>
          <p:spPr>
            <a:xfrm>
              <a:off x="7085351" y="-89933"/>
              <a:ext cx="256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#</a:t>
              </a:r>
              <a:r>
                <a:rPr lang="en-SG" b="1" dirty="0" err="1"/>
                <a:t>ProgressSGParty</a:t>
              </a:r>
              <a:endParaRPr lang="en-SG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0679D6-14B9-4850-8290-2B38E9306752}"/>
                </a:ext>
              </a:extLst>
            </p:cNvPr>
            <p:cNvSpPr txBox="1"/>
            <p:nvPr/>
          </p:nvSpPr>
          <p:spPr>
            <a:xfrm>
              <a:off x="717030" y="2772672"/>
              <a:ext cx="256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#PAP</a:t>
              </a:r>
              <a:endParaRPr lang="en-SG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6D1D2D-46CC-40DC-A2CD-37431C6B6B13}"/>
                </a:ext>
              </a:extLst>
            </p:cNvPr>
            <p:cNvSpPr txBox="1"/>
            <p:nvPr/>
          </p:nvSpPr>
          <p:spPr>
            <a:xfrm>
              <a:off x="6241172" y="2929433"/>
              <a:ext cx="256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#GE2020SG</a:t>
              </a:r>
              <a:endParaRPr lang="en-SG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8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54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Dehan Chia</dc:creator>
  <cp:lastModifiedBy>Dehan Chia</cp:lastModifiedBy>
  <cp:revision>5</cp:revision>
  <dcterms:created xsi:type="dcterms:W3CDTF">2020-06-28T13:09:09Z</dcterms:created>
  <dcterms:modified xsi:type="dcterms:W3CDTF">2020-06-28T13:46:19Z</dcterms:modified>
</cp:coreProperties>
</file>