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1E4B28-6B6C-49F6-83E3-AF6E92C7A4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A2A7C-B4A1-459E-85C6-BF77AFA5467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289C6-B2D1-473B-8058-515A78E4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1C68-C4D6-4B40-85D2-19484D59FCA9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DEB-88E2-4702-96A3-DF2F7E548D11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BAB2-AA5E-4E69-9532-5559EA0F12F0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4369-1CEF-48C1-B5F5-D651749703DC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D1D-FEFA-4E23-9782-4B0395669756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495-0ED2-404F-88F0-124C0ED19283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1FF-8C2D-49C1-9C90-7B6DA02EFAF6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41F-3F26-4B8D-A39B-EE5BC3613739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0CE-0BD8-4932-B1F3-D75C71E1785F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DFB96D-C9EF-4CE3-89FD-7C56EE4E86FD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DDF-A46D-40AC-BBE8-9D13703AA3B3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66AE4-81E4-49EA-ADB3-BD5916A442E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97941"/>
            <a:ext cx="10470278" cy="3177765"/>
          </a:xfrm>
        </p:spPr>
        <p:txBody>
          <a:bodyPr>
            <a:normAutofit/>
          </a:bodyPr>
          <a:lstStyle/>
          <a:p>
            <a:r>
              <a:rPr lang="en-US" dirty="0" smtClean="0"/>
              <a:t>Wisconsin </a:t>
            </a:r>
            <a:r>
              <a:rPr lang="en-US" dirty="0"/>
              <a:t>breast cancer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62534"/>
            <a:ext cx="10058400" cy="163867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Prof. </a:t>
            </a:r>
            <a:r>
              <a:rPr lang="en-US" sz="1600" dirty="0" err="1" smtClean="0"/>
              <a:t>sadeghi</a:t>
            </a:r>
            <a:endParaRPr lang="en-US" sz="1600" dirty="0" smtClean="0"/>
          </a:p>
          <a:p>
            <a:r>
              <a:rPr lang="en-US" sz="1600" dirty="0" smtClean="0"/>
              <a:t>	By M</a:t>
            </a:r>
            <a:r>
              <a:rPr lang="en-US" sz="1600" cap="none" dirty="0" smtClean="0"/>
              <a:t>ohammad</a:t>
            </a:r>
            <a:r>
              <a:rPr lang="en-US" sz="1600" dirty="0" smtClean="0"/>
              <a:t> </a:t>
            </a:r>
            <a:r>
              <a:rPr lang="en-US" sz="1600" dirty="0" smtClean="0"/>
              <a:t>D</a:t>
            </a:r>
            <a:r>
              <a:rPr lang="en-US" sz="1600" cap="none" dirty="0" smtClean="0"/>
              <a:t>ehghan-Rouzi(810197243)</a:t>
            </a:r>
            <a:endParaRPr lang="en-US" sz="1600" cap="none" dirty="0" smtClean="0"/>
          </a:p>
          <a:p>
            <a:r>
              <a:rPr lang="en-US" sz="2000" b="1" cap="none" dirty="0" smtClean="0">
                <a:solidFill>
                  <a:schemeClr val="accent4">
                    <a:lumMod val="50000"/>
                  </a:schemeClr>
                </a:solidFill>
              </a:rPr>
              <a:t>dehghanr.mohammad@gmail.com</a:t>
            </a:r>
          </a:p>
          <a:p>
            <a:r>
              <a:rPr lang="en-US" sz="2000" b="1" cap="none" dirty="0" smtClean="0">
                <a:solidFill>
                  <a:schemeClr val="accent4">
                    <a:lumMod val="50000"/>
                  </a:schemeClr>
                </a:solidFill>
              </a:rPr>
              <a:t>dehghanr.mohammad@ut.ac.ir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82538" cy="40233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https://archive.ics.uci.edu/ml/datasets/Breast+Cancer+Wisconsin+(Diagnostic)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71" y="1520982"/>
            <a:ext cx="6960712" cy="46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57017" cy="4023360"/>
          </a:xfrm>
        </p:spPr>
        <p:txBody>
          <a:bodyPr/>
          <a:lstStyle/>
          <a:p>
            <a:r>
              <a:rPr lang="en-US" dirty="0" smtClean="0"/>
              <a:t>How many features? 	</a:t>
            </a:r>
            <a:r>
              <a:rPr lang="en-US" dirty="0" smtClean="0"/>
              <a:t>30</a:t>
            </a:r>
            <a:endParaRPr lang="en-US" dirty="0" smtClean="0"/>
          </a:p>
          <a:p>
            <a:r>
              <a:rPr lang="en-US" dirty="0" smtClean="0"/>
              <a:t>How many examples (rows)?	178</a:t>
            </a:r>
          </a:p>
          <a:p>
            <a:r>
              <a:rPr lang="en-US" dirty="0" smtClean="0"/>
              <a:t>How many </a:t>
            </a:r>
            <a:r>
              <a:rPr lang="en-US" dirty="0" smtClean="0"/>
              <a:t>classes? </a:t>
            </a:r>
            <a:r>
              <a:rPr lang="en-US" dirty="0" smtClean="0"/>
              <a:t>	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class_0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Benign</a:t>
            </a:r>
            <a:endParaRPr lang="en-US" strike="sngStrike" dirty="0" smtClean="0"/>
          </a:p>
          <a:p>
            <a:r>
              <a:rPr lang="en-US" dirty="0" smtClean="0"/>
              <a:t>class_1 </a:t>
            </a:r>
            <a:r>
              <a:rPr lang="en-US" dirty="0" smtClean="0">
                <a:sym typeface="Wingdings" panose="05000000000000000000" pitchFamily="2" charset="2"/>
              </a:rPr>
              <a:t> Malignant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557017" cy="1450757"/>
          </a:xfrm>
        </p:spPr>
        <p:txBody>
          <a:bodyPr/>
          <a:lstStyle/>
          <a:p>
            <a:r>
              <a:rPr lang="en-US" dirty="0" smtClean="0"/>
              <a:t>Breast cancer </a:t>
            </a:r>
            <a:r>
              <a:rPr lang="en-US" dirty="0" smtClean="0"/>
              <a:t>dataset </a:t>
            </a:r>
            <a:r>
              <a:rPr lang="en-US" dirty="0"/>
              <a:t>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10" name="AutoShape 8" descr="Image result for malignant vs benign breast canc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58" y="1845734"/>
            <a:ext cx="4874075" cy="32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8019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30 features (3*10)</a:t>
            </a:r>
          </a:p>
          <a:p>
            <a:r>
              <a:rPr lang="en-US" b="1" dirty="0"/>
              <a:t>a) radius </a:t>
            </a:r>
            <a:r>
              <a:rPr lang="en-US" dirty="0"/>
              <a:t>(mean of distances from center to points on the perimeter)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b) texture </a:t>
            </a:r>
            <a:r>
              <a:rPr lang="en-US" dirty="0"/>
              <a:t>(standard deviation of gray-scale values)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c) perimeter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d) area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e) smoothness </a:t>
            </a:r>
            <a:r>
              <a:rPr lang="en-US" dirty="0"/>
              <a:t>(local variation in radius lengths)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f) compactness </a:t>
            </a:r>
            <a:r>
              <a:rPr lang="en-US" dirty="0"/>
              <a:t>(perimeter^2 / area - 1.0)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g) concavity </a:t>
            </a:r>
            <a:r>
              <a:rPr lang="en-US" dirty="0"/>
              <a:t>(severity of concave portions of the contour)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h) concave points </a:t>
            </a:r>
            <a:r>
              <a:rPr lang="en-US" dirty="0"/>
              <a:t>(number of concave portions of the contour)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</a:t>
            </a:r>
            <a:r>
              <a:rPr lang="en-US" b="1" dirty="0"/>
              <a:t>) symmetry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j) </a:t>
            </a:r>
            <a:r>
              <a:rPr lang="en-US" b="1" dirty="0" smtClean="0"/>
              <a:t>fractal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72" y="108641"/>
            <a:ext cx="4913197" cy="62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</a:t>
            </a:r>
            <a:r>
              <a:rPr lang="en-US" dirty="0" smtClean="0"/>
              <a:t>visualize the data!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9100"/>
            <a:ext cx="5363633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12" y="1819100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between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Radius vs perimeter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63" y="173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Smoothness </a:t>
            </a:r>
            <a:r>
              <a:rPr lang="en-US" dirty="0"/>
              <a:t>vs symmetric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92" y="1176431"/>
            <a:ext cx="6477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(Principal component analysis)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68" y="1737360"/>
            <a:ext cx="4527638" cy="45276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2163778"/>
            <a:ext cx="540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pca</a:t>
            </a:r>
            <a:r>
              <a:rPr lang="en-US" dirty="0"/>
              <a:t> = PCA(0.99)</a:t>
            </a:r>
          </a:p>
          <a:p>
            <a:r>
              <a:rPr lang="en-US" smtClean="0"/>
              <a:t>principal_components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pca.fit_transform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Explained variance ratio:</a:t>
            </a:r>
            <a:endParaRPr lang="en-US" dirty="0" smtClean="0"/>
          </a:p>
          <a:p>
            <a:r>
              <a:rPr lang="en-US" dirty="0" smtClean="0"/>
              <a:t>[0.98204467,  </a:t>
            </a:r>
            <a:r>
              <a:rPr lang="en-US" dirty="0"/>
              <a:t>0.01617649]</a:t>
            </a:r>
          </a:p>
        </p:txBody>
      </p:sp>
    </p:spTree>
    <p:extLst>
      <p:ext uri="{BB962C8B-B14F-4D97-AF65-F5344CB8AC3E}">
        <p14:creationId xmlns:p14="http://schemas.microsoft.com/office/powerpoint/2010/main" val="9155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1530</TotalTime>
  <Words>150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Wisconsin breast cancer dataset</vt:lpstr>
      <vt:lpstr>Dataset</vt:lpstr>
      <vt:lpstr>Breast cancer dataset description</vt:lpstr>
      <vt:lpstr>Features od dataset</vt:lpstr>
      <vt:lpstr>Now lets visualize the data!</vt:lpstr>
      <vt:lpstr>Correlation between features</vt:lpstr>
      <vt:lpstr>Some bad features</vt:lpstr>
      <vt:lpstr>PCA (Principal component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Mohammad Dehghan Rouzi</dc:creator>
  <cp:lastModifiedBy>Mohammad Dehghan Rouzi</cp:lastModifiedBy>
  <cp:revision>80</cp:revision>
  <dcterms:created xsi:type="dcterms:W3CDTF">2019-11-15T16:27:04Z</dcterms:created>
  <dcterms:modified xsi:type="dcterms:W3CDTF">2019-12-08T15:49:37Z</dcterms:modified>
</cp:coreProperties>
</file>