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51E4B28-6B6C-49F6-83E3-AF6E92C7A450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58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CA2A7C-B4A1-459E-85C6-BF77AFA5467F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289C6-B2D1-473B-8058-515A78E41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38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1C68-C4D6-4B40-85D2-19484D59FCA9}" type="datetime1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Tehran, (dehghanr.mohammad@gmail.com)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0203-888C-4B6F-BC52-FFD4E4D74EA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780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DDEB-88E2-4702-96A3-DF2F7E548D11}" type="datetime1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Tehran, (dehghanr.mohammad@gmail.com)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0203-888C-4B6F-BC52-FFD4E4D74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9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FBAB2-AA5E-4E69-9532-5559EA0F12F0}" type="datetime1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Tehran, (dehghanr.mohammad@gmail.com)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0203-888C-4B6F-BC52-FFD4E4D74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22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4369-1CEF-48C1-B5F5-D651749703DC}" type="datetime1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Tehran, (dehghanr.mohammad@gmail.com)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0203-888C-4B6F-BC52-FFD4E4D74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6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0D1D-FEFA-4E23-9782-4B0395669756}" type="datetime1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Tehran, (dehghanr.mohammad@gmail.com)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0203-888C-4B6F-BC52-FFD4E4D74EA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463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3495-0ED2-404F-88F0-124C0ED19283}" type="datetime1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Tehran, (dehghanr.mohammad@gmail.com)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0203-888C-4B6F-BC52-FFD4E4D74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63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A1FF-8C2D-49C1-9C90-7B6DA02EFAF6}" type="datetime1">
              <a:rPr lang="en-US" smtClean="0"/>
              <a:t>12/23/2019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Tehran, (dehghanr.mohammad@gmail.com)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0203-888C-4B6F-BC52-FFD4E4D74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22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341F-3F26-4B8D-A39B-EE5BC3613739}" type="datetime1">
              <a:rPr lang="en-US" smtClean="0"/>
              <a:t>12/23/2019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Tehran, (dehghanr.mohammad@gmail.com)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0203-888C-4B6F-BC52-FFD4E4D74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11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30CE-0BD8-4932-B1F3-D75C71E1785F}" type="datetime1">
              <a:rPr lang="en-US" smtClean="0"/>
              <a:t>12/23/2019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University of Tehran, (dehghanr.mohammad@gmail.com)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0203-888C-4B6F-BC52-FFD4E4D74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6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DFB96D-C9EF-4CE3-89FD-7C56EE4E86FD}" type="datetime1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University of Tehran, (dehghanr.mohammad@gmail.com)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2B0203-888C-4B6F-BC52-FFD4E4D74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91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DDDF-A46D-40AC-BBE8-9D13703AA3B3}" type="datetime1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Tehran, (dehghanr.mohammad@gmail.com)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0203-888C-4B6F-BC52-FFD4E4D74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12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AB66AE4-81E4-49EA-ADB3-BD5916A442EE}" type="datetime1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University of Tehran, (dehghanr.mohammad@gmail.com)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E2B0203-888C-4B6F-BC52-FFD4E4D74EA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52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497941"/>
            <a:ext cx="10470278" cy="3177765"/>
          </a:xfrm>
        </p:spPr>
        <p:txBody>
          <a:bodyPr>
            <a:normAutofit/>
          </a:bodyPr>
          <a:lstStyle/>
          <a:p>
            <a:r>
              <a:rPr lang="en-US" dirty="0" smtClean="0"/>
              <a:t>Wisconsin </a:t>
            </a:r>
            <a:r>
              <a:rPr lang="en-US" dirty="0"/>
              <a:t>breast cancer </a:t>
            </a:r>
            <a:r>
              <a:rPr lang="en-US" dirty="0" smtClean="0"/>
              <a:t>tumor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62534"/>
            <a:ext cx="10058400" cy="1638678"/>
          </a:xfrm>
        </p:spPr>
        <p:txBody>
          <a:bodyPr>
            <a:normAutofit/>
          </a:bodyPr>
          <a:lstStyle/>
          <a:p>
            <a:r>
              <a:rPr lang="en-US" sz="1600" dirty="0" smtClean="0"/>
              <a:t>Prof. </a:t>
            </a:r>
            <a:r>
              <a:rPr lang="en-US" sz="1600" dirty="0" err="1" smtClean="0"/>
              <a:t>sadeghi</a:t>
            </a:r>
            <a:endParaRPr lang="en-US" sz="1600" dirty="0" smtClean="0"/>
          </a:p>
          <a:p>
            <a:r>
              <a:rPr lang="en-US" sz="1600" dirty="0" smtClean="0"/>
              <a:t>	By M</a:t>
            </a:r>
            <a:r>
              <a:rPr lang="en-US" sz="1600" cap="none" dirty="0" smtClean="0"/>
              <a:t>ohammad</a:t>
            </a:r>
            <a:r>
              <a:rPr lang="en-US" sz="1600" dirty="0" smtClean="0"/>
              <a:t> D</a:t>
            </a:r>
            <a:r>
              <a:rPr lang="en-US" sz="1600" cap="none" dirty="0" smtClean="0"/>
              <a:t>ehghan-Rouzi(810197243)</a:t>
            </a:r>
          </a:p>
          <a:p>
            <a:r>
              <a:rPr lang="en-US" sz="2000" b="1" cap="none" dirty="0" smtClean="0">
                <a:solidFill>
                  <a:schemeClr val="accent4">
                    <a:lumMod val="50000"/>
                  </a:schemeClr>
                </a:solidFill>
              </a:rPr>
              <a:t>dehghanr.mohammad@gmail.com</a:t>
            </a:r>
          </a:p>
          <a:p>
            <a:r>
              <a:rPr lang="en-US" sz="2000" b="1" cap="none" dirty="0" smtClean="0">
                <a:solidFill>
                  <a:schemeClr val="accent4">
                    <a:lumMod val="50000"/>
                  </a:schemeClr>
                </a:solidFill>
              </a:rPr>
              <a:t>dehghanr.mohammad@ut.ac.ir</a:t>
            </a:r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0203-888C-4B6F-BC52-FFD4E4D74EA6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Tehran, (dehghanr.mohammad@gmail.com)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75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3782538" cy="402336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1. Random forest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2. Naïve Bayes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3. MLP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4. SVM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5. Logistic regression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6. K-Nearest neighbor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7. Linear </a:t>
            </a:r>
            <a:r>
              <a:rPr lang="en-US" sz="2800" dirty="0">
                <a:solidFill>
                  <a:schemeClr val="tx1"/>
                </a:solidFill>
              </a:rPr>
              <a:t>regression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0203-888C-4B6F-BC52-FFD4E4D74EA6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Tehran, (dehghanr.mohammad@gmail.com)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Tehran, (dehghanr.mohammad@gmail.com)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0203-888C-4B6F-BC52-FFD4E4D74EA6}" type="slidenum">
              <a:rPr lang="en-US" smtClean="0"/>
              <a:t>3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forest and </a:t>
            </a:r>
            <a:r>
              <a:rPr lang="en-US" dirty="0"/>
              <a:t>MLP </a:t>
            </a:r>
            <a:endParaRPr lang="en-US" dirty="0" smtClean="0"/>
          </a:p>
          <a:p>
            <a:r>
              <a:rPr lang="en-US" dirty="0" smtClean="0"/>
              <a:t>Accuracy: 0.965</a:t>
            </a:r>
            <a:endParaRPr lang="en-US" dirty="0"/>
          </a:p>
        </p:txBody>
      </p:sp>
      <p:pic>
        <p:nvPicPr>
          <p:cNvPr id="10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214" y="603390"/>
            <a:ext cx="6865786" cy="514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82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 for MLP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Tehran, (dehghanr.mohammad@gmail.com)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0203-888C-4B6F-BC52-FFD4E4D74EA6}" type="slidenum">
              <a:rPr lang="en-US" smtClean="0"/>
              <a:t>4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5733"/>
            <a:ext cx="5656441" cy="42423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559" y="1845733"/>
            <a:ext cx="5656441" cy="4242331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5779363" y="3966898"/>
            <a:ext cx="6480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663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 Curve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Tehran, (dehghanr.mohammad@gmail.com)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0203-888C-4B6F-BC52-FFD4E4D74EA6}" type="slidenum">
              <a:rPr lang="en-US" smtClean="0"/>
              <a:t>5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635948" y="3966898"/>
            <a:ext cx="923278" cy="14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75" y="1955535"/>
            <a:ext cx="5363633" cy="4022725"/>
          </a:xfr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938" y="1955535"/>
            <a:ext cx="5363634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27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Tehran, (dehghanr.mohammad@gmail.com)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0203-888C-4B6F-BC52-FFD4E4D74EA6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 descr="Image result for thanks for your atten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993" y="785072"/>
            <a:ext cx="6934200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444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1600</TotalTime>
  <Words>98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Wisconsin breast cancer tumor prediction</vt:lpstr>
      <vt:lpstr>Classifiers</vt:lpstr>
      <vt:lpstr>Results</vt:lpstr>
      <vt:lpstr>Confusion matrix for MLP</vt:lpstr>
      <vt:lpstr>ROC Curve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</dc:title>
  <dc:creator>Mohammad Dehghan Rouzi</dc:creator>
  <cp:lastModifiedBy>Mohammad Dehghan Rouzi</cp:lastModifiedBy>
  <cp:revision>94</cp:revision>
  <dcterms:created xsi:type="dcterms:W3CDTF">2019-11-15T16:27:04Z</dcterms:created>
  <dcterms:modified xsi:type="dcterms:W3CDTF">2019-12-23T19:51:56Z</dcterms:modified>
</cp:coreProperties>
</file>