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sldIdLst>
    <p:sldId id="259" r:id="rId3"/>
    <p:sldId id="260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0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24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33DD8-3BDD-4EB7-974F-8A7BAC8D063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9A8E-EB16-4BC0-9AAB-555B14C82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black">
          <a:xfrm>
            <a:off x="1" y="0"/>
            <a:ext cx="6857129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566"/>
              </a:spcAft>
            </a:pPr>
            <a:endParaRPr lang="en-US" sz="1124" dirty="0" smtClean="0">
              <a:solidFill>
                <a:prstClr val="white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" y="669"/>
            <a:ext cx="6857858" cy="91426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222233" y="5131204"/>
            <a:ext cx="5022000" cy="1392000"/>
          </a:xfrm>
        </p:spPr>
        <p:txBody>
          <a:bodyPr/>
          <a:lstStyle>
            <a:lvl1pPr>
              <a:lnSpc>
                <a:spcPts val="2248"/>
              </a:lnSpc>
              <a:defRPr sz="1687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Presentation title 30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on one line.</a:t>
            </a:r>
            <a:br>
              <a:rPr lang="en-US" noProof="0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22635" y="6576000"/>
            <a:ext cx="5022000" cy="1008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417601"/>
            <a:ext cx="6858000" cy="4540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pic>
        <p:nvPicPr>
          <p:cNvPr id="14" name="Entwurfsvorlag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8861" y="-574650"/>
            <a:ext cx="687208" cy="99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lie Wechsel/Zurücksetzen/Textebenen"/>
          <p:cNvSpPr txBox="1"/>
          <p:nvPr userDrawn="1"/>
        </p:nvSpPr>
        <p:spPr>
          <a:xfrm rot="10800000" flipH="1" flipV="1">
            <a:off x="-1173888" y="2063999"/>
            <a:ext cx="1113170" cy="264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Reset the slide back to its </a:t>
            </a:r>
          </a:p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original form via menu bar:</a:t>
            </a:r>
          </a:p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Home // Slides // Reset</a:t>
            </a:r>
          </a:p>
          <a:p>
            <a:pPr algn="r"/>
            <a:endParaRPr lang="en-US" sz="562" dirty="0" smtClean="0">
              <a:solidFill>
                <a:srgbClr val="333333"/>
              </a:solidFill>
            </a:endParaRPr>
          </a:p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Change the slide layout </a:t>
            </a:r>
          </a:p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via menu bar:</a:t>
            </a: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Home // Slides // Layout</a:t>
            </a:r>
          </a:p>
          <a:p>
            <a:pPr algn="r" defTabSz="514008">
              <a:defRPr/>
            </a:pPr>
            <a:endParaRPr lang="en-US" sz="562" dirty="0" smtClean="0">
              <a:solidFill>
                <a:srgbClr val="333333"/>
              </a:solidFill>
            </a:endParaRP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Change the text level</a:t>
            </a: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via menu bar: </a:t>
            </a:r>
            <a:br>
              <a:rPr lang="en-US" sz="562" dirty="0" smtClean="0">
                <a:solidFill>
                  <a:srgbClr val="333333"/>
                </a:solidFill>
              </a:rPr>
            </a:br>
            <a:r>
              <a:rPr lang="en-US" sz="562" dirty="0" smtClean="0">
                <a:solidFill>
                  <a:srgbClr val="333333"/>
                </a:solidFill>
              </a:rPr>
              <a:t>Home // Paragraph // Increase/</a:t>
            </a: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Decrease List Level</a:t>
            </a:r>
          </a:p>
        </p:txBody>
      </p:sp>
      <p:sp>
        <p:nvSpPr>
          <p:cNvPr id="19" name="Design wechsel"/>
          <p:cNvSpPr txBox="1"/>
          <p:nvPr userDrawn="1"/>
        </p:nvSpPr>
        <p:spPr>
          <a:xfrm rot="10800000" flipH="1" flipV="1">
            <a:off x="-1173888" y="537599"/>
            <a:ext cx="1113170" cy="12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Alternating between white and black slide layouts via menu bar: </a:t>
            </a:r>
            <a:br>
              <a:rPr lang="en-US" sz="562" dirty="0" smtClean="0">
                <a:solidFill>
                  <a:srgbClr val="333333"/>
                </a:solidFill>
              </a:rPr>
            </a:br>
            <a:r>
              <a:rPr lang="en-US" sz="562" dirty="0" smtClean="0">
                <a:solidFill>
                  <a:srgbClr val="333333"/>
                </a:solidFill>
              </a:rPr>
              <a:t>Design // Themes</a:t>
            </a:r>
          </a:p>
          <a:p>
            <a:pPr algn="r"/>
            <a:r>
              <a:rPr lang="en-US" sz="562" dirty="0" smtClean="0">
                <a:solidFill>
                  <a:srgbClr val="333333"/>
                </a:solidFill>
              </a:rPr>
              <a:t>(Right click: </a:t>
            </a:r>
            <a:r>
              <a:rPr lang="en-US" sz="562" i="1" dirty="0" smtClean="0">
                <a:solidFill>
                  <a:srgbClr val="333333"/>
                </a:solidFill>
              </a:rPr>
              <a:t>Apply to All Slides </a:t>
            </a:r>
            <a:r>
              <a:rPr lang="en-US" sz="562" dirty="0" smtClean="0">
                <a:solidFill>
                  <a:srgbClr val="333333"/>
                </a:solidFill>
              </a:rPr>
              <a:t>or </a:t>
            </a:r>
            <a:br>
              <a:rPr lang="en-US" sz="562" dirty="0" smtClean="0">
                <a:solidFill>
                  <a:srgbClr val="333333"/>
                </a:solidFill>
              </a:rPr>
            </a:br>
            <a:r>
              <a:rPr lang="en-US" sz="562" i="1" dirty="0" smtClean="0">
                <a:solidFill>
                  <a:srgbClr val="333333"/>
                </a:solidFill>
              </a:rPr>
              <a:t>Apply to Selected Slide</a:t>
            </a:r>
            <a:r>
              <a:rPr lang="en-US" sz="562" dirty="0" smtClean="0">
                <a:solidFill>
                  <a:srgbClr val="333333"/>
                </a:solidFill>
              </a:rPr>
              <a:t>)</a:t>
            </a:r>
          </a:p>
        </p:txBody>
      </p:sp>
      <p:pic>
        <p:nvPicPr>
          <p:cNvPr id="20" name="Listenebene erhöhe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957" y="4751999"/>
            <a:ext cx="35730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Listenebene verringern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8957" y="5375999"/>
            <a:ext cx="357304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// Listenebene erhöhen"/>
          <p:cNvSpPr txBox="1"/>
          <p:nvPr userDrawn="1"/>
        </p:nvSpPr>
        <p:spPr>
          <a:xfrm>
            <a:off x="-870296" y="4751999"/>
            <a:ext cx="404789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Increase</a:t>
            </a: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List Level</a:t>
            </a:r>
          </a:p>
        </p:txBody>
      </p:sp>
      <p:sp>
        <p:nvSpPr>
          <p:cNvPr id="23" name="Text // Listenebene verringern"/>
          <p:cNvSpPr txBox="1"/>
          <p:nvPr userDrawn="1"/>
        </p:nvSpPr>
        <p:spPr>
          <a:xfrm>
            <a:off x="-870296" y="5375999"/>
            <a:ext cx="404789" cy="43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Decrease </a:t>
            </a:r>
          </a:p>
          <a:p>
            <a:pPr algn="r" defTabSz="514008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List Level</a:t>
            </a:r>
          </a:p>
        </p:txBody>
      </p:sp>
      <p:sp>
        <p:nvSpPr>
          <p:cNvPr id="24" name="Hilfslinien"/>
          <p:cNvSpPr txBox="1"/>
          <p:nvPr userDrawn="1"/>
        </p:nvSpPr>
        <p:spPr>
          <a:xfrm rot="10800000" flipH="1" flipV="1">
            <a:off x="243310" y="-624001"/>
            <a:ext cx="1849738" cy="4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6329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Show guides via menu bar: View // Show // tick Guides</a:t>
            </a:r>
          </a:p>
        </p:txBody>
      </p:sp>
      <p:sp>
        <p:nvSpPr>
          <p:cNvPr id="25" name="Hilfslinien"/>
          <p:cNvSpPr txBox="1"/>
          <p:nvPr userDrawn="1"/>
        </p:nvSpPr>
        <p:spPr>
          <a:xfrm rot="10800000" flipH="1" flipV="1">
            <a:off x="3995768" y="-624000"/>
            <a:ext cx="2631422" cy="4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6329">
              <a:defRPr/>
            </a:pPr>
            <a:r>
              <a:rPr lang="en-US" sz="562" dirty="0" smtClean="0">
                <a:solidFill>
                  <a:srgbClr val="333333"/>
                </a:solidFill>
              </a:rPr>
              <a:t>Reserved areas for stamps and icons</a:t>
            </a:r>
          </a:p>
        </p:txBody>
      </p:sp>
    </p:spTree>
    <p:extLst>
      <p:ext uri="{BB962C8B-B14F-4D97-AF65-F5344CB8AC3E}">
        <p14:creationId xmlns:p14="http://schemas.microsoft.com/office/powerpoint/2010/main" val="79922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22635" y="2015067"/>
            <a:ext cx="6415200" cy="5520000"/>
          </a:xfrm>
        </p:spPr>
        <p:txBody>
          <a:bodyPr numCol="2" spcCol="244765"/>
          <a:lstStyle>
            <a:lvl1pPr marL="242838" indent="-242838">
              <a:buFont typeface="+mj-lt"/>
              <a:buAutoNum type="arabicPeriod"/>
              <a:defRPr baseline="0"/>
            </a:lvl1pPr>
            <a:lvl2pPr marL="485677" indent="-242838">
              <a:buFont typeface="+mj-lt"/>
              <a:buAutoNum type="alphaLcPeriod"/>
              <a:defRPr/>
            </a:lvl2pPr>
            <a:lvl3pPr marL="485677" indent="-242838">
              <a:buFont typeface="+mj-lt"/>
              <a:buAutoNum type="alphaLcPeriod"/>
              <a:defRPr sz="1124"/>
            </a:lvl3pPr>
            <a:lvl4pPr marL="485677" indent="-242838">
              <a:buFont typeface="+mj-lt"/>
              <a:buAutoNum type="alphaLcPeriod"/>
              <a:defRPr sz="1124"/>
            </a:lvl4pPr>
            <a:lvl5pPr marL="485677" indent="-242838">
              <a:buFont typeface="+mj-lt"/>
              <a:buAutoNum type="alphaLcPeriod"/>
              <a:defRPr sz="1124"/>
            </a:lvl5pPr>
            <a:lvl6pPr marL="485677" indent="-242838">
              <a:buFont typeface="+mj-lt"/>
              <a:buAutoNum type="alphaLcPeriod"/>
              <a:defRPr sz="1124"/>
            </a:lvl6pPr>
            <a:lvl7pPr marL="485677" indent="-242838">
              <a:buFont typeface="+mj-lt"/>
              <a:buAutoNum type="alphaLcPeriod"/>
              <a:defRPr sz="1124"/>
            </a:lvl7pPr>
            <a:lvl8pPr marL="485677" indent="-242838">
              <a:buFont typeface="+mj-lt"/>
              <a:buAutoNum type="alphaLcPeriod"/>
              <a:defRPr sz="1124"/>
            </a:lvl8pPr>
            <a:lvl9pPr marL="485677" indent="-242838">
              <a:buFont typeface="+mj-lt"/>
              <a:buAutoNum type="alphaLcPeriod"/>
              <a:defRPr sz="1124"/>
            </a:lvl9pPr>
          </a:lstStyle>
          <a:p>
            <a:pPr lvl="0"/>
            <a:r>
              <a:rPr lang="en-US" noProof="0" dirty="0" smtClean="0"/>
              <a:t>Insert agenda point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sub-item: Home // Paragraph// Increase/Decrease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82311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222233" y="2015069"/>
            <a:ext cx="6415200" cy="655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6050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222350" y="3312000"/>
            <a:ext cx="6415981" cy="36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table</a:t>
            </a:r>
            <a:endParaRPr lang="en-US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637952" y="8736000"/>
            <a:ext cx="182249" cy="408000"/>
          </a:xfrm>
        </p:spPr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2425" y="0"/>
            <a:ext cx="5265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914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49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222348" y="2016001"/>
            <a:ext cx="6415602" cy="96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1125" b="1"/>
            </a:lvl2pPr>
            <a:lvl3pPr marL="0" indent="0">
              <a:spcAft>
                <a:spcPts val="0"/>
              </a:spcAft>
              <a:buNone/>
              <a:defRPr sz="1125" b="1"/>
            </a:lvl3pPr>
            <a:lvl4pPr marL="0" indent="0">
              <a:spcAft>
                <a:spcPts val="0"/>
              </a:spcAft>
              <a:buNone/>
              <a:defRPr sz="1125" b="1"/>
            </a:lvl4pPr>
            <a:lvl5pPr marL="0" indent="0">
              <a:spcAft>
                <a:spcPts val="0"/>
              </a:spcAft>
              <a:buNone/>
              <a:defRPr sz="1125" b="1"/>
            </a:lvl5pPr>
            <a:lvl6pPr marL="0" indent="0">
              <a:spcAft>
                <a:spcPts val="0"/>
              </a:spcAft>
              <a:buNone/>
              <a:defRPr sz="1125" b="1"/>
            </a:lvl6pPr>
            <a:lvl7pPr marL="0" indent="0">
              <a:spcAft>
                <a:spcPts val="0"/>
              </a:spcAft>
              <a:buNone/>
              <a:defRPr sz="1125" b="1"/>
            </a:lvl7pPr>
            <a:lvl8pPr marL="0" indent="0">
              <a:spcAft>
                <a:spcPts val="0"/>
              </a:spcAft>
              <a:buNone/>
              <a:defRPr sz="1125" b="1"/>
            </a:lvl8pPr>
            <a:lvl9pPr marL="0" indent="0">
              <a:spcAft>
                <a:spcPts val="0"/>
              </a:spcAft>
              <a:buNone/>
              <a:defRPr sz="1125" b="1"/>
            </a:lvl9pPr>
          </a:lstStyle>
          <a:p>
            <a:pPr lvl="0"/>
            <a:r>
              <a:rPr lang="en-US" dirty="0" smtClean="0"/>
              <a:t>Table headline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20 pt. bold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351" y="7104001"/>
            <a:ext cx="6415600" cy="1464267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44"/>
            </a:lvl1pPr>
            <a:lvl2pPr marL="0" indent="0">
              <a:spcAft>
                <a:spcPts val="0"/>
              </a:spcAft>
              <a:buNone/>
              <a:defRPr sz="844"/>
            </a:lvl2pPr>
            <a:lvl3pPr marL="0" indent="0">
              <a:spcAft>
                <a:spcPts val="0"/>
              </a:spcAft>
              <a:buNone/>
              <a:defRPr sz="844" baseline="0"/>
            </a:lvl3pPr>
            <a:lvl4pPr marL="0" indent="0">
              <a:spcAft>
                <a:spcPts val="0"/>
              </a:spcAft>
              <a:buNone/>
              <a:defRPr sz="844"/>
            </a:lvl4pPr>
            <a:lvl5pPr marL="0" indent="0">
              <a:spcAft>
                <a:spcPts val="0"/>
              </a:spcAft>
              <a:buNone/>
              <a:defRPr sz="844"/>
            </a:lvl5pPr>
            <a:lvl6pPr marL="0" indent="0">
              <a:spcAft>
                <a:spcPts val="0"/>
              </a:spcAft>
              <a:buNone/>
              <a:defRPr sz="844"/>
            </a:lvl6pPr>
            <a:lvl7pPr marL="0" indent="0">
              <a:spcAft>
                <a:spcPts val="0"/>
              </a:spcAft>
              <a:buNone/>
              <a:defRPr sz="844"/>
            </a:lvl7pPr>
            <a:lvl8pPr marL="0" indent="0">
              <a:spcAft>
                <a:spcPts val="0"/>
              </a:spcAft>
              <a:buNone/>
              <a:defRPr sz="844"/>
            </a:lvl8pPr>
            <a:lvl9pPr marL="0" indent="0">
              <a:spcAft>
                <a:spcPts val="0"/>
              </a:spcAft>
              <a:buNone/>
              <a:defRPr sz="844"/>
            </a:lvl9pPr>
          </a:lstStyle>
          <a:p>
            <a:pPr lvl="0"/>
            <a:r>
              <a:rPr lang="en-US" dirty="0" smtClean="0"/>
              <a:t>Table description 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011802" y="8736000"/>
            <a:ext cx="4414500" cy="4080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222234" y="491067"/>
            <a:ext cx="641520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26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6637952" y="8736000"/>
            <a:ext cx="182249" cy="408000"/>
          </a:xfrm>
        </p:spPr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2425" y="0"/>
            <a:ext cx="5265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914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49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22351" y="7872000"/>
            <a:ext cx="6415600" cy="696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844"/>
            </a:lvl1pPr>
            <a:lvl2pPr marL="0" indent="0">
              <a:spcAft>
                <a:spcPts val="0"/>
              </a:spcAft>
              <a:buNone/>
              <a:defRPr sz="844"/>
            </a:lvl2pPr>
            <a:lvl3pPr marL="0" indent="0">
              <a:spcAft>
                <a:spcPts val="0"/>
              </a:spcAft>
              <a:buNone/>
              <a:defRPr sz="844"/>
            </a:lvl3pPr>
            <a:lvl4pPr marL="0" indent="0">
              <a:spcAft>
                <a:spcPts val="0"/>
              </a:spcAft>
              <a:buNone/>
              <a:defRPr sz="844"/>
            </a:lvl4pPr>
            <a:lvl5pPr marL="0" indent="0">
              <a:spcAft>
                <a:spcPts val="0"/>
              </a:spcAft>
              <a:buNone/>
              <a:defRPr sz="844"/>
            </a:lvl5pPr>
            <a:lvl6pPr marL="0" indent="0">
              <a:spcAft>
                <a:spcPts val="0"/>
              </a:spcAft>
              <a:buNone/>
              <a:defRPr sz="844"/>
            </a:lvl6pPr>
            <a:lvl7pPr marL="0" indent="0">
              <a:spcAft>
                <a:spcPts val="0"/>
              </a:spcAft>
              <a:buNone/>
              <a:defRPr sz="844"/>
            </a:lvl7pPr>
            <a:lvl8pPr marL="0" indent="0">
              <a:spcAft>
                <a:spcPts val="0"/>
              </a:spcAft>
              <a:buNone/>
              <a:defRPr sz="844"/>
            </a:lvl8pPr>
            <a:lvl9pPr marL="0" indent="0">
              <a:spcAft>
                <a:spcPts val="0"/>
              </a:spcAft>
              <a:buNone/>
              <a:defRPr sz="844"/>
            </a:lvl9pPr>
          </a:lstStyle>
          <a:p>
            <a:pPr lvl="0"/>
            <a:r>
              <a:rPr lang="en-US" dirty="0" smtClean="0"/>
              <a:t>Description in </a:t>
            </a:r>
            <a:r>
              <a:rPr lang="en-US" noProof="0" dirty="0" err="1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222234" y="491067"/>
            <a:ext cx="641520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2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222233" y="2015067"/>
            <a:ext cx="6415200" cy="5664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011802" y="8736000"/>
            <a:ext cx="4414500" cy="40800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707131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4" y="491067"/>
            <a:ext cx="641520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222233" y="2015069"/>
            <a:ext cx="3138750" cy="655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3497758" y="2015069"/>
            <a:ext cx="3138750" cy="655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038694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3"/>
            <a:ext cx="3138750" cy="655226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97378" y="2016003"/>
            <a:ext cx="3138750" cy="6552268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45041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4" y="491067"/>
            <a:ext cx="641520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0"/>
            <a:ext cx="31387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497759" y="2015067"/>
            <a:ext cx="31387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497759" y="4670401"/>
            <a:ext cx="3138750" cy="3897867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222234" y="4670401"/>
            <a:ext cx="3138750" cy="3897867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641274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801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// Ca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1"/>
            <a:ext cx="6415200" cy="596830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22635" y="8041307"/>
            <a:ext cx="6411860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grpSp>
        <p:nvGrpSpPr>
          <p:cNvPr id="12" name="Bildhandling"/>
          <p:cNvGrpSpPr/>
          <p:nvPr userDrawn="1"/>
        </p:nvGrpSpPr>
        <p:grpSpPr>
          <a:xfrm>
            <a:off x="6917849" y="537601"/>
            <a:ext cx="1011973" cy="8779663"/>
            <a:chOff x="12304800" y="403200"/>
            <a:chExt cx="1800000" cy="6584747"/>
          </a:xfrm>
        </p:grpSpPr>
        <p:sp>
          <p:nvSpPr>
            <p:cNvPr id="1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74" indent="-40474">
                <a:buFont typeface="Arial" panose="020B0604020202020204" pitchFamily="34" charset="0"/>
                <a:buChar char="•"/>
              </a:pPr>
              <a:r>
                <a:rPr lang="en-US" sz="562" dirty="0" smtClean="0">
                  <a:solidFill>
                    <a:srgbClr val="333333"/>
                  </a:solidFill>
                </a:rPr>
                <a:t>Change image detail via menu bar: Picture Tools // Format // Size // Crop</a:t>
              </a:r>
            </a:p>
            <a:p>
              <a:pPr marL="40474" indent="-40474">
                <a:buFont typeface="Arial" panose="020B0604020202020204" pitchFamily="34" charset="0"/>
                <a:buChar char="•"/>
              </a:pPr>
              <a:r>
                <a:rPr lang="en-US" sz="562" dirty="0" smtClean="0">
                  <a:solidFill>
                    <a:srgbClr val="333333"/>
                  </a:solidFill>
                </a:rPr>
                <a:t>Image can be moved within the black boundaries, to adjust easily press Alt-key.</a:t>
              </a: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r>
                <a:rPr lang="en-US" sz="562" dirty="0" smtClean="0">
                  <a:solidFill>
                    <a:srgbClr val="333333"/>
                  </a:solidFill>
                </a:rPr>
                <a:t>Crop image size via menu bar: Picture Tools // Format // </a:t>
              </a:r>
              <a:br>
                <a:rPr lang="en-US" sz="562" dirty="0" smtClean="0">
                  <a:solidFill>
                    <a:srgbClr val="333333"/>
                  </a:solidFill>
                </a:rPr>
              </a:br>
              <a:r>
                <a:rPr lang="en-US" sz="562" dirty="0" smtClean="0">
                  <a:solidFill>
                    <a:srgbClr val="333333"/>
                  </a:solidFill>
                </a:rPr>
                <a:t>Size // Crop</a:t>
              </a:r>
            </a:p>
            <a:p>
              <a:pPr marL="40474" indent="-40474">
                <a:buFont typeface="Arial" panose="020B0604020202020204" pitchFamily="34" charset="0"/>
                <a:buChar char="•"/>
              </a:pPr>
              <a:r>
                <a:rPr lang="en-US" sz="562" dirty="0" smtClean="0">
                  <a:solidFill>
                    <a:srgbClr val="333333"/>
                  </a:solidFill>
                </a:rPr>
                <a:t>While holding the shift-key, adjust the size of the image with the white corner points. </a:t>
              </a: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en-US" sz="562" dirty="0" smtClean="0">
                <a:solidFill>
                  <a:srgbClr val="333333"/>
                </a:solidFill>
              </a:endParaRPr>
            </a:p>
            <a:p>
              <a:pPr marL="40474" indent="-40474">
                <a:buFont typeface="Arial" panose="020B0604020202020204" pitchFamily="34" charset="0"/>
                <a:buChar char="•"/>
              </a:pPr>
              <a:r>
                <a:rPr lang="en-US" sz="562" dirty="0" smtClean="0">
                  <a:solidFill>
                    <a:srgbClr val="333333"/>
                  </a:solidFill>
                </a:rPr>
                <a:t>To fit the image size  into the frame via menu bar: Picture Tools // Format // Size // Crop // Fit</a:t>
              </a:r>
            </a:p>
            <a:p>
              <a:pPr marL="40474" indent="-40474">
                <a:buFont typeface="Arial" panose="020B0604020202020204" pitchFamily="34" charset="0"/>
                <a:buChar char="•"/>
              </a:pPr>
              <a:endParaRPr lang="en-US" sz="562" dirty="0" smtClean="0">
                <a:solidFill>
                  <a:srgbClr val="333333"/>
                </a:solidFill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43" dirty="0" smtClean="0">
                  <a:solidFill>
                    <a:srgbClr val="333333"/>
                  </a:solidFill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843" b="1" dirty="0" smtClean="0">
                  <a:solidFill>
                    <a:srgbClr val="333333"/>
                  </a:solidFill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562" b="1" dirty="0" smtClean="0">
                  <a:solidFill>
                    <a:srgbClr val="333333"/>
                  </a:solidFill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843" b="1" dirty="0" smtClean="0">
                <a:solidFill>
                  <a:srgbClr val="333333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7838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54660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2518225" y="70034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2518225" y="20150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2518225" y="36778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2518225" y="53406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3489720" y="70034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99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3489720" y="36778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489720" y="53406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3489720" y="2015068"/>
            <a:ext cx="850057" cy="15648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22635" y="2015068"/>
            <a:ext cx="1011973" cy="15648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aseline="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22635" y="7003468"/>
            <a:ext cx="1011973" cy="15648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2635" y="5340668"/>
            <a:ext cx="1011973" cy="15648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222635" y="3677868"/>
            <a:ext cx="1011973" cy="15648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622902" y="2015068"/>
            <a:ext cx="1011973" cy="15648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622902" y="7003468"/>
            <a:ext cx="1011973" cy="15648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622902" y="5340668"/>
            <a:ext cx="1011973" cy="15648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622902" y="3677868"/>
            <a:ext cx="1011973" cy="15648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4609353" y="20150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4609353" y="53406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4609353" y="36778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4609353" y="70034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1295326" y="20150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1295326" y="53406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1295326" y="36778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1295326" y="7003468"/>
            <a:ext cx="951257" cy="156480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843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>
          <a:xfrm>
            <a:off x="2246584" y="2797468"/>
            <a:ext cx="271642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>
          <a:xfrm>
            <a:off x="2246584" y="4460268"/>
            <a:ext cx="271642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>
          <a:xfrm flipH="1">
            <a:off x="4339777" y="2797468"/>
            <a:ext cx="26957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>
          <a:xfrm>
            <a:off x="4339777" y="4460268"/>
            <a:ext cx="26957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>
          <a:xfrm>
            <a:off x="4339777" y="6123068"/>
            <a:ext cx="26957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>
          <a:xfrm>
            <a:off x="4339777" y="7785868"/>
            <a:ext cx="26957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>
          <a:xfrm>
            <a:off x="2246584" y="7785868"/>
            <a:ext cx="271642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>
          <a:xfrm>
            <a:off x="2246584" y="6123068"/>
            <a:ext cx="271642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1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1700304" y="3676802"/>
            <a:ext cx="3458700" cy="3228980"/>
          </a:xfrm>
          <a:solidFill>
            <a:schemeClr val="accent6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124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 bwMode="white">
          <a:xfrm rot="9427937">
            <a:off x="1363742" y="7045906"/>
            <a:ext cx="1073780" cy="1220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 bwMode="white">
          <a:xfrm rot="17090839">
            <a:off x="3982551" y="3766022"/>
            <a:ext cx="1712695" cy="3035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 bwMode="white">
          <a:xfrm rot="18468895">
            <a:off x="2928871" y="3462239"/>
            <a:ext cx="1712695" cy="3035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 bwMode="white">
          <a:xfrm rot="11041244">
            <a:off x="1395991" y="4192299"/>
            <a:ext cx="1239176" cy="10699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 bwMode="white">
          <a:xfrm rot="10320000">
            <a:off x="1466519" y="6137753"/>
            <a:ext cx="1836856" cy="105777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 bwMode="white">
          <a:xfrm rot="3540000">
            <a:off x="2559027" y="6565056"/>
            <a:ext cx="2546583" cy="5148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 bwMode="white">
          <a:xfrm rot="12197832">
            <a:off x="1237557" y="3439269"/>
            <a:ext cx="1836856" cy="105777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 bwMode="white">
          <a:xfrm rot="13889278">
            <a:off x="2152004" y="3381727"/>
            <a:ext cx="1712695" cy="3035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 bwMode="white">
          <a:xfrm rot="17090839" flipH="1" flipV="1">
            <a:off x="2218924" y="7197115"/>
            <a:ext cx="1712695" cy="3035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 bwMode="white">
          <a:xfrm rot="12243241" flipH="1" flipV="1">
            <a:off x="4827860" y="6107593"/>
            <a:ext cx="722167" cy="72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 bwMode="white">
          <a:xfrm rot="10046435" flipH="1" flipV="1">
            <a:off x="4840910" y="4460969"/>
            <a:ext cx="722167" cy="72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 bwMode="white">
          <a:xfrm rot="2851924">
            <a:off x="2506359" y="6503212"/>
            <a:ext cx="4356297" cy="4460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222635" y="7003468"/>
            <a:ext cx="2110975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2374216" y="7003468"/>
            <a:ext cx="1034237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3449057" y="7003468"/>
            <a:ext cx="1034237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15 pt. // for smaller text: 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4523899" y="2016000"/>
            <a:ext cx="2110975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2374216" y="2016000"/>
            <a:ext cx="1034237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15 pt. // for smaller text: 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3449057" y="2016000"/>
            <a:ext cx="1034237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4523899" y="7003468"/>
            <a:ext cx="2110975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222635" y="2016000"/>
            <a:ext cx="2110975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222635" y="3678489"/>
            <a:ext cx="1437001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222635" y="5340980"/>
            <a:ext cx="1437001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5197873" y="5340980"/>
            <a:ext cx="1437001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5197873" y="3678489"/>
            <a:ext cx="1437001" cy="15648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562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15 pt. // for smaller text: Home // Paragraph // Increase List Level</a:t>
            </a:r>
          </a:p>
        </p:txBody>
      </p:sp>
    </p:spTree>
    <p:extLst>
      <p:ext uri="{BB962C8B-B14F-4D97-AF65-F5344CB8AC3E}">
        <p14:creationId xmlns:p14="http://schemas.microsoft.com/office/powerpoint/2010/main" val="40753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platzhalter 3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222635" y="2015068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2635" y="2639225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222635" y="3887535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222635" y="5760000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222635" y="3263380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222635" y="5135849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222635" y="4511692"/>
            <a:ext cx="2110975" cy="528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</a:t>
            </a:r>
            <a:r>
              <a:rPr lang="en-US" dirty="0" smtClean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374089" y="2015068"/>
            <a:ext cx="4262625" cy="4272933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6347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6" y="491067"/>
            <a:ext cx="641264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0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22635" y="5392303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523900" y="2016000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523900" y="5392303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73267" y="2016000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373267" y="5392303"/>
            <a:ext cx="2110975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635" y="4668331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22636" y="8041307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373267" y="4668331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23900" y="4668331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373268" y="8041307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4523900" y="8041307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7587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6" y="491067"/>
            <a:ext cx="641264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0"/>
            <a:ext cx="2110975" cy="5006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4523900" y="2016000"/>
            <a:ext cx="2110975" cy="5006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73267" y="2016000"/>
            <a:ext cx="2110975" cy="5006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635" y="7084800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373267" y="7084800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523900" y="7084800"/>
            <a:ext cx="2110975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94440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6" y="491067"/>
            <a:ext cx="641264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0"/>
            <a:ext cx="31873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19260" y="5426393"/>
            <a:ext cx="31873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635" y="4668331"/>
            <a:ext cx="3187350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22635" y="8041307"/>
            <a:ext cx="3187350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449184" y="2015067"/>
            <a:ext cx="31873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3449184" y="5391369"/>
            <a:ext cx="3187350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449184" y="4667397"/>
            <a:ext cx="3187350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449184" y="8040373"/>
            <a:ext cx="3187350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1859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6" y="491067"/>
            <a:ext cx="6412640" cy="1344480"/>
          </a:xfrm>
        </p:spPr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22635" y="2016000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22635" y="5392303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635" y="4668331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222635" y="8041307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449056" y="2015067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3449056" y="5391369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3449056" y="4667397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3449057" y="8040373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1835845" y="2015067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1835845" y="5391369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835845" y="4667397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835846" y="8040373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062268" y="2015067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5062268" y="5391369"/>
            <a:ext cx="1572606" cy="2592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62268" y="4667397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62268" y="8040373"/>
            <a:ext cx="1572606" cy="432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843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843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9038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222683" y="2015689"/>
            <a:ext cx="6412192" cy="5194011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566"/>
              </a:spcAft>
            </a:pPr>
            <a:endParaRPr lang="de-DE" sz="1124" dirty="0" smtClean="0">
              <a:solidFill>
                <a:prstClr val="white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222683" y="2015689"/>
            <a:ext cx="6412192" cy="5194011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720221" y="2015689"/>
            <a:ext cx="5417115" cy="5194011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222683" y="2015067"/>
            <a:ext cx="6412192" cy="5194635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1257357" y="2015068"/>
            <a:ext cx="4342844" cy="5194011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222233" y="2015065"/>
            <a:ext cx="6412641" cy="5194635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222683" y="3242439"/>
            <a:ext cx="6412192" cy="2739892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22236" y="7248004"/>
            <a:ext cx="6412640" cy="1320267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223131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1297835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222234" y="4660906"/>
            <a:ext cx="2112075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2373864" y="3338440"/>
            <a:ext cx="2112075" cy="254788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3448664" y="5982331"/>
            <a:ext cx="1036800" cy="122674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2373865" y="5982331"/>
            <a:ext cx="1036800" cy="122674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4523900" y="4660906"/>
            <a:ext cx="2110975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4523899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5600639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3448514" y="2015694"/>
            <a:ext cx="1036800" cy="122674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2373921" y="2015694"/>
            <a:ext cx="1036800" cy="1226748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2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318005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3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222683" y="2015689"/>
            <a:ext cx="6412192" cy="5194011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566"/>
              </a:spcAft>
            </a:pPr>
            <a:endParaRPr lang="de-DE" sz="1124" dirty="0" smtClean="0">
              <a:solidFill>
                <a:prstClr val="white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222683" y="2015689"/>
            <a:ext cx="6412192" cy="5194011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720221" y="2015689"/>
            <a:ext cx="5417115" cy="5194011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222683" y="2015067"/>
            <a:ext cx="6412192" cy="5194635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1257357" y="2015068"/>
            <a:ext cx="4342844" cy="5194011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222233" y="2015065"/>
            <a:ext cx="6412641" cy="5194635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222683" y="3242439"/>
            <a:ext cx="6412192" cy="2739892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22236" y="7248004"/>
            <a:ext cx="6412640" cy="1320267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223131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1297835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222234" y="4660906"/>
            <a:ext cx="2112075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3448664" y="4660906"/>
            <a:ext cx="1036800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2373865" y="4660906"/>
            <a:ext cx="1036800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4523899" y="4660906"/>
            <a:ext cx="2112075" cy="2548175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4523899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5600639" y="2015693"/>
            <a:ext cx="1036800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2373920" y="2015693"/>
            <a:ext cx="2112075" cy="255012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62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422193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6858000" cy="91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2546198" y="620136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222635" y="2513046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222635" y="6298864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222635" y="4405954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22635" y="620136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2546198" y="8189014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222635" y="8191772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4976105" y="2512357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4976105" y="6296795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4976105" y="4404577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4976105" y="620136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4976105" y="8189014"/>
            <a:ext cx="1750550" cy="245689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24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24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, 20 pt.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85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479" y="1"/>
            <a:ext cx="6858481" cy="9144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-1" y="6159602"/>
            <a:ext cx="3410100" cy="2985497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5174078" y="-1099"/>
            <a:ext cx="1683924" cy="9145099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449240" y="0"/>
            <a:ext cx="1684214" cy="144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3449240" y="1540801"/>
            <a:ext cx="1684214" cy="4522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3449240" y="6159601"/>
            <a:ext cx="1684069" cy="2984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222234" y="491067"/>
            <a:ext cx="3098250" cy="13444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222234" y="2016004"/>
            <a:ext cx="3098250" cy="39324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222233" y="201602"/>
            <a:ext cx="3096637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4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4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93" name="Hinweis oben"/>
          <p:cNvGrpSpPr/>
          <p:nvPr userDrawn="1"/>
        </p:nvGrpSpPr>
        <p:grpSpPr bwMode="black">
          <a:xfrm>
            <a:off x="222233" y="-624001"/>
            <a:ext cx="6412641" cy="480000"/>
            <a:chOff x="395287" y="-468000"/>
            <a:chExt cx="11406188" cy="360000"/>
          </a:xfrm>
        </p:grpSpPr>
        <p:cxnSp>
          <p:nvCxnSpPr>
            <p:cNvPr id="96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32,78 // 15,84"/>
          <p:cNvCxnSpPr/>
          <p:nvPr userDrawn="1"/>
        </p:nvCxnSpPr>
        <p:spPr bwMode="black">
          <a:xfrm>
            <a:off x="663487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1,1 // 15,84"/>
          <p:cNvCxnSpPr/>
          <p:nvPr userDrawn="1"/>
        </p:nvCxnSpPr>
        <p:spPr bwMode="black">
          <a:xfrm>
            <a:off x="22223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17,85 // 8,32"/>
          <p:cNvCxnSpPr/>
          <p:nvPr userDrawn="1"/>
        </p:nvCxnSpPr>
        <p:spPr bwMode="black">
          <a:xfrm>
            <a:off x="6920524" y="8572501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4,2 // 5,33"/>
          <p:cNvCxnSpPr/>
          <p:nvPr userDrawn="1"/>
        </p:nvCxnSpPr>
        <p:spPr bwMode="black">
          <a:xfrm>
            <a:off x="6920525" y="200871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,02 // 8,5"/>
          <p:cNvCxnSpPr/>
          <p:nvPr userDrawn="1"/>
        </p:nvCxnSpPr>
        <p:spPr bwMode="black">
          <a:xfrm>
            <a:off x="6917846" y="49000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7,85 // 8,32"/>
          <p:cNvCxnSpPr/>
          <p:nvPr userDrawn="1"/>
        </p:nvCxnSpPr>
        <p:spPr bwMode="black">
          <a:xfrm>
            <a:off x="-256259" y="8577664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4,2 // 5,33"/>
          <p:cNvCxnSpPr/>
          <p:nvPr userDrawn="1"/>
        </p:nvCxnSpPr>
        <p:spPr bwMode="black">
          <a:xfrm>
            <a:off x="-260435" y="201599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,02 // 8,5"/>
          <p:cNvCxnSpPr/>
          <p:nvPr userDrawn="1"/>
        </p:nvCxnSpPr>
        <p:spPr bwMode="black">
          <a:xfrm>
            <a:off x="-250900" y="48365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9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479" y="1"/>
            <a:ext cx="6858481" cy="9144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3080403"/>
            <a:ext cx="3410100" cy="60636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1"/>
            <a:ext cx="3410100" cy="2984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5174078" y="4"/>
            <a:ext cx="1683924" cy="9144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449240" y="7699200"/>
            <a:ext cx="1684214" cy="144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49240" y="3079200"/>
            <a:ext cx="1684214" cy="452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449240" y="1"/>
            <a:ext cx="1684214" cy="2984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91" name="Hinweis oben"/>
          <p:cNvGrpSpPr/>
          <p:nvPr userDrawn="1"/>
        </p:nvGrpSpPr>
        <p:grpSpPr bwMode="black">
          <a:xfrm>
            <a:off x="222233" y="-624001"/>
            <a:ext cx="6412641" cy="480000"/>
            <a:chOff x="395287" y="-468000"/>
            <a:chExt cx="11406188" cy="360000"/>
          </a:xfrm>
        </p:grpSpPr>
        <p:cxnSp>
          <p:nvCxnSpPr>
            <p:cNvPr id="110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32,78 // 15,84"/>
          <p:cNvCxnSpPr/>
          <p:nvPr userDrawn="1"/>
        </p:nvCxnSpPr>
        <p:spPr bwMode="black">
          <a:xfrm>
            <a:off x="663487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,1 // 15,84"/>
          <p:cNvCxnSpPr/>
          <p:nvPr userDrawn="1"/>
        </p:nvCxnSpPr>
        <p:spPr bwMode="black">
          <a:xfrm>
            <a:off x="22223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7,85 // 8,32"/>
          <p:cNvCxnSpPr/>
          <p:nvPr userDrawn="1"/>
        </p:nvCxnSpPr>
        <p:spPr bwMode="black">
          <a:xfrm>
            <a:off x="6920524" y="8572501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4,2 // 5,33"/>
          <p:cNvCxnSpPr/>
          <p:nvPr userDrawn="1"/>
        </p:nvCxnSpPr>
        <p:spPr bwMode="black">
          <a:xfrm>
            <a:off x="6920525" y="200871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,02 // 8,5"/>
          <p:cNvCxnSpPr/>
          <p:nvPr userDrawn="1"/>
        </p:nvCxnSpPr>
        <p:spPr bwMode="black">
          <a:xfrm>
            <a:off x="6917846" y="49000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17,85 // 8,32"/>
          <p:cNvCxnSpPr/>
          <p:nvPr userDrawn="1"/>
        </p:nvCxnSpPr>
        <p:spPr bwMode="black">
          <a:xfrm>
            <a:off x="-256259" y="8577664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4,2 // 5,33"/>
          <p:cNvCxnSpPr/>
          <p:nvPr userDrawn="1"/>
        </p:nvCxnSpPr>
        <p:spPr bwMode="black">
          <a:xfrm>
            <a:off x="-260435" y="201599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,02 // 8,5"/>
          <p:cNvCxnSpPr/>
          <p:nvPr userDrawn="1"/>
        </p:nvCxnSpPr>
        <p:spPr bwMode="black">
          <a:xfrm>
            <a:off x="-250900" y="48365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54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479" y="1"/>
            <a:ext cx="6858481" cy="9144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566"/>
                </a:spcAft>
              </a:pPr>
              <a:endParaRPr lang="de-DE" sz="1124" dirty="0" smtClean="0">
                <a:solidFill>
                  <a:prstClr val="white"/>
                </a:solidFill>
              </a:endParaRPr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566"/>
                  </a:spcAft>
                </a:pPr>
                <a:endParaRPr lang="de-DE" sz="1124" dirty="0" smtClean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3410100" cy="9144001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5174078" y="0"/>
            <a:ext cx="1683924" cy="144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449677" y="7699200"/>
            <a:ext cx="1683778" cy="1444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49677" y="3079200"/>
            <a:ext cx="1683778" cy="452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449675" y="1"/>
            <a:ext cx="1684800" cy="2984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174078" y="1540801"/>
            <a:ext cx="1683923" cy="45228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5174078" y="6159601"/>
            <a:ext cx="1684800" cy="29844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108" name="Hinweis oben"/>
          <p:cNvGrpSpPr/>
          <p:nvPr userDrawn="1"/>
        </p:nvGrpSpPr>
        <p:grpSpPr bwMode="black">
          <a:xfrm>
            <a:off x="222233" y="-624001"/>
            <a:ext cx="6412641" cy="480000"/>
            <a:chOff x="395287" y="-468000"/>
            <a:chExt cx="11406188" cy="360000"/>
          </a:xfrm>
        </p:grpSpPr>
        <p:cxnSp>
          <p:nvCxnSpPr>
            <p:cNvPr id="111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32,78 // 15,84"/>
          <p:cNvCxnSpPr/>
          <p:nvPr userDrawn="1"/>
        </p:nvCxnSpPr>
        <p:spPr bwMode="black">
          <a:xfrm>
            <a:off x="663487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,1 // 15,84"/>
          <p:cNvCxnSpPr/>
          <p:nvPr userDrawn="1"/>
        </p:nvCxnSpPr>
        <p:spPr bwMode="black">
          <a:xfrm>
            <a:off x="22223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7,85 // 8,32"/>
          <p:cNvCxnSpPr/>
          <p:nvPr userDrawn="1"/>
        </p:nvCxnSpPr>
        <p:spPr bwMode="black">
          <a:xfrm>
            <a:off x="6920524" y="8572501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4,2 // 5,33"/>
          <p:cNvCxnSpPr/>
          <p:nvPr userDrawn="1"/>
        </p:nvCxnSpPr>
        <p:spPr bwMode="black">
          <a:xfrm>
            <a:off x="6920525" y="200871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,02 // 8,5"/>
          <p:cNvCxnSpPr/>
          <p:nvPr userDrawn="1"/>
        </p:nvCxnSpPr>
        <p:spPr bwMode="black">
          <a:xfrm>
            <a:off x="6917846" y="49000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7,85 // 8,32"/>
          <p:cNvCxnSpPr/>
          <p:nvPr userDrawn="1"/>
        </p:nvCxnSpPr>
        <p:spPr bwMode="black">
          <a:xfrm>
            <a:off x="-256259" y="8577664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4,2 // 5,33"/>
          <p:cNvCxnSpPr/>
          <p:nvPr userDrawn="1"/>
        </p:nvCxnSpPr>
        <p:spPr bwMode="black">
          <a:xfrm>
            <a:off x="-260435" y="201599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,02 // 8,5"/>
          <p:cNvCxnSpPr/>
          <p:nvPr userDrawn="1"/>
        </p:nvCxnSpPr>
        <p:spPr bwMode="black">
          <a:xfrm>
            <a:off x="-250900" y="48365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52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6858000" cy="9144000"/>
          </a:xfrm>
          <a:solidFill>
            <a:schemeClr val="accent6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22236" y="491067"/>
            <a:ext cx="6412640" cy="720000"/>
          </a:xfrm>
        </p:spPr>
        <p:txBody>
          <a:bodyPr/>
          <a:lstStyle>
            <a:lvl1pPr>
              <a:defRPr sz="1687"/>
            </a:lvl1pPr>
          </a:lstStyle>
          <a:p>
            <a:r>
              <a:rPr lang="en-US" noProof="0" dirty="0" smtClean="0"/>
              <a:t>Optional headline on one line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</a:t>
            </a:r>
            <a:endParaRPr lang="en-US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0385" y="0"/>
            <a:ext cx="526226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89112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2043" y="0"/>
            <a:ext cx="1052453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grpSp>
        <p:nvGrpSpPr>
          <p:cNvPr id="45" name="Hinweis oben"/>
          <p:cNvGrpSpPr/>
          <p:nvPr userDrawn="1"/>
        </p:nvGrpSpPr>
        <p:grpSpPr bwMode="black">
          <a:xfrm>
            <a:off x="222233" y="-624001"/>
            <a:ext cx="6412641" cy="480000"/>
            <a:chOff x="395287" y="-468000"/>
            <a:chExt cx="11406188" cy="360000"/>
          </a:xfrm>
        </p:grpSpPr>
        <p:cxnSp>
          <p:nvCxnSpPr>
            <p:cNvPr id="46" name="32,78 // 15,84"/>
            <p:cNvCxnSpPr/>
            <p:nvPr userDrawn="1"/>
          </p:nvCxnSpPr>
          <p:spPr bwMode="black">
            <a:xfrm>
              <a:off x="11801475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1,1 // 15,84"/>
            <p:cNvCxnSpPr/>
            <p:nvPr userDrawn="1"/>
          </p:nvCxnSpPr>
          <p:spPr bwMode="black">
            <a:xfrm>
              <a:off x="395287" y="-468000"/>
              <a:ext cx="0" cy="360000"/>
            </a:xfrm>
            <a:prstGeom prst="line">
              <a:avLst/>
            </a:prstGeom>
            <a:ln w="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32,78 // 15,84"/>
          <p:cNvCxnSpPr/>
          <p:nvPr userDrawn="1"/>
        </p:nvCxnSpPr>
        <p:spPr bwMode="black">
          <a:xfrm>
            <a:off x="663487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1,1 // 15,84"/>
          <p:cNvCxnSpPr/>
          <p:nvPr userDrawn="1"/>
        </p:nvCxnSpPr>
        <p:spPr bwMode="black">
          <a:xfrm>
            <a:off x="222234" y="9287999"/>
            <a:ext cx="0" cy="48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17,85 // 8,32"/>
          <p:cNvCxnSpPr/>
          <p:nvPr userDrawn="1"/>
        </p:nvCxnSpPr>
        <p:spPr bwMode="black">
          <a:xfrm>
            <a:off x="6920524" y="8572501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4,2 // 5,33"/>
          <p:cNvCxnSpPr/>
          <p:nvPr userDrawn="1"/>
        </p:nvCxnSpPr>
        <p:spPr bwMode="black">
          <a:xfrm>
            <a:off x="6920525" y="200871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1,02 // 8,5"/>
          <p:cNvCxnSpPr/>
          <p:nvPr userDrawn="1"/>
        </p:nvCxnSpPr>
        <p:spPr bwMode="black">
          <a:xfrm>
            <a:off x="6917846" y="49000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 userDrawn="1"/>
        </p:nvCxnSpPr>
        <p:spPr bwMode="black">
          <a:xfrm>
            <a:off x="-256259" y="8577664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 userDrawn="1"/>
        </p:nvCxnSpPr>
        <p:spPr bwMode="black">
          <a:xfrm>
            <a:off x="-260435" y="2015999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 userDrawn="1"/>
        </p:nvCxnSpPr>
        <p:spPr bwMode="black">
          <a:xfrm>
            <a:off x="-250900" y="483657"/>
            <a:ext cx="202395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990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headline on two lines als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for content page in CorpoA Regular 30 pt on two lines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Text slides are in CorpoS Regular, 20 pt.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>
          <a:xfrm>
            <a:off x="3685512" y="8711970"/>
            <a:ext cx="449975" cy="431788"/>
          </a:xfrm>
          <a:prstGeom prst="rect">
            <a:avLst/>
          </a:prstGeom>
        </p:spPr>
        <p:txBody>
          <a:bodyPr/>
          <a:lstStyle/>
          <a:p>
            <a:fld id="{89C21B84-5677-4D13-87CD-BAE99238E6D2}" type="datetime1">
              <a:rPr lang="en-US" smtClean="0">
                <a:solidFill>
                  <a:prstClr val="black"/>
                </a:solidFill>
              </a:rPr>
              <a:pPr/>
              <a:t>6/28/2022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Presentation title in CorpoS Regular 9 pt | Department | Date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BD4307-8E25-4063-B042-91C9BB9E4C20}" type="slidenum">
              <a:rPr lang="de-DE" smtClean="0">
                <a:solidFill>
                  <a:prstClr val="black"/>
                </a:solidFill>
              </a:rPr>
              <a:pPr/>
              <a:t>‹#›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5" name="Textplatzhalter 4"/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235279" y="214908"/>
            <a:ext cx="4171838" cy="304793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715"/>
            </a:lvl1pPr>
            <a:lvl2pPr marL="0" indent="0">
              <a:buNone/>
              <a:defRPr sz="893"/>
            </a:lvl2pPr>
            <a:lvl3pPr marL="0" indent="0">
              <a:buNone/>
              <a:defRPr sz="893"/>
            </a:lvl3pPr>
            <a:lvl4pPr marL="0" indent="0">
              <a:buNone/>
              <a:defRPr sz="893"/>
            </a:lvl4pPr>
            <a:lvl5pPr marL="0" indent="0">
              <a:buNone/>
              <a:defRPr sz="893"/>
            </a:lvl5pPr>
            <a:lvl6pPr marL="0" indent="0">
              <a:buNone/>
              <a:defRPr sz="893"/>
            </a:lvl6pPr>
            <a:lvl7pPr marL="0" indent="0">
              <a:buNone/>
              <a:defRPr sz="893"/>
            </a:lvl7pPr>
            <a:lvl8pPr marL="0" indent="0">
              <a:buNone/>
              <a:defRPr sz="893"/>
            </a:lvl8pPr>
            <a:lvl9pPr marL="0" indent="0">
              <a:buNone/>
              <a:defRPr sz="893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504215" y="101601"/>
            <a:ext cx="1118510" cy="431788"/>
          </a:xfr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357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2pPr>
            <a:lvl3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3pPr>
            <a:lvl4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4pPr>
            <a:lvl5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5pPr>
            <a:lvl6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6pPr>
            <a:lvl7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7pPr>
            <a:lvl8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8pPr>
            <a:lvl9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339048" y="101601"/>
            <a:ext cx="1118510" cy="431788"/>
          </a:xfrm>
          <a:noFill/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 sz="357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2pPr>
            <a:lvl3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3pPr>
            <a:lvl4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4pPr>
            <a:lvl5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5pPr>
            <a:lvl6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6pPr>
            <a:lvl7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7pPr>
            <a:lvl8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8pPr>
            <a:lvl9pPr marL="107120" indent="0">
              <a:lnSpc>
                <a:spcPct val="100000"/>
              </a:lnSpc>
              <a:spcAft>
                <a:spcPts val="0"/>
              </a:spcAft>
              <a:buNone/>
              <a:defRPr sz="357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911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F3B0B3-D71B-43C3-A4C3-3229688C7913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604064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222350" y="491067"/>
            <a:ext cx="6415980" cy="1344480"/>
          </a:xfrm>
        </p:spPr>
        <p:txBody>
          <a:bodyPr/>
          <a:lstStyle/>
          <a:p>
            <a:r>
              <a:rPr lang="en-GB" noProof="0" dirty="0" smtClean="0"/>
              <a:t>Headline on two lines in CorpoA (Headings) 30 pt. </a:t>
            </a:r>
            <a:br>
              <a:rPr lang="en-GB" noProof="0" dirty="0" smtClean="0"/>
            </a:br>
            <a:r>
              <a:rPr lang="en-GB" noProof="0" dirty="0" smtClean="0"/>
              <a:t>Lorem ipsum </a:t>
            </a:r>
            <a:r>
              <a:rPr lang="en-GB" noProof="0" dirty="0" err="1" smtClean="0"/>
              <a:t>dolor</a:t>
            </a:r>
            <a:r>
              <a:rPr lang="en-GB" noProof="0" dirty="0" smtClean="0"/>
              <a:t> sit </a:t>
            </a:r>
            <a:r>
              <a:rPr lang="en-GB" noProof="0" dirty="0" err="1" smtClean="0"/>
              <a:t>amet</a:t>
            </a:r>
            <a:r>
              <a:rPr lang="en-GB" noProof="0" dirty="0" smtClean="0"/>
              <a:t>.</a:t>
            </a:r>
            <a:endParaRPr lang="en-GB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2349" y="201602"/>
            <a:ext cx="3098250" cy="2937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75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75"/>
            </a:lvl9pPr>
          </a:lstStyle>
          <a:p>
            <a:pPr lvl="0"/>
            <a:r>
              <a:rPr lang="en-GB" noProof="0" dirty="0" smtClean="0"/>
              <a:t>Optional chapter heading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922425" y="0"/>
            <a:ext cx="5265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914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584950" y="0"/>
            <a:ext cx="1053000" cy="408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38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338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                                             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9850" y="8736000"/>
            <a:ext cx="4414500" cy="4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563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563"/>
            </a:lvl2pPr>
            <a:lvl3pPr marL="0" indent="0" algn="r">
              <a:spcBef>
                <a:spcPts val="0"/>
              </a:spcBef>
              <a:defRPr sz="563"/>
            </a:lvl3pPr>
            <a:lvl4pPr marL="0" indent="0" algn="r">
              <a:spcBef>
                <a:spcPts val="0"/>
              </a:spcBef>
              <a:defRPr sz="563"/>
            </a:lvl4pPr>
            <a:lvl5pPr marL="0" indent="0" algn="r">
              <a:spcBef>
                <a:spcPts val="0"/>
              </a:spcBef>
              <a:defRPr sz="563"/>
            </a:lvl5pPr>
            <a:lvl6pPr marL="0" indent="0" algn="r">
              <a:spcBef>
                <a:spcPts val="0"/>
              </a:spcBef>
              <a:defRPr sz="563"/>
            </a:lvl6pPr>
            <a:lvl7pPr marL="0" indent="0" algn="r">
              <a:spcBef>
                <a:spcPts val="0"/>
              </a:spcBef>
              <a:defRPr sz="563"/>
            </a:lvl7pPr>
            <a:lvl8pPr marL="0" indent="0" algn="r">
              <a:spcBef>
                <a:spcPts val="0"/>
              </a:spcBef>
              <a:defRPr sz="563"/>
            </a:lvl8pPr>
            <a:lvl9pPr marL="0" indent="0" algn="r">
              <a:spcBef>
                <a:spcPts val="0"/>
              </a:spcBef>
              <a:defRPr sz="563"/>
            </a:lvl9pPr>
          </a:lstStyle>
          <a:p>
            <a:r>
              <a:rPr lang="en-US" noProof="0" smtClean="0"/>
              <a:t>QMS | 2019 VDA6.2 Audit Kick-Off Meeting | Feb. 19 2019 </a:t>
            </a:r>
            <a:endParaRPr lang="en-GB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9752" y="8736000"/>
            <a:ext cx="182249" cy="4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563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563"/>
            </a:lvl2pPr>
            <a:lvl3pPr marL="0" indent="0" algn="l">
              <a:spcBef>
                <a:spcPts val="0"/>
              </a:spcBef>
              <a:defRPr sz="563"/>
            </a:lvl3pPr>
            <a:lvl4pPr marL="0" indent="0" algn="l">
              <a:spcBef>
                <a:spcPts val="0"/>
              </a:spcBef>
              <a:defRPr sz="563"/>
            </a:lvl4pPr>
            <a:lvl5pPr marL="0" indent="0" algn="l">
              <a:spcBef>
                <a:spcPts val="0"/>
              </a:spcBef>
              <a:defRPr sz="563"/>
            </a:lvl5pPr>
            <a:lvl6pPr marL="0" indent="0" algn="l">
              <a:spcBef>
                <a:spcPts val="0"/>
              </a:spcBef>
              <a:defRPr sz="563"/>
            </a:lvl6pPr>
            <a:lvl7pPr marL="0" indent="0" algn="l">
              <a:spcBef>
                <a:spcPts val="0"/>
              </a:spcBef>
              <a:defRPr sz="563"/>
            </a:lvl7pPr>
            <a:lvl8pPr marL="0" indent="0" algn="l">
              <a:spcBef>
                <a:spcPts val="0"/>
              </a:spcBef>
              <a:defRPr sz="563"/>
            </a:lvl8pPr>
            <a:lvl9pPr marL="0" indent="0" algn="l">
              <a:spcBef>
                <a:spcPts val="0"/>
              </a:spcBef>
              <a:defRPr sz="563"/>
            </a:lvl9pPr>
          </a:lstStyle>
          <a:p>
            <a:fld id="{AD1D1349-391B-44DC-865F-5996B3E40F2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654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429000" y="0"/>
            <a:ext cx="3429000" cy="9144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1120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2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2C78-04C6-4A9A-8C2E-76C2B8D36E04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944AF-1104-4570-80FB-63CAC4227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4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2234" y="491067"/>
            <a:ext cx="6415200" cy="1344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 on two lines in </a:t>
            </a:r>
            <a:r>
              <a:rPr lang="en-US" noProof="0" dirty="0" err="1" smtClean="0"/>
              <a:t>CorpoA</a:t>
            </a:r>
            <a:r>
              <a:rPr lang="en-US" noProof="0" dirty="0" smtClean="0"/>
              <a:t>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</a:t>
            </a:r>
            <a:r>
              <a:rPr lang="en-US" noProof="0" dirty="0" err="1" smtClean="0"/>
              <a:t>amet</a:t>
            </a:r>
            <a:r>
              <a:rPr lang="en-US" noProof="0" dirty="0" smtClean="0"/>
              <a:t>.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2233" y="2015067"/>
            <a:ext cx="6415200" cy="65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Insert text in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1802" y="8736000"/>
            <a:ext cx="4414500" cy="4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562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562"/>
            </a:lvl2pPr>
            <a:lvl3pPr marL="0" indent="0" algn="r">
              <a:spcBef>
                <a:spcPts val="0"/>
              </a:spcBef>
              <a:defRPr sz="562"/>
            </a:lvl3pPr>
            <a:lvl4pPr marL="0" indent="0" algn="r">
              <a:spcBef>
                <a:spcPts val="0"/>
              </a:spcBef>
              <a:defRPr sz="562"/>
            </a:lvl4pPr>
            <a:lvl5pPr marL="0" indent="0" algn="r">
              <a:spcBef>
                <a:spcPts val="0"/>
              </a:spcBef>
              <a:defRPr sz="562"/>
            </a:lvl5pPr>
            <a:lvl6pPr marL="0" indent="0" algn="r">
              <a:spcBef>
                <a:spcPts val="0"/>
              </a:spcBef>
              <a:defRPr sz="562"/>
            </a:lvl6pPr>
            <a:lvl7pPr marL="0" indent="0" algn="r">
              <a:spcBef>
                <a:spcPts val="0"/>
              </a:spcBef>
              <a:defRPr sz="562"/>
            </a:lvl7pPr>
            <a:lvl8pPr marL="0" indent="0" algn="r">
              <a:spcBef>
                <a:spcPts val="0"/>
              </a:spcBef>
              <a:defRPr sz="562"/>
            </a:lvl8pPr>
            <a:lvl9pPr marL="0" indent="0" algn="r">
              <a:spcBef>
                <a:spcPts val="0"/>
              </a:spcBef>
              <a:defRPr sz="562"/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Presentation title in CorpoS (Body) 10 pt | Department | Date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34496" y="8736000"/>
            <a:ext cx="182155" cy="40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spcBef>
                <a:spcPts val="0"/>
              </a:spcBef>
              <a:buFont typeface="+mj-lt"/>
              <a:buNone/>
              <a:defRPr sz="562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562"/>
            </a:lvl2pPr>
            <a:lvl3pPr marL="0" indent="0" algn="l">
              <a:spcBef>
                <a:spcPts val="0"/>
              </a:spcBef>
              <a:defRPr sz="562"/>
            </a:lvl3pPr>
            <a:lvl4pPr marL="0" indent="0" algn="l">
              <a:spcBef>
                <a:spcPts val="0"/>
              </a:spcBef>
              <a:defRPr sz="562"/>
            </a:lvl4pPr>
            <a:lvl5pPr marL="0" indent="0" algn="l">
              <a:spcBef>
                <a:spcPts val="0"/>
              </a:spcBef>
              <a:defRPr sz="562"/>
            </a:lvl5pPr>
            <a:lvl6pPr marL="0" indent="0" algn="l">
              <a:spcBef>
                <a:spcPts val="0"/>
              </a:spcBef>
              <a:defRPr sz="562"/>
            </a:lvl6pPr>
            <a:lvl7pPr marL="0" indent="0" algn="l">
              <a:spcBef>
                <a:spcPts val="0"/>
              </a:spcBef>
              <a:defRPr sz="562"/>
            </a:lvl7pPr>
            <a:lvl8pPr marL="0" indent="0" algn="l">
              <a:spcBef>
                <a:spcPts val="0"/>
              </a:spcBef>
              <a:defRPr sz="562"/>
            </a:lvl8pPr>
            <a:lvl9pPr marL="0" indent="0" algn="l">
              <a:spcBef>
                <a:spcPts val="0"/>
              </a:spcBef>
              <a:defRPr sz="562"/>
            </a:lvl9pPr>
          </a:lstStyle>
          <a:p>
            <a:fld id="{AD1D1349-391B-44DC-865F-5996B3E40F2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9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22635" y="8818593"/>
            <a:ext cx="668250" cy="1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7"/>
          <p:cNvCxnSpPr/>
          <p:nvPr userDrawn="1"/>
        </p:nvCxnSpPr>
        <p:spPr>
          <a:xfrm>
            <a:off x="235704" y="8711967"/>
            <a:ext cx="63853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514008" rtl="0" eaLnBrk="1" latinLnBrk="0" hangingPunct="1">
        <a:spcBef>
          <a:spcPts val="0"/>
        </a:spcBef>
        <a:buFont typeface="+mj-lt"/>
        <a:buNone/>
        <a:defRPr sz="1687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+mj-lt"/>
        <a:buNone/>
        <a:defRPr sz="1124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247" indent="-192247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Arial" panose="020B0604020202020204" pitchFamily="34" charset="0"/>
        <a:buChar char="•"/>
        <a:defRPr sz="1124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303548" indent="-111301" algn="l" defTabSz="514008" rtl="0" eaLnBrk="1" latinLnBrk="0" hangingPunct="1">
        <a:lnSpc>
          <a:spcPct val="108000"/>
        </a:lnSpc>
        <a:spcBef>
          <a:spcPts val="0"/>
        </a:spcBef>
        <a:spcAft>
          <a:spcPts val="566"/>
        </a:spcAft>
        <a:buFont typeface="Symbol" panose="05050102010706020507" pitchFamily="18" charset="2"/>
        <a:buChar char="-"/>
        <a:defRPr sz="843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7003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4008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1011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8015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5019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2023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9026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6030" algn="l" defTabSz="51400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49128" y="646113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n-US" altLang="de-DE" sz="2400">
              <a:latin typeface="CorpoS" pitchFamily="2" charset="0"/>
            </a:endParaRPr>
          </a:p>
        </p:txBody>
      </p:sp>
      <p:sp>
        <p:nvSpPr>
          <p:cNvPr id="6" name="Text Box 18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135" y="8863015"/>
            <a:ext cx="19752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l">
              <a:defRPr/>
            </a:pPr>
            <a:r>
              <a:rPr lang="en-US" sz="800"/>
              <a:t>V x – Printout not subject to update service</a:t>
            </a:r>
          </a:p>
        </p:txBody>
      </p:sp>
      <p:sp>
        <p:nvSpPr>
          <p:cNvPr id="7" name="Rectangle 30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5810" y="581025"/>
            <a:ext cx="6200965" cy="49270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360000" bIns="0" anchor="ctr"/>
          <a:lstStyle/>
          <a:p>
            <a:pPr algn="l"/>
            <a:endParaRPr lang="de-DE" altLang="de-DE" sz="1200" b="1" dirty="0" smtClean="0">
              <a:solidFill>
                <a:srgbClr val="010000"/>
              </a:solidFill>
              <a:latin typeface="CorpoS" pitchFamily="2" charset="0"/>
            </a:endParaRPr>
          </a:p>
          <a:p>
            <a:pPr algn="l"/>
            <a:r>
              <a:rPr lang="en-US" sz="1200" b="1" dirty="0" smtClean="0">
                <a:solidFill>
                  <a:srgbClr val="010000"/>
                </a:solidFill>
                <a:latin typeface="CorpoS" pitchFamily="2" charset="0"/>
              </a:rPr>
              <a:t>Legend for reference</a:t>
            </a:r>
            <a:endParaRPr lang="en-US" sz="1200" b="1" dirty="0">
              <a:solidFill>
                <a:srgbClr val="010000"/>
              </a:solidFill>
              <a:latin typeface="CorpoS" pitchFamily="2" charset="0"/>
            </a:endParaRPr>
          </a:p>
          <a:p>
            <a:pPr algn="l"/>
            <a:r>
              <a:rPr lang="en-US" sz="1200" b="1" dirty="0">
                <a:solidFill>
                  <a:srgbClr val="010000"/>
                </a:solidFill>
                <a:latin typeface="CorpoS" pitchFamily="2" charset="0"/>
              </a:rPr>
              <a:t/>
            </a:r>
            <a:br>
              <a:rPr lang="en-US" sz="1200" b="1" dirty="0">
                <a:solidFill>
                  <a:srgbClr val="010000"/>
                </a:solidFill>
                <a:latin typeface="CorpoS" pitchFamily="2" charset="0"/>
              </a:rPr>
            </a:br>
            <a:endParaRPr lang="de-DE" altLang="de-DE" sz="1200" b="1" dirty="0">
              <a:solidFill>
                <a:srgbClr val="010000"/>
              </a:solidFill>
              <a:latin typeface="CorpoS" pitchFamily="2" charset="0"/>
            </a:endParaRPr>
          </a:p>
        </p:txBody>
      </p:sp>
      <p:graphicFrame>
        <p:nvGraphicFramePr>
          <p:cNvPr id="10" name="Group 47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89961094"/>
              </p:ext>
            </p:extLst>
          </p:nvPr>
        </p:nvGraphicFramePr>
        <p:xfrm>
          <a:off x="322635" y="1200150"/>
          <a:ext cx="6204140" cy="6904412"/>
        </p:xfrm>
        <a:graphic>
          <a:graphicData uri="http://schemas.openxmlformats.org/drawingml/2006/table">
            <a:tbl>
              <a:tblPr/>
              <a:tblGrid>
                <a:gridCol w="109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3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Responsibility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Remark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60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0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62097" y="615950"/>
            <a:ext cx="1138238" cy="53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0" bIns="0" anchor="ctr"/>
          <a:lstStyle/>
          <a:p>
            <a:r>
              <a:rPr lang="en-US" sz="1000" dirty="0">
                <a:solidFill>
                  <a:srgbClr val="010000"/>
                </a:solidFill>
                <a:latin typeface="CorpoS" pitchFamily="2" charset="0"/>
              </a:rPr>
              <a:t>Page </a:t>
            </a:r>
            <a:fld id="{209EF215-36B7-402E-B019-EAC199CE0922}" type="slidenum">
              <a:rPr lang="de-DE" altLang="de-DE" sz="1000" b="0">
                <a:solidFill>
                  <a:srgbClr val="010000"/>
                </a:solidFill>
                <a:latin typeface="CorpoS" pitchFamily="2" charset="0"/>
              </a:rPr>
              <a:pPr/>
              <a:t>1</a:t>
            </a:fld>
            <a:r>
              <a:rPr lang="en-US" sz="1000" dirty="0">
                <a:solidFill>
                  <a:srgbClr val="010000"/>
                </a:solidFill>
                <a:latin typeface="CorpoS" pitchFamily="2" charset="0"/>
              </a:rPr>
              <a:t> of x</a:t>
            </a:r>
          </a:p>
        </p:txBody>
      </p:sp>
      <p:sp>
        <p:nvSpPr>
          <p:cNvPr id="12" name="Text Box 1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69360" y="8861427"/>
            <a:ext cx="68480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l">
              <a:defRPr/>
            </a:pPr>
            <a:r>
              <a:rPr lang="en-US" sz="800"/>
              <a:t>yyyy-mm-dd</a:t>
            </a:r>
            <a:endParaRPr lang="de-DE" altLang="de-DE" sz="800" dirty="0" smtClean="0"/>
          </a:p>
        </p:txBody>
      </p:sp>
      <p:sp>
        <p:nvSpPr>
          <p:cNvPr id="37" name="AutoShape 40"/>
          <p:cNvSpPr>
            <a:spLocks noChangeArrowheads="1"/>
          </p:cNvSpPr>
          <p:nvPr/>
        </p:nvSpPr>
        <p:spPr bwMode="auto">
          <a:xfrm>
            <a:off x="2868455" y="2090738"/>
            <a:ext cx="719137" cy="287337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1. Start</a:t>
            </a:r>
            <a:endParaRPr lang="en-US" sz="800" dirty="0"/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1533367" y="2600325"/>
            <a:ext cx="719138" cy="53975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2. Input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document </a:t>
            </a:r>
            <a:endParaRPr lang="de-DE" altLang="de-DE" sz="800" dirty="0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388685" y="2687638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/>
              <a:t>Person responsible</a:t>
            </a:r>
          </a:p>
        </p:txBody>
      </p:sp>
      <p:cxnSp>
        <p:nvCxnSpPr>
          <p:cNvPr id="40" name="AutoShape 62"/>
          <p:cNvCxnSpPr>
            <a:cxnSpLocks noChangeShapeType="1"/>
            <a:stCxn id="37" idx="2"/>
            <a:endCxn id="44" idx="0"/>
          </p:cNvCxnSpPr>
          <p:nvPr/>
        </p:nvCxnSpPr>
        <p:spPr bwMode="auto">
          <a:xfrm rot="16200000" flipH="1">
            <a:off x="3116899" y="2488406"/>
            <a:ext cx="22225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63"/>
          <p:cNvCxnSpPr>
            <a:cxnSpLocks noChangeShapeType="1"/>
            <a:stCxn id="38" idx="3"/>
            <a:endCxn id="44" idx="1"/>
          </p:cNvCxnSpPr>
          <p:nvPr/>
        </p:nvCxnSpPr>
        <p:spPr bwMode="auto">
          <a:xfrm>
            <a:off x="2252505" y="2870200"/>
            <a:ext cx="3476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 Box 107"/>
          <p:cNvSpPr txBox="1">
            <a:spLocks noChangeArrowheads="1"/>
          </p:cNvSpPr>
          <p:nvPr/>
        </p:nvSpPr>
        <p:spPr bwMode="auto">
          <a:xfrm>
            <a:off x="5454076" y="2581352"/>
            <a:ext cx="10590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12.</a:t>
            </a:r>
          </a:p>
          <a:p>
            <a:pPr algn="ctr"/>
            <a:r>
              <a:rPr lang="en-US" sz="800" dirty="0" smtClean="0"/>
              <a:t>Text </a:t>
            </a:r>
            <a:r>
              <a:rPr lang="en-US" sz="800" dirty="0"/>
              <a:t>– Text – Text – Text</a:t>
            </a:r>
            <a:br>
              <a:rPr lang="en-US" sz="800" dirty="0"/>
            </a:br>
            <a:r>
              <a:rPr lang="en-US" sz="800" dirty="0" err="1"/>
              <a:t>Text</a:t>
            </a:r>
            <a:r>
              <a:rPr lang="en-US" sz="800" dirty="0"/>
              <a:t> – Text – Text – Text</a:t>
            </a:r>
            <a:br>
              <a:rPr lang="en-US" sz="800" dirty="0"/>
            </a:br>
            <a:r>
              <a:rPr lang="en-US" sz="800" dirty="0" err="1"/>
              <a:t>Text</a:t>
            </a:r>
            <a:r>
              <a:rPr lang="en-US" sz="800" dirty="0"/>
              <a:t> – Text – Text - Text</a:t>
            </a:r>
          </a:p>
        </p:txBody>
      </p:sp>
      <p:sp>
        <p:nvSpPr>
          <p:cNvPr id="43" name="AutoShape 109"/>
          <p:cNvSpPr>
            <a:spLocks noChangeArrowheads="1"/>
          </p:cNvSpPr>
          <p:nvPr/>
        </p:nvSpPr>
        <p:spPr bwMode="auto">
          <a:xfrm>
            <a:off x="4301967" y="2598738"/>
            <a:ext cx="719138" cy="53975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4. Output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document</a:t>
            </a:r>
            <a:endParaRPr lang="de-DE" altLang="de-DE" sz="800" dirty="0"/>
          </a:p>
        </p:txBody>
      </p:sp>
      <p:sp>
        <p:nvSpPr>
          <p:cNvPr id="44" name="AutoShape 113"/>
          <p:cNvSpPr>
            <a:spLocks noChangeArrowheads="1"/>
          </p:cNvSpPr>
          <p:nvPr/>
        </p:nvSpPr>
        <p:spPr bwMode="auto">
          <a:xfrm>
            <a:off x="2600167" y="2600325"/>
            <a:ext cx="1258888" cy="5397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 dirty="0" smtClean="0"/>
              <a:t>3. Process </a:t>
            </a:r>
            <a:r>
              <a:rPr lang="en-US" sz="800" dirty="0"/>
              <a:t>task </a:t>
            </a:r>
          </a:p>
        </p:txBody>
      </p:sp>
      <p:cxnSp>
        <p:nvCxnSpPr>
          <p:cNvPr id="45" name="AutoShape 121"/>
          <p:cNvCxnSpPr>
            <a:cxnSpLocks noChangeShapeType="1"/>
            <a:stCxn id="44" idx="3"/>
            <a:endCxn id="43" idx="1"/>
          </p:cNvCxnSpPr>
          <p:nvPr/>
        </p:nvCxnSpPr>
        <p:spPr bwMode="auto">
          <a:xfrm flipV="1">
            <a:off x="3859055" y="2868613"/>
            <a:ext cx="442912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utoShape 129"/>
          <p:cNvSpPr>
            <a:spLocks noChangeArrowheads="1"/>
          </p:cNvSpPr>
          <p:nvPr/>
        </p:nvSpPr>
        <p:spPr bwMode="auto">
          <a:xfrm>
            <a:off x="2616042" y="5683250"/>
            <a:ext cx="1258888" cy="539750"/>
          </a:xfrm>
          <a:prstGeom prst="hexagon">
            <a:avLst>
              <a:gd name="adj" fmla="val 58309"/>
              <a:gd name="vf" fmla="val 1154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 dirty="0" smtClean="0"/>
              <a:t>8. Test/evaluation </a:t>
            </a:r>
            <a:r>
              <a:rPr lang="en-US" sz="800" dirty="0"/>
              <a:t>step</a:t>
            </a:r>
          </a:p>
        </p:txBody>
      </p:sp>
      <p:cxnSp>
        <p:nvCxnSpPr>
          <p:cNvPr id="47" name="AutoShape 133"/>
          <p:cNvCxnSpPr>
            <a:cxnSpLocks noChangeShapeType="1"/>
            <a:stCxn id="55" idx="3"/>
            <a:endCxn id="64" idx="1"/>
          </p:cNvCxnSpPr>
          <p:nvPr/>
        </p:nvCxnSpPr>
        <p:spPr bwMode="auto">
          <a:xfrm flipV="1">
            <a:off x="2244567" y="4149725"/>
            <a:ext cx="36353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utoShape 134"/>
          <p:cNvSpPr>
            <a:spLocks noChangeArrowheads="1"/>
          </p:cNvSpPr>
          <p:nvPr/>
        </p:nvSpPr>
        <p:spPr bwMode="auto">
          <a:xfrm>
            <a:off x="2779555" y="6521450"/>
            <a:ext cx="900112" cy="71913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9. OK</a:t>
            </a:r>
            <a:r>
              <a:rPr lang="en-US" sz="800" dirty="0"/>
              <a:t>?</a:t>
            </a:r>
          </a:p>
        </p:txBody>
      </p:sp>
      <p:sp>
        <p:nvSpPr>
          <p:cNvPr id="49" name="Text Box 136"/>
          <p:cNvSpPr txBox="1">
            <a:spLocks noChangeArrowheads="1"/>
          </p:cNvSpPr>
          <p:nvPr/>
        </p:nvSpPr>
        <p:spPr bwMode="auto">
          <a:xfrm>
            <a:off x="387097" y="4087813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cxnSp>
        <p:nvCxnSpPr>
          <p:cNvPr id="50" name="AutoShape 138"/>
          <p:cNvCxnSpPr>
            <a:cxnSpLocks noChangeShapeType="1"/>
            <a:endCxn id="48" idx="0"/>
          </p:cNvCxnSpPr>
          <p:nvPr/>
        </p:nvCxnSpPr>
        <p:spPr bwMode="auto">
          <a:xfrm>
            <a:off x="3227230" y="6223000"/>
            <a:ext cx="3175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140"/>
          <p:cNvSpPr txBox="1">
            <a:spLocks noChangeArrowheads="1"/>
          </p:cNvSpPr>
          <p:nvPr/>
        </p:nvSpPr>
        <p:spPr bwMode="auto">
          <a:xfrm>
            <a:off x="3620930" y="6670675"/>
            <a:ext cx="400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/>
              <a:t>No</a:t>
            </a:r>
          </a:p>
        </p:txBody>
      </p:sp>
      <p:sp>
        <p:nvSpPr>
          <p:cNvPr id="52" name="Text Box 141"/>
          <p:cNvSpPr txBox="1">
            <a:spLocks noChangeArrowheads="1"/>
          </p:cNvSpPr>
          <p:nvPr/>
        </p:nvSpPr>
        <p:spPr bwMode="auto">
          <a:xfrm>
            <a:off x="2779555" y="7172325"/>
            <a:ext cx="40005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800"/>
              <a:t>Yes</a:t>
            </a:r>
          </a:p>
        </p:txBody>
      </p:sp>
      <p:cxnSp>
        <p:nvCxnSpPr>
          <p:cNvPr id="53" name="AutoShape 143"/>
          <p:cNvCxnSpPr>
            <a:cxnSpLocks noChangeShapeType="1"/>
            <a:stCxn id="48" idx="2"/>
            <a:endCxn id="54" idx="0"/>
          </p:cNvCxnSpPr>
          <p:nvPr/>
        </p:nvCxnSpPr>
        <p:spPr bwMode="auto">
          <a:xfrm>
            <a:off x="3230405" y="7240588"/>
            <a:ext cx="0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146"/>
          <p:cNvSpPr>
            <a:spLocks noChangeArrowheads="1"/>
          </p:cNvSpPr>
          <p:nvPr/>
        </p:nvSpPr>
        <p:spPr bwMode="auto">
          <a:xfrm>
            <a:off x="3049430" y="7415213"/>
            <a:ext cx="360362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55" name="AutoShape 19"/>
          <p:cNvSpPr>
            <a:spLocks noChangeArrowheads="1"/>
          </p:cNvSpPr>
          <p:nvPr/>
        </p:nvSpPr>
        <p:spPr bwMode="auto">
          <a:xfrm>
            <a:off x="1523842" y="3883025"/>
            <a:ext cx="720725" cy="541338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5. Reports </a:t>
            </a:r>
            <a:r>
              <a:rPr lang="en-US" sz="800" dirty="0" err="1"/>
              <a:t>x,y,z</a:t>
            </a:r>
            <a:endParaRPr lang="en-US" sz="800" dirty="0"/>
          </a:p>
        </p:txBody>
      </p:sp>
      <p:cxnSp>
        <p:nvCxnSpPr>
          <p:cNvPr id="56" name="Gerade Verbindung mit Pfeil 3173"/>
          <p:cNvCxnSpPr>
            <a:cxnSpLocks noChangeShapeType="1"/>
            <a:stCxn id="44" idx="2"/>
            <a:endCxn id="64" idx="0"/>
          </p:cNvCxnSpPr>
          <p:nvPr/>
        </p:nvCxnSpPr>
        <p:spPr bwMode="auto">
          <a:xfrm>
            <a:off x="3230405" y="3140075"/>
            <a:ext cx="6350" cy="7397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113"/>
          <p:cNvSpPr>
            <a:spLocks noChangeArrowheads="1"/>
          </p:cNvSpPr>
          <p:nvPr/>
        </p:nvSpPr>
        <p:spPr bwMode="auto">
          <a:xfrm>
            <a:off x="3941605" y="6105525"/>
            <a:ext cx="1258887" cy="5397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/>
              <a:t>Process task </a:t>
            </a:r>
          </a:p>
        </p:txBody>
      </p:sp>
      <p:cxnSp>
        <p:nvCxnSpPr>
          <p:cNvPr id="58" name="Gewinkelte Verbindung 6"/>
          <p:cNvCxnSpPr>
            <a:cxnSpLocks noChangeShapeType="1"/>
            <a:stCxn id="48" idx="3"/>
            <a:endCxn id="57" idx="2"/>
          </p:cNvCxnSpPr>
          <p:nvPr/>
        </p:nvCxnSpPr>
        <p:spPr bwMode="auto">
          <a:xfrm flipV="1">
            <a:off x="3679667" y="6645275"/>
            <a:ext cx="892175" cy="236538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136"/>
          <p:cNvSpPr txBox="1">
            <a:spLocks noChangeArrowheads="1"/>
          </p:cNvSpPr>
          <p:nvPr/>
        </p:nvSpPr>
        <p:spPr bwMode="auto">
          <a:xfrm>
            <a:off x="306947" y="4765675"/>
            <a:ext cx="11320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11. Person </a:t>
            </a:r>
            <a:r>
              <a:rPr lang="en-US" sz="800" dirty="0"/>
              <a:t>responsible</a:t>
            </a:r>
          </a:p>
        </p:txBody>
      </p:sp>
      <p:sp>
        <p:nvSpPr>
          <p:cNvPr id="60" name="Text Box 136"/>
          <p:cNvSpPr txBox="1">
            <a:spLocks noChangeArrowheads="1"/>
          </p:cNvSpPr>
          <p:nvPr/>
        </p:nvSpPr>
        <p:spPr bwMode="auto">
          <a:xfrm>
            <a:off x="387097" y="5818188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cxnSp>
        <p:nvCxnSpPr>
          <p:cNvPr id="61" name="Gewinkelte Verbindung 46"/>
          <p:cNvCxnSpPr>
            <a:cxnSpLocks noChangeShapeType="1"/>
            <a:stCxn id="57" idx="0"/>
            <a:endCxn id="46" idx="2"/>
          </p:cNvCxnSpPr>
          <p:nvPr/>
        </p:nvCxnSpPr>
        <p:spPr bwMode="auto">
          <a:xfrm rot="16200000" flipV="1">
            <a:off x="4147186" y="5680869"/>
            <a:ext cx="152400" cy="69691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feld 10"/>
          <p:cNvSpPr txBox="1">
            <a:spLocks noChangeArrowheads="1"/>
          </p:cNvSpPr>
          <p:nvPr/>
        </p:nvSpPr>
        <p:spPr bwMode="auto">
          <a:xfrm>
            <a:off x="3653150" y="1801526"/>
            <a:ext cx="854721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1.Each </a:t>
            </a:r>
            <a:r>
              <a:rPr lang="en-US" sz="800" dirty="0"/>
              <a:t>process</a:t>
            </a:r>
            <a:br>
              <a:rPr lang="en-US" sz="800" dirty="0"/>
            </a:br>
            <a:r>
              <a:rPr lang="en-US" sz="800" dirty="0"/>
              <a:t> starts with</a:t>
            </a:r>
            <a:br>
              <a:rPr lang="en-US" sz="800" dirty="0"/>
            </a:br>
            <a:r>
              <a:rPr lang="en-US" sz="800" dirty="0"/>
              <a:t>the start symbol</a:t>
            </a:r>
            <a:br>
              <a:rPr lang="en-US" sz="800" dirty="0"/>
            </a:br>
            <a:r>
              <a:rPr lang="en-US" sz="800" dirty="0"/>
              <a:t>and an input</a:t>
            </a:r>
          </a:p>
        </p:txBody>
      </p:sp>
      <p:sp>
        <p:nvSpPr>
          <p:cNvPr id="63" name="Textfeld 65"/>
          <p:cNvSpPr txBox="1">
            <a:spLocks noChangeArrowheads="1"/>
          </p:cNvSpPr>
          <p:nvPr/>
        </p:nvSpPr>
        <p:spPr bwMode="auto">
          <a:xfrm>
            <a:off x="2113457" y="3186113"/>
            <a:ext cx="1078763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3</a:t>
            </a:r>
            <a:r>
              <a:rPr lang="en-US" sz="800" dirty="0"/>
              <a:t>. A symbol for process step/task (subject/ predicate) </a:t>
            </a:r>
          </a:p>
        </p:txBody>
      </p:sp>
      <p:sp>
        <p:nvSpPr>
          <p:cNvPr id="64" name="AutoShape 113"/>
          <p:cNvSpPr>
            <a:spLocks noChangeArrowheads="1"/>
          </p:cNvSpPr>
          <p:nvPr/>
        </p:nvSpPr>
        <p:spPr bwMode="auto">
          <a:xfrm>
            <a:off x="2608105" y="3879850"/>
            <a:ext cx="1258887" cy="5397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/>
              <a:t>Process task </a:t>
            </a:r>
          </a:p>
        </p:txBody>
      </p:sp>
      <p:sp>
        <p:nvSpPr>
          <p:cNvPr id="65" name="Textfeld 75"/>
          <p:cNvSpPr txBox="1">
            <a:spLocks noChangeArrowheads="1"/>
          </p:cNvSpPr>
          <p:nvPr/>
        </p:nvSpPr>
        <p:spPr bwMode="auto">
          <a:xfrm>
            <a:off x="630428" y="3543004"/>
            <a:ext cx="74510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sz="800" dirty="0" smtClean="0">
                <a:solidFill>
                  <a:srgbClr val="000000"/>
                </a:solidFill>
              </a:rPr>
              <a:t>5. A </a:t>
            </a:r>
            <a:r>
              <a:rPr lang="en-US" sz="800" dirty="0">
                <a:solidFill>
                  <a:srgbClr val="000000"/>
                </a:solidFill>
              </a:rPr>
              <a:t>symbol for several documents, files</a:t>
            </a:r>
          </a:p>
        </p:txBody>
      </p:sp>
      <p:sp>
        <p:nvSpPr>
          <p:cNvPr id="66" name="Textfeld 76"/>
          <p:cNvSpPr txBox="1">
            <a:spLocks noChangeArrowheads="1"/>
          </p:cNvSpPr>
          <p:nvPr/>
        </p:nvSpPr>
        <p:spPr bwMode="auto">
          <a:xfrm>
            <a:off x="4033924" y="3170238"/>
            <a:ext cx="1229824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4. An </a:t>
            </a:r>
            <a:r>
              <a:rPr lang="en-US" sz="800" dirty="0"/>
              <a:t>output is often an</a:t>
            </a:r>
            <a:br>
              <a:rPr lang="en-US" sz="800" dirty="0"/>
            </a:br>
            <a:r>
              <a:rPr lang="en-US" sz="800" dirty="0"/>
              <a:t>input for a subsequent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step</a:t>
            </a:r>
            <a:r>
              <a:rPr lang="en-US" sz="800" dirty="0"/>
              <a:t> </a:t>
            </a:r>
            <a:r>
              <a:rPr lang="en-US" sz="800" dirty="0" smtClean="0"/>
              <a:t>and </a:t>
            </a:r>
            <a:r>
              <a:rPr lang="en-US" sz="800" dirty="0"/>
              <a:t>is particularly to</a:t>
            </a:r>
            <a:br>
              <a:rPr lang="en-US" sz="800" dirty="0"/>
            </a:br>
            <a:r>
              <a:rPr lang="en-US" sz="800" dirty="0"/>
              <a:t>be indicated if there is a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change</a:t>
            </a:r>
            <a:r>
              <a:rPr lang="en-US" sz="800" dirty="0"/>
              <a:t> </a:t>
            </a:r>
            <a:r>
              <a:rPr lang="en-US" sz="800" dirty="0" smtClean="0"/>
              <a:t>of </a:t>
            </a:r>
            <a:r>
              <a:rPr lang="en-US" sz="800" dirty="0"/>
              <a:t>responsibility</a:t>
            </a:r>
            <a:endParaRPr lang="de-DE" altLang="de-DE" sz="800" dirty="0"/>
          </a:p>
        </p:txBody>
      </p:sp>
      <p:sp>
        <p:nvSpPr>
          <p:cNvPr id="67" name="Textfeld 77"/>
          <p:cNvSpPr txBox="1">
            <a:spLocks noChangeArrowheads="1"/>
          </p:cNvSpPr>
          <p:nvPr/>
        </p:nvSpPr>
        <p:spPr bwMode="auto">
          <a:xfrm>
            <a:off x="5454075" y="3219448"/>
            <a:ext cx="98522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>
              <a:spcAft>
                <a:spcPts val="800"/>
              </a:spcAft>
            </a:pPr>
            <a:r>
              <a:rPr lang="en-US" sz="800" dirty="0" smtClean="0"/>
              <a:t>12</a:t>
            </a:r>
            <a:r>
              <a:rPr lang="en-US" sz="800" dirty="0"/>
              <a:t>. Remarks make it easier to understand the process</a:t>
            </a:r>
          </a:p>
        </p:txBody>
      </p:sp>
      <p:sp>
        <p:nvSpPr>
          <p:cNvPr id="68" name="AutoShape 113"/>
          <p:cNvSpPr>
            <a:spLocks noChangeArrowheads="1"/>
          </p:cNvSpPr>
          <p:nvPr/>
        </p:nvSpPr>
        <p:spPr bwMode="auto">
          <a:xfrm>
            <a:off x="2608105" y="4603750"/>
            <a:ext cx="1258887" cy="5397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/>
              <a:t>Process task </a:t>
            </a:r>
          </a:p>
        </p:txBody>
      </p:sp>
      <p:sp>
        <p:nvSpPr>
          <p:cNvPr id="69" name="AutoShape 26"/>
          <p:cNvSpPr>
            <a:spLocks noChangeArrowheads="1"/>
          </p:cNvSpPr>
          <p:nvPr/>
        </p:nvSpPr>
        <p:spPr bwMode="auto">
          <a:xfrm rot="5400000">
            <a:off x="4432052" y="4512039"/>
            <a:ext cx="539750" cy="719137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none" anchor="ctr"/>
          <a:lstStyle/>
          <a:p>
            <a:pPr algn="ctr">
              <a:defRPr/>
            </a:pPr>
            <a:r>
              <a:rPr lang="en-US" sz="800" dirty="0" smtClean="0"/>
              <a:t>7. Goods</a:t>
            </a:r>
            <a:r>
              <a:rPr lang="en-US" sz="800" dirty="0"/>
              <a:t>, part</a:t>
            </a:r>
          </a:p>
        </p:txBody>
      </p:sp>
      <p:cxnSp>
        <p:nvCxnSpPr>
          <p:cNvPr id="70" name="Gerade Verbindung mit Pfeil 3173"/>
          <p:cNvCxnSpPr>
            <a:cxnSpLocks noChangeShapeType="1"/>
            <a:stCxn id="64" idx="2"/>
            <a:endCxn id="68" idx="0"/>
          </p:cNvCxnSpPr>
          <p:nvPr/>
        </p:nvCxnSpPr>
        <p:spPr bwMode="auto">
          <a:xfrm>
            <a:off x="3238342" y="4419600"/>
            <a:ext cx="0" cy="1841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3173"/>
          <p:cNvCxnSpPr>
            <a:cxnSpLocks noChangeShapeType="1"/>
            <a:stCxn id="68" idx="3"/>
            <a:endCxn id="69" idx="2"/>
          </p:cNvCxnSpPr>
          <p:nvPr/>
        </p:nvCxnSpPr>
        <p:spPr bwMode="auto">
          <a:xfrm flipV="1">
            <a:off x="3866992" y="4872038"/>
            <a:ext cx="47466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Textfeld 75"/>
          <p:cNvSpPr txBox="1">
            <a:spLocks noChangeArrowheads="1"/>
          </p:cNvSpPr>
          <p:nvPr/>
        </p:nvSpPr>
        <p:spPr bwMode="auto">
          <a:xfrm>
            <a:off x="4297901" y="4227513"/>
            <a:ext cx="80823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7. A symbol </a:t>
            </a:r>
            <a:r>
              <a:rPr lang="en-US" sz="800" dirty="0"/>
              <a:t>for</a:t>
            </a:r>
            <a:br>
              <a:rPr lang="en-US" sz="800" dirty="0"/>
            </a:br>
            <a:r>
              <a:rPr lang="en-US" sz="800" dirty="0"/>
              <a:t>goods or part</a:t>
            </a:r>
          </a:p>
        </p:txBody>
      </p:sp>
      <p:sp>
        <p:nvSpPr>
          <p:cNvPr id="73" name="AutoShape 148"/>
          <p:cNvSpPr>
            <a:spLocks noChangeArrowheads="1"/>
          </p:cNvSpPr>
          <p:nvPr/>
        </p:nvSpPr>
        <p:spPr bwMode="auto">
          <a:xfrm>
            <a:off x="1566705" y="4605338"/>
            <a:ext cx="719137" cy="5397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6. Database</a:t>
            </a:r>
            <a:r>
              <a:rPr lang="en-US" sz="800" dirty="0"/>
              <a:t>,</a:t>
            </a:r>
            <a:br>
              <a:rPr lang="en-US" sz="800" dirty="0"/>
            </a:br>
            <a:r>
              <a:rPr lang="en-US" sz="800" dirty="0"/>
              <a:t>system</a:t>
            </a:r>
            <a:endParaRPr lang="de-DE" altLang="de-DE" sz="800" dirty="0"/>
          </a:p>
        </p:txBody>
      </p:sp>
      <p:cxnSp>
        <p:nvCxnSpPr>
          <p:cNvPr id="74" name="AutoShape 133"/>
          <p:cNvCxnSpPr>
            <a:cxnSpLocks noChangeShapeType="1"/>
            <a:stCxn id="73" idx="4"/>
            <a:endCxn id="68" idx="1"/>
          </p:cNvCxnSpPr>
          <p:nvPr/>
        </p:nvCxnSpPr>
        <p:spPr bwMode="auto">
          <a:xfrm flipV="1">
            <a:off x="2285842" y="4873625"/>
            <a:ext cx="322263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feld 75"/>
          <p:cNvSpPr txBox="1">
            <a:spLocks noChangeArrowheads="1"/>
          </p:cNvSpPr>
          <p:nvPr/>
        </p:nvSpPr>
        <p:spPr bwMode="auto">
          <a:xfrm>
            <a:off x="1547181" y="5173594"/>
            <a:ext cx="99323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6</a:t>
            </a:r>
            <a:r>
              <a:rPr lang="en-US" sz="800" dirty="0"/>
              <a:t>. A symbol for database, data processing system</a:t>
            </a:r>
          </a:p>
        </p:txBody>
      </p:sp>
      <p:cxnSp>
        <p:nvCxnSpPr>
          <p:cNvPr id="76" name="Gerade Verbindung mit Pfeil 3173"/>
          <p:cNvCxnSpPr>
            <a:cxnSpLocks noChangeShapeType="1"/>
            <a:stCxn id="68" idx="2"/>
          </p:cNvCxnSpPr>
          <p:nvPr/>
        </p:nvCxnSpPr>
        <p:spPr bwMode="auto">
          <a:xfrm>
            <a:off x="3238342" y="5143500"/>
            <a:ext cx="635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5"/>
          <p:cNvSpPr txBox="1">
            <a:spLocks noChangeArrowheads="1"/>
          </p:cNvSpPr>
          <p:nvPr/>
        </p:nvSpPr>
        <p:spPr bwMode="auto">
          <a:xfrm>
            <a:off x="1524973" y="5778408"/>
            <a:ext cx="103764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800" dirty="0" smtClean="0"/>
              <a:t>8.Test/evaluation </a:t>
            </a:r>
            <a:r>
              <a:rPr lang="en-US" sz="800" dirty="0"/>
              <a:t>step symbol is to be used in the case of test/evaluation</a:t>
            </a:r>
          </a:p>
        </p:txBody>
      </p:sp>
      <p:sp>
        <p:nvSpPr>
          <p:cNvPr id="78" name="Textfeld 75"/>
          <p:cNvSpPr txBox="1">
            <a:spLocks noChangeArrowheads="1"/>
          </p:cNvSpPr>
          <p:nvPr/>
        </p:nvSpPr>
        <p:spPr bwMode="auto">
          <a:xfrm>
            <a:off x="4030026" y="5241925"/>
            <a:ext cx="1215396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/>
              <a:t>In the case of correction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phases, appropriate </a:t>
            </a:r>
            <a:br>
              <a:rPr lang="en-US" sz="800" dirty="0" smtClean="0"/>
            </a:br>
            <a:r>
              <a:rPr lang="en-US" sz="800" dirty="0" smtClean="0"/>
              <a:t>measures </a:t>
            </a:r>
            <a:br>
              <a:rPr lang="en-US" sz="800" dirty="0" smtClean="0"/>
            </a:br>
            <a:r>
              <a:rPr lang="en-US" sz="800" dirty="0" smtClean="0"/>
              <a:t>are</a:t>
            </a:r>
            <a:r>
              <a:rPr lang="en-US" sz="800" dirty="0"/>
              <a:t> </a:t>
            </a:r>
            <a:r>
              <a:rPr lang="en-US" sz="800" dirty="0" smtClean="0"/>
              <a:t>to be described</a:t>
            </a:r>
            <a:endParaRPr lang="de-DE" altLang="de-DE" sz="800" dirty="0"/>
          </a:p>
        </p:txBody>
      </p:sp>
      <p:sp>
        <p:nvSpPr>
          <p:cNvPr id="79" name="Textfeld 75"/>
          <p:cNvSpPr txBox="1">
            <a:spLocks noChangeArrowheads="1"/>
          </p:cNvSpPr>
          <p:nvPr/>
        </p:nvSpPr>
        <p:spPr bwMode="auto">
          <a:xfrm>
            <a:off x="1409638" y="6569972"/>
            <a:ext cx="1370967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800" dirty="0" smtClean="0"/>
              <a:t>9. </a:t>
            </a:r>
            <a:r>
              <a:rPr lang="en-US" sz="800" dirty="0"/>
              <a:t>After each test/evaluation step, a flowchart "decision diamond" symbol is to be used to make decision, splitting the flow</a:t>
            </a:r>
          </a:p>
        </p:txBody>
      </p:sp>
      <p:sp>
        <p:nvSpPr>
          <p:cNvPr id="80" name="Text Box 136"/>
          <p:cNvSpPr txBox="1">
            <a:spLocks noChangeArrowheads="1"/>
          </p:cNvSpPr>
          <p:nvPr/>
        </p:nvSpPr>
        <p:spPr bwMode="auto">
          <a:xfrm>
            <a:off x="371222" y="6754813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81" name="Textfeld 75"/>
          <p:cNvSpPr txBox="1">
            <a:spLocks noChangeArrowheads="1"/>
          </p:cNvSpPr>
          <p:nvPr/>
        </p:nvSpPr>
        <p:spPr bwMode="auto">
          <a:xfrm>
            <a:off x="3620930" y="7421563"/>
            <a:ext cx="1487785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800" dirty="0" smtClean="0"/>
              <a:t>10. The </a:t>
            </a:r>
            <a:r>
              <a:rPr lang="en-US" sz="800" dirty="0"/>
              <a:t>circle symbol is a cross reference, can be as connecting symbol when the page is turned. (e.g. next page) </a:t>
            </a:r>
          </a:p>
        </p:txBody>
      </p:sp>
      <p:sp>
        <p:nvSpPr>
          <p:cNvPr id="82" name="Textfeld 75"/>
          <p:cNvSpPr txBox="1">
            <a:spLocks noChangeArrowheads="1"/>
          </p:cNvSpPr>
          <p:nvPr/>
        </p:nvSpPr>
        <p:spPr bwMode="auto">
          <a:xfrm>
            <a:off x="366243" y="7331703"/>
            <a:ext cx="1528330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13. Validity </a:t>
            </a:r>
            <a:r>
              <a:rPr lang="en-US" sz="800" dirty="0"/>
              <a:t>date must be</a:t>
            </a:r>
            <a:br>
              <a:rPr lang="en-US" sz="800" dirty="0"/>
            </a:br>
            <a:r>
              <a:rPr lang="en-US" sz="800" dirty="0"/>
              <a:t>after the approval date.</a:t>
            </a:r>
            <a:br>
              <a:rPr lang="en-US" sz="800" dirty="0"/>
            </a:br>
            <a:r>
              <a:rPr lang="en-US" sz="800" dirty="0"/>
              <a:t>Here, ensure there is enough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time</a:t>
            </a:r>
            <a:r>
              <a:rPr lang="en-US" sz="800" dirty="0"/>
              <a:t> </a:t>
            </a:r>
            <a:r>
              <a:rPr lang="en-US" sz="800" dirty="0" smtClean="0"/>
              <a:t>between </a:t>
            </a:r>
            <a:r>
              <a:rPr lang="en-US" sz="800" dirty="0"/>
              <a:t>approval and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validity date (min</a:t>
            </a:r>
            <a:r>
              <a:rPr lang="en-US" sz="800" dirty="0"/>
              <a:t>. 4 weeks)</a:t>
            </a:r>
          </a:p>
        </p:txBody>
      </p:sp>
      <p:sp>
        <p:nvSpPr>
          <p:cNvPr id="83" name="Text Box 136"/>
          <p:cNvSpPr txBox="1">
            <a:spLocks noChangeArrowheads="1"/>
          </p:cNvSpPr>
          <p:nvPr/>
        </p:nvSpPr>
        <p:spPr bwMode="auto">
          <a:xfrm>
            <a:off x="371222" y="6305550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84" name="Textfeld 75"/>
          <p:cNvSpPr txBox="1">
            <a:spLocks noChangeArrowheads="1"/>
          </p:cNvSpPr>
          <p:nvPr/>
        </p:nvSpPr>
        <p:spPr bwMode="auto">
          <a:xfrm>
            <a:off x="200596" y="5127440"/>
            <a:ext cx="1239442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11. A </a:t>
            </a:r>
            <a:r>
              <a:rPr lang="en-US" sz="800" dirty="0"/>
              <a:t>person responsible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shall</a:t>
            </a:r>
            <a:r>
              <a:rPr lang="en-US" sz="800" dirty="0"/>
              <a:t> </a:t>
            </a:r>
            <a:r>
              <a:rPr lang="en-US" sz="800" dirty="0" smtClean="0"/>
              <a:t>be </a:t>
            </a:r>
            <a:r>
              <a:rPr lang="en-US" sz="800" dirty="0"/>
              <a:t>named for each</a:t>
            </a:r>
            <a:br>
              <a:rPr lang="en-US" sz="800" dirty="0"/>
            </a:br>
            <a:r>
              <a:rPr lang="en-US" sz="800" dirty="0"/>
              <a:t>process step.</a:t>
            </a:r>
          </a:p>
        </p:txBody>
      </p:sp>
      <p:sp>
        <p:nvSpPr>
          <p:cNvPr id="87" name="Textfeld 10"/>
          <p:cNvSpPr txBox="1">
            <a:spLocks noChangeArrowheads="1"/>
          </p:cNvSpPr>
          <p:nvPr/>
        </p:nvSpPr>
        <p:spPr bwMode="auto">
          <a:xfrm>
            <a:off x="1429648" y="2119687"/>
            <a:ext cx="953117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2.A </a:t>
            </a:r>
            <a:r>
              <a:rPr lang="en-US" sz="800" dirty="0"/>
              <a:t>symbol for document, file, directive, standard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3842" y="7554803"/>
            <a:ext cx="447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10. </a:t>
            </a:r>
            <a:endParaRPr lang="en-US" sz="800" dirty="0"/>
          </a:p>
        </p:txBody>
      </p:sp>
      <p:graphicFrame>
        <p:nvGraphicFramePr>
          <p:cNvPr id="89" name="Group 7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41942"/>
              </p:ext>
            </p:extLst>
          </p:nvPr>
        </p:nvGraphicFramePr>
        <p:xfrm>
          <a:off x="311150" y="8147052"/>
          <a:ext cx="6215625" cy="704850"/>
        </p:xfrm>
        <a:graphic>
          <a:graphicData uri="http://schemas.openxmlformats.org/drawingml/2006/table">
            <a:tbl>
              <a:tblPr/>
              <a:tblGrid>
                <a:gridCol w="65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Valid from: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 </a:t>
                      </a: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13.yyyy-mm-dd</a:t>
                      </a:r>
                      <a:endParaRPr kumimoji="0" lang="en-US" sz="1000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poS"/>
                        <a:ea typeface="CorpoS"/>
                        <a:cs typeface="CorpoS"/>
                        <a:sym typeface="Corpo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Drafted: 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Approved: 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Replaces: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 </a:t>
                      </a:r>
                      <a:r>
                        <a:rPr kumimoji="0" lang="en-US" sz="1000" normalizeH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yyyy</a:t>
                      </a: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-mm-</a:t>
                      </a:r>
                      <a:r>
                        <a:rPr kumimoji="0" lang="en-US" sz="1000" normalizeH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dd</a:t>
                      </a:r>
                      <a:endParaRPr kumimoji="0" lang="en-US" sz="1000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poS"/>
                        <a:ea typeface="CorpoS"/>
                        <a:cs typeface="CorpoS"/>
                        <a:sym typeface="Corpo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First name + last name, department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Wingdings"/>
                        </a:rPr>
                        <a:t></a:t>
                      </a: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+86 10**** ****</a:t>
                      </a:r>
                      <a:endParaRPr kumimoji="0" lang="en-US" sz="1000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poS"/>
                        <a:ea typeface="CorpoS"/>
                        <a:cs typeface="CorpoS"/>
                        <a:sym typeface="Corpo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First name + last name, department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File: 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normalizeH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poS"/>
                          <a:ea typeface="CorpoS"/>
                          <a:cs typeface="CorpoS"/>
                          <a:sym typeface="CorpoS"/>
                        </a:rPr>
                        <a:t> xxxx.pptx </a:t>
                      </a:r>
                      <a:endParaRPr kumimoji="0" lang="en-US" sz="1000" normalizeH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poS"/>
                        <a:ea typeface="CorpoS"/>
                        <a:cs typeface="CorpoS"/>
                        <a:sym typeface="Corpo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17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888038" y="646113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endParaRPr lang="en-US" altLang="de-DE" sz="2400">
              <a:latin typeface="CorpoS" pitchFamily="2" charset="0"/>
            </a:endParaRPr>
          </a:p>
        </p:txBody>
      </p:sp>
      <p:sp>
        <p:nvSpPr>
          <p:cNvPr id="6" name="Text Box 18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7500" y="8812213"/>
            <a:ext cx="197522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l">
              <a:defRPr/>
            </a:pPr>
            <a:r>
              <a:rPr lang="en-US" sz="800"/>
              <a:t>V x – Printout not subject to update service</a:t>
            </a:r>
          </a:p>
        </p:txBody>
      </p:sp>
      <p:sp>
        <p:nvSpPr>
          <p:cNvPr id="7" name="Rectangle 30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175" y="581025"/>
            <a:ext cx="6111875" cy="5635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360000" bIns="0" anchor="ctr"/>
          <a:lstStyle/>
          <a:p>
            <a:pPr algn="l"/>
            <a:endParaRPr lang="de-DE" altLang="de-DE" sz="1200" b="1" dirty="0" smtClean="0">
              <a:solidFill>
                <a:srgbClr val="010000"/>
              </a:solidFill>
              <a:latin typeface="CorpoS" pitchFamily="2" charset="0"/>
            </a:endParaRPr>
          </a:p>
          <a:p>
            <a:pPr algn="l"/>
            <a:r>
              <a:rPr lang="en-US" sz="1200" b="1" dirty="0" smtClean="0">
                <a:solidFill>
                  <a:srgbClr val="010000"/>
                </a:solidFill>
                <a:latin typeface="CorpoS" pitchFamily="2" charset="0"/>
              </a:rPr>
              <a:t>Legend for reference</a:t>
            </a:r>
            <a:endParaRPr lang="en-US" sz="1200" b="1" dirty="0">
              <a:solidFill>
                <a:srgbClr val="010000"/>
              </a:solidFill>
              <a:latin typeface="CorpoS" pitchFamily="2" charset="0"/>
            </a:endParaRPr>
          </a:p>
          <a:p>
            <a:pPr algn="l"/>
            <a:r>
              <a:rPr lang="en-US" sz="1200" b="1" dirty="0">
                <a:solidFill>
                  <a:srgbClr val="010000"/>
                </a:solidFill>
                <a:latin typeface="CorpoS" pitchFamily="2" charset="0"/>
              </a:rPr>
              <a:t/>
            </a:r>
            <a:br>
              <a:rPr lang="en-US" sz="1200" b="1" dirty="0">
                <a:solidFill>
                  <a:srgbClr val="010000"/>
                </a:solidFill>
                <a:latin typeface="CorpoS" pitchFamily="2" charset="0"/>
              </a:rPr>
            </a:br>
            <a:endParaRPr lang="de-DE" altLang="de-DE" sz="1200" b="1" dirty="0">
              <a:solidFill>
                <a:srgbClr val="010000"/>
              </a:solidFill>
              <a:latin typeface="CorpoS" pitchFamily="2" charset="0"/>
            </a:endParaRPr>
          </a:p>
        </p:txBody>
      </p:sp>
      <p:graphicFrame>
        <p:nvGraphicFramePr>
          <p:cNvPr id="10" name="Group 47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81000" y="1200150"/>
          <a:ext cx="6115050" cy="755650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Responsibility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Description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normalizeH="0">
                          <a:ln>
                            <a:noFill/>
                          </a:ln>
                          <a:effectLst/>
                          <a:latin typeface="CorpoS"/>
                          <a:sym typeface="CorpoS"/>
                        </a:rPr>
                        <a:t>Remark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30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1007" y="615950"/>
            <a:ext cx="1138238" cy="539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72000" tIns="0" rIns="0" bIns="0" anchor="ctr"/>
          <a:lstStyle/>
          <a:p>
            <a:r>
              <a:rPr lang="en-US" sz="1000" dirty="0">
                <a:solidFill>
                  <a:srgbClr val="010000"/>
                </a:solidFill>
                <a:latin typeface="CorpoS" pitchFamily="2" charset="0"/>
              </a:rPr>
              <a:t>Page </a:t>
            </a:r>
            <a:fld id="{209EF215-36B7-402E-B019-EAC199CE0922}" type="slidenum">
              <a:rPr lang="de-DE" altLang="de-DE" sz="1000" b="0">
                <a:solidFill>
                  <a:srgbClr val="010000"/>
                </a:solidFill>
                <a:latin typeface="CorpoS" pitchFamily="2" charset="0"/>
              </a:rPr>
              <a:pPr/>
              <a:t>2</a:t>
            </a:fld>
            <a:r>
              <a:rPr lang="en-US" sz="1000" dirty="0">
                <a:solidFill>
                  <a:srgbClr val="010000"/>
                </a:solidFill>
                <a:latin typeface="CorpoS" pitchFamily="2" charset="0"/>
              </a:rPr>
              <a:t> of x</a:t>
            </a:r>
          </a:p>
        </p:txBody>
      </p:sp>
      <p:sp>
        <p:nvSpPr>
          <p:cNvPr id="12" name="Text Box 1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927725" y="8810625"/>
            <a:ext cx="68480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l">
              <a:defRPr/>
            </a:pPr>
            <a:r>
              <a:rPr lang="en-US" sz="800"/>
              <a:t>yyyy-mm-dd</a:t>
            </a:r>
            <a:endParaRPr lang="de-DE" altLang="de-DE" sz="800" dirty="0" smtClean="0"/>
          </a:p>
        </p:txBody>
      </p:sp>
      <p:sp>
        <p:nvSpPr>
          <p:cNvPr id="85" name="AutoShape 147"/>
          <p:cNvSpPr>
            <a:spLocks noChangeArrowheads="1"/>
          </p:cNvSpPr>
          <p:nvPr/>
        </p:nvSpPr>
        <p:spPr bwMode="auto">
          <a:xfrm>
            <a:off x="2671763" y="2657475"/>
            <a:ext cx="1260475" cy="539750"/>
          </a:xfrm>
          <a:prstGeom prst="flowChartPredefinedProcess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 dirty="0" smtClean="0"/>
              <a:t>15. Sub-process</a:t>
            </a:r>
            <a:endParaRPr lang="en-US" sz="800" dirty="0"/>
          </a:p>
        </p:txBody>
      </p:sp>
      <p:sp>
        <p:nvSpPr>
          <p:cNvPr id="86" name="Rectangle 151"/>
          <p:cNvSpPr>
            <a:spLocks noChangeArrowheads="1"/>
          </p:cNvSpPr>
          <p:nvPr/>
        </p:nvSpPr>
        <p:spPr bwMode="auto">
          <a:xfrm>
            <a:off x="1571625" y="3362325"/>
            <a:ext cx="1079500" cy="44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16. Process </a:t>
            </a:r>
            <a:r>
              <a:rPr lang="en-US" sz="800" dirty="0"/>
              <a:t>running</a:t>
            </a:r>
            <a:br>
              <a:rPr lang="en-US" sz="800" dirty="0"/>
            </a:br>
            <a:r>
              <a:rPr lang="en-US" sz="800" dirty="0"/>
              <a:t>in parallel</a:t>
            </a:r>
            <a:endParaRPr lang="de-DE" altLang="de-DE" sz="800" dirty="0"/>
          </a:p>
        </p:txBody>
      </p:sp>
      <p:sp>
        <p:nvSpPr>
          <p:cNvPr id="87" name="Rectangle 152"/>
          <p:cNvSpPr>
            <a:spLocks noChangeArrowheads="1"/>
          </p:cNvSpPr>
          <p:nvPr/>
        </p:nvSpPr>
        <p:spPr bwMode="auto">
          <a:xfrm>
            <a:off x="1571625" y="3878263"/>
            <a:ext cx="1079500" cy="45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Process running</a:t>
            </a:r>
            <a:br>
              <a:rPr lang="en-US" sz="800"/>
            </a:br>
            <a:r>
              <a:rPr lang="en-US" sz="800"/>
              <a:t>in parallel</a:t>
            </a:r>
            <a:endParaRPr lang="de-DE" altLang="de-DE" sz="800" dirty="0"/>
          </a:p>
        </p:txBody>
      </p:sp>
      <p:sp>
        <p:nvSpPr>
          <p:cNvPr id="88" name="Rectangle 153"/>
          <p:cNvSpPr>
            <a:spLocks noChangeArrowheads="1"/>
          </p:cNvSpPr>
          <p:nvPr/>
        </p:nvSpPr>
        <p:spPr bwMode="auto">
          <a:xfrm>
            <a:off x="1571625" y="4395788"/>
            <a:ext cx="1079500" cy="449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 altLang="de-DE" sz="800"/>
          </a:p>
        </p:txBody>
      </p:sp>
      <p:sp>
        <p:nvSpPr>
          <p:cNvPr id="89" name="Line 154"/>
          <p:cNvSpPr>
            <a:spLocks noChangeShapeType="1"/>
          </p:cNvSpPr>
          <p:nvPr/>
        </p:nvSpPr>
        <p:spPr bwMode="auto">
          <a:xfrm>
            <a:off x="3302000" y="3197225"/>
            <a:ext cx="7938" cy="179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0" name="Line 155"/>
          <p:cNvSpPr>
            <a:spLocks noChangeShapeType="1"/>
          </p:cNvSpPr>
          <p:nvPr/>
        </p:nvSpPr>
        <p:spPr bwMode="auto">
          <a:xfrm>
            <a:off x="2651125" y="3587750"/>
            <a:ext cx="65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1" name="Line 156"/>
          <p:cNvSpPr>
            <a:spLocks noChangeShapeType="1"/>
          </p:cNvSpPr>
          <p:nvPr/>
        </p:nvSpPr>
        <p:spPr bwMode="auto">
          <a:xfrm>
            <a:off x="2651125" y="4090988"/>
            <a:ext cx="650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2" name="Line 157"/>
          <p:cNvSpPr>
            <a:spLocks noChangeShapeType="1"/>
          </p:cNvSpPr>
          <p:nvPr/>
        </p:nvSpPr>
        <p:spPr bwMode="auto">
          <a:xfrm>
            <a:off x="2652713" y="4621213"/>
            <a:ext cx="642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3" name="AutoShape 145"/>
          <p:cNvSpPr>
            <a:spLocks noChangeArrowheads="1"/>
          </p:cNvSpPr>
          <p:nvPr/>
        </p:nvSpPr>
        <p:spPr bwMode="auto">
          <a:xfrm>
            <a:off x="2949575" y="6038850"/>
            <a:ext cx="720725" cy="287338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End</a:t>
            </a:r>
          </a:p>
        </p:txBody>
      </p:sp>
      <p:sp>
        <p:nvSpPr>
          <p:cNvPr id="94" name="Oval 146"/>
          <p:cNvSpPr>
            <a:spLocks noChangeArrowheads="1"/>
          </p:cNvSpPr>
          <p:nvPr/>
        </p:nvSpPr>
        <p:spPr bwMode="auto">
          <a:xfrm>
            <a:off x="3122613" y="1825625"/>
            <a:ext cx="360362" cy="358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/>
              <a:t>1</a:t>
            </a:r>
          </a:p>
        </p:txBody>
      </p:sp>
      <p:sp>
        <p:nvSpPr>
          <p:cNvPr id="95" name="Line 8"/>
          <p:cNvSpPr>
            <a:spLocks noChangeShapeType="1"/>
          </p:cNvSpPr>
          <p:nvPr/>
        </p:nvSpPr>
        <p:spPr bwMode="auto">
          <a:xfrm flipH="1">
            <a:off x="3305175" y="2184400"/>
            <a:ext cx="1588" cy="473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6" name="AutoShape 113"/>
          <p:cNvSpPr>
            <a:spLocks noChangeArrowheads="1"/>
          </p:cNvSpPr>
          <p:nvPr/>
        </p:nvSpPr>
        <p:spPr bwMode="auto">
          <a:xfrm>
            <a:off x="2681288" y="4987925"/>
            <a:ext cx="1258887" cy="53975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/>
          <a:p>
            <a:pPr algn="ctr"/>
            <a:r>
              <a:rPr lang="en-US" sz="800"/>
              <a:t>Process task </a:t>
            </a:r>
          </a:p>
        </p:txBody>
      </p:sp>
      <p:sp>
        <p:nvSpPr>
          <p:cNvPr id="97" name="Line 10"/>
          <p:cNvSpPr>
            <a:spLocks noChangeShapeType="1"/>
          </p:cNvSpPr>
          <p:nvPr/>
        </p:nvSpPr>
        <p:spPr bwMode="auto">
          <a:xfrm>
            <a:off x="3311525" y="5527675"/>
            <a:ext cx="0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98" name="Textfeld 75"/>
          <p:cNvSpPr txBox="1">
            <a:spLocks noChangeArrowheads="1"/>
          </p:cNvSpPr>
          <p:nvPr/>
        </p:nvSpPr>
        <p:spPr bwMode="auto">
          <a:xfrm>
            <a:off x="4153174" y="1806575"/>
            <a:ext cx="731289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14. Link </a:t>
            </a:r>
            <a:r>
              <a:rPr lang="en-US" sz="800" dirty="0"/>
              <a:t>to a</a:t>
            </a:r>
            <a:br>
              <a:rPr lang="en-US" sz="800" dirty="0"/>
            </a:br>
            <a:r>
              <a:rPr lang="en-US" sz="800" dirty="0"/>
              <a:t>jump in the</a:t>
            </a:r>
            <a:br>
              <a:rPr lang="en-US" sz="800" dirty="0"/>
            </a:br>
            <a:r>
              <a:rPr lang="en-US" sz="800" dirty="0"/>
              <a:t>process flow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(</a:t>
            </a:r>
            <a:r>
              <a:rPr lang="en-US" sz="800" dirty="0"/>
              <a:t>see Page 1)</a:t>
            </a:r>
          </a:p>
        </p:txBody>
      </p:sp>
      <p:sp>
        <p:nvSpPr>
          <p:cNvPr id="99" name="Textfeld 75"/>
          <p:cNvSpPr txBox="1">
            <a:spLocks noChangeArrowheads="1"/>
          </p:cNvSpPr>
          <p:nvPr/>
        </p:nvSpPr>
        <p:spPr bwMode="auto">
          <a:xfrm>
            <a:off x="4054252" y="2555289"/>
            <a:ext cx="1265649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lvl="0" defTabSz="914248"/>
            <a:r>
              <a:rPr lang="en-US" sz="800" dirty="0" smtClean="0">
                <a:solidFill>
                  <a:prstClr val="black"/>
                </a:solidFill>
              </a:rPr>
              <a:t>15. A </a:t>
            </a:r>
            <a:r>
              <a:rPr lang="en-US" sz="800" dirty="0">
                <a:solidFill>
                  <a:prstClr val="black"/>
                </a:solidFill>
              </a:rPr>
              <a:t>cross reference symbol used to refer to another process, or a sub-process/instruction which has been described in more detail. </a:t>
            </a:r>
          </a:p>
        </p:txBody>
      </p:sp>
      <p:sp>
        <p:nvSpPr>
          <p:cNvPr id="100" name="Text Box 136"/>
          <p:cNvSpPr txBox="1">
            <a:spLocks noChangeArrowheads="1"/>
          </p:cNvSpPr>
          <p:nvPr/>
        </p:nvSpPr>
        <p:spPr bwMode="auto">
          <a:xfrm>
            <a:off x="460280" y="3481388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101" name="Text Box 136"/>
          <p:cNvSpPr txBox="1">
            <a:spLocks noChangeArrowheads="1"/>
          </p:cNvSpPr>
          <p:nvPr/>
        </p:nvSpPr>
        <p:spPr bwMode="auto">
          <a:xfrm>
            <a:off x="476155" y="3976688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102" name="Text Box 136"/>
          <p:cNvSpPr txBox="1">
            <a:spLocks noChangeArrowheads="1"/>
          </p:cNvSpPr>
          <p:nvPr/>
        </p:nvSpPr>
        <p:spPr bwMode="auto">
          <a:xfrm>
            <a:off x="468218" y="4494213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103" name="Text Box 136"/>
          <p:cNvSpPr txBox="1">
            <a:spLocks noChangeArrowheads="1"/>
          </p:cNvSpPr>
          <p:nvPr/>
        </p:nvSpPr>
        <p:spPr bwMode="auto">
          <a:xfrm>
            <a:off x="460280" y="2809875"/>
            <a:ext cx="97174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Person responsible</a:t>
            </a:r>
          </a:p>
        </p:txBody>
      </p:sp>
      <p:sp>
        <p:nvSpPr>
          <p:cNvPr id="104" name="AutoShape 109"/>
          <p:cNvSpPr>
            <a:spLocks noChangeArrowheads="1"/>
          </p:cNvSpPr>
          <p:nvPr/>
        </p:nvSpPr>
        <p:spPr bwMode="auto">
          <a:xfrm>
            <a:off x="4375150" y="4986338"/>
            <a:ext cx="719138" cy="539750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800" dirty="0" smtClean="0"/>
              <a:t>17. Output</a:t>
            </a: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/>
              <a:t>document</a:t>
            </a:r>
            <a:endParaRPr lang="de-DE" altLang="de-DE" sz="800" dirty="0"/>
          </a:p>
        </p:txBody>
      </p:sp>
      <p:cxnSp>
        <p:nvCxnSpPr>
          <p:cNvPr id="105" name="AutoShape 121"/>
          <p:cNvCxnSpPr>
            <a:cxnSpLocks noChangeShapeType="1"/>
            <a:stCxn id="96" idx="3"/>
            <a:endCxn id="104" idx="1"/>
          </p:cNvCxnSpPr>
          <p:nvPr/>
        </p:nvCxnSpPr>
        <p:spPr bwMode="auto">
          <a:xfrm flipV="1">
            <a:off x="3940175" y="5256213"/>
            <a:ext cx="434975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Textfeld 75"/>
          <p:cNvSpPr txBox="1">
            <a:spLocks noChangeArrowheads="1"/>
          </p:cNvSpPr>
          <p:nvPr/>
        </p:nvSpPr>
        <p:spPr bwMode="auto">
          <a:xfrm>
            <a:off x="3475963" y="3575548"/>
            <a:ext cx="1326883" cy="10156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800" dirty="0" smtClean="0"/>
              <a:t>16. Representation </a:t>
            </a:r>
            <a:r>
              <a:rPr lang="en-US" sz="800" dirty="0"/>
              <a:t>of parallel process operation: tasks are completed</a:t>
            </a:r>
            <a:br>
              <a:rPr lang="en-US" sz="800" dirty="0"/>
            </a:br>
            <a:r>
              <a:rPr lang="en-US" sz="800" dirty="0"/>
              <a:t>independently of one another</a:t>
            </a:r>
          </a:p>
        </p:txBody>
      </p:sp>
      <p:sp>
        <p:nvSpPr>
          <p:cNvPr id="107" name="Textfeld 75"/>
          <p:cNvSpPr txBox="1">
            <a:spLocks noChangeArrowheads="1"/>
          </p:cNvSpPr>
          <p:nvPr/>
        </p:nvSpPr>
        <p:spPr bwMode="auto">
          <a:xfrm>
            <a:off x="4328924" y="5526088"/>
            <a:ext cx="990977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17. At </a:t>
            </a:r>
            <a:r>
              <a:rPr lang="en-US" sz="800" dirty="0"/>
              <a:t>the end of a</a:t>
            </a:r>
            <a:br>
              <a:rPr lang="en-US" sz="800" dirty="0"/>
            </a:br>
            <a:r>
              <a:rPr lang="en-US" sz="800" dirty="0"/>
              <a:t>process, there shall</a:t>
            </a:r>
            <a:br>
              <a:rPr lang="en-US" sz="800" dirty="0"/>
            </a:br>
            <a:r>
              <a:rPr lang="en-US" sz="800" dirty="0"/>
              <a:t>be an output</a:t>
            </a:r>
          </a:p>
        </p:txBody>
      </p:sp>
      <p:sp>
        <p:nvSpPr>
          <p:cNvPr id="108" name="Textfeld 75"/>
          <p:cNvSpPr txBox="1">
            <a:spLocks noChangeArrowheads="1"/>
          </p:cNvSpPr>
          <p:nvPr/>
        </p:nvSpPr>
        <p:spPr bwMode="auto">
          <a:xfrm>
            <a:off x="3467587" y="6416675"/>
            <a:ext cx="134363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 dirty="0" smtClean="0"/>
              <a:t>18. Also </a:t>
            </a:r>
            <a:r>
              <a:rPr lang="en-US" sz="800" dirty="0"/>
              <a:t>indicate the end of </a:t>
            </a:r>
            <a:br>
              <a:rPr lang="en-US" sz="800" dirty="0"/>
            </a:br>
            <a:r>
              <a:rPr lang="en-US" sz="800" dirty="0"/>
              <a:t>the process with </a:t>
            </a:r>
            <a:r>
              <a:rPr lang="en-US" sz="800" dirty="0" smtClean="0"/>
              <a:t/>
            </a:r>
            <a:br>
              <a:rPr lang="en-US" sz="800" dirty="0" smtClean="0"/>
            </a:br>
            <a:r>
              <a:rPr lang="en-US" sz="800" dirty="0" smtClean="0"/>
              <a:t>a </a:t>
            </a:r>
            <a:r>
              <a:rPr lang="en-US" sz="800" dirty="0"/>
              <a:t>symbol</a:t>
            </a:r>
          </a:p>
        </p:txBody>
      </p:sp>
      <p:sp>
        <p:nvSpPr>
          <p:cNvPr id="109" name="Text Box 136"/>
          <p:cNvSpPr txBox="1">
            <a:spLocks noChangeArrowheads="1"/>
          </p:cNvSpPr>
          <p:nvPr/>
        </p:nvSpPr>
        <p:spPr bwMode="auto">
          <a:xfrm>
            <a:off x="649512" y="5141913"/>
            <a:ext cx="5774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rpoS" pitchFamily="2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rpoS" pitchFamily="2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rpoS" pitchFamily="2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rpoS" pitchFamily="2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rpoS" pitchFamily="2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rpoS" pitchFamily="2" charset="0"/>
              </a:defRPr>
            </a:lvl9pPr>
          </a:lstStyle>
          <a:p>
            <a:pPr algn="ctr"/>
            <a:r>
              <a:rPr lang="en-US" sz="800"/>
              <a:t>for 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42377" y="1959053"/>
            <a:ext cx="447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14. 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669475" y="5859964"/>
            <a:ext cx="447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18.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32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0hJMnNJG0Cn1dovxIBKV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KFpDWufkyDMFr7U0aky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pKSle8s0mzfphg.G0Pl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MKicUK6kSu6WkV_thZg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MKicUK6kSu6WkV_thZ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Ny7h8A6ku1UgiAzcjb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KFpDWufkyDMFr7U0ak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pKSle8s0mzfphg.G0P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MKicUK6kSu6WkV_thZ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0hJMnNJG0Cn1dovxIBK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MKicUK6kSu6WkV_thZg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Ny7h8A6ku1UgiAzcjbEg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015_MB_Cars_presentation_EN_16_9">
  <a:themeElements>
    <a:clrScheme name="Mercedes-Benz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08000"/>
          </a:lnSpc>
          <a:spcAft>
            <a:spcPts val="1008"/>
          </a:spcAft>
          <a:defRPr sz="20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lnSpc>
            <a:spcPct val="108000"/>
          </a:lnSpc>
          <a:spcAft>
            <a:spcPts val="1008"/>
          </a:spcAft>
          <a:defRPr sz="20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16x9_Mercedes-Benz_EN_5a-Bug-Graustufen.potx" id="{37C35825-81E0-451D-89BA-1F7E4ADA7097}" vid="{08996458-55C1-49E7-A9EA-3C0F9A4138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526</Words>
  <Application>Microsoft Office PowerPoint</Application>
  <PresentationFormat>On-screen Show (4:3)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CorpoA</vt:lpstr>
      <vt:lpstr>CorpoS</vt:lpstr>
      <vt:lpstr>Symbol</vt:lpstr>
      <vt:lpstr>Times New Roman</vt:lpstr>
      <vt:lpstr>Webdings</vt:lpstr>
      <vt:lpstr>Wingdings</vt:lpstr>
      <vt:lpstr>Office Theme</vt:lpstr>
      <vt:lpstr>1_2015_MB_Cars_presentation_EN_16_9</vt:lpstr>
      <vt:lpstr>PowerPoint Presentation</vt:lpstr>
      <vt:lpstr>PowerPoint Presentation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Xiaowen (133)</dc:creator>
  <cp:lastModifiedBy>Xiao, Binqian (133)</cp:lastModifiedBy>
  <cp:revision>34</cp:revision>
  <dcterms:created xsi:type="dcterms:W3CDTF">2020-07-24T02:15:33Z</dcterms:created>
  <dcterms:modified xsi:type="dcterms:W3CDTF">2022-06-28T01:13:52Z</dcterms:modified>
</cp:coreProperties>
</file>