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300" r:id="rId3"/>
    <p:sldId id="268" r:id="rId4"/>
    <p:sldId id="257" r:id="rId6"/>
    <p:sldId id="320" r:id="rId7"/>
    <p:sldId id="295" r:id="rId8"/>
    <p:sldId id="288" r:id="rId9"/>
    <p:sldId id="340" r:id="rId10"/>
    <p:sldId id="342" r:id="rId11"/>
    <p:sldId id="282" r:id="rId12"/>
    <p:sldId id="347" r:id="rId13"/>
    <p:sldId id="366" r:id="rId14"/>
    <p:sldId id="348" r:id="rId15"/>
    <p:sldId id="290" r:id="rId16"/>
    <p:sldId id="301" r:id="rId17"/>
    <p:sldId id="321" r:id="rId18"/>
    <p:sldId id="339" r:id="rId19"/>
    <p:sldId id="296" r:id="rId20"/>
    <p:sldId id="269" r:id="rId21"/>
    <p:sldId id="307" r:id="rId22"/>
    <p:sldId id="341" r:id="rId23"/>
    <p:sldId id="291" r:id="rId24"/>
    <p:sldId id="343" r:id="rId25"/>
    <p:sldId id="272" r:id="rId26"/>
    <p:sldId id="303" r:id="rId27"/>
    <p:sldId id="279" r:id="rId28"/>
    <p:sldId id="297" r:id="rId29"/>
    <p:sldId id="304" r:id="rId30"/>
    <p:sldId id="277" r:id="rId31"/>
    <p:sldId id="306" r:id="rId32"/>
  </p:sldIdLst>
  <p:sldSz cx="12192000" cy="6858000"/>
  <p:notesSz cx="6858000" cy="9144000"/>
  <p:custDataLst>
    <p:tags r:id="rId36"/>
  </p:custDataLst>
  <p:defaultTextStyle>
    <a:defPPr>
      <a:defRPr lang="zh-CN"/>
    </a:defPPr>
    <a:lvl1pPr algn="l" rtl="0" fontAlgn="base">
      <a:spcBef>
        <a:spcPct val="0"/>
      </a:spcBef>
      <a:spcAft>
        <a:spcPct val="0"/>
      </a:spcAft>
      <a:defRPr kern="1200">
        <a:solidFill>
          <a:schemeClr val="tx1"/>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微软雅黑" panose="020B0503020204020204" pitchFamily="34" charset="-122"/>
        <a:ea typeface="微软雅黑" panose="020B0503020204020204" pitchFamily="34" charset="-122"/>
        <a:cs typeface="+mn-cs"/>
      </a:defRPr>
    </a:lvl2pPr>
    <a:lvl3pPr marL="914400" algn="l" rtl="0" fontAlgn="base">
      <a:spcBef>
        <a:spcPct val="0"/>
      </a:spcBef>
      <a:spcAft>
        <a:spcPct val="0"/>
      </a:spcAft>
      <a:defRPr kern="1200">
        <a:solidFill>
          <a:schemeClr val="tx1"/>
        </a:solidFill>
        <a:latin typeface="微软雅黑" panose="020B0503020204020204" pitchFamily="34" charset="-122"/>
        <a:ea typeface="微软雅黑" panose="020B0503020204020204" pitchFamily="34" charset="-122"/>
        <a:cs typeface="+mn-cs"/>
      </a:defRPr>
    </a:lvl3pPr>
    <a:lvl4pPr marL="1371600" algn="l" rtl="0" fontAlgn="base">
      <a:spcBef>
        <a:spcPct val="0"/>
      </a:spcBef>
      <a:spcAft>
        <a:spcPct val="0"/>
      </a:spcAft>
      <a:defRPr kern="1200">
        <a:solidFill>
          <a:schemeClr val="tx1"/>
        </a:solidFill>
        <a:latin typeface="微软雅黑" panose="020B0503020204020204" pitchFamily="34" charset="-122"/>
        <a:ea typeface="微软雅黑" panose="020B0503020204020204" pitchFamily="34" charset="-122"/>
        <a:cs typeface="+mn-cs"/>
      </a:defRPr>
    </a:lvl4pPr>
    <a:lvl5pPr marL="1828800" algn="l" rtl="0" fontAlgn="base">
      <a:spcBef>
        <a:spcPct val="0"/>
      </a:spcBef>
      <a:spcAft>
        <a:spcPct val="0"/>
      </a:spcAft>
      <a:defRPr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kern="1200">
        <a:solidFill>
          <a:schemeClr val="tx1"/>
        </a:solidFill>
        <a:latin typeface="微软雅黑" panose="020B0503020204020204" pitchFamily="34" charset="-122"/>
        <a:ea typeface="微软雅黑" panose="020B0503020204020204" pitchFamily="34" charset="-122"/>
        <a:cs typeface="+mn-cs"/>
      </a:defRPr>
    </a:lvl6pPr>
    <a:lvl7pPr marL="2743200" algn="l" defTabSz="914400" rtl="0" eaLnBrk="1" latinLnBrk="0" hangingPunct="1">
      <a:defRPr kern="1200">
        <a:solidFill>
          <a:schemeClr val="tx1"/>
        </a:solidFill>
        <a:latin typeface="微软雅黑" panose="020B0503020204020204" pitchFamily="34" charset="-122"/>
        <a:ea typeface="微软雅黑" panose="020B0503020204020204" pitchFamily="34" charset="-122"/>
        <a:cs typeface="+mn-cs"/>
      </a:defRPr>
    </a:lvl7pPr>
    <a:lvl8pPr marL="3200400" algn="l" defTabSz="914400" rtl="0" eaLnBrk="1" latinLnBrk="0" hangingPunct="1">
      <a:defRPr kern="1200">
        <a:solidFill>
          <a:schemeClr val="tx1"/>
        </a:solidFill>
        <a:latin typeface="微软雅黑" panose="020B0503020204020204" pitchFamily="34" charset="-122"/>
        <a:ea typeface="微软雅黑" panose="020B0503020204020204" pitchFamily="34" charset="-122"/>
        <a:cs typeface="+mn-cs"/>
      </a:defRPr>
    </a:lvl8pPr>
    <a:lvl9pPr marL="3657600" algn="l" defTabSz="914400" rtl="0" eaLnBrk="1" latinLnBrk="0" hangingPunct="1">
      <a:defRPr kern="1200">
        <a:solidFill>
          <a:schemeClr val="tx1"/>
        </a:solidFill>
        <a:latin typeface="微软雅黑" panose="020B0503020204020204" pitchFamily="34" charset="-122"/>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8823"/>
    <a:srgbClr val="406019"/>
    <a:srgbClr val="5A8B25"/>
    <a:srgbClr val="70AE2E"/>
    <a:srgbClr val="2A2568"/>
    <a:srgbClr val="4C4948"/>
    <a:srgbClr val="197519"/>
    <a:srgbClr val="5AAB1E"/>
    <a:srgbClr val="EAEFEA"/>
    <a:srgbClr val="4F86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9" autoAdjust="0"/>
    <p:restoredTop sz="94140" autoAdjust="0"/>
  </p:normalViewPr>
  <p:slideViewPr>
    <p:cSldViewPr snapToGrid="0">
      <p:cViewPr>
        <p:scale>
          <a:sx n="50" d="100"/>
          <a:sy n="50" d="100"/>
        </p:scale>
        <p:origin x="1060" y="464"/>
      </p:cViewPr>
      <p:guideLst>
        <p:guide orient="horz" pos="2274"/>
        <p:guide orient="horz" pos="3221"/>
        <p:guide orient="horz" pos="1130"/>
        <p:guide orient="horz" pos="1620"/>
        <p:guide orient="horz" pos="2159"/>
        <p:guide orient="horz" pos="3021"/>
        <p:guide orient="horz" pos="1515"/>
        <p:guide pos="3840"/>
        <p:guide pos="3335"/>
        <p:guide pos="5521"/>
        <p:guide pos="905"/>
        <p:guide pos="1145"/>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6" Type="http://schemas.openxmlformats.org/officeDocument/2006/relationships/tags" Target="tags/tag35.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68FBB7B-694A-47BF-865D-2F44C1051453}" type="doc">
      <dgm:prSet loTypeId="list" loCatId="list" qsTypeId="urn:microsoft.com/office/officeart/2005/8/quickstyle/simple1" qsCatId="simple" csTypeId="urn:microsoft.com/office/officeart/2005/8/colors/accent1_2" csCatId="accent1" phldr="0"/>
      <dgm:spPr/>
      <dgm:t>
        <a:bodyPr/>
        <a:p>
          <a:endParaRPr lang="zh-CN" altLang="en-US"/>
        </a:p>
      </dgm:t>
    </dgm:pt>
    <dgm:pt modelId="{BD5427FF-4EB1-4006-BF7F-42158E0C5129}">
      <dgm:prSet phldrT="[文本]" phldr="0" custT="1"/>
      <dgm:spPr/>
      <dgm:t>
        <a:bodyPr vert="horz" wrap="square"/>
        <a:p>
          <a:pPr>
            <a:lnSpc>
              <a:spcPct val="100000"/>
            </a:lnSpc>
            <a:spcBef>
              <a:spcPct val="0"/>
            </a:spcBef>
            <a:spcAft>
              <a:spcPct val="35000"/>
            </a:spcAft>
          </a:pPr>
          <a:r>
            <a:rPr lang="en-US" altLang="zh-CN" sz="2400" b="1">
              <a:solidFill>
                <a:schemeClr val="bg1"/>
              </a:solidFill>
              <a:uFillTx/>
              <a:latin typeface="Calibri" panose="020F0502020204030204" pitchFamily="34" charset="0"/>
            </a:rPr>
            <a:t>Opening Meeting</a:t>
          </a:r>
          <a:r>
            <a:rPr lang="en-US" altLang="zh-CN" sz="2400" b="1">
              <a:solidFill>
                <a:schemeClr val="bg1"/>
              </a:solidFill>
              <a:uFillTx/>
              <a:latin typeface="Calibri" panose="020F0502020204030204" pitchFamily="34" charset="0"/>
            </a:rPr>
            <a:t/>
          </a:r>
          <a:endParaRPr lang="en-US" altLang="zh-CN" sz="2400" b="1">
            <a:solidFill>
              <a:schemeClr val="bg1"/>
            </a:solidFill>
            <a:uFillTx/>
            <a:latin typeface="Calibri" panose="020F0502020204030204" pitchFamily="34" charset="0"/>
          </a:endParaRPr>
        </a:p>
      </dgm:t>
    </dgm:pt>
    <dgm:pt modelId="{A2F6D805-3B53-408A-A2A3-20BC3BF0D242}" cxnId="{49577000-7D0F-45E2-83A7-EF0F4924D050}" type="parTrans">
      <dgm:prSet/>
      <dgm:spPr/>
      <dgm:t>
        <a:bodyPr/>
        <a:p>
          <a:endParaRPr lang="zh-CN" altLang="en-US"/>
        </a:p>
      </dgm:t>
    </dgm:pt>
    <dgm:pt modelId="{D47F9812-1256-4E44-A6BE-BEC559BE8FF3}" cxnId="{49577000-7D0F-45E2-83A7-EF0F4924D050}" type="sibTrans">
      <dgm:prSet/>
      <dgm:spPr/>
      <dgm:t>
        <a:bodyPr/>
        <a:p>
          <a:endParaRPr lang="zh-CN" altLang="en-US"/>
        </a:p>
      </dgm:t>
    </dgm:pt>
    <dgm:pt modelId="{3A7B819B-DBE9-4610-B22A-5573EA6D532D}">
      <dgm:prSet phldrT="[文本]" phldr="0" custT="1"/>
      <dgm:spPr/>
      <dgm:t>
        <a:bodyPr vert="horz" wrap="square"/>
        <a:p>
          <a:pPr eaLnBrk="1" fontAlgn="auto" latinLnBrk="0" hangingPunct="1">
            <a:lnSpc>
              <a:spcPct val="100000"/>
            </a:lnSpc>
            <a:spcBef>
              <a:spcPts val="600"/>
            </a:spcBef>
            <a:spcAft>
              <a:spcPts val="600"/>
            </a:spcAft>
          </a:pPr>
          <a:r>
            <a:rPr lang="zh-CN" altLang="en-US" sz="1400">
              <a:solidFill>
                <a:schemeClr val="tx1"/>
              </a:solidFill>
              <a:uFillTx/>
              <a:latin typeface="Calibri" panose="020F0502020204030204" pitchFamily="34" charset="0"/>
            </a:rPr>
            <a:t>Introduce the audit team</a:t>
          </a:r>
          <a:endParaRPr lang="zh-CN" altLang="en-US" sz="1400">
            <a:solidFill>
              <a:schemeClr val="tx1"/>
            </a:solidFill>
            <a:uFillTx/>
            <a:latin typeface="Calibri" panose="020F0502020204030204" pitchFamily="34" charset="0"/>
          </a:endParaRPr>
        </a:p>
      </dgm:t>
    </dgm:pt>
    <dgm:pt modelId="{DC4BEA23-BF6E-42AD-9BF0-CFBDE86A80F1}" cxnId="{36681936-172A-4D44-B791-104A953CADE2}" type="parTrans">
      <dgm:prSet/>
      <dgm:spPr/>
      <dgm:t>
        <a:bodyPr/>
        <a:p>
          <a:endParaRPr lang="zh-CN" altLang="en-US"/>
        </a:p>
      </dgm:t>
    </dgm:pt>
    <dgm:pt modelId="{0BF6ACD3-AE1A-4691-8CBE-DBE77AB8A685}" cxnId="{36681936-172A-4D44-B791-104A953CADE2}" type="sibTrans">
      <dgm:prSet/>
      <dgm:spPr/>
      <dgm:t>
        <a:bodyPr/>
        <a:p>
          <a:endParaRPr lang="zh-CN" altLang="en-US"/>
        </a:p>
      </dgm:t>
    </dgm:pt>
    <dgm:pt modelId="{F162B3F7-FA22-4E8A-825C-712B9A02B2C3}">
      <dgm:prSet phldr="0" custT="1"/>
      <dgm:spPr/>
      <dgm:t>
        <a:bodyPr vert="horz" wrap="square"/>
        <a:p>
          <a:pPr eaLnBrk="1" fontAlgn="auto" latinLnBrk="0" hangingPunct="1">
            <a:lnSpc>
              <a:spcPct val="100000"/>
            </a:lnSpc>
            <a:spcBef>
              <a:spcPts val="600"/>
            </a:spcBef>
            <a:spcAft>
              <a:spcPts val="600"/>
            </a:spcAft>
          </a:pPr>
          <a:r>
            <a:rPr lang="zh-CN" altLang="en-US" sz="1400">
              <a:solidFill>
                <a:schemeClr val="tx1"/>
              </a:solidFill>
              <a:uFillTx/>
              <a:latin typeface="Calibri" panose="020F0502020204030204" pitchFamily="34" charset="0"/>
            </a:rPr>
            <a:t>Explain the purpose and scope of the audit</a:t>
          </a:r>
          <a:endParaRPr lang="zh-CN" altLang="en-US" sz="1400">
            <a:solidFill>
              <a:schemeClr val="tx1"/>
            </a:solidFill>
            <a:uFillTx/>
            <a:latin typeface="Calibri" panose="020F0502020204030204" pitchFamily="34" charset="0"/>
          </a:endParaRPr>
        </a:p>
      </dgm:t>
    </dgm:pt>
    <dgm:pt modelId="{DF019F52-7537-486A-AEF5-898C6E05A2B3}" cxnId="{38FFFB16-7A65-4366-B02D-6D6ECE09020E}" type="parTrans">
      <dgm:prSet/>
      <dgm:spPr/>
    </dgm:pt>
    <dgm:pt modelId="{0CB9D9B0-1221-4223-8A32-42A7C859AFF8}" cxnId="{38FFFB16-7A65-4366-B02D-6D6ECE09020E}" type="sibTrans">
      <dgm:prSet/>
      <dgm:spPr/>
    </dgm:pt>
    <dgm:pt modelId="{C1BA35B8-519A-4A29-998E-87DFE3A31091}">
      <dgm:prSet phldr="0" custT="1"/>
      <dgm:spPr/>
      <dgm:t>
        <a:bodyPr vert="horz" wrap="square"/>
        <a:p>
          <a:pPr eaLnBrk="1" fontAlgn="auto" latinLnBrk="0" hangingPunct="1">
            <a:lnSpc>
              <a:spcPct val="100000"/>
            </a:lnSpc>
            <a:spcBef>
              <a:spcPts val="600"/>
            </a:spcBef>
            <a:spcAft>
              <a:spcPts val="600"/>
            </a:spcAft>
          </a:pPr>
          <a:r>
            <a:rPr lang="zh-CN" altLang="en-US" sz="1400">
              <a:solidFill>
                <a:schemeClr val="tx1"/>
              </a:solidFill>
              <a:uFillTx/>
              <a:latin typeface="Calibri" panose="020F0502020204030204" pitchFamily="34" charset="0"/>
            </a:rPr>
            <a:t>Outline the audit process</a:t>
          </a:r>
          <a:endParaRPr lang="zh-CN" altLang="en-US" sz="1400">
            <a:solidFill>
              <a:schemeClr val="tx1"/>
            </a:solidFill>
            <a:uFillTx/>
            <a:latin typeface="Calibri" panose="020F0502020204030204" pitchFamily="34" charset="0"/>
          </a:endParaRPr>
        </a:p>
      </dgm:t>
    </dgm:pt>
    <dgm:pt modelId="{861E91C7-FF8E-418A-ABC9-571BB990C361}" cxnId="{5B51A564-23A4-486B-AC21-07D198732B25}" type="parTrans">
      <dgm:prSet/>
      <dgm:spPr/>
    </dgm:pt>
    <dgm:pt modelId="{897C0216-8C76-4954-A933-1723A46F5BBB}" cxnId="{5B51A564-23A4-486B-AC21-07D198732B25}" type="sibTrans">
      <dgm:prSet/>
      <dgm:spPr/>
    </dgm:pt>
    <dgm:pt modelId="{BF812042-B049-426F-AD4B-F011F95F695D}">
      <dgm:prSet phldr="0" custT="1"/>
      <dgm:spPr/>
      <dgm:t>
        <a:bodyPr vert="horz" wrap="square"/>
        <a:p>
          <a:pPr eaLnBrk="1" fontAlgn="auto" latinLnBrk="0" hangingPunct="1">
            <a:lnSpc>
              <a:spcPct val="100000"/>
            </a:lnSpc>
            <a:spcBef>
              <a:spcPts val="600"/>
            </a:spcBef>
            <a:spcAft>
              <a:spcPts val="600"/>
            </a:spcAft>
          </a:pPr>
          <a:r>
            <a:rPr lang="zh-CN" altLang="en-US" sz="1400">
              <a:solidFill>
                <a:schemeClr val="tx1"/>
              </a:solidFill>
              <a:uFillTx/>
              <a:latin typeface="Calibri" panose="020F0502020204030204" pitchFamily="34" charset="0"/>
            </a:rPr>
            <a:t>Confirm any special arrangements/precautions</a:t>
          </a:r>
          <a:endParaRPr lang="zh-CN" altLang="en-US" sz="1400">
            <a:solidFill>
              <a:schemeClr val="tx1"/>
            </a:solidFill>
            <a:uFillTx/>
            <a:latin typeface="Calibri" panose="020F0502020204030204" pitchFamily="34" charset="0"/>
          </a:endParaRPr>
        </a:p>
      </dgm:t>
    </dgm:pt>
    <dgm:pt modelId="{61588F7C-2753-4457-BB91-E2B16FB498C7}" cxnId="{DAE2A9E6-6128-446E-AD7C-F766EFB33E6C}" type="parTrans">
      <dgm:prSet/>
      <dgm:spPr/>
    </dgm:pt>
    <dgm:pt modelId="{C97FF390-FAF2-4CA6-B9B5-E33901315A05}" cxnId="{DAE2A9E6-6128-446E-AD7C-F766EFB33E6C}" type="sibTrans">
      <dgm:prSet/>
      <dgm:spPr/>
    </dgm:pt>
    <dgm:pt modelId="{4F2D6C57-DD7D-48C9-9353-9643EBC84CE1}">
      <dgm:prSet phldr="0" custT="1"/>
      <dgm:spPr/>
      <dgm:t>
        <a:bodyPr vert="horz" wrap="square"/>
        <a:p>
          <a:pPr eaLnBrk="1" fontAlgn="auto" latinLnBrk="0" hangingPunct="1">
            <a:lnSpc>
              <a:spcPct val="100000"/>
            </a:lnSpc>
            <a:spcBef>
              <a:spcPts val="600"/>
            </a:spcBef>
            <a:spcAft>
              <a:spcPts val="600"/>
            </a:spcAft>
          </a:pPr>
          <a:r>
            <a:rPr lang="zh-CN" altLang="en-US" sz="1400">
              <a:solidFill>
                <a:schemeClr val="tx1"/>
              </a:solidFill>
              <a:uFillTx/>
              <a:latin typeface="Calibri" panose="020F0502020204030204" pitchFamily="34" charset="0"/>
            </a:rPr>
            <a:t> Provide an opportunity for questions and to address concerns.</a:t>
          </a:r>
          <a:endParaRPr lang="zh-CN" altLang="en-US" sz="1400">
            <a:solidFill>
              <a:schemeClr val="tx1"/>
            </a:solidFill>
            <a:uFillTx/>
            <a:latin typeface="Calibri" panose="020F0502020204030204" pitchFamily="34" charset="0"/>
          </a:endParaRPr>
        </a:p>
      </dgm:t>
    </dgm:pt>
    <dgm:pt modelId="{04BB3673-1C10-4CFF-ADDA-7819755349C5}" cxnId="{52CE8DA1-8C56-47C8-9E6B-5BB4E96D80EC}" type="parTrans">
      <dgm:prSet/>
      <dgm:spPr/>
    </dgm:pt>
    <dgm:pt modelId="{C51B717C-427D-4D5F-9C47-D019471C3448}" cxnId="{52CE8DA1-8C56-47C8-9E6B-5BB4E96D80EC}" type="sibTrans">
      <dgm:prSet/>
      <dgm:spPr/>
    </dgm:pt>
    <dgm:pt modelId="{FE969E54-0D5D-4815-BDC4-3309E2F7325D}">
      <dgm:prSet phldrT="[文本]" phldr="0" custT="1"/>
      <dgm:spPr/>
      <dgm:t>
        <a:bodyPr vert="horz" wrap="square"/>
        <a:p>
          <a:pPr>
            <a:lnSpc>
              <a:spcPct val="100000"/>
            </a:lnSpc>
            <a:spcBef>
              <a:spcPct val="0"/>
            </a:spcBef>
            <a:spcAft>
              <a:spcPct val="35000"/>
            </a:spcAft>
          </a:pPr>
          <a:r>
            <a:rPr lang="en-US" altLang="zh-CN" sz="2400" b="1">
              <a:latin typeface="Calibri" panose="020F0502020204030204" pitchFamily="34" charset="0"/>
              <a:cs typeface="Calibri" panose="020F0502020204030204" pitchFamily="34" charset="0"/>
            </a:rPr>
            <a:t>Production Site Tour</a:t>
          </a:r>
          <a:r>
            <a:rPr lang="en-US" altLang="zh-CN" sz="2400" b="1">
              <a:latin typeface="Calibri" panose="020F0502020204030204" pitchFamily="34" charset="0"/>
              <a:cs typeface="Calibri" panose="020F0502020204030204" pitchFamily="34" charset="0"/>
            </a:rPr>
            <a:t/>
          </a:r>
          <a:endParaRPr lang="en-US" altLang="zh-CN" sz="2400" b="1">
            <a:latin typeface="Calibri" panose="020F0502020204030204" pitchFamily="34" charset="0"/>
            <a:cs typeface="Calibri" panose="020F0502020204030204" pitchFamily="34" charset="0"/>
          </a:endParaRPr>
        </a:p>
      </dgm:t>
    </dgm:pt>
    <dgm:pt modelId="{B5D9FB86-EEBE-488F-B7DE-B7CF5C9166C5}" cxnId="{33A78DDE-4019-4D30-B41C-5F4D4B333F09}" type="parTrans">
      <dgm:prSet/>
      <dgm:spPr/>
      <dgm:t>
        <a:bodyPr/>
        <a:p>
          <a:endParaRPr lang="zh-CN" altLang="en-US"/>
        </a:p>
      </dgm:t>
    </dgm:pt>
    <dgm:pt modelId="{D7D19B67-C01A-45D3-B5C7-B7E1B18A9F62}" cxnId="{33A78DDE-4019-4D30-B41C-5F4D4B333F09}" type="sibTrans">
      <dgm:prSet/>
      <dgm:spPr/>
      <dgm:t>
        <a:bodyPr/>
        <a:p>
          <a:endParaRPr lang="zh-CN" altLang="en-US"/>
        </a:p>
      </dgm:t>
    </dgm:pt>
    <dgm:pt modelId="{35600F67-42C2-4D1B-B072-DC2A36FCB136}">
      <dgm:prSet phldrT="[文本]" phldr="0" custT="0"/>
      <dgm:spPr/>
      <dgm:t>
        <a:bodyPr vert="horz" wrap="square"/>
        <a:p>
          <a:pPr>
            <a:lnSpc>
              <a:spcPct val="100000"/>
            </a:lnSpc>
            <a:spcBef>
              <a:spcPct val="0"/>
            </a:spcBef>
            <a:spcAft>
              <a:spcPct val="15000"/>
            </a:spcAft>
          </a:pPr>
          <a:r>
            <a:rPr lang="zh-CN" altLang="en-US"/>
            <a:t>observe the physical conditions and current practices and to form a view of how physical conditions measure up to the audit policy and requirements</a:t>
          </a:r>
          <a:endParaRPr lang="zh-CN" altLang="en-US"/>
        </a:p>
      </dgm:t>
    </dgm:pt>
    <dgm:pt modelId="{B4BC79E1-FDBA-43D1-A988-1BE8090EDA7A}" cxnId="{5F327F58-6CD1-4123-A553-C6610BDEB38A}" type="parTrans">
      <dgm:prSet/>
      <dgm:spPr/>
      <dgm:t>
        <a:bodyPr/>
        <a:p>
          <a:endParaRPr lang="zh-CN" altLang="en-US"/>
        </a:p>
      </dgm:t>
    </dgm:pt>
    <dgm:pt modelId="{AD46A0AA-C45A-46D2-89AF-28390F99F9D0}" cxnId="{5F327F58-6CD1-4123-A553-C6610BDEB38A}" type="sibTrans">
      <dgm:prSet/>
      <dgm:spPr/>
      <dgm:t>
        <a:bodyPr/>
        <a:p>
          <a:endParaRPr lang="zh-CN" altLang="en-US"/>
        </a:p>
      </dgm:t>
    </dgm:pt>
    <dgm:pt modelId="{DFA864B1-5AC7-47CF-83AB-0BA778FCDD74}">
      <dgm:prSet phldr="0" custT="0"/>
      <dgm:spPr/>
      <dgm:t>
        <a:bodyPr vert="horz" wrap="square"/>
        <a:p>
          <a:pPr>
            <a:lnSpc>
              <a:spcPct val="100000"/>
            </a:lnSpc>
            <a:spcBef>
              <a:spcPct val="0"/>
            </a:spcBef>
            <a:spcAft>
              <a:spcPct val="15000"/>
            </a:spcAft>
          </a:pPr>
          <a:r>
            <a:rPr lang="zh-CN" altLang="en-US"/>
            <a:t>Understand the work done at the site</a:t>
          </a:r>
          <a:endParaRPr lang="zh-CN" altLang="en-US"/>
        </a:p>
      </dgm:t>
    </dgm:pt>
    <dgm:pt modelId="{43B183C1-3EBA-4DA8-9EFB-3D79792F1177}" cxnId="{BA4C74C6-5BAE-44F8-8C06-87EA28042664}" type="parTrans">
      <dgm:prSet/>
      <dgm:spPr/>
    </dgm:pt>
    <dgm:pt modelId="{226EDF29-7248-49F1-AA7A-507930F6C362}" cxnId="{BA4C74C6-5BAE-44F8-8C06-87EA28042664}" type="sibTrans">
      <dgm:prSet/>
      <dgm:spPr/>
    </dgm:pt>
    <dgm:pt modelId="{4765D3A2-8477-40F0-A589-7F01355F6172}">
      <dgm:prSet phldr="0" custT="0"/>
      <dgm:spPr/>
      <dgm:t>
        <a:bodyPr vert="horz" wrap="square"/>
        <a:p>
          <a:pPr>
            <a:lnSpc>
              <a:spcPct val="100000"/>
            </a:lnSpc>
            <a:spcBef>
              <a:spcPct val="0"/>
            </a:spcBef>
            <a:spcAft>
              <a:spcPct val="15000"/>
            </a:spcAft>
          </a:pPr>
          <a:r>
            <a:rPr lang="zh-CN" altLang="en-US"/>
            <a:t>Evaluate good environmental management practices.</a:t>
          </a:r>
          <a:endParaRPr lang="zh-CN" altLang="en-US"/>
        </a:p>
      </dgm:t>
    </dgm:pt>
    <dgm:pt modelId="{FC5CBD21-898D-4EE1-A991-494231287F01}" cxnId="{28D85555-8B4D-46B3-8886-13204D84C947}" type="parTrans">
      <dgm:prSet/>
      <dgm:spPr/>
    </dgm:pt>
    <dgm:pt modelId="{8B28D9A7-3431-45DB-8762-D5A7B30830C5}" cxnId="{28D85555-8B4D-46B3-8886-13204D84C947}" type="sibTrans">
      <dgm:prSet/>
      <dgm:spPr/>
    </dgm:pt>
    <dgm:pt modelId="{1001C0D9-6AA5-44E1-9A58-66D64183637E}">
      <dgm:prSet phldr="0" custT="0"/>
      <dgm:spPr/>
      <dgm:t>
        <a:bodyPr vert="horz" wrap="square"/>
        <a:p>
          <a:pPr>
            <a:lnSpc>
              <a:spcPct val="100000"/>
            </a:lnSpc>
            <a:spcBef>
              <a:spcPct val="0"/>
            </a:spcBef>
            <a:spcAft>
              <a:spcPct val="15000"/>
            </a:spcAft>
          </a:pPr>
          <a:r>
            <a:rPr lang="zh-CN" altLang="en-US"/>
            <a:t>Identify potentially vulnerable areas for environmental degradation.</a:t>
          </a:r>
          <a:endParaRPr lang="zh-CN" altLang="en-US"/>
        </a:p>
      </dgm:t>
    </dgm:pt>
    <dgm:pt modelId="{2E3E6A47-295B-4AAA-B9D5-92061F5C1B1C}" cxnId="{93579F18-FEFD-455A-9B0E-EF4B58BC8183}" type="parTrans">
      <dgm:prSet/>
      <dgm:spPr/>
    </dgm:pt>
    <dgm:pt modelId="{DE0F502C-45EE-45F7-8BF6-C82B04959DEF}" cxnId="{93579F18-FEFD-455A-9B0E-EF4B58BC8183}" type="sibTrans">
      <dgm:prSet/>
      <dgm:spPr/>
    </dgm:pt>
    <dgm:pt modelId="{85028009-1211-43BC-956F-BA1C99E6DE4F}">
      <dgm:prSet phldr="0" custT="0"/>
      <dgm:spPr/>
      <dgm:t>
        <a:bodyPr vert="horz" wrap="square"/>
        <a:p>
          <a:pPr>
            <a:lnSpc>
              <a:spcPct val="100000"/>
            </a:lnSpc>
            <a:spcBef>
              <a:spcPct val="0"/>
            </a:spcBef>
            <a:spcAft>
              <a:spcPct val="15000"/>
            </a:spcAft>
          </a:pPr>
          <a:r>
            <a:rPr lang="zh-CN" altLang="en-US"/>
            <a:t>Check whether some operations may be sub‐contracted to other units.</a:t>
          </a:r>
          <a:endParaRPr lang="zh-CN" altLang="en-US"/>
        </a:p>
      </dgm:t>
    </dgm:pt>
    <dgm:pt modelId="{755BFAB5-2E72-409B-8B46-1BB1129E2E49}" cxnId="{E5A48799-3BC7-4413-AE1F-5DFF3769A488}" type="parTrans">
      <dgm:prSet/>
      <dgm:spPr/>
    </dgm:pt>
    <dgm:pt modelId="{DB8BE181-8C55-42E9-A87B-DCD1C61E294B}" cxnId="{E5A48799-3BC7-4413-AE1F-5DFF3769A488}" type="sibTrans">
      <dgm:prSet/>
      <dgm:spPr/>
    </dgm:pt>
    <dgm:pt modelId="{CAD66C55-F72B-417A-8EFD-4F7EE67184D7}">
      <dgm:prSet phldr="0" custT="0"/>
      <dgm:spPr/>
      <dgm:t>
        <a:bodyPr vert="horz" wrap="square"/>
        <a:p>
          <a:pPr>
            <a:lnSpc>
              <a:spcPct val="100000"/>
            </a:lnSpc>
            <a:spcBef>
              <a:spcPct val="0"/>
            </a:spcBef>
            <a:spcAft>
              <a:spcPct val="15000"/>
            </a:spcAft>
          </a:pPr>
          <a:r>
            <a:rPr lang="zh-CN" altLang="en-US"/>
            <a:t>Observe management systems and practices, including atmosphere between management and workers.</a:t>
          </a:r>
          <a:endParaRPr lang="zh-CN" altLang="en-US"/>
        </a:p>
      </dgm:t>
    </dgm:pt>
    <dgm:pt modelId="{63677592-3911-45A8-B4BE-A23725390C49}" cxnId="{50055558-7A68-4894-B47A-6A6D1981DA72}" type="parTrans">
      <dgm:prSet/>
      <dgm:spPr/>
    </dgm:pt>
    <dgm:pt modelId="{7A445020-68E8-46B0-AC68-B177CD984639}" cxnId="{50055558-7A68-4894-B47A-6A6D1981DA72}" type="sibTrans">
      <dgm:prSet/>
      <dgm:spPr/>
    </dgm:pt>
    <dgm:pt modelId="{61F0DC84-7FFF-4FDD-9B5D-40960093AE83}">
      <dgm:prSet phldrT="[文本]" phldr="1"/>
      <dgm:spPr/>
      <dgm:t>
        <a:bodyPr/>
        <a:p>
          <a:endParaRPr lang="zh-CN" altLang="en-US"/>
        </a:p>
      </dgm:t>
    </dgm:pt>
    <dgm:pt modelId="{2CB3CEFC-83E6-4DB9-B636-5287ACC11553}" cxnId="{289384CA-AC89-4334-BAAF-C4DF3CC47BC3}" type="parTrans">
      <dgm:prSet/>
      <dgm:spPr/>
      <dgm:t>
        <a:bodyPr/>
        <a:p>
          <a:endParaRPr lang="zh-CN" altLang="en-US"/>
        </a:p>
      </dgm:t>
    </dgm:pt>
    <dgm:pt modelId="{1FAE29ED-22A2-40FA-904A-0706E8542FE7}" cxnId="{289384CA-AC89-4334-BAAF-C4DF3CC47BC3}" type="sibTrans">
      <dgm:prSet/>
      <dgm:spPr/>
      <dgm:t>
        <a:bodyPr/>
        <a:p>
          <a:endParaRPr lang="zh-CN" altLang="en-US"/>
        </a:p>
      </dgm:t>
    </dgm:pt>
    <dgm:pt modelId="{2C0D9F89-7CE9-4195-96AC-FB27D6AA2EF6}">
      <dgm:prSet phldrT="[文本]" phldr="1"/>
      <dgm:spPr/>
      <dgm:t>
        <a:bodyPr/>
        <a:p>
          <a:endParaRPr lang="zh-CN" altLang="en-US"/>
        </a:p>
      </dgm:t>
    </dgm:pt>
    <dgm:pt modelId="{24D9371C-2787-474E-A690-5A09190A9707}" cxnId="{12A51280-574E-4AB3-B5EA-FD346B6CF76C}" type="parTrans">
      <dgm:prSet/>
      <dgm:spPr/>
      <dgm:t>
        <a:bodyPr/>
        <a:p>
          <a:endParaRPr lang="zh-CN" altLang="en-US"/>
        </a:p>
      </dgm:t>
    </dgm:pt>
    <dgm:pt modelId="{39E6AF7E-E529-4319-B552-AB363EF4CE26}" cxnId="{12A51280-574E-4AB3-B5EA-FD346B6CF76C}" type="sibTrans">
      <dgm:prSet/>
      <dgm:spPr/>
      <dgm:t>
        <a:bodyPr/>
        <a:p>
          <a:endParaRPr lang="zh-CN" altLang="en-US"/>
        </a:p>
      </dgm:t>
    </dgm:pt>
    <dgm:pt modelId="{13CC92BC-B301-47FE-8770-95048F9AE014}">
      <dgm:prSet phldrT="[文本]" phldr="1"/>
      <dgm:spPr/>
      <dgm:t>
        <a:bodyPr/>
        <a:p>
          <a:endParaRPr lang="zh-CN" altLang="en-US"/>
        </a:p>
      </dgm:t>
    </dgm:pt>
    <dgm:pt modelId="{F384A203-CAFB-4EB1-A02E-A3F7752E261E}" cxnId="{6DAADEC5-69EB-4708-8B44-2090EC699D48}" type="parTrans">
      <dgm:prSet/>
      <dgm:spPr/>
      <dgm:t>
        <a:bodyPr/>
        <a:p>
          <a:endParaRPr lang="zh-CN" altLang="en-US"/>
        </a:p>
      </dgm:t>
    </dgm:pt>
    <dgm:pt modelId="{0D117910-9123-4271-AF10-C91244BABB73}" cxnId="{6DAADEC5-69EB-4708-8B44-2090EC699D48}" type="sibTrans">
      <dgm:prSet/>
      <dgm:spPr/>
      <dgm:t>
        <a:bodyPr/>
        <a:p>
          <a:endParaRPr lang="zh-CN" altLang="en-US"/>
        </a:p>
      </dgm:t>
    </dgm:pt>
    <dgm:pt modelId="{D5FB6A06-3991-4223-AD64-C4F7F6F4DF69}" type="pres">
      <dgm:prSet presAssocID="{468FBB7B-694A-47BF-865D-2F44C1051453}" presName="Name0" presStyleCnt="0">
        <dgm:presLayoutVars>
          <dgm:dir/>
          <dgm:animLvl val="lvl"/>
          <dgm:resizeHandles val="exact"/>
        </dgm:presLayoutVars>
      </dgm:prSet>
      <dgm:spPr/>
    </dgm:pt>
    <dgm:pt modelId="{5EB24CCF-928A-4018-A934-89F31F564A83}" type="pres">
      <dgm:prSet presAssocID="{BD5427FF-4EB1-4006-BF7F-42158E0C5129}" presName="composite" presStyleCnt="0"/>
      <dgm:spPr/>
    </dgm:pt>
    <dgm:pt modelId="{5D9704F8-5A95-419F-B794-1E2F82666BDB}" type="pres">
      <dgm:prSet presAssocID="{BD5427FF-4EB1-4006-BF7F-42158E0C5129}" presName="parTx" presStyleLbl="alignNode1" presStyleIdx="0" presStyleCnt="3">
        <dgm:presLayoutVars>
          <dgm:chMax val="0"/>
          <dgm:chPref val="0"/>
          <dgm:bulletEnabled val="1"/>
        </dgm:presLayoutVars>
      </dgm:prSet>
      <dgm:spPr/>
    </dgm:pt>
    <dgm:pt modelId="{C0A6D3D8-DBC2-45B6-8DEF-789A72552BB4}" type="pres">
      <dgm:prSet presAssocID="{BD5427FF-4EB1-4006-BF7F-42158E0C5129}" presName="desTx" presStyleLbl="alignAccFollowNode1" presStyleIdx="0" presStyleCnt="3">
        <dgm:presLayoutVars>
          <dgm:bulletEnabled val="1"/>
        </dgm:presLayoutVars>
      </dgm:prSet>
      <dgm:spPr/>
    </dgm:pt>
    <dgm:pt modelId="{C4F6D2AE-A2A5-43DC-B705-8E8ECE0E1613}" type="pres">
      <dgm:prSet presAssocID="{D47F9812-1256-4E44-A6BE-BEC559BE8FF3}" presName="space" presStyleCnt="0"/>
      <dgm:spPr/>
    </dgm:pt>
    <dgm:pt modelId="{C1832C44-4F6B-4ABA-88DC-7D5A80779E4B}" type="pres">
      <dgm:prSet presAssocID="{FE969E54-0D5D-4815-BDC4-3309E2F7325D}" presName="composite" presStyleCnt="0"/>
      <dgm:spPr/>
    </dgm:pt>
    <dgm:pt modelId="{3E0BA246-3456-471B-AD87-1436FD251DD8}" type="pres">
      <dgm:prSet presAssocID="{FE969E54-0D5D-4815-BDC4-3309E2F7325D}" presName="parTx" presStyleLbl="alignNode1" presStyleIdx="1" presStyleCnt="3">
        <dgm:presLayoutVars>
          <dgm:chMax val="0"/>
          <dgm:chPref val="0"/>
          <dgm:bulletEnabled val="1"/>
        </dgm:presLayoutVars>
      </dgm:prSet>
      <dgm:spPr/>
    </dgm:pt>
    <dgm:pt modelId="{33CF15AD-8A19-4E9A-9BED-239A79CAF737}" type="pres">
      <dgm:prSet presAssocID="{FE969E54-0D5D-4815-BDC4-3309E2F7325D}" presName="desTx" presStyleLbl="alignAccFollowNode1" presStyleIdx="1" presStyleCnt="3">
        <dgm:presLayoutVars>
          <dgm:bulletEnabled val="1"/>
        </dgm:presLayoutVars>
      </dgm:prSet>
      <dgm:spPr/>
    </dgm:pt>
    <dgm:pt modelId="{F4639A07-76C8-4329-80D5-712628979A9A}" type="pres">
      <dgm:prSet presAssocID="{D7D19B67-C01A-45D3-B5C7-B7E1B18A9F62}" presName="space" presStyleCnt="0"/>
      <dgm:spPr/>
    </dgm:pt>
    <dgm:pt modelId="{7F710124-E259-48A5-9895-471DE20AF50E}" type="pres">
      <dgm:prSet presAssocID="{61F0DC84-7FFF-4FDD-9B5D-40960093AE83}" presName="composite" presStyleCnt="0"/>
      <dgm:spPr/>
    </dgm:pt>
    <dgm:pt modelId="{FC453BFD-315B-4968-86FA-B7D3125F3320}" type="pres">
      <dgm:prSet presAssocID="{61F0DC84-7FFF-4FDD-9B5D-40960093AE83}" presName="parTx" presStyleLbl="alignNode1" presStyleIdx="2" presStyleCnt="3">
        <dgm:presLayoutVars>
          <dgm:chMax val="0"/>
          <dgm:chPref val="0"/>
          <dgm:bulletEnabled val="1"/>
        </dgm:presLayoutVars>
      </dgm:prSet>
      <dgm:spPr/>
    </dgm:pt>
    <dgm:pt modelId="{B357C82A-FE93-416B-AFBF-A74F9E99C4E4}" type="pres">
      <dgm:prSet presAssocID="{61F0DC84-7FFF-4FDD-9B5D-40960093AE83}" presName="desTx" presStyleLbl="alignAccFollowNode1" presStyleIdx="2" presStyleCnt="3">
        <dgm:presLayoutVars>
          <dgm:bulletEnabled val="1"/>
        </dgm:presLayoutVars>
      </dgm:prSet>
      <dgm:spPr/>
    </dgm:pt>
  </dgm:ptLst>
  <dgm:cxnLst>
    <dgm:cxn modelId="{49577000-7D0F-45E2-83A7-EF0F4924D050}" srcId="{468FBB7B-694A-47BF-865D-2F44C1051453}" destId="{BD5427FF-4EB1-4006-BF7F-42158E0C5129}" srcOrd="0" destOrd="0" parTransId="{A2F6D805-3B53-408A-A2A3-20BC3BF0D242}" sibTransId="{D47F9812-1256-4E44-A6BE-BEC559BE8FF3}"/>
    <dgm:cxn modelId="{36681936-172A-4D44-B791-104A953CADE2}" srcId="{BD5427FF-4EB1-4006-BF7F-42158E0C5129}" destId="{3A7B819B-DBE9-4610-B22A-5573EA6D532D}" srcOrd="0" destOrd="0" parTransId="{DC4BEA23-BF6E-42AD-9BF0-CFBDE86A80F1}" sibTransId="{0BF6ACD3-AE1A-4691-8CBE-DBE77AB8A685}"/>
    <dgm:cxn modelId="{38FFFB16-7A65-4366-B02D-6D6ECE09020E}" srcId="{BD5427FF-4EB1-4006-BF7F-42158E0C5129}" destId="{F162B3F7-FA22-4E8A-825C-712B9A02B2C3}" srcOrd="1" destOrd="0" parTransId="{DF019F52-7537-486A-AEF5-898C6E05A2B3}" sibTransId="{0CB9D9B0-1221-4223-8A32-42A7C859AFF8}"/>
    <dgm:cxn modelId="{5B51A564-23A4-486B-AC21-07D198732B25}" srcId="{BD5427FF-4EB1-4006-BF7F-42158E0C5129}" destId="{C1BA35B8-519A-4A29-998E-87DFE3A31091}" srcOrd="2" destOrd="0" parTransId="{861E91C7-FF8E-418A-ABC9-571BB990C361}" sibTransId="{897C0216-8C76-4954-A933-1723A46F5BBB}"/>
    <dgm:cxn modelId="{DAE2A9E6-6128-446E-AD7C-F766EFB33E6C}" srcId="{BD5427FF-4EB1-4006-BF7F-42158E0C5129}" destId="{BF812042-B049-426F-AD4B-F011F95F695D}" srcOrd="3" destOrd="0" parTransId="{61588F7C-2753-4457-BB91-E2B16FB498C7}" sibTransId="{C97FF390-FAF2-4CA6-B9B5-E33901315A05}"/>
    <dgm:cxn modelId="{52CE8DA1-8C56-47C8-9E6B-5BB4E96D80EC}" srcId="{BD5427FF-4EB1-4006-BF7F-42158E0C5129}" destId="{4F2D6C57-DD7D-48C9-9353-9643EBC84CE1}" srcOrd="4" destOrd="0" parTransId="{04BB3673-1C10-4CFF-ADDA-7819755349C5}" sibTransId="{C51B717C-427D-4D5F-9C47-D019471C3448}"/>
    <dgm:cxn modelId="{33A78DDE-4019-4D30-B41C-5F4D4B333F09}" srcId="{468FBB7B-694A-47BF-865D-2F44C1051453}" destId="{FE969E54-0D5D-4815-BDC4-3309E2F7325D}" srcOrd="1" destOrd="0" parTransId="{B5D9FB86-EEBE-488F-B7DE-B7CF5C9166C5}" sibTransId="{D7D19B67-C01A-45D3-B5C7-B7E1B18A9F62}"/>
    <dgm:cxn modelId="{5F327F58-6CD1-4123-A553-C6610BDEB38A}" srcId="{FE969E54-0D5D-4815-BDC4-3309E2F7325D}" destId="{35600F67-42C2-4D1B-B072-DC2A36FCB136}" srcOrd="0" destOrd="1" parTransId="{B4BC79E1-FDBA-43D1-A988-1BE8090EDA7A}" sibTransId="{AD46A0AA-C45A-46D2-89AF-28390F99F9D0}"/>
    <dgm:cxn modelId="{BA4C74C6-5BAE-44F8-8C06-87EA28042664}" srcId="{FE969E54-0D5D-4815-BDC4-3309E2F7325D}" destId="{DFA864B1-5AC7-47CF-83AB-0BA778FCDD74}" srcOrd="1" destOrd="1" parTransId="{43B183C1-3EBA-4DA8-9EFB-3D79792F1177}" sibTransId="{226EDF29-7248-49F1-AA7A-507930F6C362}"/>
    <dgm:cxn modelId="{28D85555-8B4D-46B3-8886-13204D84C947}" srcId="{FE969E54-0D5D-4815-BDC4-3309E2F7325D}" destId="{4765D3A2-8477-40F0-A589-7F01355F6172}" srcOrd="2" destOrd="1" parTransId="{FC5CBD21-898D-4EE1-A991-494231287F01}" sibTransId="{8B28D9A7-3431-45DB-8762-D5A7B30830C5}"/>
    <dgm:cxn modelId="{93579F18-FEFD-455A-9B0E-EF4B58BC8183}" srcId="{FE969E54-0D5D-4815-BDC4-3309E2F7325D}" destId="{1001C0D9-6AA5-44E1-9A58-66D64183637E}" srcOrd="3" destOrd="1" parTransId="{2E3E6A47-295B-4AAA-B9D5-92061F5C1B1C}" sibTransId="{DE0F502C-45EE-45F7-8BF6-C82B04959DEF}"/>
    <dgm:cxn modelId="{E5A48799-3BC7-4413-AE1F-5DFF3769A488}" srcId="{FE969E54-0D5D-4815-BDC4-3309E2F7325D}" destId="{85028009-1211-43BC-956F-BA1C99E6DE4F}" srcOrd="4" destOrd="1" parTransId="{755BFAB5-2E72-409B-8B46-1BB1129E2E49}" sibTransId="{DB8BE181-8C55-42E9-A87B-DCD1C61E294B}"/>
    <dgm:cxn modelId="{50055558-7A68-4894-B47A-6A6D1981DA72}" srcId="{FE969E54-0D5D-4815-BDC4-3309E2F7325D}" destId="{CAD66C55-F72B-417A-8EFD-4F7EE67184D7}" srcOrd="5" destOrd="1" parTransId="{63677592-3911-45A8-B4BE-A23725390C49}" sibTransId="{7A445020-68E8-46B0-AC68-B177CD984639}"/>
    <dgm:cxn modelId="{289384CA-AC89-4334-BAAF-C4DF3CC47BC3}" srcId="{468FBB7B-694A-47BF-865D-2F44C1051453}" destId="{61F0DC84-7FFF-4FDD-9B5D-40960093AE83}" srcOrd="2" destOrd="0" parTransId="{2CB3CEFC-83E6-4DB9-B636-5287ACC11553}" sibTransId="{1FAE29ED-22A2-40FA-904A-0706E8542FE7}"/>
    <dgm:cxn modelId="{12A51280-574E-4AB3-B5EA-FD346B6CF76C}" srcId="{61F0DC84-7FFF-4FDD-9B5D-40960093AE83}" destId="{2C0D9F89-7CE9-4195-96AC-FB27D6AA2EF6}" srcOrd="0" destOrd="2" parTransId="{24D9371C-2787-474E-A690-5A09190A9707}" sibTransId="{39E6AF7E-E529-4319-B552-AB363EF4CE26}"/>
    <dgm:cxn modelId="{6DAADEC5-69EB-4708-8B44-2090EC699D48}" srcId="{61F0DC84-7FFF-4FDD-9B5D-40960093AE83}" destId="{13CC92BC-B301-47FE-8770-95048F9AE014}" srcOrd="1" destOrd="2" parTransId="{F384A203-CAFB-4EB1-A02E-A3F7752E261E}" sibTransId="{0D117910-9123-4271-AF10-C91244BABB73}"/>
    <dgm:cxn modelId="{A557C928-8C35-4247-ABA1-B71840A82FC8}" type="presOf" srcId="{468FBB7B-694A-47BF-865D-2F44C1051453}" destId="{D5FB6A06-3991-4223-AD64-C4F7F6F4DF69}" srcOrd="0" destOrd="0" presId="urn:microsoft.com/office/officeart/2005/8/layout/hList1"/>
    <dgm:cxn modelId="{724E9F5B-60A1-4B9B-8EBB-F3E66D12E60B}" type="presParOf" srcId="{D5FB6A06-3991-4223-AD64-C4F7F6F4DF69}" destId="{5EB24CCF-928A-4018-A934-89F31F564A83}" srcOrd="0" destOrd="0" presId="urn:microsoft.com/office/officeart/2005/8/layout/hList1"/>
    <dgm:cxn modelId="{B78AC2C5-E455-4F33-B959-4BFE715D2972}" type="presParOf" srcId="{5EB24CCF-928A-4018-A934-89F31F564A83}" destId="{5D9704F8-5A95-419F-B794-1E2F82666BDB}" srcOrd="0" destOrd="0" presId="urn:microsoft.com/office/officeart/2005/8/layout/hList1"/>
    <dgm:cxn modelId="{CB5E9B78-7576-4D12-83A8-308DCCED3B14}" type="presOf" srcId="{BD5427FF-4EB1-4006-BF7F-42158E0C5129}" destId="{5D9704F8-5A95-419F-B794-1E2F82666BDB}" srcOrd="0" destOrd="0" presId="urn:microsoft.com/office/officeart/2005/8/layout/hList1"/>
    <dgm:cxn modelId="{5B52E1DB-5D5E-406D-B633-719DD03EDF5B}" type="presParOf" srcId="{5EB24CCF-928A-4018-A934-89F31F564A83}" destId="{C0A6D3D8-DBC2-45B6-8DEF-789A72552BB4}" srcOrd="1" destOrd="0" presId="urn:microsoft.com/office/officeart/2005/8/layout/hList1"/>
    <dgm:cxn modelId="{7B60D680-0601-4AC3-B327-D5222C570E9A}" type="presOf" srcId="{3A7B819B-DBE9-4610-B22A-5573EA6D532D}" destId="{C0A6D3D8-DBC2-45B6-8DEF-789A72552BB4}" srcOrd="0" destOrd="0" presId="urn:microsoft.com/office/officeart/2005/8/layout/hList1"/>
    <dgm:cxn modelId="{8D13CEF1-0F7F-49D3-80DB-503DC955C30C}" type="presOf" srcId="{F162B3F7-FA22-4E8A-825C-712B9A02B2C3}" destId="{C0A6D3D8-DBC2-45B6-8DEF-789A72552BB4}" srcOrd="0" destOrd="1" presId="urn:microsoft.com/office/officeart/2005/8/layout/hList1"/>
    <dgm:cxn modelId="{7ECC7471-9F1F-4747-B04D-F0BF455968C8}" type="presOf" srcId="{C1BA35B8-519A-4A29-998E-87DFE3A31091}" destId="{C0A6D3D8-DBC2-45B6-8DEF-789A72552BB4}" srcOrd="0" destOrd="2" presId="urn:microsoft.com/office/officeart/2005/8/layout/hList1"/>
    <dgm:cxn modelId="{0CB25A21-DA57-4F03-B02E-E9C982E71134}" type="presOf" srcId="{BF812042-B049-426F-AD4B-F011F95F695D}" destId="{C0A6D3D8-DBC2-45B6-8DEF-789A72552BB4}" srcOrd="0" destOrd="3" presId="urn:microsoft.com/office/officeart/2005/8/layout/hList1"/>
    <dgm:cxn modelId="{55448E5C-BD82-4E02-B9FF-0A2A65F20E01}" type="presOf" srcId="{4F2D6C57-DD7D-48C9-9353-9643EBC84CE1}" destId="{C0A6D3D8-DBC2-45B6-8DEF-789A72552BB4}" srcOrd="0" destOrd="4" presId="urn:microsoft.com/office/officeart/2005/8/layout/hList1"/>
    <dgm:cxn modelId="{9866AA7D-D92D-4122-B0ED-5924EBCEA14F}" type="presParOf" srcId="{D5FB6A06-3991-4223-AD64-C4F7F6F4DF69}" destId="{C4F6D2AE-A2A5-43DC-B705-8E8ECE0E1613}" srcOrd="1" destOrd="0" presId="urn:microsoft.com/office/officeart/2005/8/layout/hList1"/>
    <dgm:cxn modelId="{4E9EAEE1-59C0-4C35-8BA6-E8DD6A45A37A}" type="presParOf" srcId="{D5FB6A06-3991-4223-AD64-C4F7F6F4DF69}" destId="{C1832C44-4F6B-4ABA-88DC-7D5A80779E4B}" srcOrd="2" destOrd="0" presId="urn:microsoft.com/office/officeart/2005/8/layout/hList1"/>
    <dgm:cxn modelId="{BAA15076-64A0-41A0-8EF4-FE170D77F39E}" type="presParOf" srcId="{C1832C44-4F6B-4ABA-88DC-7D5A80779E4B}" destId="{3E0BA246-3456-471B-AD87-1436FD251DD8}" srcOrd="0" destOrd="2" presId="urn:microsoft.com/office/officeart/2005/8/layout/hList1"/>
    <dgm:cxn modelId="{C7AFD668-DDF1-4672-A9F9-4FE49F71B9E0}" type="presOf" srcId="{FE969E54-0D5D-4815-BDC4-3309E2F7325D}" destId="{3E0BA246-3456-471B-AD87-1436FD251DD8}" srcOrd="0" destOrd="0" presId="urn:microsoft.com/office/officeart/2005/8/layout/hList1"/>
    <dgm:cxn modelId="{5FAD381A-1EAB-4E44-A352-DEE428AFF65D}" type="presParOf" srcId="{C1832C44-4F6B-4ABA-88DC-7D5A80779E4B}" destId="{33CF15AD-8A19-4E9A-9BED-239A79CAF737}" srcOrd="1" destOrd="2" presId="urn:microsoft.com/office/officeart/2005/8/layout/hList1"/>
    <dgm:cxn modelId="{AC1D397A-0D2F-4F27-A9CD-CE8285B710B7}" type="presOf" srcId="{35600F67-42C2-4D1B-B072-DC2A36FCB136}" destId="{33CF15AD-8A19-4E9A-9BED-239A79CAF737}" srcOrd="0" destOrd="0" presId="urn:microsoft.com/office/officeart/2005/8/layout/hList1"/>
    <dgm:cxn modelId="{E3F678E1-4903-4A4E-815D-7ACED22AAB86}" type="presOf" srcId="{DFA864B1-5AC7-47CF-83AB-0BA778FCDD74}" destId="{33CF15AD-8A19-4E9A-9BED-239A79CAF737}" srcOrd="0" destOrd="1" presId="urn:microsoft.com/office/officeart/2005/8/layout/hList1"/>
    <dgm:cxn modelId="{1EC09F79-E52A-4CF9-AE9F-DBE878A0E881}" type="presOf" srcId="{4765D3A2-8477-40F0-A589-7F01355F6172}" destId="{33CF15AD-8A19-4E9A-9BED-239A79CAF737}" srcOrd="0" destOrd="2" presId="urn:microsoft.com/office/officeart/2005/8/layout/hList1"/>
    <dgm:cxn modelId="{8DD1264B-9FA1-4312-9A96-1FE1B48AF0AF}" type="presOf" srcId="{1001C0D9-6AA5-44E1-9A58-66D64183637E}" destId="{33CF15AD-8A19-4E9A-9BED-239A79CAF737}" srcOrd="0" destOrd="3" presId="urn:microsoft.com/office/officeart/2005/8/layout/hList1"/>
    <dgm:cxn modelId="{32653B6C-AE5B-4334-93CF-EF0E3D0ED5E6}" type="presOf" srcId="{85028009-1211-43BC-956F-BA1C99E6DE4F}" destId="{33CF15AD-8A19-4E9A-9BED-239A79CAF737}" srcOrd="0" destOrd="4" presId="urn:microsoft.com/office/officeart/2005/8/layout/hList1"/>
    <dgm:cxn modelId="{73E2648B-88C4-4C1F-897D-CE2EB5577B57}" type="presOf" srcId="{CAD66C55-F72B-417A-8EFD-4F7EE67184D7}" destId="{33CF15AD-8A19-4E9A-9BED-239A79CAF737}" srcOrd="0" destOrd="5" presId="urn:microsoft.com/office/officeart/2005/8/layout/hList1"/>
    <dgm:cxn modelId="{E8496F86-D1A7-4CFB-8591-4447D6ADCEEC}" type="presParOf" srcId="{D5FB6A06-3991-4223-AD64-C4F7F6F4DF69}" destId="{F4639A07-76C8-4329-80D5-712628979A9A}" srcOrd="3" destOrd="0" presId="urn:microsoft.com/office/officeart/2005/8/layout/hList1"/>
    <dgm:cxn modelId="{09565CB7-D91E-476B-877C-107E60E3FFBD}" type="presParOf" srcId="{D5FB6A06-3991-4223-AD64-C4F7F6F4DF69}" destId="{7F710124-E259-48A5-9895-471DE20AF50E}" srcOrd="4" destOrd="0" presId="urn:microsoft.com/office/officeart/2005/8/layout/hList1"/>
    <dgm:cxn modelId="{A966B94E-3CE3-44B3-9993-56CE4746286B}" type="presParOf" srcId="{7F710124-E259-48A5-9895-471DE20AF50E}" destId="{FC453BFD-315B-4968-86FA-B7D3125F3320}" srcOrd="0" destOrd="4" presId="urn:microsoft.com/office/officeart/2005/8/layout/hList1"/>
    <dgm:cxn modelId="{2878C771-7750-4D98-A65E-1AFCE61143E9}" type="presOf" srcId="{61F0DC84-7FFF-4FDD-9B5D-40960093AE83}" destId="{FC453BFD-315B-4968-86FA-B7D3125F3320}" srcOrd="0" destOrd="0" presId="urn:microsoft.com/office/officeart/2005/8/layout/hList1"/>
    <dgm:cxn modelId="{0DFDD72A-AF94-4229-8C9C-8270F24AD8C4}" type="presParOf" srcId="{7F710124-E259-48A5-9895-471DE20AF50E}" destId="{B357C82A-FE93-416B-AFBF-A74F9E99C4E4}" srcOrd="1" destOrd="4" presId="urn:microsoft.com/office/officeart/2005/8/layout/hList1"/>
    <dgm:cxn modelId="{967E5947-84A9-460C-84C6-EF1812CEE58B}" type="presOf" srcId="{2C0D9F89-7CE9-4195-96AC-FB27D6AA2EF6}" destId="{B357C82A-FE93-416B-AFBF-A74F9E99C4E4}" srcOrd="0" destOrd="0" presId="urn:microsoft.com/office/officeart/2005/8/layout/hList1"/>
    <dgm:cxn modelId="{F81A5556-C378-4819-B884-EEC73DF816D1}" type="presOf" srcId="{13CC92BC-B301-47FE-8770-95048F9AE014}" destId="{B357C82A-FE93-416B-AFBF-A74F9E99C4E4}" srcOrd="0" destOrd="1"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88F3EE-0F56-4DC2-A48E-1DB309C2EA6D}" type="doc">
      <dgm:prSet loTypeId="urn:microsoft.com/office/officeart/2005/8/layout/process1" loCatId="process" qsTypeId="urn:microsoft.com/office/officeart/2005/8/quickstyle/simple1" qsCatId="simple" csTypeId="urn:microsoft.com/office/officeart/2005/8/colors/colorful1" csCatId="colorful" phldr="1"/>
      <dgm:spPr/>
      <dgm:t>
        <a:bodyPr/>
        <a:lstStyle/>
        <a:p>
          <a:endParaRPr lang="zh-CN" altLang="en-US"/>
        </a:p>
      </dgm:t>
    </dgm:pt>
    <dgm:pt modelId="{7E461533-A8DB-4F15-B854-425D4A99A81B}">
      <dgm:prSet custT="1"/>
      <dgm:spPr/>
      <dgm:t>
        <a:bodyPr/>
        <a:lstStyle/>
        <a:p>
          <a:r>
            <a:rPr lang="en-US" sz="1800" dirty="0">
              <a:latin typeface="Calibri" panose="020F0502020204030204" pitchFamily="34" charset="0"/>
              <a:cs typeface="Calibri" panose="020F0502020204030204" pitchFamily="34" charset="0"/>
            </a:rPr>
            <a:t>Opening Meeting</a:t>
          </a:r>
          <a:endParaRPr lang="zh-CN" sz="1800" dirty="0">
            <a:latin typeface="Calibri" panose="020F0502020204030204" pitchFamily="34" charset="0"/>
            <a:cs typeface="Calibri" panose="020F0502020204030204" pitchFamily="34" charset="0"/>
          </a:endParaRPr>
        </a:p>
      </dgm:t>
    </dgm:pt>
    <dgm:pt modelId="{5EC1EED7-BBF5-4B4C-A46A-786D596E8B94}" cxnId="{8D93080B-2774-4016-8CCA-F3104B5384E6}" type="parTrans">
      <dgm:prSet/>
      <dgm:spPr/>
      <dgm:t>
        <a:bodyPr/>
        <a:lstStyle/>
        <a:p>
          <a:endParaRPr lang="zh-CN" altLang="en-US" sz="1800">
            <a:latin typeface="Calibri" panose="020F0502020204030204" pitchFamily="34" charset="0"/>
            <a:cs typeface="Calibri" panose="020F0502020204030204" pitchFamily="34" charset="0"/>
          </a:endParaRPr>
        </a:p>
      </dgm:t>
    </dgm:pt>
    <dgm:pt modelId="{7BAAD626-D974-476B-ACA7-853CBEB220A2}" cxnId="{8D93080B-2774-4016-8CCA-F3104B5384E6}" type="sibTrans">
      <dgm:prSet custT="1"/>
      <dgm:spPr/>
      <dgm:t>
        <a:bodyPr/>
        <a:lstStyle/>
        <a:p>
          <a:endParaRPr lang="zh-CN" altLang="en-US" sz="1800">
            <a:latin typeface="Calibri" panose="020F0502020204030204" pitchFamily="34" charset="0"/>
            <a:cs typeface="Calibri" panose="020F0502020204030204" pitchFamily="34" charset="0"/>
          </a:endParaRPr>
        </a:p>
      </dgm:t>
    </dgm:pt>
    <dgm:pt modelId="{BF686D76-89E2-4141-870E-D414A1E6FC5A}">
      <dgm:prSet custT="1"/>
      <dgm:spPr/>
      <dgm:t>
        <a:bodyPr/>
        <a:lstStyle/>
        <a:p>
          <a:r>
            <a:rPr lang="en-US" sz="1800" dirty="0">
              <a:latin typeface="Calibri" panose="020F0502020204030204" pitchFamily="34" charset="0"/>
              <a:cs typeface="Calibri" panose="020F0502020204030204" pitchFamily="34" charset="0"/>
            </a:rPr>
            <a:t>Site Tour &amp; Perimeter Survey</a:t>
          </a:r>
          <a:endParaRPr lang="zh-CN" sz="1800" dirty="0">
            <a:latin typeface="Calibri" panose="020F0502020204030204" pitchFamily="34" charset="0"/>
            <a:cs typeface="Calibri" panose="020F0502020204030204" pitchFamily="34" charset="0"/>
          </a:endParaRPr>
        </a:p>
      </dgm:t>
    </dgm:pt>
    <dgm:pt modelId="{4B5347C9-7EB2-4DB3-AC7A-F954006C2F43}" cxnId="{B4313244-E3F7-4612-B499-E67FEED5FF92}" type="parTrans">
      <dgm:prSet/>
      <dgm:spPr/>
      <dgm:t>
        <a:bodyPr/>
        <a:lstStyle/>
        <a:p>
          <a:endParaRPr lang="zh-CN" altLang="en-US" sz="1800">
            <a:latin typeface="Calibri" panose="020F0502020204030204" pitchFamily="34" charset="0"/>
            <a:cs typeface="Calibri" panose="020F0502020204030204" pitchFamily="34" charset="0"/>
          </a:endParaRPr>
        </a:p>
      </dgm:t>
    </dgm:pt>
    <dgm:pt modelId="{A1F80322-1DCE-40C1-8EA5-445F1BF4CFD9}" cxnId="{B4313244-E3F7-4612-B499-E67FEED5FF92}" type="sibTrans">
      <dgm:prSet custT="1"/>
      <dgm:spPr/>
      <dgm:t>
        <a:bodyPr/>
        <a:lstStyle/>
        <a:p>
          <a:endParaRPr lang="zh-CN" altLang="en-US" sz="1800">
            <a:latin typeface="Calibri" panose="020F0502020204030204" pitchFamily="34" charset="0"/>
            <a:cs typeface="Calibri" panose="020F0502020204030204" pitchFamily="34" charset="0"/>
          </a:endParaRPr>
        </a:p>
      </dgm:t>
    </dgm:pt>
    <dgm:pt modelId="{8D3E75D1-C017-4DB3-859F-19A5F865871F}">
      <dgm:prSet custT="1"/>
      <dgm:spPr/>
      <dgm:t>
        <a:bodyPr/>
        <a:lstStyle/>
        <a:p>
          <a:r>
            <a:rPr lang="en-US" sz="1800" dirty="0">
              <a:latin typeface="Calibri" panose="020F0502020204030204" pitchFamily="34" charset="0"/>
              <a:cs typeface="Calibri" panose="020F0502020204030204" pitchFamily="34" charset="0"/>
            </a:rPr>
            <a:t>Management Interviews</a:t>
          </a:r>
          <a:endParaRPr lang="zh-CN" sz="1800" dirty="0">
            <a:latin typeface="Calibri" panose="020F0502020204030204" pitchFamily="34" charset="0"/>
            <a:cs typeface="Calibri" panose="020F0502020204030204" pitchFamily="34" charset="0"/>
          </a:endParaRPr>
        </a:p>
      </dgm:t>
    </dgm:pt>
    <dgm:pt modelId="{3CB7FAC1-18FD-468A-AF40-15A58C131A72}" cxnId="{5C1A1398-8869-48FD-A5CE-6F35910A3D2B}" type="parTrans">
      <dgm:prSet/>
      <dgm:spPr/>
      <dgm:t>
        <a:bodyPr/>
        <a:lstStyle/>
        <a:p>
          <a:endParaRPr lang="zh-CN" altLang="en-US" sz="1800">
            <a:latin typeface="Calibri" panose="020F0502020204030204" pitchFamily="34" charset="0"/>
            <a:cs typeface="Calibri" panose="020F0502020204030204" pitchFamily="34" charset="0"/>
          </a:endParaRPr>
        </a:p>
      </dgm:t>
    </dgm:pt>
    <dgm:pt modelId="{8FCA02C4-0541-4823-96B8-7D2B0D85F880}" cxnId="{5C1A1398-8869-48FD-A5CE-6F35910A3D2B}" type="sibTrans">
      <dgm:prSet custT="1"/>
      <dgm:spPr/>
      <dgm:t>
        <a:bodyPr/>
        <a:lstStyle/>
        <a:p>
          <a:endParaRPr lang="zh-CN" altLang="en-US" sz="1800">
            <a:latin typeface="Calibri" panose="020F0502020204030204" pitchFamily="34" charset="0"/>
            <a:cs typeface="Calibri" panose="020F0502020204030204" pitchFamily="34" charset="0"/>
          </a:endParaRPr>
        </a:p>
      </dgm:t>
    </dgm:pt>
    <dgm:pt modelId="{8AA6C99D-470E-4851-9993-8B70F33215CD}">
      <dgm:prSet custT="1"/>
      <dgm:spPr/>
      <dgm:t>
        <a:bodyPr/>
        <a:lstStyle/>
        <a:p>
          <a:r>
            <a:rPr lang="en-US" sz="1800" dirty="0">
              <a:latin typeface="Calibri" panose="020F0502020204030204" pitchFamily="34" charset="0"/>
              <a:cs typeface="Calibri" panose="020F0502020204030204" pitchFamily="34" charset="0"/>
            </a:rPr>
            <a:t>Document Review</a:t>
          </a:r>
          <a:endParaRPr lang="zh-CN" sz="1800" dirty="0">
            <a:latin typeface="Calibri" panose="020F0502020204030204" pitchFamily="34" charset="0"/>
            <a:cs typeface="Calibri" panose="020F0502020204030204" pitchFamily="34" charset="0"/>
          </a:endParaRPr>
        </a:p>
      </dgm:t>
    </dgm:pt>
    <dgm:pt modelId="{F2ED71B7-4A40-47C0-A79A-D84CCB8D7893}" cxnId="{AE335631-E902-4535-92CF-721A917E9725}" type="parTrans">
      <dgm:prSet/>
      <dgm:spPr/>
      <dgm:t>
        <a:bodyPr/>
        <a:lstStyle/>
        <a:p>
          <a:endParaRPr lang="zh-CN" altLang="en-US" sz="1800">
            <a:latin typeface="Calibri" panose="020F0502020204030204" pitchFamily="34" charset="0"/>
            <a:cs typeface="Calibri" panose="020F0502020204030204" pitchFamily="34" charset="0"/>
          </a:endParaRPr>
        </a:p>
      </dgm:t>
    </dgm:pt>
    <dgm:pt modelId="{B70934DF-637A-4F02-A83D-4CC41066B76B}" cxnId="{AE335631-E902-4535-92CF-721A917E9725}" type="sibTrans">
      <dgm:prSet custT="1"/>
      <dgm:spPr/>
      <dgm:t>
        <a:bodyPr/>
        <a:lstStyle/>
        <a:p>
          <a:endParaRPr lang="zh-CN" altLang="en-US" sz="1800">
            <a:latin typeface="Calibri" panose="020F0502020204030204" pitchFamily="34" charset="0"/>
            <a:cs typeface="Calibri" panose="020F0502020204030204" pitchFamily="34" charset="0"/>
          </a:endParaRPr>
        </a:p>
      </dgm:t>
    </dgm:pt>
    <dgm:pt modelId="{2C46C6F9-7A41-4C41-889F-E21ECA390AF4}">
      <dgm:prSet custT="1"/>
      <dgm:spPr/>
      <dgm:t>
        <a:bodyPr/>
        <a:lstStyle/>
        <a:p>
          <a:r>
            <a:rPr lang="en-US" sz="1800" dirty="0">
              <a:latin typeface="Calibri" panose="020F0502020204030204" pitchFamily="34" charset="0"/>
              <a:cs typeface="Calibri" panose="020F0502020204030204" pitchFamily="34" charset="0"/>
            </a:rPr>
            <a:t>Employees Interview</a:t>
          </a:r>
          <a:endParaRPr lang="zh-CN" sz="1800" dirty="0">
            <a:latin typeface="Calibri" panose="020F0502020204030204" pitchFamily="34" charset="0"/>
            <a:cs typeface="Calibri" panose="020F0502020204030204" pitchFamily="34" charset="0"/>
          </a:endParaRPr>
        </a:p>
      </dgm:t>
    </dgm:pt>
    <dgm:pt modelId="{EF507376-6899-4A15-9322-36559BDE8017}" cxnId="{65668CBE-64D9-4EFE-A859-C6494D1D0387}" type="parTrans">
      <dgm:prSet/>
      <dgm:spPr/>
      <dgm:t>
        <a:bodyPr/>
        <a:lstStyle/>
        <a:p>
          <a:endParaRPr lang="zh-CN" altLang="en-US" sz="1800">
            <a:latin typeface="Calibri" panose="020F0502020204030204" pitchFamily="34" charset="0"/>
            <a:cs typeface="Calibri" panose="020F0502020204030204" pitchFamily="34" charset="0"/>
          </a:endParaRPr>
        </a:p>
      </dgm:t>
    </dgm:pt>
    <dgm:pt modelId="{7F188355-C74F-4CC8-AFDD-829E7C7D796D}" cxnId="{65668CBE-64D9-4EFE-A859-C6494D1D0387}" type="sibTrans">
      <dgm:prSet custT="1"/>
      <dgm:spPr/>
      <dgm:t>
        <a:bodyPr/>
        <a:lstStyle/>
        <a:p>
          <a:endParaRPr lang="zh-CN" altLang="en-US" sz="1800">
            <a:latin typeface="Calibri" panose="020F0502020204030204" pitchFamily="34" charset="0"/>
            <a:cs typeface="Calibri" panose="020F0502020204030204" pitchFamily="34" charset="0"/>
          </a:endParaRPr>
        </a:p>
      </dgm:t>
    </dgm:pt>
    <dgm:pt modelId="{516B2936-016D-4CC9-8C2C-21ACAEC00A57}">
      <dgm:prSet custT="1"/>
      <dgm:spPr/>
      <dgm:t>
        <a:bodyPr/>
        <a:lstStyle/>
        <a:p>
          <a:r>
            <a:rPr lang="en-US" sz="1800" dirty="0">
              <a:latin typeface="Calibri" panose="020F0502020204030204" pitchFamily="34" charset="0"/>
              <a:cs typeface="Calibri" panose="020F0502020204030204" pitchFamily="34" charset="0"/>
            </a:rPr>
            <a:t>Feedback Session</a:t>
          </a:r>
          <a:endParaRPr lang="zh-CN" sz="1800" dirty="0">
            <a:latin typeface="Calibri" panose="020F0502020204030204" pitchFamily="34" charset="0"/>
            <a:cs typeface="Calibri" panose="020F0502020204030204" pitchFamily="34" charset="0"/>
          </a:endParaRPr>
        </a:p>
      </dgm:t>
    </dgm:pt>
    <dgm:pt modelId="{DE7FD148-DD2A-4F1E-A410-389828A13449}" cxnId="{863F7BB2-4E5B-4A2D-9ACB-8670C0FC94EF}" type="parTrans">
      <dgm:prSet/>
      <dgm:spPr/>
      <dgm:t>
        <a:bodyPr/>
        <a:lstStyle/>
        <a:p>
          <a:endParaRPr lang="zh-CN" altLang="en-US" sz="1800">
            <a:latin typeface="Calibri" panose="020F0502020204030204" pitchFamily="34" charset="0"/>
            <a:cs typeface="Calibri" panose="020F0502020204030204" pitchFamily="34" charset="0"/>
          </a:endParaRPr>
        </a:p>
      </dgm:t>
    </dgm:pt>
    <dgm:pt modelId="{F0F46844-D529-424A-96EA-508CC9B080D7}" cxnId="{863F7BB2-4E5B-4A2D-9ACB-8670C0FC94EF}" type="sibTrans">
      <dgm:prSet/>
      <dgm:spPr/>
      <dgm:t>
        <a:bodyPr/>
        <a:lstStyle/>
        <a:p>
          <a:endParaRPr lang="zh-CN" altLang="en-US" sz="1800">
            <a:latin typeface="Calibri" panose="020F0502020204030204" pitchFamily="34" charset="0"/>
            <a:cs typeface="Calibri" panose="020F0502020204030204" pitchFamily="34" charset="0"/>
          </a:endParaRPr>
        </a:p>
      </dgm:t>
    </dgm:pt>
    <dgm:pt modelId="{314FF2F3-03C4-429F-825F-22905A75B21F}" type="pres">
      <dgm:prSet presAssocID="{D488F3EE-0F56-4DC2-A48E-1DB309C2EA6D}" presName="Name0" presStyleCnt="0">
        <dgm:presLayoutVars>
          <dgm:dir/>
          <dgm:resizeHandles val="exact"/>
        </dgm:presLayoutVars>
      </dgm:prSet>
      <dgm:spPr/>
    </dgm:pt>
    <dgm:pt modelId="{13DD83C9-46DE-4576-A4E0-90D142CC4F1B}" type="pres">
      <dgm:prSet presAssocID="{7E461533-A8DB-4F15-B854-425D4A99A81B}" presName="node" presStyleLbl="node1" presStyleIdx="0" presStyleCnt="6">
        <dgm:presLayoutVars>
          <dgm:bulletEnabled val="1"/>
        </dgm:presLayoutVars>
      </dgm:prSet>
      <dgm:spPr/>
    </dgm:pt>
    <dgm:pt modelId="{2B4227F5-D2B8-4FC7-AD32-3E6ECECDFA74}" type="pres">
      <dgm:prSet presAssocID="{7BAAD626-D974-476B-ACA7-853CBEB220A2}" presName="sibTrans" presStyleLbl="sibTrans2D1" presStyleIdx="0" presStyleCnt="5"/>
      <dgm:spPr/>
    </dgm:pt>
    <dgm:pt modelId="{B49E632B-DD90-4585-9F53-2EF3DFDD695D}" type="pres">
      <dgm:prSet presAssocID="{7BAAD626-D974-476B-ACA7-853CBEB220A2}" presName="connectorText" presStyleLbl="sibTrans2D1" presStyleIdx="0" presStyleCnt="5"/>
      <dgm:spPr/>
    </dgm:pt>
    <dgm:pt modelId="{7AE43F2A-BC5C-4B15-80D1-5676B5B24515}" type="pres">
      <dgm:prSet presAssocID="{BF686D76-89E2-4141-870E-D414A1E6FC5A}" presName="node" presStyleLbl="node1" presStyleIdx="1" presStyleCnt="6">
        <dgm:presLayoutVars>
          <dgm:bulletEnabled val="1"/>
        </dgm:presLayoutVars>
      </dgm:prSet>
      <dgm:spPr/>
    </dgm:pt>
    <dgm:pt modelId="{FFC7A454-9C33-44AB-BEF0-CF73344F777C}" type="pres">
      <dgm:prSet presAssocID="{A1F80322-1DCE-40C1-8EA5-445F1BF4CFD9}" presName="sibTrans" presStyleLbl="sibTrans2D1" presStyleIdx="1" presStyleCnt="5"/>
      <dgm:spPr/>
    </dgm:pt>
    <dgm:pt modelId="{80F3F130-0208-4756-92B7-491CBF14C8B6}" type="pres">
      <dgm:prSet presAssocID="{A1F80322-1DCE-40C1-8EA5-445F1BF4CFD9}" presName="connectorText" presStyleLbl="sibTrans2D1" presStyleIdx="1" presStyleCnt="5"/>
      <dgm:spPr/>
    </dgm:pt>
    <dgm:pt modelId="{30492ABE-A24C-4E96-8263-3AA71590154A}" type="pres">
      <dgm:prSet presAssocID="{8D3E75D1-C017-4DB3-859F-19A5F865871F}" presName="node" presStyleLbl="node1" presStyleIdx="2" presStyleCnt="6" custScaleX="109554">
        <dgm:presLayoutVars>
          <dgm:bulletEnabled val="1"/>
        </dgm:presLayoutVars>
      </dgm:prSet>
      <dgm:spPr/>
    </dgm:pt>
    <dgm:pt modelId="{A9585485-097E-47DE-A01F-CA34E179C36B}" type="pres">
      <dgm:prSet presAssocID="{8FCA02C4-0541-4823-96B8-7D2B0D85F880}" presName="sibTrans" presStyleLbl="sibTrans2D1" presStyleIdx="2" presStyleCnt="5"/>
      <dgm:spPr/>
    </dgm:pt>
    <dgm:pt modelId="{1327AA0B-AFE7-4B05-B396-C63C35329C59}" type="pres">
      <dgm:prSet presAssocID="{8FCA02C4-0541-4823-96B8-7D2B0D85F880}" presName="connectorText" presStyleLbl="sibTrans2D1" presStyleIdx="2" presStyleCnt="5"/>
      <dgm:spPr/>
    </dgm:pt>
    <dgm:pt modelId="{23477498-BFD0-425B-8D33-37E3B5CC0D94}" type="pres">
      <dgm:prSet presAssocID="{8AA6C99D-470E-4851-9993-8B70F33215CD}" presName="node" presStyleLbl="node1" presStyleIdx="3" presStyleCnt="6">
        <dgm:presLayoutVars>
          <dgm:bulletEnabled val="1"/>
        </dgm:presLayoutVars>
      </dgm:prSet>
      <dgm:spPr/>
    </dgm:pt>
    <dgm:pt modelId="{C56BB844-44BD-49A9-921B-F31FE1B176D5}" type="pres">
      <dgm:prSet presAssocID="{B70934DF-637A-4F02-A83D-4CC41066B76B}" presName="sibTrans" presStyleLbl="sibTrans2D1" presStyleIdx="3" presStyleCnt="5"/>
      <dgm:spPr/>
    </dgm:pt>
    <dgm:pt modelId="{454EBF92-BEA0-44F5-8E8D-18CDC8C20710}" type="pres">
      <dgm:prSet presAssocID="{B70934DF-637A-4F02-A83D-4CC41066B76B}" presName="connectorText" presStyleLbl="sibTrans2D1" presStyleIdx="3" presStyleCnt="5"/>
      <dgm:spPr/>
    </dgm:pt>
    <dgm:pt modelId="{097CC812-C468-4821-B996-E9B5924C8A32}" type="pres">
      <dgm:prSet presAssocID="{2C46C6F9-7A41-4C41-889F-E21ECA390AF4}" presName="node" presStyleLbl="node1" presStyleIdx="4" presStyleCnt="6">
        <dgm:presLayoutVars>
          <dgm:bulletEnabled val="1"/>
        </dgm:presLayoutVars>
      </dgm:prSet>
      <dgm:spPr/>
    </dgm:pt>
    <dgm:pt modelId="{8A43ECCC-04A7-45CD-9F43-F313E2F5E18A}" type="pres">
      <dgm:prSet presAssocID="{7F188355-C74F-4CC8-AFDD-829E7C7D796D}" presName="sibTrans" presStyleLbl="sibTrans2D1" presStyleIdx="4" presStyleCnt="5"/>
      <dgm:spPr/>
    </dgm:pt>
    <dgm:pt modelId="{EC234962-AB09-49BE-BB5B-66F241F11F1D}" type="pres">
      <dgm:prSet presAssocID="{7F188355-C74F-4CC8-AFDD-829E7C7D796D}" presName="connectorText" presStyleLbl="sibTrans2D1" presStyleIdx="4" presStyleCnt="5"/>
      <dgm:spPr/>
    </dgm:pt>
    <dgm:pt modelId="{420CE2C7-2834-49AA-9F8A-3207760D2A3A}" type="pres">
      <dgm:prSet presAssocID="{516B2936-016D-4CC9-8C2C-21ACAEC00A57}" presName="node" presStyleLbl="node1" presStyleIdx="5" presStyleCnt="6">
        <dgm:presLayoutVars>
          <dgm:bulletEnabled val="1"/>
        </dgm:presLayoutVars>
      </dgm:prSet>
      <dgm:spPr/>
    </dgm:pt>
  </dgm:ptLst>
  <dgm:cxnLst>
    <dgm:cxn modelId="{404FF907-A50B-4819-A0C9-FE3920AFE765}" type="presOf" srcId="{2C46C6F9-7A41-4C41-889F-E21ECA390AF4}" destId="{097CC812-C468-4821-B996-E9B5924C8A32}" srcOrd="0" destOrd="0" presId="urn:microsoft.com/office/officeart/2005/8/layout/process1"/>
    <dgm:cxn modelId="{8D93080B-2774-4016-8CCA-F3104B5384E6}" srcId="{D488F3EE-0F56-4DC2-A48E-1DB309C2EA6D}" destId="{7E461533-A8DB-4F15-B854-425D4A99A81B}" srcOrd="0" destOrd="0" parTransId="{5EC1EED7-BBF5-4B4C-A46A-786D596E8B94}" sibTransId="{7BAAD626-D974-476B-ACA7-853CBEB220A2}"/>
    <dgm:cxn modelId="{9EEC0F1C-85AF-4E24-B28E-734194BDA156}" type="presOf" srcId="{B70934DF-637A-4F02-A83D-4CC41066B76B}" destId="{454EBF92-BEA0-44F5-8E8D-18CDC8C20710}" srcOrd="1" destOrd="0" presId="urn:microsoft.com/office/officeart/2005/8/layout/process1"/>
    <dgm:cxn modelId="{A111CE29-B627-4DC3-9ACE-723608988EC1}" type="presOf" srcId="{D488F3EE-0F56-4DC2-A48E-1DB309C2EA6D}" destId="{314FF2F3-03C4-429F-825F-22905A75B21F}" srcOrd="0" destOrd="0" presId="urn:microsoft.com/office/officeart/2005/8/layout/process1"/>
    <dgm:cxn modelId="{AE335631-E902-4535-92CF-721A917E9725}" srcId="{D488F3EE-0F56-4DC2-A48E-1DB309C2EA6D}" destId="{8AA6C99D-470E-4851-9993-8B70F33215CD}" srcOrd="3" destOrd="0" parTransId="{F2ED71B7-4A40-47C0-A79A-D84CCB8D7893}" sibTransId="{B70934DF-637A-4F02-A83D-4CC41066B76B}"/>
    <dgm:cxn modelId="{1B82D040-A9AA-4E37-BE9F-C73FABE211BB}" type="presOf" srcId="{7E461533-A8DB-4F15-B854-425D4A99A81B}" destId="{13DD83C9-46DE-4576-A4E0-90D142CC4F1B}" srcOrd="0" destOrd="0" presId="urn:microsoft.com/office/officeart/2005/8/layout/process1"/>
    <dgm:cxn modelId="{BBED105F-A8C8-4C81-95B0-2B6E646C9E7F}" type="presOf" srcId="{8AA6C99D-470E-4851-9993-8B70F33215CD}" destId="{23477498-BFD0-425B-8D33-37E3B5CC0D94}" srcOrd="0" destOrd="0" presId="urn:microsoft.com/office/officeart/2005/8/layout/process1"/>
    <dgm:cxn modelId="{8D9EA263-5A35-4DE5-AA4B-A220D3A48F53}" type="presOf" srcId="{7F188355-C74F-4CC8-AFDD-829E7C7D796D}" destId="{8A43ECCC-04A7-45CD-9F43-F313E2F5E18A}" srcOrd="0" destOrd="0" presId="urn:microsoft.com/office/officeart/2005/8/layout/process1"/>
    <dgm:cxn modelId="{B4313244-E3F7-4612-B499-E67FEED5FF92}" srcId="{D488F3EE-0F56-4DC2-A48E-1DB309C2EA6D}" destId="{BF686D76-89E2-4141-870E-D414A1E6FC5A}" srcOrd="1" destOrd="0" parTransId="{4B5347C9-7EB2-4DB3-AC7A-F954006C2F43}" sibTransId="{A1F80322-1DCE-40C1-8EA5-445F1BF4CFD9}"/>
    <dgm:cxn modelId="{12D4CC66-E145-45FA-A116-BB36361F37FC}" type="presOf" srcId="{516B2936-016D-4CC9-8C2C-21ACAEC00A57}" destId="{420CE2C7-2834-49AA-9F8A-3207760D2A3A}" srcOrd="0" destOrd="0" presId="urn:microsoft.com/office/officeart/2005/8/layout/process1"/>
    <dgm:cxn modelId="{7802184B-65E7-4AA0-99DB-881853BE10BC}" type="presOf" srcId="{B70934DF-637A-4F02-A83D-4CC41066B76B}" destId="{C56BB844-44BD-49A9-921B-F31FE1B176D5}" srcOrd="0" destOrd="0" presId="urn:microsoft.com/office/officeart/2005/8/layout/process1"/>
    <dgm:cxn modelId="{38F6AB53-9CD7-411E-80FF-411809A922FD}" type="presOf" srcId="{7BAAD626-D974-476B-ACA7-853CBEB220A2}" destId="{2B4227F5-D2B8-4FC7-AD32-3E6ECECDFA74}" srcOrd="0" destOrd="0" presId="urn:microsoft.com/office/officeart/2005/8/layout/process1"/>
    <dgm:cxn modelId="{3D066955-6252-4E1E-8BB4-7196B77F5904}" type="presOf" srcId="{8FCA02C4-0541-4823-96B8-7D2B0D85F880}" destId="{1327AA0B-AFE7-4B05-B396-C63C35329C59}" srcOrd="1" destOrd="0" presId="urn:microsoft.com/office/officeart/2005/8/layout/process1"/>
    <dgm:cxn modelId="{A1998878-3AA8-47FB-A251-F7D7CDCF37DE}" type="presOf" srcId="{7F188355-C74F-4CC8-AFDD-829E7C7D796D}" destId="{EC234962-AB09-49BE-BB5B-66F241F11F1D}" srcOrd="1" destOrd="0" presId="urn:microsoft.com/office/officeart/2005/8/layout/process1"/>
    <dgm:cxn modelId="{D3142C83-E5A2-4C2A-9059-46D65CB9B1EA}" type="presOf" srcId="{7BAAD626-D974-476B-ACA7-853CBEB220A2}" destId="{B49E632B-DD90-4585-9F53-2EF3DFDD695D}" srcOrd="1" destOrd="0" presId="urn:microsoft.com/office/officeart/2005/8/layout/process1"/>
    <dgm:cxn modelId="{1ED8F58A-749A-48F5-96FD-8B3E8C6001C4}" type="presOf" srcId="{8D3E75D1-C017-4DB3-859F-19A5F865871F}" destId="{30492ABE-A24C-4E96-8263-3AA71590154A}" srcOrd="0" destOrd="0" presId="urn:microsoft.com/office/officeart/2005/8/layout/process1"/>
    <dgm:cxn modelId="{5C1A1398-8869-48FD-A5CE-6F35910A3D2B}" srcId="{D488F3EE-0F56-4DC2-A48E-1DB309C2EA6D}" destId="{8D3E75D1-C017-4DB3-859F-19A5F865871F}" srcOrd="2" destOrd="0" parTransId="{3CB7FAC1-18FD-468A-AF40-15A58C131A72}" sibTransId="{8FCA02C4-0541-4823-96B8-7D2B0D85F880}"/>
    <dgm:cxn modelId="{FACD56AA-1A46-4C5E-A21C-6D938560FE51}" type="presOf" srcId="{8FCA02C4-0541-4823-96B8-7D2B0D85F880}" destId="{A9585485-097E-47DE-A01F-CA34E179C36B}" srcOrd="0" destOrd="0" presId="urn:microsoft.com/office/officeart/2005/8/layout/process1"/>
    <dgm:cxn modelId="{863F7BB2-4E5B-4A2D-9ACB-8670C0FC94EF}" srcId="{D488F3EE-0F56-4DC2-A48E-1DB309C2EA6D}" destId="{516B2936-016D-4CC9-8C2C-21ACAEC00A57}" srcOrd="5" destOrd="0" parTransId="{DE7FD148-DD2A-4F1E-A410-389828A13449}" sibTransId="{F0F46844-D529-424A-96EA-508CC9B080D7}"/>
    <dgm:cxn modelId="{0F5D0CB5-CF30-4271-B3F0-29EF55220E4A}" type="presOf" srcId="{A1F80322-1DCE-40C1-8EA5-445F1BF4CFD9}" destId="{FFC7A454-9C33-44AB-BEF0-CF73344F777C}" srcOrd="0" destOrd="0" presId="urn:microsoft.com/office/officeart/2005/8/layout/process1"/>
    <dgm:cxn modelId="{65668CBE-64D9-4EFE-A859-C6494D1D0387}" srcId="{D488F3EE-0F56-4DC2-A48E-1DB309C2EA6D}" destId="{2C46C6F9-7A41-4C41-889F-E21ECA390AF4}" srcOrd="4" destOrd="0" parTransId="{EF507376-6899-4A15-9322-36559BDE8017}" sibTransId="{7F188355-C74F-4CC8-AFDD-829E7C7D796D}"/>
    <dgm:cxn modelId="{73440DE6-DE44-453A-82B8-895F4483C99F}" type="presOf" srcId="{BF686D76-89E2-4141-870E-D414A1E6FC5A}" destId="{7AE43F2A-BC5C-4B15-80D1-5676B5B24515}" srcOrd="0" destOrd="0" presId="urn:microsoft.com/office/officeart/2005/8/layout/process1"/>
    <dgm:cxn modelId="{2B7B9FFC-6800-4515-AA7C-36B0AF73B94D}" type="presOf" srcId="{A1F80322-1DCE-40C1-8EA5-445F1BF4CFD9}" destId="{80F3F130-0208-4756-92B7-491CBF14C8B6}" srcOrd="1" destOrd="0" presId="urn:microsoft.com/office/officeart/2005/8/layout/process1"/>
    <dgm:cxn modelId="{3562C19C-195B-457B-925C-EBA1015A038B}" type="presParOf" srcId="{314FF2F3-03C4-429F-825F-22905A75B21F}" destId="{13DD83C9-46DE-4576-A4E0-90D142CC4F1B}" srcOrd="0" destOrd="0" presId="urn:microsoft.com/office/officeart/2005/8/layout/process1"/>
    <dgm:cxn modelId="{1F45BC79-727E-4357-871C-DC5AD44CF297}" type="presParOf" srcId="{314FF2F3-03C4-429F-825F-22905A75B21F}" destId="{2B4227F5-D2B8-4FC7-AD32-3E6ECECDFA74}" srcOrd="1" destOrd="0" presId="urn:microsoft.com/office/officeart/2005/8/layout/process1"/>
    <dgm:cxn modelId="{6BB79159-CE21-46C3-BF95-4082FD95CAE2}" type="presParOf" srcId="{2B4227F5-D2B8-4FC7-AD32-3E6ECECDFA74}" destId="{B49E632B-DD90-4585-9F53-2EF3DFDD695D}" srcOrd="0" destOrd="0" presId="urn:microsoft.com/office/officeart/2005/8/layout/process1"/>
    <dgm:cxn modelId="{9E478211-9D66-469B-BEB5-19BF1B263DA7}" type="presParOf" srcId="{314FF2F3-03C4-429F-825F-22905A75B21F}" destId="{7AE43F2A-BC5C-4B15-80D1-5676B5B24515}" srcOrd="2" destOrd="0" presId="urn:microsoft.com/office/officeart/2005/8/layout/process1"/>
    <dgm:cxn modelId="{A65EE64A-8245-43E4-BFDF-EE6B008BE439}" type="presParOf" srcId="{314FF2F3-03C4-429F-825F-22905A75B21F}" destId="{FFC7A454-9C33-44AB-BEF0-CF73344F777C}" srcOrd="3" destOrd="0" presId="urn:microsoft.com/office/officeart/2005/8/layout/process1"/>
    <dgm:cxn modelId="{09B7BD4D-157F-4D80-9557-D55FB41FFEAF}" type="presParOf" srcId="{FFC7A454-9C33-44AB-BEF0-CF73344F777C}" destId="{80F3F130-0208-4756-92B7-491CBF14C8B6}" srcOrd="0" destOrd="0" presId="urn:microsoft.com/office/officeart/2005/8/layout/process1"/>
    <dgm:cxn modelId="{1D939073-F92B-4443-A065-48996F5453D8}" type="presParOf" srcId="{314FF2F3-03C4-429F-825F-22905A75B21F}" destId="{30492ABE-A24C-4E96-8263-3AA71590154A}" srcOrd="4" destOrd="0" presId="urn:microsoft.com/office/officeart/2005/8/layout/process1"/>
    <dgm:cxn modelId="{67C0ECDB-9482-4F01-BBBA-134E35ADBD07}" type="presParOf" srcId="{314FF2F3-03C4-429F-825F-22905A75B21F}" destId="{A9585485-097E-47DE-A01F-CA34E179C36B}" srcOrd="5" destOrd="0" presId="urn:microsoft.com/office/officeart/2005/8/layout/process1"/>
    <dgm:cxn modelId="{F157A1CF-08D6-4910-BFA9-2C242F2680B3}" type="presParOf" srcId="{A9585485-097E-47DE-A01F-CA34E179C36B}" destId="{1327AA0B-AFE7-4B05-B396-C63C35329C59}" srcOrd="0" destOrd="0" presId="urn:microsoft.com/office/officeart/2005/8/layout/process1"/>
    <dgm:cxn modelId="{8368DEB3-63D8-4A19-A1C6-0373E793EB71}" type="presParOf" srcId="{314FF2F3-03C4-429F-825F-22905A75B21F}" destId="{23477498-BFD0-425B-8D33-37E3B5CC0D94}" srcOrd="6" destOrd="0" presId="urn:microsoft.com/office/officeart/2005/8/layout/process1"/>
    <dgm:cxn modelId="{65AE3722-86E1-4E37-93FE-990B80E95860}" type="presParOf" srcId="{314FF2F3-03C4-429F-825F-22905A75B21F}" destId="{C56BB844-44BD-49A9-921B-F31FE1B176D5}" srcOrd="7" destOrd="0" presId="urn:microsoft.com/office/officeart/2005/8/layout/process1"/>
    <dgm:cxn modelId="{F48A018D-1B0D-47EF-B433-0C047A0470A0}" type="presParOf" srcId="{C56BB844-44BD-49A9-921B-F31FE1B176D5}" destId="{454EBF92-BEA0-44F5-8E8D-18CDC8C20710}" srcOrd="0" destOrd="0" presId="urn:microsoft.com/office/officeart/2005/8/layout/process1"/>
    <dgm:cxn modelId="{3FF8986D-08DB-4F37-BB59-CA1DFE12EBC5}" type="presParOf" srcId="{314FF2F3-03C4-429F-825F-22905A75B21F}" destId="{097CC812-C468-4821-B996-E9B5924C8A32}" srcOrd="8" destOrd="0" presId="urn:microsoft.com/office/officeart/2005/8/layout/process1"/>
    <dgm:cxn modelId="{01D300CD-24F2-4EB2-A789-EC118226A9E3}" type="presParOf" srcId="{314FF2F3-03C4-429F-825F-22905A75B21F}" destId="{8A43ECCC-04A7-45CD-9F43-F313E2F5E18A}" srcOrd="9" destOrd="0" presId="urn:microsoft.com/office/officeart/2005/8/layout/process1"/>
    <dgm:cxn modelId="{3D9E26C4-A5EF-4437-BDF8-34854196E999}" type="presParOf" srcId="{8A43ECCC-04A7-45CD-9F43-F313E2F5E18A}" destId="{EC234962-AB09-49BE-BB5B-66F241F11F1D}" srcOrd="0" destOrd="0" presId="urn:microsoft.com/office/officeart/2005/8/layout/process1"/>
    <dgm:cxn modelId="{DBD83C65-B05C-4018-A270-08EA23011F95}" type="presParOf" srcId="{314FF2F3-03C4-429F-825F-22905A75B21F}" destId="{420CE2C7-2834-49AA-9F8A-3207760D2A3A}" srcOrd="10" destOrd="0" presId="urn:microsoft.com/office/officeart/2005/8/layout/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128000" cy="5418455"/>
        <a:chOff x="0" y="0"/>
        <a:chExt cx="8128000" cy="5418455"/>
      </a:xfrm>
    </dsp:grpSpPr>
    <dsp:sp modelId="{5D9704F8-5A95-419F-B794-1E2F82666BDB}">
      <dsp:nvSpPr>
        <dsp:cNvPr id="3" name="矩形 2"/>
        <dsp:cNvSpPr/>
      </dsp:nvSpPr>
      <dsp:spPr bwMode="white">
        <a:xfrm>
          <a:off x="0" y="144145"/>
          <a:ext cx="2478049" cy="929640"/>
        </a:xfrm>
        <a:prstGeom prst="rect">
          <a:avLst/>
        </a:prstGeom>
      </dsp:spPr>
      <dsp:style>
        <a:lnRef idx="2">
          <a:schemeClr val="accent1"/>
        </a:lnRef>
        <a:fillRef idx="1">
          <a:schemeClr val="accent1"/>
        </a:fillRef>
        <a:effectRef idx="0">
          <a:scrgbClr r="0" g="0" b="0"/>
        </a:effectRef>
        <a:fontRef idx="minor">
          <a:schemeClr val="lt1"/>
        </a:fontRef>
      </dsp:style>
      <dsp:txBody>
        <a:bodyPr vert="horz" wrap="square" lIns="170688" tIns="97536" rIns="170688" bIns="97536"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altLang="zh-CN" sz="2400" b="1">
              <a:solidFill>
                <a:schemeClr val="bg1"/>
              </a:solidFill>
              <a:uFillTx/>
              <a:latin typeface="Calibri" panose="020F0502020204030204" pitchFamily="34" charset="0"/>
            </a:rPr>
            <a:t>Opening Meeting</a:t>
          </a:r>
          <a:endParaRPr lang="en-US" altLang="zh-CN" sz="2400" b="1">
            <a:solidFill>
              <a:schemeClr val="bg1"/>
            </a:solidFill>
            <a:uFillTx/>
            <a:latin typeface="Calibri" panose="020F0502020204030204" pitchFamily="34" charset="0"/>
          </a:endParaRPr>
        </a:p>
      </dsp:txBody>
      <dsp:txXfrm>
        <a:off x="0" y="144145"/>
        <a:ext cx="2478049" cy="929640"/>
      </dsp:txXfrm>
    </dsp:sp>
    <dsp:sp modelId="{C0A6D3D8-DBC2-45B6-8DEF-789A72552BB4}">
      <dsp:nvSpPr>
        <dsp:cNvPr id="4" name="矩形 3"/>
        <dsp:cNvSpPr/>
      </dsp:nvSpPr>
      <dsp:spPr bwMode="white">
        <a:xfrm>
          <a:off x="0" y="1073785"/>
          <a:ext cx="2478049" cy="4200525"/>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vert="horz" wrap="square" lIns="74676" tIns="74676" rIns="99568" bIns="112014" anchor="t"/>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marL="114300" lvl="1" indent="-114300" eaLnBrk="1" fontAlgn="auto" latinLnBrk="0" hangingPunct="1">
            <a:lnSpc>
              <a:spcPct val="100000"/>
            </a:lnSpc>
            <a:spcBef>
              <a:spcPts val="600"/>
            </a:spcBef>
            <a:spcAft>
              <a:spcPts val="600"/>
            </a:spcAft>
            <a:buChar char="•"/>
          </a:pPr>
          <a:r>
            <a:rPr lang="zh-CN" altLang="en-US" sz="1400">
              <a:solidFill>
                <a:schemeClr val="tx1"/>
              </a:solidFill>
              <a:uFillTx/>
              <a:latin typeface="Calibri" panose="020F0502020204030204" pitchFamily="34" charset="0"/>
            </a:rPr>
            <a:t>Introduce the audit team</a:t>
          </a:r>
          <a:endParaRPr lang="zh-CN" altLang="en-US" sz="1400">
            <a:solidFill>
              <a:schemeClr val="tx1"/>
            </a:solidFill>
            <a:uFillTx/>
            <a:latin typeface="Calibri" panose="020F0502020204030204" pitchFamily="34" charset="0"/>
          </a:endParaRPr>
        </a:p>
        <a:p>
          <a:pPr marL="114300" lvl="1" indent="-114300" eaLnBrk="1" fontAlgn="auto" latinLnBrk="0" hangingPunct="1">
            <a:lnSpc>
              <a:spcPct val="100000"/>
            </a:lnSpc>
            <a:spcBef>
              <a:spcPts val="600"/>
            </a:spcBef>
            <a:spcAft>
              <a:spcPts val="600"/>
            </a:spcAft>
            <a:buChar char="•"/>
          </a:pPr>
          <a:r>
            <a:rPr lang="zh-CN" altLang="en-US" sz="1400">
              <a:solidFill>
                <a:schemeClr val="tx1"/>
              </a:solidFill>
              <a:uFillTx/>
              <a:latin typeface="Calibri" panose="020F0502020204030204" pitchFamily="34" charset="0"/>
            </a:rPr>
            <a:t>Explain the purpose and scope of the audit</a:t>
          </a:r>
          <a:endParaRPr lang="zh-CN" altLang="en-US" sz="1400">
            <a:solidFill>
              <a:schemeClr val="tx1"/>
            </a:solidFill>
            <a:uFillTx/>
            <a:latin typeface="Calibri" panose="020F0502020204030204" pitchFamily="34" charset="0"/>
          </a:endParaRPr>
        </a:p>
        <a:p>
          <a:pPr marL="114300" lvl="1" indent="-114300" eaLnBrk="1" fontAlgn="auto" latinLnBrk="0" hangingPunct="1">
            <a:lnSpc>
              <a:spcPct val="100000"/>
            </a:lnSpc>
            <a:spcBef>
              <a:spcPts val="600"/>
            </a:spcBef>
            <a:spcAft>
              <a:spcPts val="600"/>
            </a:spcAft>
            <a:buChar char="•"/>
          </a:pPr>
          <a:r>
            <a:rPr lang="zh-CN" altLang="en-US" sz="1400">
              <a:solidFill>
                <a:schemeClr val="tx1"/>
              </a:solidFill>
              <a:uFillTx/>
              <a:latin typeface="Calibri" panose="020F0502020204030204" pitchFamily="34" charset="0"/>
            </a:rPr>
            <a:t>Outline the audit process</a:t>
          </a:r>
          <a:endParaRPr lang="zh-CN" altLang="en-US" sz="1400">
            <a:solidFill>
              <a:schemeClr val="tx1"/>
            </a:solidFill>
            <a:uFillTx/>
            <a:latin typeface="Calibri" panose="020F0502020204030204" pitchFamily="34" charset="0"/>
          </a:endParaRPr>
        </a:p>
        <a:p>
          <a:pPr marL="114300" lvl="1" indent="-114300" eaLnBrk="1" fontAlgn="auto" latinLnBrk="0" hangingPunct="1">
            <a:lnSpc>
              <a:spcPct val="100000"/>
            </a:lnSpc>
            <a:spcBef>
              <a:spcPts val="600"/>
            </a:spcBef>
            <a:spcAft>
              <a:spcPts val="600"/>
            </a:spcAft>
            <a:buChar char="•"/>
          </a:pPr>
          <a:r>
            <a:rPr lang="zh-CN" altLang="en-US" sz="1400">
              <a:solidFill>
                <a:schemeClr val="tx1"/>
              </a:solidFill>
              <a:uFillTx/>
              <a:latin typeface="Calibri" panose="020F0502020204030204" pitchFamily="34" charset="0"/>
            </a:rPr>
            <a:t>Confirm any special arrangements/precautions</a:t>
          </a:r>
          <a:endParaRPr lang="zh-CN" altLang="en-US" sz="1400">
            <a:solidFill>
              <a:schemeClr val="tx1"/>
            </a:solidFill>
            <a:uFillTx/>
            <a:latin typeface="Calibri" panose="020F0502020204030204" pitchFamily="34" charset="0"/>
          </a:endParaRPr>
        </a:p>
        <a:p>
          <a:pPr marL="114300" lvl="1" indent="-114300" eaLnBrk="1" fontAlgn="auto" latinLnBrk="0" hangingPunct="1">
            <a:lnSpc>
              <a:spcPct val="100000"/>
            </a:lnSpc>
            <a:spcBef>
              <a:spcPts val="600"/>
            </a:spcBef>
            <a:spcAft>
              <a:spcPts val="600"/>
            </a:spcAft>
            <a:buChar char="•"/>
          </a:pPr>
          <a:r>
            <a:rPr lang="zh-CN" altLang="en-US" sz="1400">
              <a:solidFill>
                <a:schemeClr val="tx1"/>
              </a:solidFill>
              <a:uFillTx/>
              <a:latin typeface="Calibri" panose="020F0502020204030204" pitchFamily="34" charset="0"/>
            </a:rPr>
            <a:t> Provide an opportunity for questions and to address concerns.</a:t>
          </a:r>
          <a:endParaRPr lang="zh-CN" altLang="en-US" sz="1400">
            <a:solidFill>
              <a:schemeClr val="tx1"/>
            </a:solidFill>
            <a:uFillTx/>
            <a:latin typeface="Calibri" panose="020F0502020204030204" pitchFamily="34" charset="0"/>
          </a:endParaRPr>
        </a:p>
      </dsp:txBody>
      <dsp:txXfrm>
        <a:off x="0" y="1073785"/>
        <a:ext cx="2478049" cy="4200525"/>
      </dsp:txXfrm>
    </dsp:sp>
    <dsp:sp modelId="{3E0BA246-3456-471B-AD87-1436FD251DD8}">
      <dsp:nvSpPr>
        <dsp:cNvPr id="5" name="矩形 4"/>
        <dsp:cNvSpPr/>
      </dsp:nvSpPr>
      <dsp:spPr bwMode="white">
        <a:xfrm>
          <a:off x="2824976" y="144145"/>
          <a:ext cx="2478049" cy="929640"/>
        </a:xfrm>
        <a:prstGeom prst="rect">
          <a:avLst/>
        </a:prstGeom>
      </dsp:spPr>
      <dsp:style>
        <a:lnRef idx="2">
          <a:schemeClr val="accent1"/>
        </a:lnRef>
        <a:fillRef idx="1">
          <a:schemeClr val="accent1"/>
        </a:fillRef>
        <a:effectRef idx="0">
          <a:scrgbClr r="0" g="0" b="0"/>
        </a:effectRef>
        <a:fontRef idx="minor">
          <a:schemeClr val="lt1"/>
        </a:fontRef>
      </dsp:style>
      <dsp:txBody>
        <a:bodyPr vert="horz" wrap="square" lIns="85344" tIns="48768" rIns="85344" bIns="48768"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buNone/>
          </a:pPr>
          <a:r>
            <a:rPr lang="en-US" altLang="zh-CN" sz="2400" b="1">
              <a:latin typeface="Calibri" panose="020F0502020204030204" pitchFamily="34" charset="0"/>
              <a:cs typeface="Calibri" panose="020F0502020204030204" pitchFamily="34" charset="0"/>
            </a:rPr>
            <a:t>Production Site Tour</a:t>
          </a:r>
          <a:endParaRPr lang="en-US" altLang="zh-CN" sz="2400" b="1">
            <a:latin typeface="Calibri" panose="020F0502020204030204" pitchFamily="34" charset="0"/>
            <a:cs typeface="Calibri" panose="020F0502020204030204" pitchFamily="34" charset="0"/>
          </a:endParaRPr>
        </a:p>
      </dsp:txBody>
      <dsp:txXfrm>
        <a:off x="2824976" y="144145"/>
        <a:ext cx="2478049" cy="929640"/>
      </dsp:txXfrm>
    </dsp:sp>
    <dsp:sp modelId="{33CF15AD-8A19-4E9A-9BED-239A79CAF737}">
      <dsp:nvSpPr>
        <dsp:cNvPr id="6" name="矩形 5"/>
        <dsp:cNvSpPr/>
      </dsp:nvSpPr>
      <dsp:spPr bwMode="white">
        <a:xfrm>
          <a:off x="2824976" y="1073785"/>
          <a:ext cx="2478049" cy="4200525"/>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64008" tIns="64008" rIns="85344" bIns="96012" anchor="t">
          <a:normAutofit/>
        </a:bodyPr>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1">
            <a:lnSpc>
              <a:spcPct val="100000"/>
            </a:lnSpc>
            <a:spcBef>
              <a:spcPct val="0"/>
            </a:spcBef>
            <a:spcAft>
              <a:spcPct val="15000"/>
            </a:spcAft>
            <a:buChar char="•"/>
          </a:pPr>
          <a:r>
            <a:rPr lang="zh-CN" altLang="en-US">
              <a:solidFill>
                <a:schemeClr val="dk1"/>
              </a:solidFill>
            </a:rPr>
            <a:t>observe the physical conditions and current practices and to form a view of how physical conditions measure up to the audit policy and requirements</a:t>
          </a:r>
          <a:endParaRPr lang="zh-CN" altLang="en-US">
            <a:solidFill>
              <a:schemeClr val="dk1"/>
            </a:solidFill>
          </a:endParaRPr>
        </a:p>
        <a:p>
          <a:pPr lvl="1">
            <a:lnSpc>
              <a:spcPct val="100000"/>
            </a:lnSpc>
            <a:spcBef>
              <a:spcPct val="0"/>
            </a:spcBef>
            <a:spcAft>
              <a:spcPct val="15000"/>
            </a:spcAft>
            <a:buChar char="•"/>
          </a:pPr>
          <a:r>
            <a:rPr lang="zh-CN" altLang="en-US">
              <a:solidFill>
                <a:schemeClr val="dk1"/>
              </a:solidFill>
            </a:rPr>
            <a:t>Understand the work done at the site</a:t>
          </a:r>
          <a:endParaRPr lang="zh-CN" altLang="en-US">
            <a:solidFill>
              <a:schemeClr val="dk1"/>
            </a:solidFill>
          </a:endParaRPr>
        </a:p>
        <a:p>
          <a:pPr lvl="1">
            <a:lnSpc>
              <a:spcPct val="100000"/>
            </a:lnSpc>
            <a:spcBef>
              <a:spcPct val="0"/>
            </a:spcBef>
            <a:spcAft>
              <a:spcPct val="15000"/>
            </a:spcAft>
            <a:buChar char="•"/>
          </a:pPr>
          <a:r>
            <a:rPr lang="zh-CN" altLang="en-US">
              <a:solidFill>
                <a:schemeClr val="dk1"/>
              </a:solidFill>
            </a:rPr>
            <a:t>Evaluate good environmental management practices.</a:t>
          </a:r>
          <a:endParaRPr lang="zh-CN" altLang="en-US">
            <a:solidFill>
              <a:schemeClr val="dk1"/>
            </a:solidFill>
          </a:endParaRPr>
        </a:p>
        <a:p>
          <a:pPr lvl="1">
            <a:lnSpc>
              <a:spcPct val="100000"/>
            </a:lnSpc>
            <a:spcBef>
              <a:spcPct val="0"/>
            </a:spcBef>
            <a:spcAft>
              <a:spcPct val="15000"/>
            </a:spcAft>
            <a:buChar char="•"/>
          </a:pPr>
          <a:r>
            <a:rPr lang="zh-CN" altLang="en-US">
              <a:solidFill>
                <a:schemeClr val="dk1"/>
              </a:solidFill>
            </a:rPr>
            <a:t>Identify potentially vulnerable areas for environmental degradation.</a:t>
          </a:r>
          <a:endParaRPr lang="zh-CN" altLang="en-US">
            <a:solidFill>
              <a:schemeClr val="dk1"/>
            </a:solidFill>
          </a:endParaRPr>
        </a:p>
        <a:p>
          <a:pPr lvl="1">
            <a:lnSpc>
              <a:spcPct val="100000"/>
            </a:lnSpc>
            <a:spcBef>
              <a:spcPct val="0"/>
            </a:spcBef>
            <a:spcAft>
              <a:spcPct val="15000"/>
            </a:spcAft>
            <a:buChar char="•"/>
          </a:pPr>
          <a:r>
            <a:rPr lang="zh-CN" altLang="en-US">
              <a:solidFill>
                <a:schemeClr val="dk1"/>
              </a:solidFill>
            </a:rPr>
            <a:t>Check whether some operations may be sub‐contracted to other units.</a:t>
          </a:r>
          <a:endParaRPr lang="zh-CN" altLang="en-US">
            <a:solidFill>
              <a:schemeClr val="dk1"/>
            </a:solidFill>
          </a:endParaRPr>
        </a:p>
        <a:p>
          <a:pPr lvl="1">
            <a:lnSpc>
              <a:spcPct val="100000"/>
            </a:lnSpc>
            <a:spcBef>
              <a:spcPct val="0"/>
            </a:spcBef>
            <a:spcAft>
              <a:spcPct val="15000"/>
            </a:spcAft>
            <a:buChar char="•"/>
          </a:pPr>
          <a:r>
            <a:rPr lang="zh-CN" altLang="en-US">
              <a:solidFill>
                <a:schemeClr val="dk1"/>
              </a:solidFill>
            </a:rPr>
            <a:t>Observe management systems and practices, including atmosphere between management and workers.</a:t>
          </a:r>
          <a:endParaRPr lang="zh-CN" altLang="en-US">
            <a:solidFill>
              <a:schemeClr val="dk1"/>
            </a:solidFill>
          </a:endParaRPr>
        </a:p>
      </dsp:txBody>
      <dsp:txXfrm>
        <a:off x="2824976" y="1073785"/>
        <a:ext cx="2478049" cy="4200525"/>
      </dsp:txXfrm>
    </dsp:sp>
    <dsp:sp modelId="{FC453BFD-315B-4968-86FA-B7D3125F3320}">
      <dsp:nvSpPr>
        <dsp:cNvPr id="7" name="矩形 6"/>
        <dsp:cNvSpPr/>
      </dsp:nvSpPr>
      <dsp:spPr bwMode="white">
        <a:xfrm>
          <a:off x="5649951" y="144145"/>
          <a:ext cx="2478049" cy="929640"/>
        </a:xfrm>
        <a:prstGeom prst="rect">
          <a:avLst/>
        </a:prstGeom>
      </dsp:spPr>
      <dsp:style>
        <a:lnRef idx="2">
          <a:schemeClr val="accent1"/>
        </a:lnRef>
        <a:fillRef idx="1">
          <a:schemeClr val="accent1"/>
        </a:fillRef>
        <a:effectRef idx="0">
          <a:scrgbClr r="0" g="0" b="0"/>
        </a:effectRef>
        <a:fontRef idx="minor">
          <a:schemeClr val="lt1"/>
        </a:fontRef>
      </dsp:style>
      <dsp:txBody>
        <a:bodyPr lIns="85344" tIns="48768" rIns="85344" bIns="48768"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endParaRPr lang="zh-CN" altLang="en-US"/>
        </a:p>
      </dsp:txBody>
      <dsp:txXfrm>
        <a:off x="5649951" y="144145"/>
        <a:ext cx="2478049" cy="929640"/>
      </dsp:txXfrm>
    </dsp:sp>
    <dsp:sp modelId="{B357C82A-FE93-416B-AFBF-A74F9E99C4E4}">
      <dsp:nvSpPr>
        <dsp:cNvPr id="8" name="矩形 7"/>
        <dsp:cNvSpPr/>
      </dsp:nvSpPr>
      <dsp:spPr bwMode="white">
        <a:xfrm>
          <a:off x="5649951" y="1073785"/>
          <a:ext cx="2478049" cy="4200525"/>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64008" tIns="64008" rIns="85344" bIns="96012" anchor="t"/>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1">
            <a:lnSpc>
              <a:spcPct val="100000"/>
            </a:lnSpc>
            <a:spcBef>
              <a:spcPct val="0"/>
            </a:spcBef>
            <a:spcAft>
              <a:spcPct val="15000"/>
            </a:spcAft>
            <a:buChar char="•"/>
          </a:pPr>
          <a:endParaRPr lang="zh-CN" altLang="en-US">
            <a:solidFill>
              <a:schemeClr val="dk1"/>
            </a:solidFill>
          </a:endParaRPr>
        </a:p>
        <a:p>
          <a:pPr lvl="1">
            <a:lnSpc>
              <a:spcPct val="100000"/>
            </a:lnSpc>
            <a:spcBef>
              <a:spcPct val="0"/>
            </a:spcBef>
            <a:spcAft>
              <a:spcPct val="15000"/>
            </a:spcAft>
            <a:buChar char="•"/>
          </a:pPr>
          <a:endParaRPr lang="zh-CN" altLang="en-US">
            <a:solidFill>
              <a:schemeClr val="dk1"/>
            </a:solidFill>
          </a:endParaRPr>
        </a:p>
      </dsp:txBody>
      <dsp:txXfrm>
        <a:off x="5649951" y="1073785"/>
        <a:ext cx="2478049" cy="4200525"/>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1315700" cy="4784869"/>
        <a:chOff x="0" y="0"/>
        <a:chExt cx="11315700" cy="4784869"/>
      </a:xfrm>
    </dsp:grpSpPr>
    <dsp:sp modelId="{13DD83C9-46DE-4576-A4E0-90D142CC4F1B}">
      <dsp:nvSpPr>
        <dsp:cNvPr id="3" name="圆角矩形 2"/>
        <dsp:cNvSpPr/>
      </dsp:nvSpPr>
      <dsp:spPr bwMode="white">
        <a:xfrm>
          <a:off x="0" y="1968096"/>
          <a:ext cx="1414463" cy="848678"/>
        </a:xfrm>
        <a:prstGeom prst="roundRect">
          <a:avLst>
            <a:gd name="adj" fmla="val 10000"/>
          </a:avLst>
        </a:prstGeom>
      </dsp:spPr>
      <dsp:style>
        <a:lnRef idx="2">
          <a:schemeClr val="lt1"/>
        </a:lnRef>
        <a:fillRef idx="1">
          <a:schemeClr val="accent2"/>
        </a:fillRef>
        <a:effectRef idx="0">
          <a:scrgbClr r="0" g="0" b="0"/>
        </a:effectRef>
        <a:fontRef idx="minor">
          <a:schemeClr val="lt1"/>
        </a:fontRef>
      </dsp:style>
      <dsp:txBody>
        <a:bodyPr lIns="68580" tIns="68580" rIns="68580"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800" dirty="0">
              <a:latin typeface="Calibri" panose="020F0502020204030204" pitchFamily="34" charset="0"/>
              <a:cs typeface="Calibri" panose="020F0502020204030204" pitchFamily="34" charset="0"/>
            </a:rPr>
            <a:t>Opening Meeting</a:t>
          </a:r>
          <a:endParaRPr lang="zh-CN" sz="1800" dirty="0">
            <a:latin typeface="Calibri" panose="020F0502020204030204" pitchFamily="34" charset="0"/>
            <a:cs typeface="Calibri" panose="020F0502020204030204" pitchFamily="34" charset="0"/>
          </a:endParaRPr>
        </a:p>
      </dsp:txBody>
      <dsp:txXfrm>
        <a:off x="0" y="1968096"/>
        <a:ext cx="1414463" cy="848678"/>
      </dsp:txXfrm>
    </dsp:sp>
    <dsp:sp modelId="{2B4227F5-D2B8-4FC7-AD32-3E6ECECDFA74}">
      <dsp:nvSpPr>
        <dsp:cNvPr id="4" name="右箭头 3"/>
        <dsp:cNvSpPr/>
      </dsp:nvSpPr>
      <dsp:spPr bwMode="white">
        <a:xfrm>
          <a:off x="1547422" y="2217041"/>
          <a:ext cx="299866" cy="350787"/>
        </a:xfrm>
        <a:prstGeom prst="rightArrow">
          <a:avLst>
            <a:gd name="adj1" fmla="val 60000"/>
            <a:gd name="adj2" fmla="val 50000"/>
          </a:avLst>
        </a:prstGeom>
      </dsp:spPr>
      <dsp:style>
        <a:lnRef idx="0">
          <a:schemeClr val="lt1">
            <a:hueOff val="0"/>
            <a:satOff val="0"/>
            <a:lumOff val="0"/>
            <a:alpha val="100000"/>
          </a:schemeClr>
        </a:lnRef>
        <a:fillRef idx="1">
          <a:schemeClr val="accent2"/>
        </a:fillRef>
        <a:effectRef idx="0">
          <a:scrgbClr r="0" g="0" b="0"/>
        </a:effectRef>
        <a:fontRef idx="minor">
          <a:schemeClr val="lt1"/>
        </a:fontRef>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1800">
            <a:latin typeface="Calibri" panose="020F0502020204030204" pitchFamily="34" charset="0"/>
            <a:cs typeface="Calibri" panose="020F0502020204030204" pitchFamily="34" charset="0"/>
          </a:endParaRPr>
        </a:p>
      </dsp:txBody>
      <dsp:txXfrm>
        <a:off x="1547422" y="2217041"/>
        <a:ext cx="299866" cy="350787"/>
      </dsp:txXfrm>
    </dsp:sp>
    <dsp:sp modelId="{7AE43F2A-BC5C-4B15-80D1-5676B5B24515}">
      <dsp:nvSpPr>
        <dsp:cNvPr id="5" name="圆角矩形 4"/>
        <dsp:cNvSpPr/>
      </dsp:nvSpPr>
      <dsp:spPr bwMode="white">
        <a:xfrm>
          <a:off x="1980248" y="1968096"/>
          <a:ext cx="1414463" cy="848678"/>
        </a:xfrm>
        <a:prstGeom prst="roundRect">
          <a:avLst>
            <a:gd name="adj" fmla="val 10000"/>
          </a:avLst>
        </a:prstGeom>
      </dsp:spPr>
      <dsp:style>
        <a:lnRef idx="2">
          <a:schemeClr val="lt1"/>
        </a:lnRef>
        <a:fillRef idx="1">
          <a:schemeClr val="accent3"/>
        </a:fillRef>
        <a:effectRef idx="0">
          <a:scrgbClr r="0" g="0" b="0"/>
        </a:effectRef>
        <a:fontRef idx="minor">
          <a:schemeClr val="lt1"/>
        </a:fontRef>
      </dsp:style>
      <dsp:txBody>
        <a:bodyPr lIns="68580" tIns="68580" rIns="68580"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800" dirty="0">
              <a:latin typeface="Calibri" panose="020F0502020204030204" pitchFamily="34" charset="0"/>
              <a:cs typeface="Calibri" panose="020F0502020204030204" pitchFamily="34" charset="0"/>
            </a:rPr>
            <a:t>Site Tour &amp; Perimeter Survey</a:t>
          </a:r>
          <a:endParaRPr lang="zh-CN" sz="1800" dirty="0">
            <a:latin typeface="Calibri" panose="020F0502020204030204" pitchFamily="34" charset="0"/>
            <a:cs typeface="Calibri" panose="020F0502020204030204" pitchFamily="34" charset="0"/>
          </a:endParaRPr>
        </a:p>
      </dsp:txBody>
      <dsp:txXfrm>
        <a:off x="1980248" y="1968096"/>
        <a:ext cx="1414463" cy="848678"/>
      </dsp:txXfrm>
    </dsp:sp>
    <dsp:sp modelId="{FFC7A454-9C33-44AB-BEF0-CF73344F777C}">
      <dsp:nvSpPr>
        <dsp:cNvPr id="6" name="右箭头 5"/>
        <dsp:cNvSpPr/>
      </dsp:nvSpPr>
      <dsp:spPr bwMode="white">
        <a:xfrm>
          <a:off x="3527669" y="2217041"/>
          <a:ext cx="299866" cy="350787"/>
        </a:xfrm>
        <a:prstGeom prst="rightArrow">
          <a:avLst>
            <a:gd name="adj1" fmla="val 60000"/>
            <a:gd name="adj2" fmla="val 50000"/>
          </a:avLst>
        </a:prstGeom>
      </dsp:spPr>
      <dsp:style>
        <a:lnRef idx="0">
          <a:schemeClr val="lt1">
            <a:hueOff val="0"/>
            <a:satOff val="0"/>
            <a:lumOff val="0"/>
            <a:alpha val="100000"/>
          </a:schemeClr>
        </a:lnRef>
        <a:fillRef idx="1">
          <a:schemeClr val="accent3"/>
        </a:fillRef>
        <a:effectRef idx="0">
          <a:scrgbClr r="0" g="0" b="0"/>
        </a:effectRef>
        <a:fontRef idx="minor">
          <a:schemeClr val="lt1"/>
        </a:fontRef>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1800">
            <a:latin typeface="Calibri" panose="020F0502020204030204" pitchFamily="34" charset="0"/>
            <a:cs typeface="Calibri" panose="020F0502020204030204" pitchFamily="34" charset="0"/>
          </a:endParaRPr>
        </a:p>
      </dsp:txBody>
      <dsp:txXfrm>
        <a:off x="3527669" y="2217041"/>
        <a:ext cx="299866" cy="350787"/>
      </dsp:txXfrm>
    </dsp:sp>
    <dsp:sp modelId="{30492ABE-A24C-4E96-8263-3AA71590154A}">
      <dsp:nvSpPr>
        <dsp:cNvPr id="7" name="圆角矩形 6"/>
        <dsp:cNvSpPr/>
      </dsp:nvSpPr>
      <dsp:spPr bwMode="white">
        <a:xfrm>
          <a:off x="3960495" y="1968096"/>
          <a:ext cx="1414463" cy="848678"/>
        </a:xfrm>
        <a:prstGeom prst="roundRect">
          <a:avLst>
            <a:gd name="adj" fmla="val 10000"/>
          </a:avLst>
        </a:prstGeom>
      </dsp:spPr>
      <dsp:style>
        <a:lnRef idx="2">
          <a:schemeClr val="lt1"/>
        </a:lnRef>
        <a:fillRef idx="1">
          <a:schemeClr val="accent4"/>
        </a:fillRef>
        <a:effectRef idx="0">
          <a:scrgbClr r="0" g="0" b="0"/>
        </a:effectRef>
        <a:fontRef idx="minor">
          <a:schemeClr val="lt1"/>
        </a:fontRef>
      </dsp:style>
      <dsp:txBody>
        <a:bodyPr lIns="68580" tIns="68580" rIns="68580"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800" dirty="0">
              <a:latin typeface="Calibri" panose="020F0502020204030204" pitchFamily="34" charset="0"/>
              <a:cs typeface="Calibri" panose="020F0502020204030204" pitchFamily="34" charset="0"/>
            </a:rPr>
            <a:t>Management Interviews</a:t>
          </a:r>
          <a:endParaRPr lang="zh-CN" sz="1800" dirty="0">
            <a:latin typeface="Calibri" panose="020F0502020204030204" pitchFamily="34" charset="0"/>
            <a:cs typeface="Calibri" panose="020F0502020204030204" pitchFamily="34" charset="0"/>
          </a:endParaRPr>
        </a:p>
      </dsp:txBody>
      <dsp:txXfrm>
        <a:off x="3960495" y="1968096"/>
        <a:ext cx="1414463" cy="848678"/>
      </dsp:txXfrm>
    </dsp:sp>
    <dsp:sp modelId="{A9585485-097E-47DE-A01F-CA34E179C36B}">
      <dsp:nvSpPr>
        <dsp:cNvPr id="8" name="右箭头 7"/>
        <dsp:cNvSpPr/>
      </dsp:nvSpPr>
      <dsp:spPr bwMode="white">
        <a:xfrm>
          <a:off x="5507917" y="2217041"/>
          <a:ext cx="299866" cy="350787"/>
        </a:xfrm>
        <a:prstGeom prst="rightArrow">
          <a:avLst>
            <a:gd name="adj1" fmla="val 60000"/>
            <a:gd name="adj2" fmla="val 50000"/>
          </a:avLst>
        </a:prstGeom>
      </dsp:spPr>
      <dsp:style>
        <a:lnRef idx="0">
          <a:schemeClr val="lt1">
            <a:hueOff val="0"/>
            <a:satOff val="0"/>
            <a:lumOff val="0"/>
            <a:alpha val="100000"/>
          </a:schemeClr>
        </a:lnRef>
        <a:fillRef idx="1">
          <a:schemeClr val="accent4"/>
        </a:fillRef>
        <a:effectRef idx="0">
          <a:scrgbClr r="0" g="0" b="0"/>
        </a:effectRef>
        <a:fontRef idx="minor">
          <a:schemeClr val="lt1"/>
        </a:fontRef>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1800">
            <a:latin typeface="Calibri" panose="020F0502020204030204" pitchFamily="34" charset="0"/>
            <a:cs typeface="Calibri" panose="020F0502020204030204" pitchFamily="34" charset="0"/>
          </a:endParaRPr>
        </a:p>
      </dsp:txBody>
      <dsp:txXfrm>
        <a:off x="5507917" y="2217041"/>
        <a:ext cx="299866" cy="350787"/>
      </dsp:txXfrm>
    </dsp:sp>
    <dsp:sp modelId="{23477498-BFD0-425B-8D33-37E3B5CC0D94}">
      <dsp:nvSpPr>
        <dsp:cNvPr id="9" name="圆角矩形 8"/>
        <dsp:cNvSpPr/>
      </dsp:nvSpPr>
      <dsp:spPr bwMode="white">
        <a:xfrm>
          <a:off x="5940743" y="1968096"/>
          <a:ext cx="1414463" cy="848678"/>
        </a:xfrm>
        <a:prstGeom prst="roundRect">
          <a:avLst>
            <a:gd name="adj" fmla="val 10000"/>
          </a:avLst>
        </a:prstGeom>
      </dsp:spPr>
      <dsp:style>
        <a:lnRef idx="2">
          <a:schemeClr val="lt1"/>
        </a:lnRef>
        <a:fillRef idx="1">
          <a:schemeClr val="accent5"/>
        </a:fillRef>
        <a:effectRef idx="0">
          <a:scrgbClr r="0" g="0" b="0"/>
        </a:effectRef>
        <a:fontRef idx="minor">
          <a:schemeClr val="lt1"/>
        </a:fontRef>
      </dsp:style>
      <dsp:txBody>
        <a:bodyPr lIns="68580" tIns="68580" rIns="68580"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800" dirty="0">
              <a:latin typeface="Calibri" panose="020F0502020204030204" pitchFamily="34" charset="0"/>
              <a:cs typeface="Calibri" panose="020F0502020204030204" pitchFamily="34" charset="0"/>
            </a:rPr>
            <a:t>Document Review</a:t>
          </a:r>
          <a:endParaRPr lang="zh-CN" sz="1800" dirty="0">
            <a:latin typeface="Calibri" panose="020F0502020204030204" pitchFamily="34" charset="0"/>
            <a:cs typeface="Calibri" panose="020F0502020204030204" pitchFamily="34" charset="0"/>
          </a:endParaRPr>
        </a:p>
      </dsp:txBody>
      <dsp:txXfrm>
        <a:off x="5940743" y="1968096"/>
        <a:ext cx="1414463" cy="848678"/>
      </dsp:txXfrm>
    </dsp:sp>
    <dsp:sp modelId="{C56BB844-44BD-49A9-921B-F31FE1B176D5}">
      <dsp:nvSpPr>
        <dsp:cNvPr id="10" name="右箭头 9"/>
        <dsp:cNvSpPr/>
      </dsp:nvSpPr>
      <dsp:spPr bwMode="white">
        <a:xfrm>
          <a:off x="7488164" y="2217041"/>
          <a:ext cx="299866" cy="350787"/>
        </a:xfrm>
        <a:prstGeom prst="rightArrow">
          <a:avLst>
            <a:gd name="adj1" fmla="val 60000"/>
            <a:gd name="adj2" fmla="val 50000"/>
          </a:avLst>
        </a:prstGeom>
      </dsp:spPr>
      <dsp:style>
        <a:lnRef idx="0">
          <a:schemeClr val="lt1">
            <a:hueOff val="0"/>
            <a:satOff val="0"/>
            <a:lumOff val="0"/>
            <a:alpha val="100000"/>
          </a:schemeClr>
        </a:lnRef>
        <a:fillRef idx="1">
          <a:schemeClr val="accent5"/>
        </a:fillRef>
        <a:effectRef idx="0">
          <a:scrgbClr r="0" g="0" b="0"/>
        </a:effectRef>
        <a:fontRef idx="minor">
          <a:schemeClr val="lt1"/>
        </a:fontRef>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1800">
            <a:latin typeface="Calibri" panose="020F0502020204030204" pitchFamily="34" charset="0"/>
            <a:cs typeface="Calibri" panose="020F0502020204030204" pitchFamily="34" charset="0"/>
          </a:endParaRPr>
        </a:p>
      </dsp:txBody>
      <dsp:txXfrm>
        <a:off x="7488164" y="2217041"/>
        <a:ext cx="299866" cy="350787"/>
      </dsp:txXfrm>
    </dsp:sp>
    <dsp:sp modelId="{097CC812-C468-4821-B996-E9B5924C8A32}">
      <dsp:nvSpPr>
        <dsp:cNvPr id="11" name="圆角矩形 10"/>
        <dsp:cNvSpPr/>
      </dsp:nvSpPr>
      <dsp:spPr bwMode="white">
        <a:xfrm>
          <a:off x="7920990" y="1968096"/>
          <a:ext cx="1414463" cy="848678"/>
        </a:xfrm>
        <a:prstGeom prst="roundRect">
          <a:avLst>
            <a:gd name="adj" fmla="val 10000"/>
          </a:avLst>
        </a:prstGeom>
      </dsp:spPr>
      <dsp:style>
        <a:lnRef idx="2">
          <a:schemeClr val="lt1"/>
        </a:lnRef>
        <a:fillRef idx="1">
          <a:schemeClr val="accent6"/>
        </a:fillRef>
        <a:effectRef idx="0">
          <a:scrgbClr r="0" g="0" b="0"/>
        </a:effectRef>
        <a:fontRef idx="minor">
          <a:schemeClr val="lt1"/>
        </a:fontRef>
      </dsp:style>
      <dsp:txBody>
        <a:bodyPr lIns="68580" tIns="68580" rIns="68580"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800" dirty="0">
              <a:latin typeface="Calibri" panose="020F0502020204030204" pitchFamily="34" charset="0"/>
              <a:cs typeface="Calibri" panose="020F0502020204030204" pitchFamily="34" charset="0"/>
            </a:rPr>
            <a:t>Employees Interview</a:t>
          </a:r>
          <a:endParaRPr lang="zh-CN" sz="1800" dirty="0">
            <a:latin typeface="Calibri" panose="020F0502020204030204" pitchFamily="34" charset="0"/>
            <a:cs typeface="Calibri" panose="020F0502020204030204" pitchFamily="34" charset="0"/>
          </a:endParaRPr>
        </a:p>
      </dsp:txBody>
      <dsp:txXfrm>
        <a:off x="7920990" y="1968096"/>
        <a:ext cx="1414463" cy="848678"/>
      </dsp:txXfrm>
    </dsp:sp>
    <dsp:sp modelId="{8A43ECCC-04A7-45CD-9F43-F313E2F5E18A}">
      <dsp:nvSpPr>
        <dsp:cNvPr id="12" name="右箭头 11"/>
        <dsp:cNvSpPr/>
      </dsp:nvSpPr>
      <dsp:spPr bwMode="white">
        <a:xfrm>
          <a:off x="9468412" y="2217041"/>
          <a:ext cx="299866" cy="350787"/>
        </a:xfrm>
        <a:prstGeom prst="rightArrow">
          <a:avLst>
            <a:gd name="adj1" fmla="val 60000"/>
            <a:gd name="adj2" fmla="val 50000"/>
          </a:avLst>
        </a:prstGeom>
      </dsp:spPr>
      <dsp:style>
        <a:lnRef idx="0">
          <a:schemeClr val="lt1">
            <a:hueOff val="0"/>
            <a:satOff val="0"/>
            <a:lumOff val="0"/>
            <a:alpha val="100000"/>
          </a:schemeClr>
        </a:lnRef>
        <a:fillRef idx="1">
          <a:schemeClr val="accent6"/>
        </a:fillRef>
        <a:effectRef idx="0">
          <a:scrgbClr r="0" g="0" b="0"/>
        </a:effectRef>
        <a:fontRef idx="minor">
          <a:schemeClr val="lt1"/>
        </a:fontRef>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1800">
            <a:latin typeface="Calibri" panose="020F0502020204030204" pitchFamily="34" charset="0"/>
            <a:cs typeface="Calibri" panose="020F0502020204030204" pitchFamily="34" charset="0"/>
          </a:endParaRPr>
        </a:p>
      </dsp:txBody>
      <dsp:txXfrm>
        <a:off x="9468412" y="2217041"/>
        <a:ext cx="299866" cy="350787"/>
      </dsp:txXfrm>
    </dsp:sp>
    <dsp:sp modelId="{420CE2C7-2834-49AA-9F8A-3207760D2A3A}">
      <dsp:nvSpPr>
        <dsp:cNvPr id="13" name="圆角矩形 12"/>
        <dsp:cNvSpPr/>
      </dsp:nvSpPr>
      <dsp:spPr bwMode="white">
        <a:xfrm>
          <a:off x="9901238" y="1968096"/>
          <a:ext cx="1414463" cy="848678"/>
        </a:xfrm>
        <a:prstGeom prst="roundRect">
          <a:avLst>
            <a:gd name="adj" fmla="val 10000"/>
          </a:avLst>
        </a:prstGeom>
      </dsp:spPr>
      <dsp:style>
        <a:lnRef idx="2">
          <a:schemeClr val="lt1"/>
        </a:lnRef>
        <a:fillRef idx="1">
          <a:schemeClr val="accent2"/>
        </a:fillRef>
        <a:effectRef idx="0">
          <a:scrgbClr r="0" g="0" b="0"/>
        </a:effectRef>
        <a:fontRef idx="minor">
          <a:schemeClr val="lt1"/>
        </a:fontRef>
      </dsp:style>
      <dsp:txBody>
        <a:bodyPr lIns="68580" tIns="68580" rIns="68580"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800" dirty="0">
              <a:latin typeface="Calibri" panose="020F0502020204030204" pitchFamily="34" charset="0"/>
              <a:cs typeface="Calibri" panose="020F0502020204030204" pitchFamily="34" charset="0"/>
            </a:rPr>
            <a:t>Feedback Session</a:t>
          </a:r>
          <a:endParaRPr lang="zh-CN" sz="1800" dirty="0">
            <a:latin typeface="Calibri" panose="020F0502020204030204" pitchFamily="34" charset="0"/>
            <a:cs typeface="Calibri" panose="020F0502020204030204" pitchFamily="34" charset="0"/>
          </a:endParaRPr>
        </a:p>
      </dsp:txBody>
      <dsp:txXfrm>
        <a:off x="9901238" y="1968096"/>
        <a:ext cx="1414463" cy="84867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defRPr sz="1200" noProof="1"/>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defRPr sz="1200" noProof="1" smtClean="0">
                <a:latin typeface="+mn-lt"/>
                <a:ea typeface="+mn-ea"/>
              </a:defRPr>
            </a:lvl1pPr>
          </a:lstStyle>
          <a:p>
            <a:fld id="{EF55CAEE-9351-405D-B604-5A2BE040498C}" type="datetimeFigureOut">
              <a:rPr lang="zh-CN" altLang="en-US"/>
            </a:fld>
            <a:endParaRPr lang="zh-CN" altLang="en-US">
              <a:latin typeface="微软雅黑" panose="020B0503020204020204" pitchFamily="34" charset="-122"/>
              <a:ea typeface="微软雅黑" panose="020B0503020204020204" pitchFamily="34" charset="-122"/>
            </a:endParaRPr>
          </a:p>
        </p:txBody>
      </p:sp>
      <p:sp>
        <p:nvSpPr>
          <p:cNvPr id="3076"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sp>
      <p:sp>
        <p:nvSpPr>
          <p:cNvPr id="3077" name="备注占位符 4"/>
          <p:cNvSpPr>
            <a:spLocks noGrp="1" noChangeArrowheads="1"/>
          </p:cNvSpPr>
          <p:nvPr>
            <p:ph type="body" sz="quarter" idx="9"/>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defRPr sz="1200" noProof="1"/>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a:defRPr sz="1200"/>
            </a:lvl1pPr>
          </a:lstStyle>
          <a:p>
            <a:fld id="{24026F42-6C18-436D-9B0C-AEFDE08ED310}"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rtl="0" fontAlgn="base">
      <a:spcBef>
        <a:spcPct val="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rtl="0" fontAlgn="base">
      <a:spcBef>
        <a:spcPct val="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rtl="0" fontAlgn="base">
      <a:spcBef>
        <a:spcPct val="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ChangeArrowheads="1"/>
          </p:cNvSpPr>
          <p:nvPr>
            <p:ph type="sldImg" idx="4294967295"/>
          </p:nvPr>
        </p:nvSpPr>
        <p:spPr>
          <a:ln>
            <a:miter lim="800000"/>
          </a:ln>
        </p:spPr>
      </p:sp>
      <p:sp>
        <p:nvSpPr>
          <p:cNvPr id="6146" name="备注占位符 2"/>
          <p:cNvSpPr>
            <a:spLocks noGrp="1" noChangeArrowheads="1"/>
          </p:cNvSpPr>
          <p:nvPr>
            <p:ph type="body" idx="4294967295"/>
          </p:nvPr>
        </p:nvSpPr>
        <p:spPr/>
        <p:txBody>
          <a:bodyPr/>
          <a:lstStyle/>
          <a:p>
            <a:endParaRPr lang="zh-CN" altLang="en-US"/>
          </a:p>
        </p:txBody>
      </p:sp>
      <p:sp>
        <p:nvSpPr>
          <p:cNvPr id="614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494473A-8CFA-4753-A279-55231BB8101D}" type="slidenum">
              <a:rPr lang="zh-CN" altLang="en-US"/>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r>
              <a:rPr lang="zh-CN" altLang="en-US"/>
              <a:t>Suppliers are expected to implement internal controls to ensure they are able to live up to their commitment of compliance. The type and frequency of the audit will depend on the risk profile of the Supplier.</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r>
              <a:rPr lang="zh-CN" altLang="en-US"/>
              <a:t>The auditor should communicate the following information to the employment site at least two weeks before the audit. </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ChangeArrowheads="1"/>
          </p:cNvSpPr>
          <p:nvPr>
            <p:ph type="sldImg" idx="4294967295"/>
          </p:nvPr>
        </p:nvSpPr>
        <p:spPr>
          <a:ln>
            <a:miter lim="800000"/>
          </a:ln>
        </p:spPr>
      </p:sp>
      <p:sp>
        <p:nvSpPr>
          <p:cNvPr id="9218" name="备注占位符 2"/>
          <p:cNvSpPr>
            <a:spLocks noGrp="1" noChangeArrowheads="1"/>
          </p:cNvSpPr>
          <p:nvPr>
            <p:ph type="body" idx="4294967295"/>
          </p:nvPr>
        </p:nvSpPr>
        <p:spPr/>
        <p:txBody>
          <a:bodyPr/>
          <a:lstStyle/>
          <a:p>
            <a:endParaRPr lang="zh-CN" altLang="en-US"/>
          </a:p>
        </p:txBody>
      </p:sp>
      <p:sp>
        <p:nvSpPr>
          <p:cNvPr id="9219"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203E670-4FCD-4B85-B15F-E6622A458FE9}" type="slidenum">
              <a:rPr lang="zh-CN"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F463C627-6A63-442D-9051-38C884ED0C10}"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D73F1CDE-4FB8-4F7D-8D86-26D5D6572090}"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a:lvl1pPr>
          </a:lstStyle>
          <a:p>
            <a:fld id="{F463C627-6A63-442D-9051-38C884ED0C1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6A52BEEF-3F49-4E9C-B14E-D1724661BDDE}"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a:lvl1pPr>
          </a:lstStyle>
          <a:p>
            <a:fld id="{F463C627-6A63-442D-9051-38C884ED0C1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E69E52F6-DC1F-41FF-8E62-B25756EC5CAC}"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lstStyle>
            <a:lvl1pPr>
              <a:defRPr/>
            </a:lvl1pPr>
          </a:lstStyle>
          <a:p>
            <a:fld id="{F463C627-6A63-442D-9051-38C884ED0C1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E17E17FA-FCC5-4EE0-A28A-D833B4026341}"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3"/>
          <p:cNvSpPr>
            <a:spLocks noGrp="1"/>
          </p:cNvSpPr>
          <p:nvPr>
            <p:ph type="dt" sz="half" idx="10"/>
          </p:nvPr>
        </p:nvSpPr>
        <p:spPr/>
        <p:txBody>
          <a:bodyPr/>
          <a:lstStyle>
            <a:lvl1pPr>
              <a:defRPr/>
            </a:lvl1pPr>
          </a:lstStyle>
          <a:p>
            <a:fld id="{F463C627-6A63-442D-9051-38C884ED0C10}"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DCB419A4-C857-4B04-9E70-453420B4E211}"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3"/>
          <p:cNvSpPr>
            <a:spLocks noGrp="1"/>
          </p:cNvSpPr>
          <p:nvPr>
            <p:ph type="dt" sz="half" idx="10"/>
          </p:nvPr>
        </p:nvSpPr>
        <p:spPr/>
        <p:txBody>
          <a:bodyPr/>
          <a:lstStyle>
            <a:lvl1pPr>
              <a:defRPr/>
            </a:lvl1pPr>
          </a:lstStyle>
          <a:p>
            <a:fld id="{F463C627-6A63-442D-9051-38C884ED0C10}"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endParaRPr lang="zh-CN" altLang="en-US"/>
          </a:p>
        </p:txBody>
      </p:sp>
      <p:sp>
        <p:nvSpPr>
          <p:cNvPr id="9" name="灯片编号占位符 5"/>
          <p:cNvSpPr>
            <a:spLocks noGrp="1"/>
          </p:cNvSpPr>
          <p:nvPr>
            <p:ph type="sldNum" sz="quarter" idx="12"/>
          </p:nvPr>
        </p:nvSpPr>
        <p:spPr/>
        <p:txBody>
          <a:bodyPr/>
          <a:lstStyle>
            <a:lvl1pPr>
              <a:defRPr/>
            </a:lvl1pPr>
          </a:lstStyle>
          <a:p>
            <a:fld id="{03776765-1DFD-4515-87EE-5ED40E720194}"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F463C627-6A63-442D-9051-38C884ED0C10}"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CE64B888-605F-42D5-9B85-FE32AD1C9849}"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endParaRPr lang="zh-CN" altLang="en-US" noProof="1"/>
          </a:p>
        </p:txBody>
      </p:sp>
      <p:sp>
        <p:nvSpPr>
          <p:cNvPr id="5" name="日期占位符 3"/>
          <p:cNvSpPr>
            <a:spLocks noGrp="1"/>
          </p:cNvSpPr>
          <p:nvPr>
            <p:ph type="dt" sz="half" idx="10"/>
          </p:nvPr>
        </p:nvSpPr>
        <p:spPr/>
        <p:txBody>
          <a:bodyPr/>
          <a:lstStyle>
            <a:lvl1pPr>
              <a:defRPr/>
            </a:lvl1pPr>
          </a:lstStyle>
          <a:p>
            <a:fld id="{F463C627-6A63-442D-9051-38C884ED0C10}"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8F7BEF89-29F2-4702-85D0-0FA1D72D6BDC}"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endParaRPr lang="zh-CN" altLang="en-US" noProof="1"/>
          </a:p>
        </p:txBody>
      </p:sp>
      <p:sp>
        <p:nvSpPr>
          <p:cNvPr id="5" name="日期占位符 3"/>
          <p:cNvSpPr>
            <a:spLocks noGrp="1"/>
          </p:cNvSpPr>
          <p:nvPr>
            <p:ph type="dt" sz="half" idx="10"/>
          </p:nvPr>
        </p:nvSpPr>
        <p:spPr/>
        <p:txBody>
          <a:bodyPr/>
          <a:lstStyle>
            <a:lvl1pPr>
              <a:defRPr/>
            </a:lvl1pPr>
          </a:lstStyle>
          <a:p>
            <a:fld id="{F463C627-6A63-442D-9051-38C884ED0C10}"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7A3F78E8-AF35-44E5-8540-08F45E5BF9EC}"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a:lvl1pPr>
          </a:lstStyle>
          <a:p>
            <a:fld id="{F463C627-6A63-442D-9051-38C884ED0C1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5961A111-6C44-4ADA-8907-E6E0E321EDD5}"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197519">
            <a:alpha val="4999"/>
          </a:srgb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defRPr sz="1200" noProof="1" smtClean="0">
                <a:solidFill>
                  <a:schemeClr val="tx1">
                    <a:tint val="75000"/>
                  </a:schemeClr>
                </a:solidFill>
                <a:latin typeface="+mn-lt"/>
                <a:ea typeface="+mn-ea"/>
              </a:defRPr>
            </a:lvl1pPr>
          </a:lstStyle>
          <a:p>
            <a:fld id="{F463C627-6A63-442D-9051-38C884ED0C10}"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defRPr sz="1200" noProof="1">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fld id="{6BB62685-5D3F-46CE-A885-364600ECF8E2}"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4" Type="http://schemas.openxmlformats.org/officeDocument/2006/relationships/notesSlide" Target="../notesSlides/notesSlide4.xml"/><Relationship Id="rId33" Type="http://schemas.openxmlformats.org/officeDocument/2006/relationships/slideLayout" Target="../slideLayouts/slideLayout6.xml"/><Relationship Id="rId32" Type="http://schemas.openxmlformats.org/officeDocument/2006/relationships/tags" Target="../tags/tag32.xml"/><Relationship Id="rId31" Type="http://schemas.openxmlformats.org/officeDocument/2006/relationships/tags" Target="../tags/tag31.xml"/><Relationship Id="rId30" Type="http://schemas.openxmlformats.org/officeDocument/2006/relationships/tags" Target="../tags/tag30.xml"/><Relationship Id="rId3" Type="http://schemas.openxmlformats.org/officeDocument/2006/relationships/tags" Target="../tags/tag3.xml"/><Relationship Id="rId29" Type="http://schemas.openxmlformats.org/officeDocument/2006/relationships/tags" Target="../tags/tag29.xml"/><Relationship Id="rId28" Type="http://schemas.openxmlformats.org/officeDocument/2006/relationships/tags" Target="../tags/tag28.xml"/><Relationship Id="rId27" Type="http://schemas.openxmlformats.org/officeDocument/2006/relationships/tags" Target="../tags/tag27.xml"/><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6.xml"/><Relationship Id="rId6" Type="http://schemas.openxmlformats.org/officeDocument/2006/relationships/tags" Target="../tags/tag3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6.xml"/><Relationship Id="rId6" Type="http://schemas.openxmlformats.org/officeDocument/2006/relationships/tags" Target="../tags/tag34.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等腰三角形 2"/>
          <p:cNvSpPr/>
          <p:nvPr/>
        </p:nvSpPr>
        <p:spPr>
          <a:xfrm rot="21193842" flipH="1">
            <a:off x="803275" y="3829050"/>
            <a:ext cx="1209675" cy="31115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5" name="组合 4"/>
          <p:cNvGrpSpPr/>
          <p:nvPr/>
        </p:nvGrpSpPr>
        <p:grpSpPr bwMode="auto">
          <a:xfrm>
            <a:off x="3536764" y="809298"/>
            <a:ext cx="5383212" cy="5383213"/>
            <a:chOff x="3510653" y="819764"/>
            <a:chExt cx="5383162" cy="5383162"/>
          </a:xfrm>
        </p:grpSpPr>
        <p:sp>
          <p:nvSpPr>
            <p:cNvPr id="9" name="椭圆 8"/>
            <p:cNvSpPr/>
            <p:nvPr/>
          </p:nvSpPr>
          <p:spPr>
            <a:xfrm>
              <a:off x="3605902" y="915013"/>
              <a:ext cx="5192664" cy="5192664"/>
            </a:xfrm>
            <a:prstGeom prst="ellips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0" name="Oval 8_1"/>
            <p:cNvSpPr/>
            <p:nvPr/>
          </p:nvSpPr>
          <p:spPr>
            <a:xfrm>
              <a:off x="3510653" y="819764"/>
              <a:ext cx="5383162" cy="538316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15" name="等腰三角形 14"/>
          <p:cNvSpPr/>
          <p:nvPr/>
        </p:nvSpPr>
        <p:spPr>
          <a:xfrm rot="3183980" flipH="1">
            <a:off x="10719594" y="4098132"/>
            <a:ext cx="846137" cy="66675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3" name="等腰三角形 22"/>
          <p:cNvSpPr/>
          <p:nvPr/>
        </p:nvSpPr>
        <p:spPr>
          <a:xfrm rot="3183980" flipH="1">
            <a:off x="2375694" y="3318669"/>
            <a:ext cx="176212" cy="1524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4" name="等腰三角形 23"/>
          <p:cNvSpPr/>
          <p:nvPr/>
        </p:nvSpPr>
        <p:spPr>
          <a:xfrm rot="6200158" flipH="1" flipV="1">
            <a:off x="1385888" y="1203325"/>
            <a:ext cx="155575" cy="1374775"/>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5" name="等腰三角形 24"/>
          <p:cNvSpPr/>
          <p:nvPr/>
        </p:nvSpPr>
        <p:spPr>
          <a:xfrm rot="6315786" flipH="1" flipV="1">
            <a:off x="2879725" y="1503363"/>
            <a:ext cx="430213" cy="376237"/>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6" name="等腰三角形 25"/>
          <p:cNvSpPr/>
          <p:nvPr/>
        </p:nvSpPr>
        <p:spPr>
          <a:xfrm rot="5872073" flipH="1">
            <a:off x="1517650" y="2898775"/>
            <a:ext cx="635000" cy="1270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7" name="等腰三角形 26"/>
          <p:cNvSpPr/>
          <p:nvPr/>
        </p:nvSpPr>
        <p:spPr>
          <a:xfrm rot="1864198" flipH="1">
            <a:off x="9001125" y="5603875"/>
            <a:ext cx="430213" cy="371475"/>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cxnSp>
        <p:nvCxnSpPr>
          <p:cNvPr id="29" name="直接连接符 28"/>
          <p:cNvCxnSpPr/>
          <p:nvPr/>
        </p:nvCxnSpPr>
        <p:spPr>
          <a:xfrm flipH="1">
            <a:off x="8893175" y="-1206500"/>
            <a:ext cx="2643188" cy="2641600"/>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8294688" y="-774700"/>
            <a:ext cx="2209800" cy="2209800"/>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177925" y="5576888"/>
            <a:ext cx="2571750" cy="2487612"/>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79438" y="5892800"/>
            <a:ext cx="2251075" cy="2171700"/>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sp>
        <p:nvSpPr>
          <p:cNvPr id="36" name="等腰三角形 35"/>
          <p:cNvSpPr/>
          <p:nvPr/>
        </p:nvSpPr>
        <p:spPr>
          <a:xfrm rot="3183980" flipH="1">
            <a:off x="1797051" y="681037"/>
            <a:ext cx="531812" cy="195263"/>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7" name="等腰三角形 36"/>
          <p:cNvSpPr/>
          <p:nvPr/>
        </p:nvSpPr>
        <p:spPr>
          <a:xfrm rot="3183980" flipH="1">
            <a:off x="10621169" y="2005807"/>
            <a:ext cx="306387" cy="16764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8" name="等腰三角形 37"/>
          <p:cNvSpPr/>
          <p:nvPr/>
        </p:nvSpPr>
        <p:spPr>
          <a:xfrm rot="3183980" flipH="1">
            <a:off x="8289925" y="6321425"/>
            <a:ext cx="177800" cy="1524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1" name="等腰三角形 40"/>
          <p:cNvSpPr/>
          <p:nvPr/>
        </p:nvSpPr>
        <p:spPr>
          <a:xfrm rot="6200158" flipH="1" flipV="1">
            <a:off x="10758488" y="4879975"/>
            <a:ext cx="155575" cy="1374775"/>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5" name="文本框 44"/>
          <p:cNvSpPr txBox="1"/>
          <p:nvPr/>
        </p:nvSpPr>
        <p:spPr>
          <a:xfrm>
            <a:off x="4037012" y="4072731"/>
            <a:ext cx="4117975" cy="307975"/>
          </a:xfrm>
          <a:prstGeom prst="rect">
            <a:avLst/>
          </a:prstGeom>
          <a:noFill/>
        </p:spPr>
        <p:txBody>
          <a:bodyPr>
            <a:spAutoFit/>
          </a:bodyPr>
          <a:lstStyle/>
          <a:p>
            <a:pPr algn="ctr" fontAlgn="auto"/>
            <a:endParaRPr lang="zh-CN" altLang="en-US" sz="1360" noProof="1">
              <a:solidFill>
                <a:schemeClr val="bg1"/>
              </a:solidFill>
            </a:endParaRPr>
          </a:p>
        </p:txBody>
      </p:sp>
      <p:sp>
        <p:nvSpPr>
          <p:cNvPr id="22" name="文本框 44"/>
          <p:cNvSpPr txBox="1"/>
          <p:nvPr/>
        </p:nvSpPr>
        <p:spPr>
          <a:xfrm>
            <a:off x="3868186" y="3164264"/>
            <a:ext cx="4396283" cy="953135"/>
          </a:xfrm>
          <a:prstGeom prst="rect">
            <a:avLst/>
          </a:prstGeom>
          <a:noFill/>
        </p:spPr>
        <p:txBody>
          <a:bodyPr wrap="square">
            <a:spAutoFit/>
          </a:bodyPr>
          <a:lstStyle/>
          <a:p>
            <a:pPr algn="ctr" fontAlgn="auto"/>
            <a:r>
              <a:rPr lang="en-US" sz="2800" dirty="0">
                <a:solidFill>
                  <a:schemeClr val="bg1"/>
                </a:solidFill>
              </a:rPr>
              <a:t>Supplier Sustainability Audit</a:t>
            </a:r>
            <a:endParaRPr lang="en-US" sz="2800" dirty="0">
              <a:solidFill>
                <a:schemeClr val="bg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600" fill="hold"/>
                                        <p:tgtEl>
                                          <p:spTgt spid="5"/>
                                        </p:tgtEl>
                                        <p:attrNameLst>
                                          <p:attrName>ppt_w</p:attrName>
                                        </p:attrNameLst>
                                      </p:cBhvr>
                                      <p:tavLst>
                                        <p:tav tm="0">
                                          <p:val>
                                            <p:fltVal val="0"/>
                                          </p:val>
                                        </p:tav>
                                        <p:tav tm="100000">
                                          <p:val>
                                            <p:strVal val="#ppt_w"/>
                                          </p:val>
                                        </p:tav>
                                      </p:tavLst>
                                    </p:anim>
                                    <p:anim calcmode="lin" valueType="num">
                                      <p:cBhvr>
                                        <p:cTn id="8" dur="600" fill="hold"/>
                                        <p:tgtEl>
                                          <p:spTgt spid="5"/>
                                        </p:tgtEl>
                                        <p:attrNameLst>
                                          <p:attrName>ppt_h</p:attrName>
                                        </p:attrNameLst>
                                      </p:cBhvr>
                                      <p:tavLst>
                                        <p:tav tm="0">
                                          <p:val>
                                            <p:fltVal val="0"/>
                                          </p:val>
                                        </p:tav>
                                        <p:tav tm="100000">
                                          <p:val>
                                            <p:strVal val="#ppt_h"/>
                                          </p:val>
                                        </p:tav>
                                      </p:tavLst>
                                    </p:anim>
                                  </p:childTnLst>
                                </p:cTn>
                              </p:par>
                              <p:par>
                                <p:cTn id="9" presetID="22" presetClass="entr" presetSubtype="8" fill="hold" grpId="0" nodeType="withEffect" nodePh="1">
                                  <p:stCondLst>
                                    <p:cond delay="900"/>
                                  </p:stCondLst>
                                  <p:endCondLst>
                                    <p:cond evt="begin" delay="0">
                                      <p:tn val="9"/>
                                    </p:cond>
                                  </p:endCondLst>
                                  <p:childTnLst>
                                    <p:set>
                                      <p:cBhvr>
                                        <p:cTn id="10" dur="1" fill="hold">
                                          <p:stCondLst>
                                            <p:cond delay="0"/>
                                          </p:stCondLst>
                                        </p:cTn>
                                        <p:tgtEl>
                                          <p:spTgt spid="45"/>
                                        </p:tgtEl>
                                        <p:attrNameLst>
                                          <p:attrName>style.visibility</p:attrName>
                                        </p:attrNameLst>
                                      </p:cBhvr>
                                      <p:to>
                                        <p:strVal val="visible"/>
                                      </p:to>
                                    </p:set>
                                    <p:animEffect transition="in" filter="wipe(left)">
                                      <p:cBhvr>
                                        <p:cTn id="11" dur="500"/>
                                        <p:tgtEl>
                                          <p:spTgt spid="45"/>
                                        </p:tgtEl>
                                      </p:cBhvr>
                                    </p:animEffect>
                                  </p:childTnLst>
                                </p:cTn>
                              </p:par>
                              <p:par>
                                <p:cTn id="12" presetID="12" presetClass="entr" presetSubtype="4" fill="hold" grpId="0" nodeType="withEffect">
                                  <p:stCondLst>
                                    <p:cond delay="800"/>
                                  </p:stCondLst>
                                  <p:childTnLst>
                                    <p:set>
                                      <p:cBhvr>
                                        <p:cTn id="13" dur="1" fill="hold">
                                          <p:stCondLst>
                                            <p:cond delay="0"/>
                                          </p:stCondLst>
                                        </p:cTn>
                                        <p:tgtEl>
                                          <p:spTgt spid="15"/>
                                        </p:tgtEl>
                                        <p:attrNameLst>
                                          <p:attrName>style.visibility</p:attrName>
                                        </p:attrNameLst>
                                      </p:cBhvr>
                                      <p:to>
                                        <p:strVal val="visible"/>
                                      </p:to>
                                    </p:set>
                                    <p:anim calcmode="lin" valueType="num">
                                      <p:cBhvr>
                                        <p:cTn id="14" dur="1000"/>
                                        <p:tgtEl>
                                          <p:spTgt spid="15"/>
                                        </p:tgtEl>
                                        <p:attrNameLst>
                                          <p:attrName>ppt_y</p:attrName>
                                        </p:attrNameLst>
                                      </p:cBhvr>
                                      <p:tavLst>
                                        <p:tav tm="0">
                                          <p:val>
                                            <p:strVal val="#ppt_y+#ppt_h*1.125000"/>
                                          </p:val>
                                        </p:tav>
                                        <p:tav tm="100000">
                                          <p:val>
                                            <p:strVal val="#ppt_y"/>
                                          </p:val>
                                        </p:tav>
                                      </p:tavLst>
                                    </p:anim>
                                    <p:animEffect transition="in" filter="wipe(up)">
                                      <p:cBhvr>
                                        <p:cTn id="15" dur="1000"/>
                                        <p:tgtEl>
                                          <p:spTgt spid="15"/>
                                        </p:tgtEl>
                                      </p:cBhvr>
                                    </p:animEffect>
                                  </p:childTnLst>
                                </p:cTn>
                              </p:par>
                              <p:par>
                                <p:cTn id="16" presetID="12" presetClass="entr" presetSubtype="4" fill="hold" grpId="0" nodeType="withEffect">
                                  <p:stCondLst>
                                    <p:cond delay="600"/>
                                  </p:stCondLst>
                                  <p:childTnLst>
                                    <p:set>
                                      <p:cBhvr>
                                        <p:cTn id="17" dur="1" fill="hold">
                                          <p:stCondLst>
                                            <p:cond delay="0"/>
                                          </p:stCondLst>
                                        </p:cTn>
                                        <p:tgtEl>
                                          <p:spTgt spid="37"/>
                                        </p:tgtEl>
                                        <p:attrNameLst>
                                          <p:attrName>style.visibility</p:attrName>
                                        </p:attrNameLst>
                                      </p:cBhvr>
                                      <p:to>
                                        <p:strVal val="visible"/>
                                      </p:to>
                                    </p:set>
                                    <p:anim calcmode="lin" valueType="num">
                                      <p:cBhvr>
                                        <p:cTn id="18" dur="1000"/>
                                        <p:tgtEl>
                                          <p:spTgt spid="37"/>
                                        </p:tgtEl>
                                        <p:attrNameLst>
                                          <p:attrName>ppt_y</p:attrName>
                                        </p:attrNameLst>
                                      </p:cBhvr>
                                      <p:tavLst>
                                        <p:tav tm="0">
                                          <p:val>
                                            <p:strVal val="#ppt_y+#ppt_h*1.125000"/>
                                          </p:val>
                                        </p:tav>
                                        <p:tav tm="100000">
                                          <p:val>
                                            <p:strVal val="#ppt_y"/>
                                          </p:val>
                                        </p:tav>
                                      </p:tavLst>
                                    </p:anim>
                                    <p:animEffect transition="in" filter="wipe(up)">
                                      <p:cBhvr>
                                        <p:cTn id="19" dur="1000"/>
                                        <p:tgtEl>
                                          <p:spTgt spid="37"/>
                                        </p:tgtEl>
                                      </p:cBhvr>
                                    </p:animEffect>
                                  </p:childTnLst>
                                </p:cTn>
                              </p:par>
                              <p:par>
                                <p:cTn id="20" presetID="12" presetClass="entr" presetSubtype="4" fill="hold" grpId="0" nodeType="withEffect">
                                  <p:stCondLst>
                                    <p:cond delay="1300"/>
                                  </p:stCondLst>
                                  <p:childTnLst>
                                    <p:set>
                                      <p:cBhvr>
                                        <p:cTn id="21" dur="1" fill="hold">
                                          <p:stCondLst>
                                            <p:cond delay="0"/>
                                          </p:stCondLst>
                                        </p:cTn>
                                        <p:tgtEl>
                                          <p:spTgt spid="41"/>
                                        </p:tgtEl>
                                        <p:attrNameLst>
                                          <p:attrName>style.visibility</p:attrName>
                                        </p:attrNameLst>
                                      </p:cBhvr>
                                      <p:to>
                                        <p:strVal val="visible"/>
                                      </p:to>
                                    </p:set>
                                    <p:anim calcmode="lin" valueType="num">
                                      <p:cBhvr>
                                        <p:cTn id="22" dur="1000"/>
                                        <p:tgtEl>
                                          <p:spTgt spid="41"/>
                                        </p:tgtEl>
                                        <p:attrNameLst>
                                          <p:attrName>ppt_y</p:attrName>
                                        </p:attrNameLst>
                                      </p:cBhvr>
                                      <p:tavLst>
                                        <p:tav tm="0">
                                          <p:val>
                                            <p:strVal val="#ppt_y+#ppt_h*1.125000"/>
                                          </p:val>
                                        </p:tav>
                                        <p:tav tm="100000">
                                          <p:val>
                                            <p:strVal val="#ppt_y"/>
                                          </p:val>
                                        </p:tav>
                                      </p:tavLst>
                                    </p:anim>
                                    <p:animEffect transition="in" filter="wipe(up)">
                                      <p:cBhvr>
                                        <p:cTn id="23" dur="1000"/>
                                        <p:tgtEl>
                                          <p:spTgt spid="41"/>
                                        </p:tgtEl>
                                      </p:cBhvr>
                                    </p:animEffect>
                                  </p:childTnLst>
                                </p:cTn>
                              </p:par>
                              <p:par>
                                <p:cTn id="24" presetID="12" presetClass="entr" presetSubtype="4" fill="hold" grpId="0" nodeType="withEffect">
                                  <p:stCondLst>
                                    <p:cond delay="300"/>
                                  </p:stCondLst>
                                  <p:childTnLst>
                                    <p:set>
                                      <p:cBhvr>
                                        <p:cTn id="25" dur="1" fill="hold">
                                          <p:stCondLst>
                                            <p:cond delay="0"/>
                                          </p:stCondLst>
                                        </p:cTn>
                                        <p:tgtEl>
                                          <p:spTgt spid="27"/>
                                        </p:tgtEl>
                                        <p:attrNameLst>
                                          <p:attrName>style.visibility</p:attrName>
                                        </p:attrNameLst>
                                      </p:cBhvr>
                                      <p:to>
                                        <p:strVal val="visible"/>
                                      </p:to>
                                    </p:set>
                                    <p:anim calcmode="lin" valueType="num">
                                      <p:cBhvr>
                                        <p:cTn id="26" dur="1000"/>
                                        <p:tgtEl>
                                          <p:spTgt spid="27"/>
                                        </p:tgtEl>
                                        <p:attrNameLst>
                                          <p:attrName>ppt_y</p:attrName>
                                        </p:attrNameLst>
                                      </p:cBhvr>
                                      <p:tavLst>
                                        <p:tav tm="0">
                                          <p:val>
                                            <p:strVal val="#ppt_y+#ppt_h*1.125000"/>
                                          </p:val>
                                        </p:tav>
                                        <p:tav tm="100000">
                                          <p:val>
                                            <p:strVal val="#ppt_y"/>
                                          </p:val>
                                        </p:tav>
                                      </p:tavLst>
                                    </p:anim>
                                    <p:animEffect transition="in" filter="wipe(up)">
                                      <p:cBhvr>
                                        <p:cTn id="27" dur="1000"/>
                                        <p:tgtEl>
                                          <p:spTgt spid="27"/>
                                        </p:tgtEl>
                                      </p:cBhvr>
                                    </p:animEffect>
                                  </p:childTnLst>
                                </p:cTn>
                              </p:par>
                              <p:par>
                                <p:cTn id="28" presetID="12" presetClass="entr" presetSubtype="4" fill="hold" grpId="0" nodeType="withEffect">
                                  <p:stCondLst>
                                    <p:cond delay="1000"/>
                                  </p:stCondLst>
                                  <p:childTnLst>
                                    <p:set>
                                      <p:cBhvr>
                                        <p:cTn id="29" dur="1" fill="hold">
                                          <p:stCondLst>
                                            <p:cond delay="0"/>
                                          </p:stCondLst>
                                        </p:cTn>
                                        <p:tgtEl>
                                          <p:spTgt spid="38"/>
                                        </p:tgtEl>
                                        <p:attrNameLst>
                                          <p:attrName>style.visibility</p:attrName>
                                        </p:attrNameLst>
                                      </p:cBhvr>
                                      <p:to>
                                        <p:strVal val="visible"/>
                                      </p:to>
                                    </p:set>
                                    <p:anim calcmode="lin" valueType="num">
                                      <p:cBhvr>
                                        <p:cTn id="30" dur="1000"/>
                                        <p:tgtEl>
                                          <p:spTgt spid="38"/>
                                        </p:tgtEl>
                                        <p:attrNameLst>
                                          <p:attrName>ppt_y</p:attrName>
                                        </p:attrNameLst>
                                      </p:cBhvr>
                                      <p:tavLst>
                                        <p:tav tm="0">
                                          <p:val>
                                            <p:strVal val="#ppt_y+#ppt_h*1.125000"/>
                                          </p:val>
                                        </p:tav>
                                        <p:tav tm="100000">
                                          <p:val>
                                            <p:strVal val="#ppt_y"/>
                                          </p:val>
                                        </p:tav>
                                      </p:tavLst>
                                    </p:anim>
                                    <p:animEffect transition="in" filter="wipe(up)">
                                      <p:cBhvr>
                                        <p:cTn id="31" dur="1000"/>
                                        <p:tgtEl>
                                          <p:spTgt spid="38"/>
                                        </p:tgtEl>
                                      </p:cBhvr>
                                    </p:animEffect>
                                  </p:childTnLst>
                                </p:cTn>
                              </p:par>
                              <p:par>
                                <p:cTn id="32" presetID="12" presetClass="entr" presetSubtype="4" fill="hold" grpId="0" nodeType="withEffect">
                                  <p:stCondLst>
                                    <p:cond delay="700"/>
                                  </p:stCondLst>
                                  <p:childTnLst>
                                    <p:set>
                                      <p:cBhvr>
                                        <p:cTn id="33" dur="1" fill="hold">
                                          <p:stCondLst>
                                            <p:cond delay="0"/>
                                          </p:stCondLst>
                                        </p:cTn>
                                        <p:tgtEl>
                                          <p:spTgt spid="3"/>
                                        </p:tgtEl>
                                        <p:attrNameLst>
                                          <p:attrName>style.visibility</p:attrName>
                                        </p:attrNameLst>
                                      </p:cBhvr>
                                      <p:to>
                                        <p:strVal val="visible"/>
                                      </p:to>
                                    </p:set>
                                    <p:anim calcmode="lin" valueType="num">
                                      <p:cBhvr>
                                        <p:cTn id="34" dur="1000"/>
                                        <p:tgtEl>
                                          <p:spTgt spid="3"/>
                                        </p:tgtEl>
                                        <p:attrNameLst>
                                          <p:attrName>ppt_y</p:attrName>
                                        </p:attrNameLst>
                                      </p:cBhvr>
                                      <p:tavLst>
                                        <p:tav tm="0">
                                          <p:val>
                                            <p:strVal val="#ppt_y+#ppt_h*1.125000"/>
                                          </p:val>
                                        </p:tav>
                                        <p:tav tm="100000">
                                          <p:val>
                                            <p:strVal val="#ppt_y"/>
                                          </p:val>
                                        </p:tav>
                                      </p:tavLst>
                                    </p:anim>
                                    <p:animEffect transition="in" filter="wipe(up)">
                                      <p:cBhvr>
                                        <p:cTn id="35" dur="1000"/>
                                        <p:tgtEl>
                                          <p:spTgt spid="3"/>
                                        </p:tgtEl>
                                      </p:cBhvr>
                                    </p:animEffect>
                                  </p:childTnLst>
                                </p:cTn>
                              </p:par>
                              <p:par>
                                <p:cTn id="36" presetID="12" presetClass="entr" presetSubtype="4" fill="hold" grpId="0" nodeType="withEffect">
                                  <p:stCondLst>
                                    <p:cond delay="1000"/>
                                  </p:stCondLst>
                                  <p:childTnLst>
                                    <p:set>
                                      <p:cBhvr>
                                        <p:cTn id="37" dur="1" fill="hold">
                                          <p:stCondLst>
                                            <p:cond delay="0"/>
                                          </p:stCondLst>
                                        </p:cTn>
                                        <p:tgtEl>
                                          <p:spTgt spid="23"/>
                                        </p:tgtEl>
                                        <p:attrNameLst>
                                          <p:attrName>style.visibility</p:attrName>
                                        </p:attrNameLst>
                                      </p:cBhvr>
                                      <p:to>
                                        <p:strVal val="visible"/>
                                      </p:to>
                                    </p:set>
                                    <p:anim calcmode="lin" valueType="num">
                                      <p:cBhvr>
                                        <p:cTn id="38" dur="1000"/>
                                        <p:tgtEl>
                                          <p:spTgt spid="23"/>
                                        </p:tgtEl>
                                        <p:attrNameLst>
                                          <p:attrName>ppt_y</p:attrName>
                                        </p:attrNameLst>
                                      </p:cBhvr>
                                      <p:tavLst>
                                        <p:tav tm="0">
                                          <p:val>
                                            <p:strVal val="#ppt_y+#ppt_h*1.125000"/>
                                          </p:val>
                                        </p:tav>
                                        <p:tav tm="100000">
                                          <p:val>
                                            <p:strVal val="#ppt_y"/>
                                          </p:val>
                                        </p:tav>
                                      </p:tavLst>
                                    </p:anim>
                                    <p:animEffect transition="in" filter="wipe(up)">
                                      <p:cBhvr>
                                        <p:cTn id="39" dur="1000"/>
                                        <p:tgtEl>
                                          <p:spTgt spid="23"/>
                                        </p:tgtEl>
                                      </p:cBhvr>
                                    </p:animEffect>
                                  </p:childTnLst>
                                </p:cTn>
                              </p:par>
                              <p:par>
                                <p:cTn id="40" presetID="12" presetClass="entr" presetSubtype="4" fill="hold" grpId="0" nodeType="withEffect">
                                  <p:stCondLst>
                                    <p:cond delay="400"/>
                                  </p:stCondLst>
                                  <p:childTnLst>
                                    <p:set>
                                      <p:cBhvr>
                                        <p:cTn id="41" dur="1" fill="hold">
                                          <p:stCondLst>
                                            <p:cond delay="0"/>
                                          </p:stCondLst>
                                        </p:cTn>
                                        <p:tgtEl>
                                          <p:spTgt spid="24"/>
                                        </p:tgtEl>
                                        <p:attrNameLst>
                                          <p:attrName>style.visibility</p:attrName>
                                        </p:attrNameLst>
                                      </p:cBhvr>
                                      <p:to>
                                        <p:strVal val="visible"/>
                                      </p:to>
                                    </p:set>
                                    <p:anim calcmode="lin" valueType="num">
                                      <p:cBhvr>
                                        <p:cTn id="42" dur="1000"/>
                                        <p:tgtEl>
                                          <p:spTgt spid="24"/>
                                        </p:tgtEl>
                                        <p:attrNameLst>
                                          <p:attrName>ppt_y</p:attrName>
                                        </p:attrNameLst>
                                      </p:cBhvr>
                                      <p:tavLst>
                                        <p:tav tm="0">
                                          <p:val>
                                            <p:strVal val="#ppt_y+#ppt_h*1.125000"/>
                                          </p:val>
                                        </p:tav>
                                        <p:tav tm="100000">
                                          <p:val>
                                            <p:strVal val="#ppt_y"/>
                                          </p:val>
                                        </p:tav>
                                      </p:tavLst>
                                    </p:anim>
                                    <p:animEffect transition="in" filter="wipe(up)">
                                      <p:cBhvr>
                                        <p:cTn id="43" dur="1000"/>
                                        <p:tgtEl>
                                          <p:spTgt spid="24"/>
                                        </p:tgtEl>
                                      </p:cBhvr>
                                    </p:animEffect>
                                  </p:childTnLst>
                                </p:cTn>
                              </p:par>
                              <p:par>
                                <p:cTn id="44" presetID="12" presetClass="entr" presetSubtype="4" fill="hold" grpId="0" nodeType="withEffect">
                                  <p:stCondLst>
                                    <p:cond delay="1000"/>
                                  </p:stCondLst>
                                  <p:childTnLst>
                                    <p:set>
                                      <p:cBhvr>
                                        <p:cTn id="45" dur="1" fill="hold">
                                          <p:stCondLst>
                                            <p:cond delay="0"/>
                                          </p:stCondLst>
                                        </p:cTn>
                                        <p:tgtEl>
                                          <p:spTgt spid="25"/>
                                        </p:tgtEl>
                                        <p:attrNameLst>
                                          <p:attrName>style.visibility</p:attrName>
                                        </p:attrNameLst>
                                      </p:cBhvr>
                                      <p:to>
                                        <p:strVal val="visible"/>
                                      </p:to>
                                    </p:set>
                                    <p:anim calcmode="lin" valueType="num">
                                      <p:cBhvr>
                                        <p:cTn id="46" dur="1000"/>
                                        <p:tgtEl>
                                          <p:spTgt spid="25"/>
                                        </p:tgtEl>
                                        <p:attrNameLst>
                                          <p:attrName>ppt_y</p:attrName>
                                        </p:attrNameLst>
                                      </p:cBhvr>
                                      <p:tavLst>
                                        <p:tav tm="0">
                                          <p:val>
                                            <p:strVal val="#ppt_y+#ppt_h*1.125000"/>
                                          </p:val>
                                        </p:tav>
                                        <p:tav tm="100000">
                                          <p:val>
                                            <p:strVal val="#ppt_y"/>
                                          </p:val>
                                        </p:tav>
                                      </p:tavLst>
                                    </p:anim>
                                    <p:animEffect transition="in" filter="wipe(up)">
                                      <p:cBhvr>
                                        <p:cTn id="47" dur="1000"/>
                                        <p:tgtEl>
                                          <p:spTgt spid="25"/>
                                        </p:tgtEl>
                                      </p:cBhvr>
                                    </p:animEffect>
                                  </p:childTnLst>
                                </p:cTn>
                              </p:par>
                              <p:par>
                                <p:cTn id="48" presetID="12" presetClass="entr" presetSubtype="4" fill="hold" grpId="0" nodeType="withEffect">
                                  <p:stCondLst>
                                    <p:cond delay="700"/>
                                  </p:stCondLst>
                                  <p:childTnLst>
                                    <p:set>
                                      <p:cBhvr>
                                        <p:cTn id="49" dur="1" fill="hold">
                                          <p:stCondLst>
                                            <p:cond delay="0"/>
                                          </p:stCondLst>
                                        </p:cTn>
                                        <p:tgtEl>
                                          <p:spTgt spid="26"/>
                                        </p:tgtEl>
                                        <p:attrNameLst>
                                          <p:attrName>style.visibility</p:attrName>
                                        </p:attrNameLst>
                                      </p:cBhvr>
                                      <p:to>
                                        <p:strVal val="visible"/>
                                      </p:to>
                                    </p:set>
                                    <p:anim calcmode="lin" valueType="num">
                                      <p:cBhvr>
                                        <p:cTn id="50" dur="1000"/>
                                        <p:tgtEl>
                                          <p:spTgt spid="26"/>
                                        </p:tgtEl>
                                        <p:attrNameLst>
                                          <p:attrName>ppt_y</p:attrName>
                                        </p:attrNameLst>
                                      </p:cBhvr>
                                      <p:tavLst>
                                        <p:tav tm="0">
                                          <p:val>
                                            <p:strVal val="#ppt_y+#ppt_h*1.125000"/>
                                          </p:val>
                                        </p:tav>
                                        <p:tav tm="100000">
                                          <p:val>
                                            <p:strVal val="#ppt_y"/>
                                          </p:val>
                                        </p:tav>
                                      </p:tavLst>
                                    </p:anim>
                                    <p:animEffect transition="in" filter="wipe(up)">
                                      <p:cBhvr>
                                        <p:cTn id="51" dur="1000"/>
                                        <p:tgtEl>
                                          <p:spTgt spid="26"/>
                                        </p:tgtEl>
                                      </p:cBhvr>
                                    </p:animEffect>
                                  </p:childTnLst>
                                </p:cTn>
                              </p:par>
                              <p:par>
                                <p:cTn id="52" presetID="12" presetClass="entr" presetSubtype="4" fill="hold" grpId="0" nodeType="withEffect">
                                  <p:stCondLst>
                                    <p:cond delay="200"/>
                                  </p:stCondLst>
                                  <p:childTnLst>
                                    <p:set>
                                      <p:cBhvr>
                                        <p:cTn id="53" dur="1" fill="hold">
                                          <p:stCondLst>
                                            <p:cond delay="0"/>
                                          </p:stCondLst>
                                        </p:cTn>
                                        <p:tgtEl>
                                          <p:spTgt spid="36"/>
                                        </p:tgtEl>
                                        <p:attrNameLst>
                                          <p:attrName>style.visibility</p:attrName>
                                        </p:attrNameLst>
                                      </p:cBhvr>
                                      <p:to>
                                        <p:strVal val="visible"/>
                                      </p:to>
                                    </p:set>
                                    <p:anim calcmode="lin" valueType="num">
                                      <p:cBhvr>
                                        <p:cTn id="54" dur="1000"/>
                                        <p:tgtEl>
                                          <p:spTgt spid="36"/>
                                        </p:tgtEl>
                                        <p:attrNameLst>
                                          <p:attrName>ppt_y</p:attrName>
                                        </p:attrNameLst>
                                      </p:cBhvr>
                                      <p:tavLst>
                                        <p:tav tm="0">
                                          <p:val>
                                            <p:strVal val="#ppt_y+#ppt_h*1.125000"/>
                                          </p:val>
                                        </p:tav>
                                        <p:tav tm="100000">
                                          <p:val>
                                            <p:strVal val="#ppt_y"/>
                                          </p:val>
                                        </p:tav>
                                      </p:tavLst>
                                    </p:anim>
                                    <p:animEffect transition="in" filter="wipe(up)">
                                      <p:cBhvr>
                                        <p:cTn id="55" dur="1000"/>
                                        <p:tgtEl>
                                          <p:spTgt spid="36"/>
                                        </p:tgtEl>
                                      </p:cBhvr>
                                    </p:animEffect>
                                  </p:childTnLst>
                                </p:cTn>
                              </p:par>
                              <p:par>
                                <p:cTn id="56" presetID="22" presetClass="entr" presetSubtype="4" fill="hold" nodeType="withEffect">
                                  <p:stCondLst>
                                    <p:cond delay="800"/>
                                  </p:stCondLst>
                                  <p:childTnLst>
                                    <p:set>
                                      <p:cBhvr>
                                        <p:cTn id="57" dur="1" fill="hold">
                                          <p:stCondLst>
                                            <p:cond delay="0"/>
                                          </p:stCondLst>
                                        </p:cTn>
                                        <p:tgtEl>
                                          <p:spTgt spid="30"/>
                                        </p:tgtEl>
                                        <p:attrNameLst>
                                          <p:attrName>style.visibility</p:attrName>
                                        </p:attrNameLst>
                                      </p:cBhvr>
                                      <p:to>
                                        <p:strVal val="visible"/>
                                      </p:to>
                                    </p:set>
                                    <p:animEffect transition="in" filter="wipe(down)">
                                      <p:cBhvr>
                                        <p:cTn id="58" dur="1250"/>
                                        <p:tgtEl>
                                          <p:spTgt spid="30"/>
                                        </p:tgtEl>
                                      </p:cBhvr>
                                    </p:animEffect>
                                  </p:childTnLst>
                                </p:cTn>
                              </p:par>
                              <p:par>
                                <p:cTn id="59" presetID="22" presetClass="entr" presetSubtype="4" fill="hold" nodeType="withEffect">
                                  <p:stCondLst>
                                    <p:cond delay="750"/>
                                  </p:stCondLst>
                                  <p:childTnLst>
                                    <p:set>
                                      <p:cBhvr>
                                        <p:cTn id="60" dur="1" fill="hold">
                                          <p:stCondLst>
                                            <p:cond delay="0"/>
                                          </p:stCondLst>
                                        </p:cTn>
                                        <p:tgtEl>
                                          <p:spTgt spid="29"/>
                                        </p:tgtEl>
                                        <p:attrNameLst>
                                          <p:attrName>style.visibility</p:attrName>
                                        </p:attrNameLst>
                                      </p:cBhvr>
                                      <p:to>
                                        <p:strVal val="visible"/>
                                      </p:to>
                                    </p:set>
                                    <p:animEffect transition="in" filter="wipe(down)">
                                      <p:cBhvr>
                                        <p:cTn id="61" dur="1250"/>
                                        <p:tgtEl>
                                          <p:spTgt spid="29"/>
                                        </p:tgtEl>
                                      </p:cBhvr>
                                    </p:animEffect>
                                  </p:childTnLst>
                                </p:cTn>
                              </p:par>
                              <p:par>
                                <p:cTn id="62" presetID="22" presetClass="entr" presetSubtype="1" fill="hold" nodeType="withEffect">
                                  <p:stCondLst>
                                    <p:cond delay="750"/>
                                  </p:stCondLst>
                                  <p:childTnLst>
                                    <p:set>
                                      <p:cBhvr>
                                        <p:cTn id="63" dur="1" fill="hold">
                                          <p:stCondLst>
                                            <p:cond delay="0"/>
                                          </p:stCondLst>
                                        </p:cTn>
                                        <p:tgtEl>
                                          <p:spTgt spid="33"/>
                                        </p:tgtEl>
                                        <p:attrNameLst>
                                          <p:attrName>style.visibility</p:attrName>
                                        </p:attrNameLst>
                                      </p:cBhvr>
                                      <p:to>
                                        <p:strVal val="visible"/>
                                      </p:to>
                                    </p:set>
                                    <p:animEffect transition="in" filter="wipe(up)">
                                      <p:cBhvr>
                                        <p:cTn id="64" dur="1250"/>
                                        <p:tgtEl>
                                          <p:spTgt spid="33"/>
                                        </p:tgtEl>
                                      </p:cBhvr>
                                    </p:animEffect>
                                  </p:childTnLst>
                                </p:cTn>
                              </p:par>
                              <p:par>
                                <p:cTn id="65" presetID="22" presetClass="entr" presetSubtype="1" fill="hold" nodeType="withEffect">
                                  <p:stCondLst>
                                    <p:cond delay="750"/>
                                  </p:stCondLst>
                                  <p:childTnLst>
                                    <p:set>
                                      <p:cBhvr>
                                        <p:cTn id="66" dur="1" fill="hold">
                                          <p:stCondLst>
                                            <p:cond delay="0"/>
                                          </p:stCondLst>
                                        </p:cTn>
                                        <p:tgtEl>
                                          <p:spTgt spid="32"/>
                                        </p:tgtEl>
                                        <p:attrNameLst>
                                          <p:attrName>style.visibility</p:attrName>
                                        </p:attrNameLst>
                                      </p:cBhvr>
                                      <p:to>
                                        <p:strVal val="visible"/>
                                      </p:to>
                                    </p:set>
                                    <p:animEffect transition="in" filter="wipe(up)">
                                      <p:cBhvr>
                                        <p:cTn id="67" dur="1250"/>
                                        <p:tgtEl>
                                          <p:spTgt spid="32"/>
                                        </p:tgtEl>
                                      </p:cBhvr>
                                    </p:animEffect>
                                  </p:childTnLst>
                                </p:cTn>
                              </p:par>
                              <p:par>
                                <p:cTn id="68" presetID="22" presetClass="entr" presetSubtype="8" fill="hold" grpId="0" nodeType="withEffect">
                                  <p:stCondLst>
                                    <p:cond delay="900"/>
                                  </p:stCondLst>
                                  <p:childTnLst>
                                    <p:set>
                                      <p:cBhvr>
                                        <p:cTn id="69" dur="1" fill="hold">
                                          <p:stCondLst>
                                            <p:cond delay="0"/>
                                          </p:stCondLst>
                                        </p:cTn>
                                        <p:tgtEl>
                                          <p:spTgt spid="22"/>
                                        </p:tgtEl>
                                        <p:attrNameLst>
                                          <p:attrName>style.visibility</p:attrName>
                                        </p:attrNameLst>
                                      </p:cBhvr>
                                      <p:to>
                                        <p:strVal val="visible"/>
                                      </p:to>
                                    </p:set>
                                    <p:animEffect transition="in" filter="wipe(left)">
                                      <p:cBhvr>
                                        <p:cTn id="7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23" grpId="0" animBg="1"/>
      <p:bldP spid="24" grpId="0" animBg="1"/>
      <p:bldP spid="25" grpId="0" animBg="1"/>
      <p:bldP spid="26" grpId="0" animBg="1"/>
      <p:bldP spid="27" grpId="0" animBg="1"/>
      <p:bldP spid="36" grpId="0" animBg="1"/>
      <p:bldP spid="37" grpId="0" animBg="1"/>
      <p:bldP spid="38" grpId="0" animBg="1"/>
      <p:bldP spid="41" grpId="0" animBg="1"/>
      <p:bldP spid="45" grpId="0"/>
      <p:bldP spid="2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11" name="直接连接符 46"/>
          <p:cNvCxnSpPr>
            <a:stCxn id="77" idx="4"/>
            <a:endCxn id="22" idx="0"/>
          </p:cNvCxnSpPr>
          <p:nvPr>
            <p:custDataLst>
              <p:tags r:id="rId1"/>
            </p:custDataLst>
          </p:nvPr>
        </p:nvCxnSpPr>
        <p:spPr>
          <a:xfrm flipH="1" flipV="1">
            <a:off x="5501267" y="1457286"/>
            <a:ext cx="5715" cy="4307205"/>
          </a:xfrm>
          <a:prstGeom prst="line">
            <a:avLst/>
          </a:prstGeom>
          <a:ln>
            <a:solidFill>
              <a:srgbClr val="B2B2B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等腰三角形 27"/>
          <p:cNvSpPr>
            <a:spLocks noChangeArrowheads="1"/>
          </p:cNvSpPr>
          <p:nvPr/>
        </p:nvSpPr>
        <p:spPr bwMode="auto">
          <a:xfrm rot="9233090">
            <a:off x="11153775" y="6661150"/>
            <a:ext cx="122238" cy="104775"/>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sz="1800">
              <a:solidFill>
                <a:srgbClr val="FFC20F"/>
              </a:solidFill>
              <a:latin typeface="Calibri" panose="020F0502020204030204" pitchFamily="34" charset="0"/>
              <a:ea typeface="幼圆" pitchFamily="49" charset="-122"/>
            </a:endParaRPr>
          </a:p>
        </p:txBody>
      </p:sp>
      <p:sp>
        <p:nvSpPr>
          <p:cNvPr id="29" name="等腰三角形 28"/>
          <p:cNvSpPr>
            <a:spLocks noChangeArrowheads="1"/>
          </p:cNvSpPr>
          <p:nvPr/>
        </p:nvSpPr>
        <p:spPr bwMode="auto">
          <a:xfrm rot="-6030424">
            <a:off x="10913269" y="6634956"/>
            <a:ext cx="180975" cy="157163"/>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sz="1800">
              <a:solidFill>
                <a:srgbClr val="FFC20F"/>
              </a:solidFill>
              <a:latin typeface="Calibri" panose="020F0502020204030204" pitchFamily="34" charset="0"/>
              <a:ea typeface="幼圆" pitchFamily="49" charset="-122"/>
            </a:endParaRPr>
          </a:p>
        </p:txBody>
      </p:sp>
      <p:sp>
        <p:nvSpPr>
          <p:cNvPr id="30" name="等腰三角形 29"/>
          <p:cNvSpPr>
            <a:spLocks noChangeArrowheads="1"/>
          </p:cNvSpPr>
          <p:nvPr/>
        </p:nvSpPr>
        <p:spPr bwMode="auto">
          <a:xfrm rot="-228606">
            <a:off x="11368088" y="6643688"/>
            <a:ext cx="122237" cy="104775"/>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sz="1800">
              <a:solidFill>
                <a:srgbClr val="FFC20F"/>
              </a:solidFill>
              <a:latin typeface="Calibri" panose="020F0502020204030204" pitchFamily="34" charset="0"/>
              <a:ea typeface="幼圆" pitchFamily="49" charset="-122"/>
            </a:endParaRPr>
          </a:p>
        </p:txBody>
      </p:sp>
      <p:sp>
        <p:nvSpPr>
          <p:cNvPr id="31" name="等腰三角形 30"/>
          <p:cNvSpPr>
            <a:spLocks noChangeArrowheads="1"/>
          </p:cNvSpPr>
          <p:nvPr/>
        </p:nvSpPr>
        <p:spPr bwMode="auto">
          <a:xfrm rot="-3389783">
            <a:off x="11107738" y="6572250"/>
            <a:ext cx="58737" cy="49213"/>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sz="1800">
              <a:solidFill>
                <a:srgbClr val="FFC20F"/>
              </a:solidFill>
              <a:latin typeface="Calibri" panose="020F0502020204030204" pitchFamily="34" charset="0"/>
              <a:ea typeface="幼圆" pitchFamily="49" charset="-122"/>
            </a:endParaRPr>
          </a:p>
        </p:txBody>
      </p:sp>
      <p:sp>
        <p:nvSpPr>
          <p:cNvPr id="32" name="等腰三角形 31"/>
          <p:cNvSpPr>
            <a:spLocks noChangeArrowheads="1"/>
          </p:cNvSpPr>
          <p:nvPr/>
        </p:nvSpPr>
        <p:spPr bwMode="auto">
          <a:xfrm rot="8748521">
            <a:off x="11296650" y="6657975"/>
            <a:ext cx="58738" cy="49213"/>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sz="1800">
              <a:solidFill>
                <a:srgbClr val="FFC20F"/>
              </a:solidFill>
              <a:latin typeface="Calibri" panose="020F0502020204030204" pitchFamily="34" charset="0"/>
              <a:ea typeface="幼圆" pitchFamily="49" charset="-122"/>
            </a:endParaRPr>
          </a:p>
        </p:txBody>
      </p:sp>
      <p:sp>
        <p:nvSpPr>
          <p:cNvPr id="25" name="文本框 24"/>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12</a:t>
            </a:r>
            <a:endParaRPr lang="zh-CN" altLang="en-US" sz="1500">
              <a:solidFill>
                <a:srgbClr val="197519"/>
              </a:solidFill>
              <a:ea typeface="方正粗倩简体" pitchFamily="65" charset="-122"/>
            </a:endParaRPr>
          </a:p>
        </p:txBody>
      </p:sp>
      <p:sp>
        <p:nvSpPr>
          <p:cNvPr id="40" name="等腰三角形 39"/>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41" name="等腰三角形 40"/>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42" name="等腰三角形 41"/>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43" name="等腰三角形 42"/>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2" name="矩形 1"/>
          <p:cNvSpPr>
            <a:spLocks noChangeArrowheads="1"/>
          </p:cNvSpPr>
          <p:nvPr/>
        </p:nvSpPr>
        <p:spPr bwMode="auto">
          <a:xfrm>
            <a:off x="1129030" y="403860"/>
            <a:ext cx="4502785" cy="521970"/>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a:spAutoFit/>
          </a:bodyPr>
          <a:lstStyle/>
          <a:p>
            <a:pPr lvl="0" algn="ctr">
              <a:buClrTx/>
              <a:buSzTx/>
              <a:buFontTx/>
            </a:pPr>
            <a:r>
              <a:rPr lang="en-US" altLang="zh-CN" sz="2800" b="1" dirty="0">
                <a:solidFill>
                  <a:srgbClr val="197519"/>
                </a:solidFill>
                <a:latin typeface="Calibri" panose="020F0502020204030204" pitchFamily="34" charset="0"/>
                <a:cs typeface="Calibri" panose="020F0502020204030204" pitchFamily="34" charset="0"/>
                <a:sym typeface="+mn-ea"/>
              </a:rPr>
              <a:t>Supplier Audit Execution</a:t>
            </a:r>
            <a:endParaRPr lang="en-US" altLang="zh-CN" sz="2800" b="1" dirty="0">
              <a:solidFill>
                <a:srgbClr val="197519"/>
              </a:solidFill>
              <a:latin typeface="Calibri" panose="020F0502020204030204" pitchFamily="34" charset="0"/>
              <a:cs typeface="Calibri" panose="020F0502020204030204" pitchFamily="34" charset="0"/>
              <a:sym typeface="+mn-ea"/>
            </a:endParaRPr>
          </a:p>
        </p:txBody>
      </p:sp>
      <p:grpSp>
        <p:nvGrpSpPr>
          <p:cNvPr id="3" name="组合 17"/>
          <p:cNvGrpSpPr/>
          <p:nvPr>
            <p:custDataLst>
              <p:tags r:id="rId2"/>
            </p:custDataLst>
          </p:nvPr>
        </p:nvGrpSpPr>
        <p:grpSpPr>
          <a:xfrm>
            <a:off x="3254009" y="1287884"/>
            <a:ext cx="2458436" cy="641432"/>
            <a:chOff x="2332145" y="1627869"/>
            <a:chExt cx="2458470" cy="641441"/>
          </a:xfrm>
        </p:grpSpPr>
        <p:sp>
          <p:nvSpPr>
            <p:cNvPr id="5" name="椭圆 12"/>
            <p:cNvSpPr/>
            <p:nvPr>
              <p:custDataLst>
                <p:tags r:id="rId3"/>
              </p:custDataLst>
            </p:nvPr>
          </p:nvSpPr>
          <p:spPr>
            <a:xfrm>
              <a:off x="4366938" y="1746419"/>
              <a:ext cx="423677" cy="423677"/>
            </a:xfrm>
            <a:prstGeom prst="ellipse">
              <a:avLst/>
            </a:prstGeom>
            <a:solidFill>
              <a:schemeClr val="accent1"/>
            </a:solidFill>
            <a:ln w="38100">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6" name="任意多边形 18"/>
            <p:cNvSpPr/>
            <p:nvPr>
              <p:custDataLst>
                <p:tags r:id="rId4"/>
              </p:custDataLst>
            </p:nvPr>
          </p:nvSpPr>
          <p:spPr>
            <a:xfrm>
              <a:off x="2332145" y="1627869"/>
              <a:ext cx="1787550" cy="634374"/>
            </a:xfrm>
            <a:custGeom>
              <a:avLst/>
              <a:gdLst>
                <a:gd name="connsiteX0" fmla="*/ 60128 w 1651000"/>
                <a:gd name="connsiteY0" fmla="*/ 0 h 722694"/>
                <a:gd name="connsiteX1" fmla="*/ 1463872 w 1651000"/>
                <a:gd name="connsiteY1" fmla="*/ 0 h 722694"/>
                <a:gd name="connsiteX2" fmla="*/ 1524000 w 1651000"/>
                <a:gd name="connsiteY2" fmla="*/ 60128 h 722694"/>
                <a:gd name="connsiteX3" fmla="*/ 1524000 w 1651000"/>
                <a:gd name="connsiteY3" fmla="*/ 247477 h 722694"/>
                <a:gd name="connsiteX4" fmla="*/ 1651000 w 1651000"/>
                <a:gd name="connsiteY4" fmla="*/ 361348 h 722694"/>
                <a:gd name="connsiteX5" fmla="*/ 1524000 w 1651000"/>
                <a:gd name="connsiteY5" fmla="*/ 475220 h 722694"/>
                <a:gd name="connsiteX6" fmla="*/ 1524000 w 1651000"/>
                <a:gd name="connsiteY6" fmla="*/ 662566 h 722694"/>
                <a:gd name="connsiteX7" fmla="*/ 1463872 w 1651000"/>
                <a:gd name="connsiteY7" fmla="*/ 722694 h 722694"/>
                <a:gd name="connsiteX8" fmla="*/ 60128 w 1651000"/>
                <a:gd name="connsiteY8" fmla="*/ 722694 h 722694"/>
                <a:gd name="connsiteX9" fmla="*/ 0 w 1651000"/>
                <a:gd name="connsiteY9" fmla="*/ 662566 h 722694"/>
                <a:gd name="connsiteX10" fmla="*/ 0 w 1651000"/>
                <a:gd name="connsiteY10" fmla="*/ 60128 h 722694"/>
                <a:gd name="connsiteX11" fmla="*/ 60128 w 1651000"/>
                <a:gd name="connsiteY11" fmla="*/ 0 h 72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1000" h="722694">
                  <a:moveTo>
                    <a:pt x="60128" y="0"/>
                  </a:moveTo>
                  <a:lnTo>
                    <a:pt x="1463872" y="0"/>
                  </a:lnTo>
                  <a:cubicBezTo>
                    <a:pt x="1497080" y="0"/>
                    <a:pt x="1524000" y="26920"/>
                    <a:pt x="1524000" y="60128"/>
                  </a:cubicBezTo>
                  <a:lnTo>
                    <a:pt x="1524000" y="247477"/>
                  </a:lnTo>
                  <a:lnTo>
                    <a:pt x="1651000" y="361348"/>
                  </a:lnTo>
                  <a:lnTo>
                    <a:pt x="1524000" y="475220"/>
                  </a:lnTo>
                  <a:lnTo>
                    <a:pt x="1524000" y="662566"/>
                  </a:lnTo>
                  <a:cubicBezTo>
                    <a:pt x="1524000" y="695774"/>
                    <a:pt x="1497080" y="722694"/>
                    <a:pt x="1463872" y="722694"/>
                  </a:cubicBezTo>
                  <a:lnTo>
                    <a:pt x="60128" y="722694"/>
                  </a:lnTo>
                  <a:cubicBezTo>
                    <a:pt x="26920" y="722694"/>
                    <a:pt x="0" y="695774"/>
                    <a:pt x="0" y="662566"/>
                  </a:cubicBezTo>
                  <a:lnTo>
                    <a:pt x="0" y="60128"/>
                  </a:lnTo>
                  <a:cubicBezTo>
                    <a:pt x="0" y="26920"/>
                    <a:pt x="26920" y="0"/>
                    <a:pt x="60128" y="0"/>
                  </a:cubicBezTo>
                  <a:close/>
                </a:path>
              </a:pathLst>
            </a:custGeom>
            <a:gradFill flip="none" rotWithShape="1">
              <a:gsLst>
                <a:gs pos="0">
                  <a:schemeClr val="accent1">
                    <a:lumMod val="40000"/>
                    <a:lumOff val="60000"/>
                  </a:schemeClr>
                </a:gs>
                <a:gs pos="100000">
                  <a:schemeClr val="accent1">
                    <a:lumMod val="20000"/>
                    <a:lumOff val="80000"/>
                  </a:schemeClr>
                </a:gs>
              </a:gsLst>
              <a:lin ang="0" scaled="0"/>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0" rIns="0" bIns="0" rtlCol="0" anchor="ctr" anchorCtr="1">
              <a:normAutofit/>
            </a:bodyPr>
            <a:lstStyle/>
            <a:p>
              <a:pPr algn="r">
                <a:lnSpc>
                  <a:spcPct val="96000"/>
                </a:lnSpc>
              </a:pPr>
              <a:r>
                <a:rPr lang="en-US" altLang="zh-CN" sz="1600" dirty="0">
                  <a:solidFill>
                    <a:srgbClr val="333333"/>
                  </a:solidFill>
                  <a:latin typeface="Calibri" panose="020F0502020204030204" pitchFamily="34" charset="0"/>
                  <a:ea typeface="+mj-ea"/>
                  <a:cs typeface="Calibri" panose="020F0502020204030204" pitchFamily="34" charset="0"/>
                </a:rPr>
                <a:t>Introductory Meeting</a:t>
              </a:r>
              <a:endParaRPr lang="en-US" altLang="zh-CN" sz="1600" dirty="0">
                <a:solidFill>
                  <a:srgbClr val="333333"/>
                </a:solidFill>
                <a:latin typeface="Calibri" panose="020F0502020204030204" pitchFamily="34" charset="0"/>
                <a:ea typeface="+mj-ea"/>
                <a:cs typeface="Calibri" panose="020F0502020204030204" pitchFamily="34" charset="0"/>
              </a:endParaRPr>
            </a:p>
          </p:txBody>
        </p:sp>
        <p:sp>
          <p:nvSpPr>
            <p:cNvPr id="7" name="任意多边形 20"/>
            <p:cNvSpPr/>
            <p:nvPr>
              <p:custDataLst>
                <p:tags r:id="rId5"/>
              </p:custDataLst>
            </p:nvPr>
          </p:nvSpPr>
          <p:spPr>
            <a:xfrm>
              <a:off x="2332779" y="1634854"/>
              <a:ext cx="250861" cy="634456"/>
            </a:xfrm>
            <a:custGeom>
              <a:avLst/>
              <a:gdLst>
                <a:gd name="connsiteX0" fmla="*/ 60128 w 285750"/>
                <a:gd name="connsiteY0" fmla="*/ 0 h 722694"/>
                <a:gd name="connsiteX1" fmla="*/ 285750 w 285750"/>
                <a:gd name="connsiteY1" fmla="*/ 0 h 722694"/>
                <a:gd name="connsiteX2" fmla="*/ 285750 w 285750"/>
                <a:gd name="connsiteY2" fmla="*/ 722694 h 722694"/>
                <a:gd name="connsiteX3" fmla="*/ 60128 w 285750"/>
                <a:gd name="connsiteY3" fmla="*/ 722694 h 722694"/>
                <a:gd name="connsiteX4" fmla="*/ 0 w 285750"/>
                <a:gd name="connsiteY4" fmla="*/ 662566 h 722694"/>
                <a:gd name="connsiteX5" fmla="*/ 0 w 285750"/>
                <a:gd name="connsiteY5" fmla="*/ 60128 h 722694"/>
                <a:gd name="connsiteX6" fmla="*/ 60128 w 285750"/>
                <a:gd name="connsiteY6" fmla="*/ 0 h 72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0" h="722694">
                  <a:moveTo>
                    <a:pt x="60128" y="0"/>
                  </a:moveTo>
                  <a:lnTo>
                    <a:pt x="285750" y="0"/>
                  </a:lnTo>
                  <a:lnTo>
                    <a:pt x="285750" y="722694"/>
                  </a:lnTo>
                  <a:lnTo>
                    <a:pt x="60128" y="722694"/>
                  </a:lnTo>
                  <a:cubicBezTo>
                    <a:pt x="26920" y="722694"/>
                    <a:pt x="0" y="695774"/>
                    <a:pt x="0" y="662566"/>
                  </a:cubicBezTo>
                  <a:lnTo>
                    <a:pt x="0" y="60128"/>
                  </a:lnTo>
                  <a:cubicBezTo>
                    <a:pt x="0" y="26920"/>
                    <a:pt x="26920" y="0"/>
                    <a:pt x="6012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 name="椭圆 22"/>
            <p:cNvSpPr/>
            <p:nvPr>
              <p:custDataLst>
                <p:tags r:id="rId6"/>
              </p:custDataLst>
            </p:nvPr>
          </p:nvSpPr>
          <p:spPr>
            <a:xfrm>
              <a:off x="4417807" y="1797288"/>
              <a:ext cx="321938" cy="321938"/>
            </a:xfrm>
            <a:prstGeom prst="ellipse">
              <a:avLst/>
            </a:prstGeom>
            <a:solidFill>
              <a:srgbClr val="FFFFFF"/>
            </a:solidFill>
            <a:ln w="38100">
              <a:noFill/>
            </a:ln>
            <a:effectLst>
              <a:outerShdw blurRad="127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altLang="zh-CN" sz="1600" b="1">
                  <a:solidFill>
                    <a:srgbClr val="333333"/>
                  </a:solidFill>
                </a:rPr>
                <a:t>1</a:t>
              </a:r>
              <a:endParaRPr lang="en-US" altLang="zh-CN" sz="1600" b="1">
                <a:solidFill>
                  <a:srgbClr val="333333"/>
                </a:solidFill>
              </a:endParaRPr>
            </a:p>
          </p:txBody>
        </p:sp>
      </p:grpSp>
      <p:grpSp>
        <p:nvGrpSpPr>
          <p:cNvPr id="44" name="组合 15"/>
          <p:cNvGrpSpPr/>
          <p:nvPr>
            <p:custDataLst>
              <p:tags r:id="rId7"/>
            </p:custDataLst>
          </p:nvPr>
        </p:nvGrpSpPr>
        <p:grpSpPr>
          <a:xfrm>
            <a:off x="3254010" y="2884451"/>
            <a:ext cx="2458435" cy="644607"/>
            <a:chOff x="2332146" y="3224459"/>
            <a:chExt cx="2458469" cy="644616"/>
          </a:xfrm>
        </p:grpSpPr>
        <p:sp>
          <p:nvSpPr>
            <p:cNvPr id="45" name="椭圆 37"/>
            <p:cNvSpPr/>
            <p:nvPr>
              <p:custDataLst>
                <p:tags r:id="rId8"/>
              </p:custDataLst>
            </p:nvPr>
          </p:nvSpPr>
          <p:spPr>
            <a:xfrm>
              <a:off x="4366938" y="3340469"/>
              <a:ext cx="423677" cy="423677"/>
            </a:xfrm>
            <a:prstGeom prst="ellipse">
              <a:avLst/>
            </a:prstGeom>
            <a:solidFill>
              <a:schemeClr val="accent1"/>
            </a:solidFill>
            <a:ln w="38100">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46" name="任意多边形 43"/>
            <p:cNvSpPr/>
            <p:nvPr>
              <p:custDataLst>
                <p:tags r:id="rId9"/>
              </p:custDataLst>
            </p:nvPr>
          </p:nvSpPr>
          <p:spPr>
            <a:xfrm>
              <a:off x="2332146" y="3224459"/>
              <a:ext cx="1778660" cy="634374"/>
            </a:xfrm>
            <a:custGeom>
              <a:avLst/>
              <a:gdLst>
                <a:gd name="connsiteX0" fmla="*/ 60128 w 1651000"/>
                <a:gd name="connsiteY0" fmla="*/ 0 h 722694"/>
                <a:gd name="connsiteX1" fmla="*/ 1463872 w 1651000"/>
                <a:gd name="connsiteY1" fmla="*/ 0 h 722694"/>
                <a:gd name="connsiteX2" fmla="*/ 1524000 w 1651000"/>
                <a:gd name="connsiteY2" fmla="*/ 60128 h 722694"/>
                <a:gd name="connsiteX3" fmla="*/ 1524000 w 1651000"/>
                <a:gd name="connsiteY3" fmla="*/ 247477 h 722694"/>
                <a:gd name="connsiteX4" fmla="*/ 1651000 w 1651000"/>
                <a:gd name="connsiteY4" fmla="*/ 361348 h 722694"/>
                <a:gd name="connsiteX5" fmla="*/ 1524000 w 1651000"/>
                <a:gd name="connsiteY5" fmla="*/ 475220 h 722694"/>
                <a:gd name="connsiteX6" fmla="*/ 1524000 w 1651000"/>
                <a:gd name="connsiteY6" fmla="*/ 662566 h 722694"/>
                <a:gd name="connsiteX7" fmla="*/ 1463872 w 1651000"/>
                <a:gd name="connsiteY7" fmla="*/ 722694 h 722694"/>
                <a:gd name="connsiteX8" fmla="*/ 60128 w 1651000"/>
                <a:gd name="connsiteY8" fmla="*/ 722694 h 722694"/>
                <a:gd name="connsiteX9" fmla="*/ 0 w 1651000"/>
                <a:gd name="connsiteY9" fmla="*/ 662566 h 722694"/>
                <a:gd name="connsiteX10" fmla="*/ 0 w 1651000"/>
                <a:gd name="connsiteY10" fmla="*/ 60128 h 722694"/>
                <a:gd name="connsiteX11" fmla="*/ 60128 w 1651000"/>
                <a:gd name="connsiteY11" fmla="*/ 0 h 72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1000" h="722694">
                  <a:moveTo>
                    <a:pt x="60128" y="0"/>
                  </a:moveTo>
                  <a:lnTo>
                    <a:pt x="1463872" y="0"/>
                  </a:lnTo>
                  <a:cubicBezTo>
                    <a:pt x="1497080" y="0"/>
                    <a:pt x="1524000" y="26920"/>
                    <a:pt x="1524000" y="60128"/>
                  </a:cubicBezTo>
                  <a:lnTo>
                    <a:pt x="1524000" y="247477"/>
                  </a:lnTo>
                  <a:lnTo>
                    <a:pt x="1651000" y="361348"/>
                  </a:lnTo>
                  <a:lnTo>
                    <a:pt x="1524000" y="475220"/>
                  </a:lnTo>
                  <a:lnTo>
                    <a:pt x="1524000" y="662566"/>
                  </a:lnTo>
                  <a:cubicBezTo>
                    <a:pt x="1524000" y="695774"/>
                    <a:pt x="1497080" y="722694"/>
                    <a:pt x="1463872" y="722694"/>
                  </a:cubicBezTo>
                  <a:lnTo>
                    <a:pt x="60128" y="722694"/>
                  </a:lnTo>
                  <a:cubicBezTo>
                    <a:pt x="26920" y="722694"/>
                    <a:pt x="0" y="695774"/>
                    <a:pt x="0" y="662566"/>
                  </a:cubicBezTo>
                  <a:lnTo>
                    <a:pt x="0" y="60128"/>
                  </a:lnTo>
                  <a:cubicBezTo>
                    <a:pt x="0" y="26920"/>
                    <a:pt x="26920" y="0"/>
                    <a:pt x="60128" y="0"/>
                  </a:cubicBezTo>
                  <a:close/>
                </a:path>
              </a:pathLst>
            </a:custGeom>
            <a:gradFill flip="none" rotWithShape="1">
              <a:gsLst>
                <a:gs pos="0">
                  <a:schemeClr val="accent1">
                    <a:lumMod val="40000"/>
                    <a:lumOff val="60000"/>
                  </a:schemeClr>
                </a:gs>
                <a:gs pos="100000">
                  <a:schemeClr val="accent1">
                    <a:lumMod val="20000"/>
                    <a:lumOff val="80000"/>
                  </a:schemeClr>
                </a:gs>
              </a:gsLst>
              <a:lin ang="0" scaled="0"/>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0" rIns="0" bIns="0" rtlCol="0" anchor="ctr" anchorCtr="1"/>
            <a:lstStyle/>
            <a:p>
              <a:pPr algn="r">
                <a:lnSpc>
                  <a:spcPct val="96000"/>
                </a:lnSpc>
              </a:pPr>
              <a:r>
                <a:rPr lang="en-US" altLang="zh-CN" sz="1600" dirty="0">
                  <a:solidFill>
                    <a:srgbClr val="333333"/>
                  </a:solidFill>
                  <a:latin typeface="Calibri" panose="020F0502020204030204" pitchFamily="34" charset="0"/>
                  <a:ea typeface="+mj-ea"/>
                  <a:cs typeface="Calibri" panose="020F0502020204030204" pitchFamily="34" charset="0"/>
                </a:rPr>
                <a:t>Management Interviews</a:t>
              </a:r>
              <a:endParaRPr lang="en-US" altLang="zh-CN" sz="1600" dirty="0">
                <a:solidFill>
                  <a:srgbClr val="333333"/>
                </a:solidFill>
                <a:latin typeface="Calibri" panose="020F0502020204030204" pitchFamily="34" charset="0"/>
                <a:ea typeface="+mj-ea"/>
                <a:cs typeface="Calibri" panose="020F0502020204030204" pitchFamily="34" charset="0"/>
              </a:endParaRPr>
            </a:p>
          </p:txBody>
        </p:sp>
        <p:sp>
          <p:nvSpPr>
            <p:cNvPr id="49" name="任意多边形 48"/>
            <p:cNvSpPr/>
            <p:nvPr>
              <p:custDataLst>
                <p:tags r:id="rId10"/>
              </p:custDataLst>
            </p:nvPr>
          </p:nvSpPr>
          <p:spPr>
            <a:xfrm>
              <a:off x="2332146" y="3234619"/>
              <a:ext cx="250861" cy="634456"/>
            </a:xfrm>
            <a:custGeom>
              <a:avLst/>
              <a:gdLst>
                <a:gd name="connsiteX0" fmla="*/ 60128 w 285750"/>
                <a:gd name="connsiteY0" fmla="*/ 0 h 722694"/>
                <a:gd name="connsiteX1" fmla="*/ 285750 w 285750"/>
                <a:gd name="connsiteY1" fmla="*/ 0 h 722694"/>
                <a:gd name="connsiteX2" fmla="*/ 285750 w 285750"/>
                <a:gd name="connsiteY2" fmla="*/ 722694 h 722694"/>
                <a:gd name="connsiteX3" fmla="*/ 60128 w 285750"/>
                <a:gd name="connsiteY3" fmla="*/ 722694 h 722694"/>
                <a:gd name="connsiteX4" fmla="*/ 0 w 285750"/>
                <a:gd name="connsiteY4" fmla="*/ 662566 h 722694"/>
                <a:gd name="connsiteX5" fmla="*/ 0 w 285750"/>
                <a:gd name="connsiteY5" fmla="*/ 60128 h 722694"/>
                <a:gd name="connsiteX6" fmla="*/ 60128 w 285750"/>
                <a:gd name="connsiteY6" fmla="*/ 0 h 72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0" h="722694">
                  <a:moveTo>
                    <a:pt x="60128" y="0"/>
                  </a:moveTo>
                  <a:lnTo>
                    <a:pt x="285750" y="0"/>
                  </a:lnTo>
                  <a:lnTo>
                    <a:pt x="285750" y="722694"/>
                  </a:lnTo>
                  <a:lnTo>
                    <a:pt x="60128" y="722694"/>
                  </a:lnTo>
                  <a:cubicBezTo>
                    <a:pt x="26920" y="722694"/>
                    <a:pt x="0" y="695774"/>
                    <a:pt x="0" y="662566"/>
                  </a:cubicBezTo>
                  <a:lnTo>
                    <a:pt x="0" y="60128"/>
                  </a:lnTo>
                  <a:cubicBezTo>
                    <a:pt x="0" y="26920"/>
                    <a:pt x="26920" y="0"/>
                    <a:pt x="6012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1" name="椭圆 50"/>
            <p:cNvSpPr/>
            <p:nvPr>
              <p:custDataLst>
                <p:tags r:id="rId11"/>
              </p:custDataLst>
            </p:nvPr>
          </p:nvSpPr>
          <p:spPr>
            <a:xfrm>
              <a:off x="4417807" y="3391338"/>
              <a:ext cx="321938" cy="321938"/>
            </a:xfrm>
            <a:prstGeom prst="ellipse">
              <a:avLst/>
            </a:prstGeom>
            <a:solidFill>
              <a:srgbClr val="FFFFFF"/>
            </a:solidFill>
            <a:ln w="38100">
              <a:noFill/>
            </a:ln>
            <a:effectLst>
              <a:outerShdw blurRad="127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altLang="zh-CN" sz="1600" b="1">
                  <a:solidFill>
                    <a:srgbClr val="333333"/>
                  </a:solidFill>
                </a:rPr>
                <a:t>3</a:t>
              </a:r>
              <a:endParaRPr lang="zh-CN" altLang="en-US" sz="1600" b="1">
                <a:solidFill>
                  <a:srgbClr val="333333"/>
                </a:solidFill>
              </a:endParaRPr>
            </a:p>
          </p:txBody>
        </p:sp>
      </p:grpSp>
      <p:grpSp>
        <p:nvGrpSpPr>
          <p:cNvPr id="48" name="组合 2"/>
          <p:cNvGrpSpPr/>
          <p:nvPr>
            <p:custDataLst>
              <p:tags r:id="rId12"/>
            </p:custDataLst>
          </p:nvPr>
        </p:nvGrpSpPr>
        <p:grpSpPr>
          <a:xfrm>
            <a:off x="3582940" y="4478479"/>
            <a:ext cx="2129505" cy="634447"/>
            <a:chOff x="2661081" y="4818509"/>
            <a:chExt cx="2129534" cy="634456"/>
          </a:xfrm>
        </p:grpSpPr>
        <p:sp>
          <p:nvSpPr>
            <p:cNvPr id="59" name="椭圆 58"/>
            <p:cNvSpPr/>
            <p:nvPr>
              <p:custDataLst>
                <p:tags r:id="rId13"/>
              </p:custDataLst>
            </p:nvPr>
          </p:nvSpPr>
          <p:spPr>
            <a:xfrm>
              <a:off x="4366938" y="4934519"/>
              <a:ext cx="423677" cy="423677"/>
            </a:xfrm>
            <a:prstGeom prst="ellipse">
              <a:avLst/>
            </a:prstGeom>
            <a:solidFill>
              <a:schemeClr val="accent1"/>
            </a:solidFill>
            <a:ln w="38100">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60" name="任意多边形 59"/>
            <p:cNvSpPr/>
            <p:nvPr>
              <p:custDataLst>
                <p:tags r:id="rId14"/>
              </p:custDataLst>
            </p:nvPr>
          </p:nvSpPr>
          <p:spPr>
            <a:xfrm>
              <a:off x="2661081" y="4818509"/>
              <a:ext cx="1449421" cy="634456"/>
            </a:xfrm>
            <a:custGeom>
              <a:avLst/>
              <a:gdLst>
                <a:gd name="connsiteX0" fmla="*/ 60128 w 1651000"/>
                <a:gd name="connsiteY0" fmla="*/ 0 h 722694"/>
                <a:gd name="connsiteX1" fmla="*/ 1463872 w 1651000"/>
                <a:gd name="connsiteY1" fmla="*/ 0 h 722694"/>
                <a:gd name="connsiteX2" fmla="*/ 1524000 w 1651000"/>
                <a:gd name="connsiteY2" fmla="*/ 60128 h 722694"/>
                <a:gd name="connsiteX3" fmla="*/ 1524000 w 1651000"/>
                <a:gd name="connsiteY3" fmla="*/ 247477 h 722694"/>
                <a:gd name="connsiteX4" fmla="*/ 1651000 w 1651000"/>
                <a:gd name="connsiteY4" fmla="*/ 361348 h 722694"/>
                <a:gd name="connsiteX5" fmla="*/ 1524000 w 1651000"/>
                <a:gd name="connsiteY5" fmla="*/ 475220 h 722694"/>
                <a:gd name="connsiteX6" fmla="*/ 1524000 w 1651000"/>
                <a:gd name="connsiteY6" fmla="*/ 662566 h 722694"/>
                <a:gd name="connsiteX7" fmla="*/ 1463872 w 1651000"/>
                <a:gd name="connsiteY7" fmla="*/ 722694 h 722694"/>
                <a:gd name="connsiteX8" fmla="*/ 60128 w 1651000"/>
                <a:gd name="connsiteY8" fmla="*/ 722694 h 722694"/>
                <a:gd name="connsiteX9" fmla="*/ 0 w 1651000"/>
                <a:gd name="connsiteY9" fmla="*/ 662566 h 722694"/>
                <a:gd name="connsiteX10" fmla="*/ 0 w 1651000"/>
                <a:gd name="connsiteY10" fmla="*/ 60128 h 722694"/>
                <a:gd name="connsiteX11" fmla="*/ 60128 w 1651000"/>
                <a:gd name="connsiteY11" fmla="*/ 0 h 72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1000" h="722694">
                  <a:moveTo>
                    <a:pt x="60128" y="0"/>
                  </a:moveTo>
                  <a:lnTo>
                    <a:pt x="1463872" y="0"/>
                  </a:lnTo>
                  <a:cubicBezTo>
                    <a:pt x="1497080" y="0"/>
                    <a:pt x="1524000" y="26920"/>
                    <a:pt x="1524000" y="60128"/>
                  </a:cubicBezTo>
                  <a:lnTo>
                    <a:pt x="1524000" y="247477"/>
                  </a:lnTo>
                  <a:lnTo>
                    <a:pt x="1651000" y="361348"/>
                  </a:lnTo>
                  <a:lnTo>
                    <a:pt x="1524000" y="475220"/>
                  </a:lnTo>
                  <a:lnTo>
                    <a:pt x="1524000" y="662566"/>
                  </a:lnTo>
                  <a:cubicBezTo>
                    <a:pt x="1524000" y="695774"/>
                    <a:pt x="1497080" y="722694"/>
                    <a:pt x="1463872" y="722694"/>
                  </a:cubicBezTo>
                  <a:lnTo>
                    <a:pt x="60128" y="722694"/>
                  </a:lnTo>
                  <a:cubicBezTo>
                    <a:pt x="26920" y="722694"/>
                    <a:pt x="0" y="695774"/>
                    <a:pt x="0" y="662566"/>
                  </a:cubicBezTo>
                  <a:lnTo>
                    <a:pt x="0" y="60128"/>
                  </a:lnTo>
                  <a:cubicBezTo>
                    <a:pt x="0" y="26920"/>
                    <a:pt x="26920" y="0"/>
                    <a:pt x="60128" y="0"/>
                  </a:cubicBezTo>
                  <a:close/>
                </a:path>
              </a:pathLst>
            </a:custGeom>
            <a:gradFill flip="none" rotWithShape="1">
              <a:gsLst>
                <a:gs pos="0">
                  <a:schemeClr val="accent1">
                    <a:lumMod val="40000"/>
                    <a:lumOff val="60000"/>
                  </a:schemeClr>
                </a:gs>
                <a:gs pos="100000">
                  <a:schemeClr val="accent1">
                    <a:lumMod val="20000"/>
                    <a:lumOff val="80000"/>
                  </a:schemeClr>
                </a:gs>
              </a:gsLst>
              <a:lin ang="0" scaled="0"/>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0" rIns="0" bIns="0" rtlCol="0" anchor="ctr" anchorCtr="1">
              <a:normAutofit/>
            </a:bodyPr>
            <a:lstStyle/>
            <a:p>
              <a:pPr algn="r" eaLnBrk="1" latinLnBrk="0" hangingPunct="1">
                <a:lnSpc>
                  <a:spcPct val="96000"/>
                </a:lnSpc>
              </a:pPr>
              <a:r>
                <a:rPr lang="en-US" altLang="zh-CN" sz="1600" dirty="0">
                  <a:solidFill>
                    <a:srgbClr val="333333"/>
                  </a:solidFill>
                  <a:uFillTx/>
                  <a:latin typeface="Calibri" panose="020F0502020204030204" pitchFamily="34" charset="0"/>
                  <a:ea typeface="+mj-ea"/>
                  <a:cs typeface="+mj-cs"/>
                </a:rPr>
                <a:t>Employees Interview</a:t>
              </a:r>
              <a:endParaRPr lang="en-US" altLang="zh-CN" sz="1600" dirty="0">
                <a:solidFill>
                  <a:srgbClr val="333333"/>
                </a:solidFill>
                <a:uFillTx/>
                <a:latin typeface="Calibri" panose="020F0502020204030204" pitchFamily="34" charset="0"/>
                <a:ea typeface="+mj-ea"/>
                <a:cs typeface="+mj-cs"/>
              </a:endParaRPr>
            </a:p>
          </p:txBody>
        </p:sp>
        <p:sp>
          <p:nvSpPr>
            <p:cNvPr id="61" name="任意多边形 60"/>
            <p:cNvSpPr/>
            <p:nvPr>
              <p:custDataLst>
                <p:tags r:id="rId15"/>
              </p:custDataLst>
            </p:nvPr>
          </p:nvSpPr>
          <p:spPr>
            <a:xfrm>
              <a:off x="2661081" y="4818509"/>
              <a:ext cx="250861" cy="634456"/>
            </a:xfrm>
            <a:custGeom>
              <a:avLst/>
              <a:gdLst>
                <a:gd name="connsiteX0" fmla="*/ 60128 w 285750"/>
                <a:gd name="connsiteY0" fmla="*/ 0 h 722694"/>
                <a:gd name="connsiteX1" fmla="*/ 285750 w 285750"/>
                <a:gd name="connsiteY1" fmla="*/ 0 h 722694"/>
                <a:gd name="connsiteX2" fmla="*/ 285750 w 285750"/>
                <a:gd name="connsiteY2" fmla="*/ 722694 h 722694"/>
                <a:gd name="connsiteX3" fmla="*/ 60128 w 285750"/>
                <a:gd name="connsiteY3" fmla="*/ 722694 h 722694"/>
                <a:gd name="connsiteX4" fmla="*/ 0 w 285750"/>
                <a:gd name="connsiteY4" fmla="*/ 662566 h 722694"/>
                <a:gd name="connsiteX5" fmla="*/ 0 w 285750"/>
                <a:gd name="connsiteY5" fmla="*/ 60128 h 722694"/>
                <a:gd name="connsiteX6" fmla="*/ 60128 w 285750"/>
                <a:gd name="connsiteY6" fmla="*/ 0 h 72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0" h="722694">
                  <a:moveTo>
                    <a:pt x="60128" y="0"/>
                  </a:moveTo>
                  <a:lnTo>
                    <a:pt x="285750" y="0"/>
                  </a:lnTo>
                  <a:lnTo>
                    <a:pt x="285750" y="722694"/>
                  </a:lnTo>
                  <a:lnTo>
                    <a:pt x="60128" y="722694"/>
                  </a:lnTo>
                  <a:cubicBezTo>
                    <a:pt x="26920" y="722694"/>
                    <a:pt x="0" y="695774"/>
                    <a:pt x="0" y="662566"/>
                  </a:cubicBezTo>
                  <a:lnTo>
                    <a:pt x="0" y="60128"/>
                  </a:lnTo>
                  <a:cubicBezTo>
                    <a:pt x="0" y="26920"/>
                    <a:pt x="26920" y="0"/>
                    <a:pt x="6012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3" name="椭圆 62"/>
            <p:cNvSpPr/>
            <p:nvPr>
              <p:custDataLst>
                <p:tags r:id="rId16"/>
              </p:custDataLst>
            </p:nvPr>
          </p:nvSpPr>
          <p:spPr>
            <a:xfrm>
              <a:off x="4417807" y="4985388"/>
              <a:ext cx="321938" cy="321938"/>
            </a:xfrm>
            <a:prstGeom prst="ellipse">
              <a:avLst/>
            </a:prstGeom>
            <a:solidFill>
              <a:srgbClr val="FFFFFF"/>
            </a:solidFill>
            <a:ln w="38100">
              <a:noFill/>
            </a:ln>
            <a:effectLst>
              <a:outerShdw blurRad="127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altLang="zh-CN" sz="1600" b="1">
                  <a:solidFill>
                    <a:srgbClr val="333333"/>
                  </a:solidFill>
                </a:rPr>
                <a:t>5</a:t>
              </a:r>
              <a:endParaRPr lang="zh-CN" altLang="en-US" sz="1600" b="1">
                <a:solidFill>
                  <a:srgbClr val="333333"/>
                </a:solidFill>
              </a:endParaRPr>
            </a:p>
          </p:txBody>
        </p:sp>
      </p:grpSp>
      <p:grpSp>
        <p:nvGrpSpPr>
          <p:cNvPr id="53" name="组合 16"/>
          <p:cNvGrpSpPr/>
          <p:nvPr>
            <p:custDataLst>
              <p:tags r:id="rId17"/>
            </p:custDataLst>
          </p:nvPr>
        </p:nvGrpSpPr>
        <p:grpSpPr>
          <a:xfrm>
            <a:off x="5294896" y="2087437"/>
            <a:ext cx="2330799" cy="637622"/>
            <a:chOff x="4373060" y="2427434"/>
            <a:chExt cx="2330831" cy="637631"/>
          </a:xfrm>
        </p:grpSpPr>
        <p:sp>
          <p:nvSpPr>
            <p:cNvPr id="54" name="椭圆 26"/>
            <p:cNvSpPr/>
            <p:nvPr>
              <p:custDataLst>
                <p:tags r:id="rId18"/>
              </p:custDataLst>
            </p:nvPr>
          </p:nvSpPr>
          <p:spPr>
            <a:xfrm flipH="1">
              <a:off x="4373060" y="2543444"/>
              <a:ext cx="423677" cy="423677"/>
            </a:xfrm>
            <a:prstGeom prst="ellipse">
              <a:avLst/>
            </a:prstGeom>
            <a:solidFill>
              <a:schemeClr val="accent2"/>
            </a:solidFill>
            <a:ln w="38100">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55" name="任意多边形 27"/>
            <p:cNvSpPr/>
            <p:nvPr>
              <p:custDataLst>
                <p:tags r:id="rId19"/>
              </p:custDataLst>
            </p:nvPr>
          </p:nvSpPr>
          <p:spPr>
            <a:xfrm flipH="1">
              <a:off x="5052831" y="2427434"/>
              <a:ext cx="1642768" cy="634374"/>
            </a:xfrm>
            <a:custGeom>
              <a:avLst/>
              <a:gdLst>
                <a:gd name="connsiteX0" fmla="*/ 60128 w 1651000"/>
                <a:gd name="connsiteY0" fmla="*/ 0 h 722694"/>
                <a:gd name="connsiteX1" fmla="*/ 1463872 w 1651000"/>
                <a:gd name="connsiteY1" fmla="*/ 0 h 722694"/>
                <a:gd name="connsiteX2" fmla="*/ 1524000 w 1651000"/>
                <a:gd name="connsiteY2" fmla="*/ 60128 h 722694"/>
                <a:gd name="connsiteX3" fmla="*/ 1524000 w 1651000"/>
                <a:gd name="connsiteY3" fmla="*/ 247477 h 722694"/>
                <a:gd name="connsiteX4" fmla="*/ 1651000 w 1651000"/>
                <a:gd name="connsiteY4" fmla="*/ 361348 h 722694"/>
                <a:gd name="connsiteX5" fmla="*/ 1524000 w 1651000"/>
                <a:gd name="connsiteY5" fmla="*/ 475220 h 722694"/>
                <a:gd name="connsiteX6" fmla="*/ 1524000 w 1651000"/>
                <a:gd name="connsiteY6" fmla="*/ 662566 h 722694"/>
                <a:gd name="connsiteX7" fmla="*/ 1463872 w 1651000"/>
                <a:gd name="connsiteY7" fmla="*/ 722694 h 722694"/>
                <a:gd name="connsiteX8" fmla="*/ 60128 w 1651000"/>
                <a:gd name="connsiteY8" fmla="*/ 722694 h 722694"/>
                <a:gd name="connsiteX9" fmla="*/ 0 w 1651000"/>
                <a:gd name="connsiteY9" fmla="*/ 662566 h 722694"/>
                <a:gd name="connsiteX10" fmla="*/ 0 w 1651000"/>
                <a:gd name="connsiteY10" fmla="*/ 60128 h 722694"/>
                <a:gd name="connsiteX11" fmla="*/ 60128 w 1651000"/>
                <a:gd name="connsiteY11" fmla="*/ 0 h 72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1000" h="722694">
                  <a:moveTo>
                    <a:pt x="60128" y="0"/>
                  </a:moveTo>
                  <a:lnTo>
                    <a:pt x="1463872" y="0"/>
                  </a:lnTo>
                  <a:cubicBezTo>
                    <a:pt x="1497080" y="0"/>
                    <a:pt x="1524000" y="26920"/>
                    <a:pt x="1524000" y="60128"/>
                  </a:cubicBezTo>
                  <a:lnTo>
                    <a:pt x="1524000" y="247477"/>
                  </a:lnTo>
                  <a:lnTo>
                    <a:pt x="1651000" y="361348"/>
                  </a:lnTo>
                  <a:lnTo>
                    <a:pt x="1524000" y="475220"/>
                  </a:lnTo>
                  <a:lnTo>
                    <a:pt x="1524000" y="662566"/>
                  </a:lnTo>
                  <a:cubicBezTo>
                    <a:pt x="1524000" y="695774"/>
                    <a:pt x="1497080" y="722694"/>
                    <a:pt x="1463872" y="722694"/>
                  </a:cubicBezTo>
                  <a:lnTo>
                    <a:pt x="60128" y="722694"/>
                  </a:lnTo>
                  <a:cubicBezTo>
                    <a:pt x="26920" y="722694"/>
                    <a:pt x="0" y="695774"/>
                    <a:pt x="0" y="662566"/>
                  </a:cubicBezTo>
                  <a:lnTo>
                    <a:pt x="0" y="60128"/>
                  </a:lnTo>
                  <a:cubicBezTo>
                    <a:pt x="0" y="26920"/>
                    <a:pt x="26920" y="0"/>
                    <a:pt x="60128" y="0"/>
                  </a:cubicBezTo>
                  <a:close/>
                </a:path>
              </a:pathLst>
            </a:custGeom>
            <a:gradFill flip="none" rotWithShape="1">
              <a:gsLst>
                <a:gs pos="0">
                  <a:schemeClr val="accent2">
                    <a:lumMod val="40000"/>
                    <a:lumOff val="60000"/>
                  </a:schemeClr>
                </a:gs>
                <a:gs pos="100000">
                  <a:schemeClr val="accent2">
                    <a:lumMod val="20000"/>
                    <a:lumOff val="80000"/>
                  </a:schemeClr>
                </a:gs>
              </a:gsLst>
              <a:lin ang="0" scaled="0"/>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36000" bIns="0" rtlCol="0" anchor="ctr" anchorCtr="1">
              <a:normAutofit/>
            </a:bodyPr>
            <a:lstStyle/>
            <a:p>
              <a:pPr algn="l">
                <a:lnSpc>
                  <a:spcPct val="96000"/>
                </a:lnSpc>
              </a:pPr>
              <a:r>
                <a:rPr lang="en-US" altLang="zh-CN" sz="1600" dirty="0">
                  <a:solidFill>
                    <a:srgbClr val="333333"/>
                  </a:solidFill>
                  <a:latin typeface="Calibri" panose="020F0502020204030204" pitchFamily="34" charset="0"/>
                  <a:ea typeface="+mj-ea"/>
                  <a:cs typeface="Calibri" panose="020F0502020204030204" pitchFamily="34" charset="0"/>
                </a:rPr>
                <a:t>Production </a:t>
              </a:r>
              <a:endParaRPr lang="en-US" altLang="zh-CN" sz="1600" dirty="0">
                <a:solidFill>
                  <a:srgbClr val="333333"/>
                </a:solidFill>
                <a:latin typeface="Calibri" panose="020F0502020204030204" pitchFamily="34" charset="0"/>
                <a:ea typeface="+mj-ea"/>
                <a:cs typeface="Calibri" panose="020F0502020204030204" pitchFamily="34" charset="0"/>
              </a:endParaRPr>
            </a:p>
            <a:p>
              <a:pPr algn="l">
                <a:lnSpc>
                  <a:spcPct val="96000"/>
                </a:lnSpc>
              </a:pPr>
              <a:r>
                <a:rPr lang="en-US" altLang="zh-CN" sz="1600" dirty="0">
                  <a:solidFill>
                    <a:srgbClr val="333333"/>
                  </a:solidFill>
                  <a:latin typeface="Calibri" panose="020F0502020204030204" pitchFamily="34" charset="0"/>
                  <a:ea typeface="+mj-ea"/>
                  <a:cs typeface="Calibri" panose="020F0502020204030204" pitchFamily="34" charset="0"/>
                </a:rPr>
                <a:t>Site Tour</a:t>
              </a:r>
              <a:endParaRPr lang="en-US" altLang="zh-CN" sz="1600" dirty="0">
                <a:solidFill>
                  <a:srgbClr val="333333"/>
                </a:solidFill>
                <a:latin typeface="Calibri" panose="020F0502020204030204" pitchFamily="34" charset="0"/>
                <a:ea typeface="+mj-ea"/>
                <a:cs typeface="Calibri" panose="020F0502020204030204" pitchFamily="34" charset="0"/>
              </a:endParaRPr>
            </a:p>
          </p:txBody>
        </p:sp>
        <p:sp>
          <p:nvSpPr>
            <p:cNvPr id="56" name="任意多边形 28"/>
            <p:cNvSpPr/>
            <p:nvPr>
              <p:custDataLst>
                <p:tags r:id="rId20"/>
              </p:custDataLst>
            </p:nvPr>
          </p:nvSpPr>
          <p:spPr>
            <a:xfrm flipH="1">
              <a:off x="6453030" y="2430609"/>
              <a:ext cx="250861" cy="634456"/>
            </a:xfrm>
            <a:custGeom>
              <a:avLst/>
              <a:gdLst>
                <a:gd name="connsiteX0" fmla="*/ 60128 w 285750"/>
                <a:gd name="connsiteY0" fmla="*/ 0 h 722694"/>
                <a:gd name="connsiteX1" fmla="*/ 285750 w 285750"/>
                <a:gd name="connsiteY1" fmla="*/ 0 h 722694"/>
                <a:gd name="connsiteX2" fmla="*/ 285750 w 285750"/>
                <a:gd name="connsiteY2" fmla="*/ 722694 h 722694"/>
                <a:gd name="connsiteX3" fmla="*/ 60128 w 285750"/>
                <a:gd name="connsiteY3" fmla="*/ 722694 h 722694"/>
                <a:gd name="connsiteX4" fmla="*/ 0 w 285750"/>
                <a:gd name="connsiteY4" fmla="*/ 662566 h 722694"/>
                <a:gd name="connsiteX5" fmla="*/ 0 w 285750"/>
                <a:gd name="connsiteY5" fmla="*/ 60128 h 722694"/>
                <a:gd name="connsiteX6" fmla="*/ 60128 w 285750"/>
                <a:gd name="connsiteY6" fmla="*/ 0 h 72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0" h="722694">
                  <a:moveTo>
                    <a:pt x="60128" y="0"/>
                  </a:moveTo>
                  <a:lnTo>
                    <a:pt x="285750" y="0"/>
                  </a:lnTo>
                  <a:lnTo>
                    <a:pt x="285750" y="722694"/>
                  </a:lnTo>
                  <a:lnTo>
                    <a:pt x="60128" y="722694"/>
                  </a:lnTo>
                  <a:cubicBezTo>
                    <a:pt x="26920" y="722694"/>
                    <a:pt x="0" y="695774"/>
                    <a:pt x="0" y="662566"/>
                  </a:cubicBezTo>
                  <a:lnTo>
                    <a:pt x="0" y="60128"/>
                  </a:lnTo>
                  <a:cubicBezTo>
                    <a:pt x="0" y="26920"/>
                    <a:pt x="26920" y="0"/>
                    <a:pt x="6012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8" name="椭圆 30"/>
            <p:cNvSpPr/>
            <p:nvPr>
              <p:custDataLst>
                <p:tags r:id="rId21"/>
              </p:custDataLst>
            </p:nvPr>
          </p:nvSpPr>
          <p:spPr>
            <a:xfrm flipH="1">
              <a:off x="4423929" y="2594313"/>
              <a:ext cx="321938" cy="321938"/>
            </a:xfrm>
            <a:prstGeom prst="ellipse">
              <a:avLst/>
            </a:prstGeom>
            <a:solidFill>
              <a:srgbClr val="FFFFFF"/>
            </a:solidFill>
            <a:ln w="38100">
              <a:noFill/>
            </a:ln>
            <a:effectLst>
              <a:outerShdw blurRad="127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altLang="zh-CN" sz="1600" b="1">
                  <a:solidFill>
                    <a:srgbClr val="333333"/>
                  </a:solidFill>
                </a:rPr>
                <a:t>2</a:t>
              </a:r>
              <a:endParaRPr lang="zh-CN" altLang="en-US" sz="1600" b="1">
                <a:solidFill>
                  <a:srgbClr val="333333"/>
                </a:solidFill>
              </a:endParaRPr>
            </a:p>
          </p:txBody>
        </p:sp>
      </p:grpSp>
      <p:grpSp>
        <p:nvGrpSpPr>
          <p:cNvPr id="65" name="组合 14"/>
          <p:cNvGrpSpPr/>
          <p:nvPr>
            <p:custDataLst>
              <p:tags r:id="rId22"/>
            </p:custDataLst>
          </p:nvPr>
        </p:nvGrpSpPr>
        <p:grpSpPr>
          <a:xfrm>
            <a:off x="5294896" y="3681465"/>
            <a:ext cx="2516852" cy="634447"/>
            <a:chOff x="4373060" y="4021484"/>
            <a:chExt cx="2516887" cy="634456"/>
          </a:xfrm>
        </p:grpSpPr>
        <p:sp>
          <p:nvSpPr>
            <p:cNvPr id="66" name="椭圆 52"/>
            <p:cNvSpPr/>
            <p:nvPr>
              <p:custDataLst>
                <p:tags r:id="rId23"/>
              </p:custDataLst>
            </p:nvPr>
          </p:nvSpPr>
          <p:spPr>
            <a:xfrm flipH="1">
              <a:off x="4373060" y="4137494"/>
              <a:ext cx="423677" cy="423677"/>
            </a:xfrm>
            <a:prstGeom prst="ellipse">
              <a:avLst/>
            </a:prstGeom>
            <a:solidFill>
              <a:schemeClr val="accent2"/>
            </a:solidFill>
            <a:ln w="38100">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67" name="任意多边形 53"/>
            <p:cNvSpPr/>
            <p:nvPr>
              <p:custDataLst>
                <p:tags r:id="rId24"/>
              </p:custDataLst>
            </p:nvPr>
          </p:nvSpPr>
          <p:spPr>
            <a:xfrm flipH="1">
              <a:off x="5052519" y="4021484"/>
              <a:ext cx="1830730" cy="634374"/>
            </a:xfrm>
            <a:custGeom>
              <a:avLst/>
              <a:gdLst>
                <a:gd name="connsiteX0" fmla="*/ 60128 w 1651000"/>
                <a:gd name="connsiteY0" fmla="*/ 0 h 722694"/>
                <a:gd name="connsiteX1" fmla="*/ 1463872 w 1651000"/>
                <a:gd name="connsiteY1" fmla="*/ 0 h 722694"/>
                <a:gd name="connsiteX2" fmla="*/ 1524000 w 1651000"/>
                <a:gd name="connsiteY2" fmla="*/ 60128 h 722694"/>
                <a:gd name="connsiteX3" fmla="*/ 1524000 w 1651000"/>
                <a:gd name="connsiteY3" fmla="*/ 247477 h 722694"/>
                <a:gd name="connsiteX4" fmla="*/ 1651000 w 1651000"/>
                <a:gd name="connsiteY4" fmla="*/ 361348 h 722694"/>
                <a:gd name="connsiteX5" fmla="*/ 1524000 w 1651000"/>
                <a:gd name="connsiteY5" fmla="*/ 475220 h 722694"/>
                <a:gd name="connsiteX6" fmla="*/ 1524000 w 1651000"/>
                <a:gd name="connsiteY6" fmla="*/ 662566 h 722694"/>
                <a:gd name="connsiteX7" fmla="*/ 1463872 w 1651000"/>
                <a:gd name="connsiteY7" fmla="*/ 722694 h 722694"/>
                <a:gd name="connsiteX8" fmla="*/ 60128 w 1651000"/>
                <a:gd name="connsiteY8" fmla="*/ 722694 h 722694"/>
                <a:gd name="connsiteX9" fmla="*/ 0 w 1651000"/>
                <a:gd name="connsiteY9" fmla="*/ 662566 h 722694"/>
                <a:gd name="connsiteX10" fmla="*/ 0 w 1651000"/>
                <a:gd name="connsiteY10" fmla="*/ 60128 h 722694"/>
                <a:gd name="connsiteX11" fmla="*/ 60128 w 1651000"/>
                <a:gd name="connsiteY11" fmla="*/ 0 h 72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1000" h="722694">
                  <a:moveTo>
                    <a:pt x="60128" y="0"/>
                  </a:moveTo>
                  <a:lnTo>
                    <a:pt x="1463872" y="0"/>
                  </a:lnTo>
                  <a:cubicBezTo>
                    <a:pt x="1497080" y="0"/>
                    <a:pt x="1524000" y="26920"/>
                    <a:pt x="1524000" y="60128"/>
                  </a:cubicBezTo>
                  <a:lnTo>
                    <a:pt x="1524000" y="247477"/>
                  </a:lnTo>
                  <a:lnTo>
                    <a:pt x="1651000" y="361348"/>
                  </a:lnTo>
                  <a:lnTo>
                    <a:pt x="1524000" y="475220"/>
                  </a:lnTo>
                  <a:lnTo>
                    <a:pt x="1524000" y="662566"/>
                  </a:lnTo>
                  <a:cubicBezTo>
                    <a:pt x="1524000" y="695774"/>
                    <a:pt x="1497080" y="722694"/>
                    <a:pt x="1463872" y="722694"/>
                  </a:cubicBezTo>
                  <a:lnTo>
                    <a:pt x="60128" y="722694"/>
                  </a:lnTo>
                  <a:cubicBezTo>
                    <a:pt x="26920" y="722694"/>
                    <a:pt x="0" y="695774"/>
                    <a:pt x="0" y="662566"/>
                  </a:cubicBezTo>
                  <a:lnTo>
                    <a:pt x="0" y="60128"/>
                  </a:lnTo>
                  <a:cubicBezTo>
                    <a:pt x="0" y="26920"/>
                    <a:pt x="26920" y="0"/>
                    <a:pt x="60128" y="0"/>
                  </a:cubicBezTo>
                  <a:close/>
                </a:path>
              </a:pathLst>
            </a:custGeom>
            <a:gradFill flip="none" rotWithShape="1">
              <a:gsLst>
                <a:gs pos="0">
                  <a:schemeClr val="accent2">
                    <a:lumMod val="40000"/>
                    <a:lumOff val="60000"/>
                  </a:schemeClr>
                </a:gs>
                <a:gs pos="100000">
                  <a:schemeClr val="accent2">
                    <a:lumMod val="20000"/>
                    <a:lumOff val="80000"/>
                  </a:schemeClr>
                </a:gs>
              </a:gsLst>
              <a:lin ang="0" scaled="0"/>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36000" bIns="0" rtlCol="0" anchor="ctr" anchorCtr="1">
              <a:normAutofit/>
            </a:bodyPr>
            <a:lstStyle/>
            <a:p>
              <a:pPr algn="l">
                <a:lnSpc>
                  <a:spcPct val="96000"/>
                </a:lnSpc>
              </a:pPr>
              <a:r>
                <a:rPr lang="en-US" altLang="zh-CN" sz="1600" dirty="0">
                  <a:solidFill>
                    <a:srgbClr val="333333"/>
                  </a:solidFill>
                  <a:uFillTx/>
                  <a:latin typeface="Calibri" panose="020F0502020204030204" pitchFamily="34" charset="0"/>
                  <a:ea typeface="微软雅黑" panose="020B0503020204020204" pitchFamily="34" charset="-122"/>
                  <a:cs typeface="+mj-cs"/>
                </a:rPr>
                <a:t>Documentation Review</a:t>
              </a:r>
              <a:endParaRPr lang="en-US" altLang="zh-CN" sz="1600" dirty="0">
                <a:solidFill>
                  <a:srgbClr val="333333"/>
                </a:solidFill>
                <a:uFillTx/>
                <a:latin typeface="Calibri" panose="020F0502020204030204" pitchFamily="34" charset="0"/>
                <a:ea typeface="微软雅黑" panose="020B0503020204020204" pitchFamily="34" charset="-122"/>
                <a:cs typeface="+mj-cs"/>
              </a:endParaRPr>
            </a:p>
          </p:txBody>
        </p:sp>
        <p:sp>
          <p:nvSpPr>
            <p:cNvPr id="68" name="任意多边形 54"/>
            <p:cNvSpPr/>
            <p:nvPr>
              <p:custDataLst>
                <p:tags r:id="rId25"/>
              </p:custDataLst>
            </p:nvPr>
          </p:nvSpPr>
          <p:spPr>
            <a:xfrm flipH="1">
              <a:off x="6639086" y="4021484"/>
              <a:ext cx="250861" cy="634456"/>
            </a:xfrm>
            <a:custGeom>
              <a:avLst/>
              <a:gdLst>
                <a:gd name="connsiteX0" fmla="*/ 60128 w 285750"/>
                <a:gd name="connsiteY0" fmla="*/ 0 h 722694"/>
                <a:gd name="connsiteX1" fmla="*/ 285750 w 285750"/>
                <a:gd name="connsiteY1" fmla="*/ 0 h 722694"/>
                <a:gd name="connsiteX2" fmla="*/ 285750 w 285750"/>
                <a:gd name="connsiteY2" fmla="*/ 722694 h 722694"/>
                <a:gd name="connsiteX3" fmla="*/ 60128 w 285750"/>
                <a:gd name="connsiteY3" fmla="*/ 722694 h 722694"/>
                <a:gd name="connsiteX4" fmla="*/ 0 w 285750"/>
                <a:gd name="connsiteY4" fmla="*/ 662566 h 722694"/>
                <a:gd name="connsiteX5" fmla="*/ 0 w 285750"/>
                <a:gd name="connsiteY5" fmla="*/ 60128 h 722694"/>
                <a:gd name="connsiteX6" fmla="*/ 60128 w 285750"/>
                <a:gd name="connsiteY6" fmla="*/ 0 h 72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0" h="722694">
                  <a:moveTo>
                    <a:pt x="60128" y="0"/>
                  </a:moveTo>
                  <a:lnTo>
                    <a:pt x="285750" y="0"/>
                  </a:lnTo>
                  <a:lnTo>
                    <a:pt x="285750" y="722694"/>
                  </a:lnTo>
                  <a:lnTo>
                    <a:pt x="60128" y="722694"/>
                  </a:lnTo>
                  <a:cubicBezTo>
                    <a:pt x="26920" y="722694"/>
                    <a:pt x="0" y="695774"/>
                    <a:pt x="0" y="662566"/>
                  </a:cubicBezTo>
                  <a:lnTo>
                    <a:pt x="0" y="60128"/>
                  </a:lnTo>
                  <a:cubicBezTo>
                    <a:pt x="0" y="26920"/>
                    <a:pt x="26920" y="0"/>
                    <a:pt x="6012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0" name="椭圆 56"/>
            <p:cNvSpPr/>
            <p:nvPr>
              <p:custDataLst>
                <p:tags r:id="rId26"/>
              </p:custDataLst>
            </p:nvPr>
          </p:nvSpPr>
          <p:spPr>
            <a:xfrm flipH="1">
              <a:off x="4423929" y="4188363"/>
              <a:ext cx="321938" cy="321938"/>
            </a:xfrm>
            <a:prstGeom prst="ellipse">
              <a:avLst/>
            </a:prstGeom>
            <a:solidFill>
              <a:srgbClr val="FFFFFF"/>
            </a:solidFill>
            <a:ln w="38100">
              <a:noFill/>
            </a:ln>
            <a:effectLst>
              <a:outerShdw blurRad="127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altLang="zh-CN" sz="1600" b="1">
                  <a:solidFill>
                    <a:srgbClr val="333333"/>
                  </a:solidFill>
                </a:rPr>
                <a:t>4</a:t>
              </a:r>
              <a:endParaRPr lang="en-US" altLang="zh-CN" sz="1600" b="1">
                <a:solidFill>
                  <a:srgbClr val="333333"/>
                </a:solidFill>
              </a:endParaRPr>
            </a:p>
          </p:txBody>
        </p:sp>
      </p:grpSp>
      <p:grpSp>
        <p:nvGrpSpPr>
          <p:cNvPr id="72" name="组合 1"/>
          <p:cNvGrpSpPr/>
          <p:nvPr>
            <p:custDataLst>
              <p:tags r:id="rId27"/>
            </p:custDataLst>
          </p:nvPr>
        </p:nvGrpSpPr>
        <p:grpSpPr>
          <a:xfrm>
            <a:off x="5294896" y="5272954"/>
            <a:ext cx="2299683" cy="636905"/>
            <a:chOff x="4373060" y="5612995"/>
            <a:chExt cx="2299715" cy="636914"/>
          </a:xfrm>
        </p:grpSpPr>
        <p:sp>
          <p:nvSpPr>
            <p:cNvPr id="73" name="椭圆 35"/>
            <p:cNvSpPr/>
            <p:nvPr>
              <p:custDataLst>
                <p:tags r:id="rId28"/>
              </p:custDataLst>
            </p:nvPr>
          </p:nvSpPr>
          <p:spPr>
            <a:xfrm flipH="1">
              <a:off x="4373060" y="5731545"/>
              <a:ext cx="423677" cy="423677"/>
            </a:xfrm>
            <a:prstGeom prst="ellipse">
              <a:avLst/>
            </a:prstGeom>
            <a:solidFill>
              <a:schemeClr val="accent2"/>
            </a:solidFill>
            <a:ln w="38100">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74" name="任意多边形 36"/>
            <p:cNvSpPr/>
            <p:nvPr>
              <p:custDataLst>
                <p:tags r:id="rId29"/>
              </p:custDataLst>
            </p:nvPr>
          </p:nvSpPr>
          <p:spPr>
            <a:xfrm flipH="1">
              <a:off x="5053154" y="5615535"/>
              <a:ext cx="1441470" cy="634374"/>
            </a:xfrm>
            <a:custGeom>
              <a:avLst/>
              <a:gdLst>
                <a:gd name="connsiteX0" fmla="*/ 60128 w 1651000"/>
                <a:gd name="connsiteY0" fmla="*/ 0 h 722694"/>
                <a:gd name="connsiteX1" fmla="*/ 1463872 w 1651000"/>
                <a:gd name="connsiteY1" fmla="*/ 0 h 722694"/>
                <a:gd name="connsiteX2" fmla="*/ 1524000 w 1651000"/>
                <a:gd name="connsiteY2" fmla="*/ 60128 h 722694"/>
                <a:gd name="connsiteX3" fmla="*/ 1524000 w 1651000"/>
                <a:gd name="connsiteY3" fmla="*/ 247477 h 722694"/>
                <a:gd name="connsiteX4" fmla="*/ 1651000 w 1651000"/>
                <a:gd name="connsiteY4" fmla="*/ 361348 h 722694"/>
                <a:gd name="connsiteX5" fmla="*/ 1524000 w 1651000"/>
                <a:gd name="connsiteY5" fmla="*/ 475220 h 722694"/>
                <a:gd name="connsiteX6" fmla="*/ 1524000 w 1651000"/>
                <a:gd name="connsiteY6" fmla="*/ 662566 h 722694"/>
                <a:gd name="connsiteX7" fmla="*/ 1463872 w 1651000"/>
                <a:gd name="connsiteY7" fmla="*/ 722694 h 722694"/>
                <a:gd name="connsiteX8" fmla="*/ 60128 w 1651000"/>
                <a:gd name="connsiteY8" fmla="*/ 722694 h 722694"/>
                <a:gd name="connsiteX9" fmla="*/ 0 w 1651000"/>
                <a:gd name="connsiteY9" fmla="*/ 662566 h 722694"/>
                <a:gd name="connsiteX10" fmla="*/ 0 w 1651000"/>
                <a:gd name="connsiteY10" fmla="*/ 60128 h 722694"/>
                <a:gd name="connsiteX11" fmla="*/ 60128 w 1651000"/>
                <a:gd name="connsiteY11" fmla="*/ 0 h 72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1000" h="722694">
                  <a:moveTo>
                    <a:pt x="60128" y="0"/>
                  </a:moveTo>
                  <a:lnTo>
                    <a:pt x="1463872" y="0"/>
                  </a:lnTo>
                  <a:cubicBezTo>
                    <a:pt x="1497080" y="0"/>
                    <a:pt x="1524000" y="26920"/>
                    <a:pt x="1524000" y="60128"/>
                  </a:cubicBezTo>
                  <a:lnTo>
                    <a:pt x="1524000" y="247477"/>
                  </a:lnTo>
                  <a:lnTo>
                    <a:pt x="1651000" y="361348"/>
                  </a:lnTo>
                  <a:lnTo>
                    <a:pt x="1524000" y="475220"/>
                  </a:lnTo>
                  <a:lnTo>
                    <a:pt x="1524000" y="662566"/>
                  </a:lnTo>
                  <a:cubicBezTo>
                    <a:pt x="1524000" y="695774"/>
                    <a:pt x="1497080" y="722694"/>
                    <a:pt x="1463872" y="722694"/>
                  </a:cubicBezTo>
                  <a:lnTo>
                    <a:pt x="60128" y="722694"/>
                  </a:lnTo>
                  <a:cubicBezTo>
                    <a:pt x="26920" y="722694"/>
                    <a:pt x="0" y="695774"/>
                    <a:pt x="0" y="662566"/>
                  </a:cubicBezTo>
                  <a:lnTo>
                    <a:pt x="0" y="60128"/>
                  </a:lnTo>
                  <a:cubicBezTo>
                    <a:pt x="0" y="26920"/>
                    <a:pt x="26920" y="0"/>
                    <a:pt x="60128" y="0"/>
                  </a:cubicBezTo>
                  <a:close/>
                </a:path>
              </a:pathLst>
            </a:custGeom>
            <a:gradFill flip="none" rotWithShape="1">
              <a:gsLst>
                <a:gs pos="0">
                  <a:schemeClr val="accent2">
                    <a:lumMod val="40000"/>
                    <a:lumOff val="60000"/>
                  </a:schemeClr>
                </a:gs>
                <a:gs pos="100000">
                  <a:schemeClr val="accent2">
                    <a:lumMod val="20000"/>
                    <a:lumOff val="80000"/>
                  </a:schemeClr>
                </a:gs>
              </a:gsLst>
              <a:lin ang="0" scaled="0"/>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36000" bIns="0" rtlCol="0" anchor="ctr" anchorCtr="1">
              <a:normAutofit/>
            </a:bodyPr>
            <a:lstStyle/>
            <a:p>
              <a:pPr algn="l">
                <a:lnSpc>
                  <a:spcPct val="96000"/>
                </a:lnSpc>
              </a:pPr>
              <a:r>
                <a:rPr lang="en-US" altLang="zh-CN" sz="1600" dirty="0">
                  <a:solidFill>
                    <a:srgbClr val="333333"/>
                  </a:solidFill>
                  <a:uFillTx/>
                  <a:latin typeface="Calibri" panose="020F0502020204030204" pitchFamily="34" charset="0"/>
                  <a:ea typeface="+mj-ea"/>
                  <a:cs typeface="+mj-cs"/>
                </a:rPr>
                <a:t>Feedback Session</a:t>
              </a:r>
              <a:endParaRPr lang="en-US" altLang="zh-CN" sz="1600" dirty="0">
                <a:solidFill>
                  <a:srgbClr val="333333"/>
                </a:solidFill>
                <a:uFillTx/>
                <a:latin typeface="Calibri" panose="020F0502020204030204" pitchFamily="34" charset="0"/>
                <a:ea typeface="+mj-ea"/>
                <a:cs typeface="+mj-cs"/>
              </a:endParaRPr>
            </a:p>
          </p:txBody>
        </p:sp>
        <p:sp>
          <p:nvSpPr>
            <p:cNvPr id="75" name="任意多边形 38"/>
            <p:cNvSpPr/>
            <p:nvPr>
              <p:custDataLst>
                <p:tags r:id="rId30"/>
              </p:custDataLst>
            </p:nvPr>
          </p:nvSpPr>
          <p:spPr>
            <a:xfrm flipH="1">
              <a:off x="6421914" y="5612995"/>
              <a:ext cx="250861" cy="634456"/>
            </a:xfrm>
            <a:custGeom>
              <a:avLst/>
              <a:gdLst>
                <a:gd name="connsiteX0" fmla="*/ 60128 w 285750"/>
                <a:gd name="connsiteY0" fmla="*/ 0 h 722694"/>
                <a:gd name="connsiteX1" fmla="*/ 285750 w 285750"/>
                <a:gd name="connsiteY1" fmla="*/ 0 h 722694"/>
                <a:gd name="connsiteX2" fmla="*/ 285750 w 285750"/>
                <a:gd name="connsiteY2" fmla="*/ 722694 h 722694"/>
                <a:gd name="connsiteX3" fmla="*/ 60128 w 285750"/>
                <a:gd name="connsiteY3" fmla="*/ 722694 h 722694"/>
                <a:gd name="connsiteX4" fmla="*/ 0 w 285750"/>
                <a:gd name="connsiteY4" fmla="*/ 662566 h 722694"/>
                <a:gd name="connsiteX5" fmla="*/ 0 w 285750"/>
                <a:gd name="connsiteY5" fmla="*/ 60128 h 722694"/>
                <a:gd name="connsiteX6" fmla="*/ 60128 w 285750"/>
                <a:gd name="connsiteY6" fmla="*/ 0 h 72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0" h="722694">
                  <a:moveTo>
                    <a:pt x="60128" y="0"/>
                  </a:moveTo>
                  <a:lnTo>
                    <a:pt x="285750" y="0"/>
                  </a:lnTo>
                  <a:lnTo>
                    <a:pt x="285750" y="722694"/>
                  </a:lnTo>
                  <a:lnTo>
                    <a:pt x="60128" y="722694"/>
                  </a:lnTo>
                  <a:cubicBezTo>
                    <a:pt x="26920" y="722694"/>
                    <a:pt x="0" y="695774"/>
                    <a:pt x="0" y="662566"/>
                  </a:cubicBezTo>
                  <a:lnTo>
                    <a:pt x="0" y="60128"/>
                  </a:lnTo>
                  <a:cubicBezTo>
                    <a:pt x="0" y="26920"/>
                    <a:pt x="26920" y="0"/>
                    <a:pt x="6012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7" name="椭圆 40"/>
            <p:cNvSpPr/>
            <p:nvPr>
              <p:custDataLst>
                <p:tags r:id="rId31"/>
              </p:custDataLst>
            </p:nvPr>
          </p:nvSpPr>
          <p:spPr>
            <a:xfrm flipH="1">
              <a:off x="4423929" y="5782414"/>
              <a:ext cx="321938" cy="321938"/>
            </a:xfrm>
            <a:prstGeom prst="ellipse">
              <a:avLst/>
            </a:prstGeom>
            <a:solidFill>
              <a:srgbClr val="FFFFFF"/>
            </a:solidFill>
            <a:ln w="38100">
              <a:noFill/>
            </a:ln>
            <a:effectLst>
              <a:outerShdw blurRad="127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altLang="zh-CN" sz="1600" b="1">
                  <a:solidFill>
                    <a:srgbClr val="333333"/>
                  </a:solidFill>
                </a:rPr>
                <a:t>6</a:t>
              </a:r>
              <a:endParaRPr lang="zh-CN" altLang="en-US" sz="1600" b="1">
                <a:solidFill>
                  <a:srgbClr val="333333"/>
                </a:solidFill>
              </a:endParaRPr>
            </a:p>
          </p:txBody>
        </p:sp>
      </p:grpSp>
    </p:spTree>
    <p:custDataLst>
      <p:tags r:id="rId32"/>
    </p:custData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28"/>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29"/>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30"/>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31"/>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32"/>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ppt_x</p:attrName>
                                        </p:attrNameLst>
                                      </p:cBhvr>
                                      <p:tavLst>
                                        <p:tav tm="0">
                                          <p:val>
                                            <p:strVal val="#ppt_x"/>
                                          </p:val>
                                        </p:tav>
                                        <p:tav tm="100000">
                                          <p:val>
                                            <p:strVal val="#ppt_x"/>
                                          </p:val>
                                        </p:tav>
                                      </p:tavLst>
                                    </p:anim>
                                    <p:anim calcmode="lin" valueType="num">
                                      <p:cBhvr>
                                        <p:cTn id="18" dur="500" fill="hold"/>
                                        <p:tgtEl>
                                          <p:spTgt spid="28"/>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p:cTn id="21" dur="500" fill="hold"/>
                                        <p:tgtEl>
                                          <p:spTgt spid="29"/>
                                        </p:tgtEl>
                                        <p:attrNameLst>
                                          <p:attrName>ppt_x</p:attrName>
                                        </p:attrNameLst>
                                      </p:cBhvr>
                                      <p:tavLst>
                                        <p:tav tm="0">
                                          <p:val>
                                            <p:strVal val="#ppt_x"/>
                                          </p:val>
                                        </p:tav>
                                        <p:tav tm="100000">
                                          <p:val>
                                            <p:strVal val="#ppt_x"/>
                                          </p:val>
                                        </p:tav>
                                      </p:tavLst>
                                    </p:anim>
                                    <p:anim calcmode="lin" valueType="num">
                                      <p:cBhvr>
                                        <p:cTn id="22" dur="500" fill="hold"/>
                                        <p:tgtEl>
                                          <p:spTgt spid="29"/>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ppt_x</p:attrName>
                                        </p:attrNameLst>
                                      </p:cBhvr>
                                      <p:tavLst>
                                        <p:tav tm="0">
                                          <p:val>
                                            <p:strVal val="#ppt_x"/>
                                          </p:val>
                                        </p:tav>
                                        <p:tav tm="100000">
                                          <p:val>
                                            <p:strVal val="#ppt_x"/>
                                          </p:val>
                                        </p:tav>
                                      </p:tavLst>
                                    </p:anim>
                                    <p:anim calcmode="lin" valueType="num">
                                      <p:cBhvr>
                                        <p:cTn id="26" dur="500" fill="hold"/>
                                        <p:tgtEl>
                                          <p:spTgt spid="30"/>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p:cTn id="29" dur="500" fill="hold"/>
                                        <p:tgtEl>
                                          <p:spTgt spid="31"/>
                                        </p:tgtEl>
                                        <p:attrNameLst>
                                          <p:attrName>ppt_x</p:attrName>
                                        </p:attrNameLst>
                                      </p:cBhvr>
                                      <p:tavLst>
                                        <p:tav tm="0">
                                          <p:val>
                                            <p:strVal val="#ppt_x"/>
                                          </p:val>
                                        </p:tav>
                                        <p:tav tm="100000">
                                          <p:val>
                                            <p:strVal val="#ppt_x"/>
                                          </p:val>
                                        </p:tav>
                                      </p:tavLst>
                                    </p:anim>
                                    <p:anim calcmode="lin" valueType="num">
                                      <p:cBhvr>
                                        <p:cTn id="30" dur="500" fill="hold"/>
                                        <p:tgtEl>
                                          <p:spTgt spid="31"/>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32"/>
                                        </p:tgtEl>
                                        <p:attrNameLst>
                                          <p:attrName>style.visibility</p:attrName>
                                        </p:attrNameLst>
                                      </p:cBhvr>
                                      <p:to>
                                        <p:strVal val="visible"/>
                                      </p:to>
                                    </p:set>
                                    <p:anim calcmode="lin" valueType="num">
                                      <p:cBhvr>
                                        <p:cTn id="33" dur="500" fill="hold"/>
                                        <p:tgtEl>
                                          <p:spTgt spid="32"/>
                                        </p:tgtEl>
                                        <p:attrNameLst>
                                          <p:attrName>ppt_x</p:attrName>
                                        </p:attrNameLst>
                                      </p:cBhvr>
                                      <p:tavLst>
                                        <p:tav tm="0">
                                          <p:val>
                                            <p:strVal val="#ppt_x"/>
                                          </p:val>
                                        </p:tav>
                                        <p:tav tm="100000">
                                          <p:val>
                                            <p:strVal val="#ppt_x"/>
                                          </p:val>
                                        </p:tav>
                                      </p:tavLst>
                                    </p:anim>
                                    <p:anim calcmode="lin" valueType="num">
                                      <p:cBhvr>
                                        <p:cTn id="34" dur="500" fill="hold"/>
                                        <p:tgtEl>
                                          <p:spTgt spid="32"/>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1000"/>
                                        <p:tgtEl>
                                          <p:spTgt spid="25"/>
                                        </p:tgtEl>
                                      </p:cBhvr>
                                    </p:animEffect>
                                    <p:anim calcmode="lin" valueType="num">
                                      <p:cBhvr>
                                        <p:cTn id="38" dur="1000" fill="hold"/>
                                        <p:tgtEl>
                                          <p:spTgt spid="25"/>
                                        </p:tgtEl>
                                        <p:attrNameLst>
                                          <p:attrName>ppt_x</p:attrName>
                                        </p:attrNameLst>
                                      </p:cBhvr>
                                      <p:tavLst>
                                        <p:tav tm="0">
                                          <p:val>
                                            <p:strVal val="#ppt_x"/>
                                          </p:val>
                                        </p:tav>
                                        <p:tav tm="100000">
                                          <p:val>
                                            <p:strVal val="#ppt_x"/>
                                          </p:val>
                                        </p:tav>
                                      </p:tavLst>
                                    </p:anim>
                                    <p:anim calcmode="lin" valueType="num">
                                      <p:cBhvr>
                                        <p:cTn id="39" dur="1000" fill="hold"/>
                                        <p:tgtEl>
                                          <p:spTgt spid="25"/>
                                        </p:tgtEl>
                                        <p:attrNameLst>
                                          <p:attrName>ppt_y</p:attrName>
                                        </p:attrNameLst>
                                      </p:cBhvr>
                                      <p:tavLst>
                                        <p:tav tm="0">
                                          <p:val>
                                            <p:strVal val="#ppt_y+.1"/>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 calcmode="lin" valueType="num">
                                      <p:cBhvr>
                                        <p:cTn id="42" dur="500" fill="hold"/>
                                        <p:tgtEl>
                                          <p:spTgt spid="40"/>
                                        </p:tgtEl>
                                        <p:attrNameLst>
                                          <p:attrName>ppt_x</p:attrName>
                                        </p:attrNameLst>
                                      </p:cBhvr>
                                      <p:tavLst>
                                        <p:tav tm="0">
                                          <p:val>
                                            <p:strVal val="0-#ppt_w/2"/>
                                          </p:val>
                                        </p:tav>
                                        <p:tav tm="100000">
                                          <p:val>
                                            <p:strVal val="#ppt_x"/>
                                          </p:val>
                                        </p:tav>
                                      </p:tavLst>
                                    </p:anim>
                                    <p:anim calcmode="lin" valueType="num">
                                      <p:cBhvr>
                                        <p:cTn id="43" dur="500" fill="hold"/>
                                        <p:tgtEl>
                                          <p:spTgt spid="40"/>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 calcmode="lin" valueType="num">
                                      <p:cBhvr>
                                        <p:cTn id="46" dur="500" fill="hold"/>
                                        <p:tgtEl>
                                          <p:spTgt spid="41"/>
                                        </p:tgtEl>
                                        <p:attrNameLst>
                                          <p:attrName>ppt_x</p:attrName>
                                        </p:attrNameLst>
                                      </p:cBhvr>
                                      <p:tavLst>
                                        <p:tav tm="0">
                                          <p:val>
                                            <p:strVal val="0-#ppt_w/2"/>
                                          </p:val>
                                        </p:tav>
                                        <p:tav tm="100000">
                                          <p:val>
                                            <p:strVal val="#ppt_x"/>
                                          </p:val>
                                        </p:tav>
                                      </p:tavLst>
                                    </p:anim>
                                    <p:anim calcmode="lin" valueType="num">
                                      <p:cBhvr>
                                        <p:cTn id="47" dur="500" fill="hold"/>
                                        <p:tgtEl>
                                          <p:spTgt spid="41"/>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42"/>
                                        </p:tgtEl>
                                        <p:attrNameLst>
                                          <p:attrName>style.visibility</p:attrName>
                                        </p:attrNameLst>
                                      </p:cBhvr>
                                      <p:to>
                                        <p:strVal val="visible"/>
                                      </p:to>
                                    </p:set>
                                    <p:anim calcmode="lin" valueType="num">
                                      <p:cBhvr>
                                        <p:cTn id="50" dur="500" fill="hold"/>
                                        <p:tgtEl>
                                          <p:spTgt spid="42"/>
                                        </p:tgtEl>
                                        <p:attrNameLst>
                                          <p:attrName>ppt_x</p:attrName>
                                        </p:attrNameLst>
                                      </p:cBhvr>
                                      <p:tavLst>
                                        <p:tav tm="0">
                                          <p:val>
                                            <p:strVal val="0-#ppt_w/2"/>
                                          </p:val>
                                        </p:tav>
                                        <p:tav tm="100000">
                                          <p:val>
                                            <p:strVal val="#ppt_x"/>
                                          </p:val>
                                        </p:tav>
                                      </p:tavLst>
                                    </p:anim>
                                    <p:anim calcmode="lin" valueType="num">
                                      <p:cBhvr>
                                        <p:cTn id="51" dur="500" fill="hold"/>
                                        <p:tgtEl>
                                          <p:spTgt spid="42"/>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43"/>
                                        </p:tgtEl>
                                        <p:attrNameLst>
                                          <p:attrName>style.visibility</p:attrName>
                                        </p:attrNameLst>
                                      </p:cBhvr>
                                      <p:to>
                                        <p:strVal val="visible"/>
                                      </p:to>
                                    </p:set>
                                    <p:anim calcmode="lin" valueType="num">
                                      <p:cBhvr>
                                        <p:cTn id="54" dur="500" fill="hold"/>
                                        <p:tgtEl>
                                          <p:spTgt spid="43"/>
                                        </p:tgtEl>
                                        <p:attrNameLst>
                                          <p:attrName>ppt_x</p:attrName>
                                        </p:attrNameLst>
                                      </p:cBhvr>
                                      <p:tavLst>
                                        <p:tav tm="0">
                                          <p:val>
                                            <p:strVal val="0-#ppt_w/2"/>
                                          </p:val>
                                        </p:tav>
                                        <p:tav tm="100000">
                                          <p:val>
                                            <p:strVal val="#ppt_x"/>
                                          </p:val>
                                        </p:tav>
                                      </p:tavLst>
                                    </p:anim>
                                    <p:anim calcmode="lin" valueType="num">
                                      <p:cBhvr>
                                        <p:cTn id="55" dur="500" fill="hold"/>
                                        <p:tgtEl>
                                          <p:spTgt spid="43"/>
                                        </p:tgtEl>
                                        <p:attrNameLst>
                                          <p:attrName>ppt_y</p:attrName>
                                        </p:attrNameLst>
                                      </p:cBhvr>
                                      <p:tavLst>
                                        <p:tav tm="0">
                                          <p:val>
                                            <p:strVal val="#ppt_y"/>
                                          </p:val>
                                        </p:tav>
                                        <p:tav tm="100000">
                                          <p:val>
                                            <p:strVal val="#ppt_y"/>
                                          </p:val>
                                        </p:tav>
                                      </p:tavLst>
                                    </p:anim>
                                  </p:childTnLst>
                                </p:cTn>
                              </p:par>
                              <p:par>
                                <p:cTn id="56" presetID="8" presetClass="emph" presetSubtype="0" fill="hold" grpId="1" nodeType="withEffect">
                                  <p:stCondLst>
                                    <p:cond delay="0"/>
                                  </p:stCondLst>
                                  <p:childTnLst>
                                    <p:animRot by="21600000">
                                      <p:cBhvr>
                                        <p:cTn id="57" dur="500" fill="hold"/>
                                        <p:tgtEl>
                                          <p:spTgt spid="40"/>
                                        </p:tgtEl>
                                        <p:attrNameLst>
                                          <p:attrName>r</p:attrName>
                                        </p:attrNameLst>
                                      </p:cBhvr>
                                    </p:animRot>
                                  </p:childTnLst>
                                </p:cTn>
                              </p:par>
                              <p:par>
                                <p:cTn id="58" presetID="8" presetClass="emph" presetSubtype="0" fill="hold" grpId="1" nodeType="withEffect">
                                  <p:stCondLst>
                                    <p:cond delay="0"/>
                                  </p:stCondLst>
                                  <p:childTnLst>
                                    <p:animRot by="21600000">
                                      <p:cBhvr>
                                        <p:cTn id="59" dur="500" fill="hold"/>
                                        <p:tgtEl>
                                          <p:spTgt spid="41"/>
                                        </p:tgtEl>
                                        <p:attrNameLst>
                                          <p:attrName>r</p:attrName>
                                        </p:attrNameLst>
                                      </p:cBhvr>
                                    </p:animRot>
                                  </p:childTnLst>
                                </p:cTn>
                              </p:par>
                              <p:par>
                                <p:cTn id="60" presetID="8" presetClass="emph" presetSubtype="0" fill="hold" grpId="1" nodeType="withEffect">
                                  <p:stCondLst>
                                    <p:cond delay="0"/>
                                  </p:stCondLst>
                                  <p:childTnLst>
                                    <p:animRot by="21600000">
                                      <p:cBhvr>
                                        <p:cTn id="61" dur="500" fill="hold"/>
                                        <p:tgtEl>
                                          <p:spTgt spid="42"/>
                                        </p:tgtEl>
                                        <p:attrNameLst>
                                          <p:attrName>r</p:attrName>
                                        </p:attrNameLst>
                                      </p:cBhvr>
                                    </p:animRot>
                                  </p:childTnLst>
                                </p:cTn>
                              </p:par>
                              <p:par>
                                <p:cTn id="62" presetID="8" presetClass="emph" presetSubtype="0" fill="hold" grpId="1" nodeType="withEffect">
                                  <p:stCondLst>
                                    <p:cond delay="0"/>
                                  </p:stCondLst>
                                  <p:childTnLst>
                                    <p:animRot by="21600000">
                                      <p:cBhvr>
                                        <p:cTn id="63" dur="500" fill="hold"/>
                                        <p:tgtEl>
                                          <p:spTgt spid="43"/>
                                        </p:tgtEl>
                                        <p:attrNameLst>
                                          <p:attrName>r</p:attrName>
                                        </p:attrNameLst>
                                      </p:cBhvr>
                                    </p:animRot>
                                  </p:childTnLst>
                                </p:cTn>
                              </p:par>
                              <p:par>
                                <p:cTn id="64" presetID="10" presetClass="entr" presetSubtype="0" fill="hold" grpId="0" nodeType="withEffect">
                                  <p:stCondLst>
                                    <p:cond delay="300"/>
                                  </p:stCondLst>
                                  <p:childTnLst>
                                    <p:set>
                                      <p:cBhvr>
                                        <p:cTn id="65" dur="1" fill="hold">
                                          <p:stCondLst>
                                            <p:cond delay="0"/>
                                          </p:stCondLst>
                                        </p:cTn>
                                        <p:tgtEl>
                                          <p:spTgt spid="2"/>
                                        </p:tgtEl>
                                        <p:attrNameLst>
                                          <p:attrName>style.visibility</p:attrName>
                                        </p:attrNameLst>
                                      </p:cBhvr>
                                      <p:to>
                                        <p:strVal val="visible"/>
                                      </p:to>
                                    </p:set>
                                    <p:animEffect transition="in" filter="fade">
                                      <p:cBhvr>
                                        <p:cTn id="6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8" grpId="1" bldLvl="0" animBg="1"/>
      <p:bldP spid="29" grpId="0" bldLvl="0" animBg="1"/>
      <p:bldP spid="29" grpId="1" bldLvl="0" animBg="1"/>
      <p:bldP spid="30" grpId="0" bldLvl="0" animBg="1"/>
      <p:bldP spid="30" grpId="1" bldLvl="0" animBg="1"/>
      <p:bldP spid="31" grpId="0" bldLvl="0" animBg="1"/>
      <p:bldP spid="31" grpId="1" bldLvl="0" animBg="1"/>
      <p:bldP spid="32" grpId="0" bldLvl="0" animBg="1"/>
      <p:bldP spid="32" grpId="1" bldLvl="0" animBg="1"/>
      <p:bldP spid="25" grpId="0"/>
      <p:bldP spid="40" grpId="0" bldLvl="0" animBg="1"/>
      <p:bldP spid="40" grpId="1" bldLvl="0" animBg="1"/>
      <p:bldP spid="41" grpId="0" bldLvl="0" animBg="1"/>
      <p:bldP spid="41" grpId="1" bldLvl="0" animBg="1"/>
      <p:bldP spid="42" grpId="0" bldLvl="0" animBg="1"/>
      <p:bldP spid="42" grpId="1" bldLvl="0" animBg="1"/>
      <p:bldP spid="43" grpId="0" bldLvl="0" animBg="1"/>
      <p:bldP spid="43" grpId="1" bldLvl="0" animBg="1"/>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 name="等腰三角形 27"/>
          <p:cNvSpPr>
            <a:spLocks noChangeArrowheads="1"/>
          </p:cNvSpPr>
          <p:nvPr/>
        </p:nvSpPr>
        <p:spPr bwMode="auto">
          <a:xfrm rot="9233090">
            <a:off x="11153775" y="6661150"/>
            <a:ext cx="122238" cy="104775"/>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sz="1800">
              <a:solidFill>
                <a:srgbClr val="FFC20F"/>
              </a:solidFill>
              <a:latin typeface="Calibri" panose="020F0502020204030204" pitchFamily="34" charset="0"/>
              <a:ea typeface="幼圆" pitchFamily="49" charset="-122"/>
            </a:endParaRPr>
          </a:p>
        </p:txBody>
      </p:sp>
      <p:sp>
        <p:nvSpPr>
          <p:cNvPr id="29" name="等腰三角形 28"/>
          <p:cNvSpPr>
            <a:spLocks noChangeArrowheads="1"/>
          </p:cNvSpPr>
          <p:nvPr/>
        </p:nvSpPr>
        <p:spPr bwMode="auto">
          <a:xfrm rot="-6030424">
            <a:off x="10913269" y="6634956"/>
            <a:ext cx="180975" cy="157163"/>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sz="1800">
              <a:solidFill>
                <a:srgbClr val="FFC20F"/>
              </a:solidFill>
              <a:latin typeface="Calibri" panose="020F0502020204030204" pitchFamily="34" charset="0"/>
              <a:ea typeface="幼圆" pitchFamily="49" charset="-122"/>
            </a:endParaRPr>
          </a:p>
        </p:txBody>
      </p:sp>
      <p:sp>
        <p:nvSpPr>
          <p:cNvPr id="30" name="等腰三角形 29"/>
          <p:cNvSpPr>
            <a:spLocks noChangeArrowheads="1"/>
          </p:cNvSpPr>
          <p:nvPr/>
        </p:nvSpPr>
        <p:spPr bwMode="auto">
          <a:xfrm rot="-228606">
            <a:off x="11368088" y="6643688"/>
            <a:ext cx="122237" cy="104775"/>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sz="1800">
              <a:solidFill>
                <a:srgbClr val="FFC20F"/>
              </a:solidFill>
              <a:latin typeface="Calibri" panose="020F0502020204030204" pitchFamily="34" charset="0"/>
              <a:ea typeface="幼圆" pitchFamily="49" charset="-122"/>
            </a:endParaRPr>
          </a:p>
        </p:txBody>
      </p:sp>
      <p:sp>
        <p:nvSpPr>
          <p:cNvPr id="31" name="等腰三角形 30"/>
          <p:cNvSpPr>
            <a:spLocks noChangeArrowheads="1"/>
          </p:cNvSpPr>
          <p:nvPr/>
        </p:nvSpPr>
        <p:spPr bwMode="auto">
          <a:xfrm rot="-3389783">
            <a:off x="11107738" y="6572250"/>
            <a:ext cx="58737" cy="49213"/>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sz="1800">
              <a:solidFill>
                <a:srgbClr val="FFC20F"/>
              </a:solidFill>
              <a:latin typeface="Calibri" panose="020F0502020204030204" pitchFamily="34" charset="0"/>
              <a:ea typeface="幼圆" pitchFamily="49" charset="-122"/>
            </a:endParaRPr>
          </a:p>
        </p:txBody>
      </p:sp>
      <p:sp>
        <p:nvSpPr>
          <p:cNvPr id="32" name="等腰三角形 31"/>
          <p:cNvSpPr>
            <a:spLocks noChangeArrowheads="1"/>
          </p:cNvSpPr>
          <p:nvPr/>
        </p:nvSpPr>
        <p:spPr bwMode="auto">
          <a:xfrm rot="8748521">
            <a:off x="11296650" y="6657975"/>
            <a:ext cx="58738" cy="49213"/>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sz="1800">
              <a:solidFill>
                <a:srgbClr val="FFC20F"/>
              </a:solidFill>
              <a:latin typeface="Calibri" panose="020F0502020204030204" pitchFamily="34" charset="0"/>
              <a:ea typeface="幼圆" pitchFamily="49" charset="-122"/>
            </a:endParaRPr>
          </a:p>
        </p:txBody>
      </p:sp>
      <p:sp>
        <p:nvSpPr>
          <p:cNvPr id="25" name="文本框 24"/>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12</a:t>
            </a:r>
            <a:endParaRPr lang="zh-CN" altLang="en-US" sz="1500">
              <a:solidFill>
                <a:srgbClr val="197519"/>
              </a:solidFill>
              <a:ea typeface="方正粗倩简体" pitchFamily="65" charset="-122"/>
            </a:endParaRPr>
          </a:p>
        </p:txBody>
      </p:sp>
      <p:sp>
        <p:nvSpPr>
          <p:cNvPr id="40" name="等腰三角形 39"/>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41" name="等腰三角形 40"/>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42" name="等腰三角形 41"/>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43" name="等腰三角形 42"/>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2" name="矩形 1"/>
          <p:cNvSpPr>
            <a:spLocks noChangeArrowheads="1"/>
          </p:cNvSpPr>
          <p:nvPr/>
        </p:nvSpPr>
        <p:spPr bwMode="auto">
          <a:xfrm>
            <a:off x="1129030" y="403860"/>
            <a:ext cx="4502785" cy="521970"/>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a:spAutoFit/>
          </a:bodyPr>
          <a:lstStyle/>
          <a:p>
            <a:pPr lvl="0" algn="ctr">
              <a:buClrTx/>
              <a:buSzTx/>
              <a:buFontTx/>
            </a:pPr>
            <a:r>
              <a:rPr lang="en-US" altLang="zh-CN" sz="2800" b="1" dirty="0">
                <a:solidFill>
                  <a:srgbClr val="197519"/>
                </a:solidFill>
                <a:latin typeface="Calibri" panose="020F0502020204030204" pitchFamily="34" charset="0"/>
                <a:cs typeface="Calibri" panose="020F0502020204030204" pitchFamily="34" charset="0"/>
                <a:sym typeface="+mn-ea"/>
              </a:rPr>
              <a:t>Supplier Audit Execution</a:t>
            </a:r>
            <a:endParaRPr lang="en-US" altLang="zh-CN" sz="2800" b="1" dirty="0">
              <a:solidFill>
                <a:srgbClr val="197519"/>
              </a:solidFill>
              <a:latin typeface="Calibri" panose="020F0502020204030204" pitchFamily="34" charset="0"/>
              <a:cs typeface="Calibri" panose="020F0502020204030204" pitchFamily="34" charset="0"/>
              <a:sym typeface="+mn-ea"/>
            </a:endParaRPr>
          </a:p>
        </p:txBody>
      </p:sp>
      <p:graphicFrame>
        <p:nvGraphicFramePr>
          <p:cNvPr id="10" name="图示 9"/>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ustDataLst>
      <p:tags r:id="rId6"/>
    </p:custData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28"/>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29"/>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30"/>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31"/>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32"/>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ppt_x</p:attrName>
                                        </p:attrNameLst>
                                      </p:cBhvr>
                                      <p:tavLst>
                                        <p:tav tm="0">
                                          <p:val>
                                            <p:strVal val="#ppt_x"/>
                                          </p:val>
                                        </p:tav>
                                        <p:tav tm="100000">
                                          <p:val>
                                            <p:strVal val="#ppt_x"/>
                                          </p:val>
                                        </p:tav>
                                      </p:tavLst>
                                    </p:anim>
                                    <p:anim calcmode="lin" valueType="num">
                                      <p:cBhvr>
                                        <p:cTn id="18" dur="500" fill="hold"/>
                                        <p:tgtEl>
                                          <p:spTgt spid="28"/>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p:cTn id="21" dur="500" fill="hold"/>
                                        <p:tgtEl>
                                          <p:spTgt spid="29"/>
                                        </p:tgtEl>
                                        <p:attrNameLst>
                                          <p:attrName>ppt_x</p:attrName>
                                        </p:attrNameLst>
                                      </p:cBhvr>
                                      <p:tavLst>
                                        <p:tav tm="0">
                                          <p:val>
                                            <p:strVal val="#ppt_x"/>
                                          </p:val>
                                        </p:tav>
                                        <p:tav tm="100000">
                                          <p:val>
                                            <p:strVal val="#ppt_x"/>
                                          </p:val>
                                        </p:tav>
                                      </p:tavLst>
                                    </p:anim>
                                    <p:anim calcmode="lin" valueType="num">
                                      <p:cBhvr>
                                        <p:cTn id="22" dur="500" fill="hold"/>
                                        <p:tgtEl>
                                          <p:spTgt spid="29"/>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ppt_x</p:attrName>
                                        </p:attrNameLst>
                                      </p:cBhvr>
                                      <p:tavLst>
                                        <p:tav tm="0">
                                          <p:val>
                                            <p:strVal val="#ppt_x"/>
                                          </p:val>
                                        </p:tav>
                                        <p:tav tm="100000">
                                          <p:val>
                                            <p:strVal val="#ppt_x"/>
                                          </p:val>
                                        </p:tav>
                                      </p:tavLst>
                                    </p:anim>
                                    <p:anim calcmode="lin" valueType="num">
                                      <p:cBhvr>
                                        <p:cTn id="26" dur="500" fill="hold"/>
                                        <p:tgtEl>
                                          <p:spTgt spid="30"/>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p:cTn id="29" dur="500" fill="hold"/>
                                        <p:tgtEl>
                                          <p:spTgt spid="31"/>
                                        </p:tgtEl>
                                        <p:attrNameLst>
                                          <p:attrName>ppt_x</p:attrName>
                                        </p:attrNameLst>
                                      </p:cBhvr>
                                      <p:tavLst>
                                        <p:tav tm="0">
                                          <p:val>
                                            <p:strVal val="#ppt_x"/>
                                          </p:val>
                                        </p:tav>
                                        <p:tav tm="100000">
                                          <p:val>
                                            <p:strVal val="#ppt_x"/>
                                          </p:val>
                                        </p:tav>
                                      </p:tavLst>
                                    </p:anim>
                                    <p:anim calcmode="lin" valueType="num">
                                      <p:cBhvr>
                                        <p:cTn id="30" dur="500" fill="hold"/>
                                        <p:tgtEl>
                                          <p:spTgt spid="31"/>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32"/>
                                        </p:tgtEl>
                                        <p:attrNameLst>
                                          <p:attrName>style.visibility</p:attrName>
                                        </p:attrNameLst>
                                      </p:cBhvr>
                                      <p:to>
                                        <p:strVal val="visible"/>
                                      </p:to>
                                    </p:set>
                                    <p:anim calcmode="lin" valueType="num">
                                      <p:cBhvr>
                                        <p:cTn id="33" dur="500" fill="hold"/>
                                        <p:tgtEl>
                                          <p:spTgt spid="32"/>
                                        </p:tgtEl>
                                        <p:attrNameLst>
                                          <p:attrName>ppt_x</p:attrName>
                                        </p:attrNameLst>
                                      </p:cBhvr>
                                      <p:tavLst>
                                        <p:tav tm="0">
                                          <p:val>
                                            <p:strVal val="#ppt_x"/>
                                          </p:val>
                                        </p:tav>
                                        <p:tav tm="100000">
                                          <p:val>
                                            <p:strVal val="#ppt_x"/>
                                          </p:val>
                                        </p:tav>
                                      </p:tavLst>
                                    </p:anim>
                                    <p:anim calcmode="lin" valueType="num">
                                      <p:cBhvr>
                                        <p:cTn id="34" dur="500" fill="hold"/>
                                        <p:tgtEl>
                                          <p:spTgt spid="32"/>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1000"/>
                                        <p:tgtEl>
                                          <p:spTgt spid="25"/>
                                        </p:tgtEl>
                                      </p:cBhvr>
                                    </p:animEffect>
                                    <p:anim calcmode="lin" valueType="num">
                                      <p:cBhvr>
                                        <p:cTn id="38" dur="1000" fill="hold"/>
                                        <p:tgtEl>
                                          <p:spTgt spid="25"/>
                                        </p:tgtEl>
                                        <p:attrNameLst>
                                          <p:attrName>ppt_x</p:attrName>
                                        </p:attrNameLst>
                                      </p:cBhvr>
                                      <p:tavLst>
                                        <p:tav tm="0">
                                          <p:val>
                                            <p:strVal val="#ppt_x"/>
                                          </p:val>
                                        </p:tav>
                                        <p:tav tm="100000">
                                          <p:val>
                                            <p:strVal val="#ppt_x"/>
                                          </p:val>
                                        </p:tav>
                                      </p:tavLst>
                                    </p:anim>
                                    <p:anim calcmode="lin" valueType="num">
                                      <p:cBhvr>
                                        <p:cTn id="39" dur="1000" fill="hold"/>
                                        <p:tgtEl>
                                          <p:spTgt spid="25"/>
                                        </p:tgtEl>
                                        <p:attrNameLst>
                                          <p:attrName>ppt_y</p:attrName>
                                        </p:attrNameLst>
                                      </p:cBhvr>
                                      <p:tavLst>
                                        <p:tav tm="0">
                                          <p:val>
                                            <p:strVal val="#ppt_y+.1"/>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 calcmode="lin" valueType="num">
                                      <p:cBhvr>
                                        <p:cTn id="42" dur="500" fill="hold"/>
                                        <p:tgtEl>
                                          <p:spTgt spid="40"/>
                                        </p:tgtEl>
                                        <p:attrNameLst>
                                          <p:attrName>ppt_x</p:attrName>
                                        </p:attrNameLst>
                                      </p:cBhvr>
                                      <p:tavLst>
                                        <p:tav tm="0">
                                          <p:val>
                                            <p:strVal val="0-#ppt_w/2"/>
                                          </p:val>
                                        </p:tav>
                                        <p:tav tm="100000">
                                          <p:val>
                                            <p:strVal val="#ppt_x"/>
                                          </p:val>
                                        </p:tav>
                                      </p:tavLst>
                                    </p:anim>
                                    <p:anim calcmode="lin" valueType="num">
                                      <p:cBhvr>
                                        <p:cTn id="43" dur="500" fill="hold"/>
                                        <p:tgtEl>
                                          <p:spTgt spid="40"/>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 calcmode="lin" valueType="num">
                                      <p:cBhvr>
                                        <p:cTn id="46" dur="500" fill="hold"/>
                                        <p:tgtEl>
                                          <p:spTgt spid="41"/>
                                        </p:tgtEl>
                                        <p:attrNameLst>
                                          <p:attrName>ppt_x</p:attrName>
                                        </p:attrNameLst>
                                      </p:cBhvr>
                                      <p:tavLst>
                                        <p:tav tm="0">
                                          <p:val>
                                            <p:strVal val="0-#ppt_w/2"/>
                                          </p:val>
                                        </p:tav>
                                        <p:tav tm="100000">
                                          <p:val>
                                            <p:strVal val="#ppt_x"/>
                                          </p:val>
                                        </p:tav>
                                      </p:tavLst>
                                    </p:anim>
                                    <p:anim calcmode="lin" valueType="num">
                                      <p:cBhvr>
                                        <p:cTn id="47" dur="500" fill="hold"/>
                                        <p:tgtEl>
                                          <p:spTgt spid="41"/>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42"/>
                                        </p:tgtEl>
                                        <p:attrNameLst>
                                          <p:attrName>style.visibility</p:attrName>
                                        </p:attrNameLst>
                                      </p:cBhvr>
                                      <p:to>
                                        <p:strVal val="visible"/>
                                      </p:to>
                                    </p:set>
                                    <p:anim calcmode="lin" valueType="num">
                                      <p:cBhvr>
                                        <p:cTn id="50" dur="500" fill="hold"/>
                                        <p:tgtEl>
                                          <p:spTgt spid="42"/>
                                        </p:tgtEl>
                                        <p:attrNameLst>
                                          <p:attrName>ppt_x</p:attrName>
                                        </p:attrNameLst>
                                      </p:cBhvr>
                                      <p:tavLst>
                                        <p:tav tm="0">
                                          <p:val>
                                            <p:strVal val="0-#ppt_w/2"/>
                                          </p:val>
                                        </p:tav>
                                        <p:tav tm="100000">
                                          <p:val>
                                            <p:strVal val="#ppt_x"/>
                                          </p:val>
                                        </p:tav>
                                      </p:tavLst>
                                    </p:anim>
                                    <p:anim calcmode="lin" valueType="num">
                                      <p:cBhvr>
                                        <p:cTn id="51" dur="500" fill="hold"/>
                                        <p:tgtEl>
                                          <p:spTgt spid="42"/>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43"/>
                                        </p:tgtEl>
                                        <p:attrNameLst>
                                          <p:attrName>style.visibility</p:attrName>
                                        </p:attrNameLst>
                                      </p:cBhvr>
                                      <p:to>
                                        <p:strVal val="visible"/>
                                      </p:to>
                                    </p:set>
                                    <p:anim calcmode="lin" valueType="num">
                                      <p:cBhvr>
                                        <p:cTn id="54" dur="500" fill="hold"/>
                                        <p:tgtEl>
                                          <p:spTgt spid="43"/>
                                        </p:tgtEl>
                                        <p:attrNameLst>
                                          <p:attrName>ppt_x</p:attrName>
                                        </p:attrNameLst>
                                      </p:cBhvr>
                                      <p:tavLst>
                                        <p:tav tm="0">
                                          <p:val>
                                            <p:strVal val="0-#ppt_w/2"/>
                                          </p:val>
                                        </p:tav>
                                        <p:tav tm="100000">
                                          <p:val>
                                            <p:strVal val="#ppt_x"/>
                                          </p:val>
                                        </p:tav>
                                      </p:tavLst>
                                    </p:anim>
                                    <p:anim calcmode="lin" valueType="num">
                                      <p:cBhvr>
                                        <p:cTn id="55" dur="500" fill="hold"/>
                                        <p:tgtEl>
                                          <p:spTgt spid="43"/>
                                        </p:tgtEl>
                                        <p:attrNameLst>
                                          <p:attrName>ppt_y</p:attrName>
                                        </p:attrNameLst>
                                      </p:cBhvr>
                                      <p:tavLst>
                                        <p:tav tm="0">
                                          <p:val>
                                            <p:strVal val="#ppt_y"/>
                                          </p:val>
                                        </p:tav>
                                        <p:tav tm="100000">
                                          <p:val>
                                            <p:strVal val="#ppt_y"/>
                                          </p:val>
                                        </p:tav>
                                      </p:tavLst>
                                    </p:anim>
                                  </p:childTnLst>
                                </p:cTn>
                              </p:par>
                              <p:par>
                                <p:cTn id="56" presetID="8" presetClass="emph" presetSubtype="0" fill="hold" grpId="1" nodeType="withEffect">
                                  <p:stCondLst>
                                    <p:cond delay="0"/>
                                  </p:stCondLst>
                                  <p:childTnLst>
                                    <p:animRot by="21600000">
                                      <p:cBhvr>
                                        <p:cTn id="57" dur="500" fill="hold"/>
                                        <p:tgtEl>
                                          <p:spTgt spid="40"/>
                                        </p:tgtEl>
                                        <p:attrNameLst>
                                          <p:attrName>r</p:attrName>
                                        </p:attrNameLst>
                                      </p:cBhvr>
                                    </p:animRot>
                                  </p:childTnLst>
                                </p:cTn>
                              </p:par>
                              <p:par>
                                <p:cTn id="58" presetID="8" presetClass="emph" presetSubtype="0" fill="hold" grpId="1" nodeType="withEffect">
                                  <p:stCondLst>
                                    <p:cond delay="0"/>
                                  </p:stCondLst>
                                  <p:childTnLst>
                                    <p:animRot by="21600000">
                                      <p:cBhvr>
                                        <p:cTn id="59" dur="500" fill="hold"/>
                                        <p:tgtEl>
                                          <p:spTgt spid="41"/>
                                        </p:tgtEl>
                                        <p:attrNameLst>
                                          <p:attrName>r</p:attrName>
                                        </p:attrNameLst>
                                      </p:cBhvr>
                                    </p:animRot>
                                  </p:childTnLst>
                                </p:cTn>
                              </p:par>
                              <p:par>
                                <p:cTn id="60" presetID="8" presetClass="emph" presetSubtype="0" fill="hold" grpId="1" nodeType="withEffect">
                                  <p:stCondLst>
                                    <p:cond delay="0"/>
                                  </p:stCondLst>
                                  <p:childTnLst>
                                    <p:animRot by="21600000">
                                      <p:cBhvr>
                                        <p:cTn id="61" dur="500" fill="hold"/>
                                        <p:tgtEl>
                                          <p:spTgt spid="42"/>
                                        </p:tgtEl>
                                        <p:attrNameLst>
                                          <p:attrName>r</p:attrName>
                                        </p:attrNameLst>
                                      </p:cBhvr>
                                    </p:animRot>
                                  </p:childTnLst>
                                </p:cTn>
                              </p:par>
                              <p:par>
                                <p:cTn id="62" presetID="8" presetClass="emph" presetSubtype="0" fill="hold" grpId="1" nodeType="withEffect">
                                  <p:stCondLst>
                                    <p:cond delay="0"/>
                                  </p:stCondLst>
                                  <p:childTnLst>
                                    <p:animRot by="21600000">
                                      <p:cBhvr>
                                        <p:cTn id="63" dur="500" fill="hold"/>
                                        <p:tgtEl>
                                          <p:spTgt spid="43"/>
                                        </p:tgtEl>
                                        <p:attrNameLst>
                                          <p:attrName>r</p:attrName>
                                        </p:attrNameLst>
                                      </p:cBhvr>
                                    </p:animRot>
                                  </p:childTnLst>
                                </p:cTn>
                              </p:par>
                              <p:par>
                                <p:cTn id="64" presetID="10" presetClass="entr" presetSubtype="0" fill="hold" grpId="0" nodeType="withEffect">
                                  <p:stCondLst>
                                    <p:cond delay="300"/>
                                  </p:stCondLst>
                                  <p:childTnLst>
                                    <p:set>
                                      <p:cBhvr>
                                        <p:cTn id="65" dur="1" fill="hold">
                                          <p:stCondLst>
                                            <p:cond delay="0"/>
                                          </p:stCondLst>
                                        </p:cTn>
                                        <p:tgtEl>
                                          <p:spTgt spid="2"/>
                                        </p:tgtEl>
                                        <p:attrNameLst>
                                          <p:attrName>style.visibility</p:attrName>
                                        </p:attrNameLst>
                                      </p:cBhvr>
                                      <p:to>
                                        <p:strVal val="visible"/>
                                      </p:to>
                                    </p:set>
                                    <p:animEffect transition="in" filter="fade">
                                      <p:cBhvr>
                                        <p:cTn id="6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8" grpId="1" bldLvl="0" animBg="1"/>
      <p:bldP spid="29" grpId="0" bldLvl="0" animBg="1"/>
      <p:bldP spid="29" grpId="1" bldLvl="0" animBg="1"/>
      <p:bldP spid="30" grpId="0" bldLvl="0" animBg="1"/>
      <p:bldP spid="30" grpId="1" bldLvl="0" animBg="1"/>
      <p:bldP spid="31" grpId="0" bldLvl="0" animBg="1"/>
      <p:bldP spid="31" grpId="1" bldLvl="0" animBg="1"/>
      <p:bldP spid="32" grpId="0" bldLvl="0" animBg="1"/>
      <p:bldP spid="32" grpId="1" bldLvl="0" animBg="1"/>
      <p:bldP spid="25" grpId="0"/>
      <p:bldP spid="40" grpId="0" bldLvl="0" animBg="1"/>
      <p:bldP spid="40" grpId="1" bldLvl="0" animBg="1"/>
      <p:bldP spid="41" grpId="0" bldLvl="0" animBg="1"/>
      <p:bldP spid="41" grpId="1" bldLvl="0" animBg="1"/>
      <p:bldP spid="42" grpId="0" bldLvl="0" animBg="1"/>
      <p:bldP spid="42" grpId="1" bldLvl="0" animBg="1"/>
      <p:bldP spid="43" grpId="0" bldLvl="0" animBg="1"/>
      <p:bldP spid="43" grpId="1" bldLvl="0" animBg="1"/>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 name="等腰三角形 27"/>
          <p:cNvSpPr>
            <a:spLocks noChangeArrowheads="1"/>
          </p:cNvSpPr>
          <p:nvPr/>
        </p:nvSpPr>
        <p:spPr bwMode="auto">
          <a:xfrm rot="9233090">
            <a:off x="11153775" y="6661150"/>
            <a:ext cx="122238" cy="104775"/>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sz="1800">
              <a:solidFill>
                <a:srgbClr val="FFC20F"/>
              </a:solidFill>
              <a:latin typeface="Calibri" panose="020F0502020204030204" pitchFamily="34" charset="0"/>
              <a:ea typeface="幼圆" pitchFamily="49" charset="-122"/>
            </a:endParaRPr>
          </a:p>
        </p:txBody>
      </p:sp>
      <p:sp>
        <p:nvSpPr>
          <p:cNvPr id="29" name="等腰三角形 28"/>
          <p:cNvSpPr>
            <a:spLocks noChangeArrowheads="1"/>
          </p:cNvSpPr>
          <p:nvPr/>
        </p:nvSpPr>
        <p:spPr bwMode="auto">
          <a:xfrm rot="-6030424">
            <a:off x="10913269" y="6634956"/>
            <a:ext cx="180975" cy="157163"/>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sz="1800">
              <a:solidFill>
                <a:srgbClr val="FFC20F"/>
              </a:solidFill>
              <a:latin typeface="Calibri" panose="020F0502020204030204" pitchFamily="34" charset="0"/>
              <a:ea typeface="幼圆" pitchFamily="49" charset="-122"/>
            </a:endParaRPr>
          </a:p>
        </p:txBody>
      </p:sp>
      <p:sp>
        <p:nvSpPr>
          <p:cNvPr id="30" name="等腰三角形 29"/>
          <p:cNvSpPr>
            <a:spLocks noChangeArrowheads="1"/>
          </p:cNvSpPr>
          <p:nvPr/>
        </p:nvSpPr>
        <p:spPr bwMode="auto">
          <a:xfrm rot="-228606">
            <a:off x="11368088" y="6643688"/>
            <a:ext cx="122237" cy="104775"/>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sz="1800">
              <a:solidFill>
                <a:srgbClr val="FFC20F"/>
              </a:solidFill>
              <a:latin typeface="Calibri" panose="020F0502020204030204" pitchFamily="34" charset="0"/>
              <a:ea typeface="幼圆" pitchFamily="49" charset="-122"/>
            </a:endParaRPr>
          </a:p>
        </p:txBody>
      </p:sp>
      <p:sp>
        <p:nvSpPr>
          <p:cNvPr id="31" name="等腰三角形 30"/>
          <p:cNvSpPr>
            <a:spLocks noChangeArrowheads="1"/>
          </p:cNvSpPr>
          <p:nvPr/>
        </p:nvSpPr>
        <p:spPr bwMode="auto">
          <a:xfrm rot="-3389783">
            <a:off x="11107738" y="6572250"/>
            <a:ext cx="58737" cy="49213"/>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sz="1800">
              <a:solidFill>
                <a:srgbClr val="FFC20F"/>
              </a:solidFill>
              <a:latin typeface="Calibri" panose="020F0502020204030204" pitchFamily="34" charset="0"/>
              <a:ea typeface="幼圆" pitchFamily="49" charset="-122"/>
            </a:endParaRPr>
          </a:p>
        </p:txBody>
      </p:sp>
      <p:sp>
        <p:nvSpPr>
          <p:cNvPr id="32" name="等腰三角形 31"/>
          <p:cNvSpPr>
            <a:spLocks noChangeArrowheads="1"/>
          </p:cNvSpPr>
          <p:nvPr/>
        </p:nvSpPr>
        <p:spPr bwMode="auto">
          <a:xfrm rot="8748521">
            <a:off x="11296650" y="6657975"/>
            <a:ext cx="58738" cy="49213"/>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sz="1800">
              <a:solidFill>
                <a:srgbClr val="FFC20F"/>
              </a:solidFill>
              <a:latin typeface="Calibri" panose="020F0502020204030204" pitchFamily="34" charset="0"/>
              <a:ea typeface="幼圆" pitchFamily="49" charset="-122"/>
            </a:endParaRPr>
          </a:p>
        </p:txBody>
      </p:sp>
      <p:sp>
        <p:nvSpPr>
          <p:cNvPr id="25" name="文本框 24"/>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12</a:t>
            </a:r>
            <a:endParaRPr lang="zh-CN" altLang="en-US" sz="1500">
              <a:solidFill>
                <a:srgbClr val="197519"/>
              </a:solidFill>
              <a:ea typeface="方正粗倩简体" pitchFamily="65" charset="-122"/>
            </a:endParaRPr>
          </a:p>
        </p:txBody>
      </p:sp>
      <p:sp>
        <p:nvSpPr>
          <p:cNvPr id="40" name="等腰三角形 39"/>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41" name="等腰三角形 40"/>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42" name="等腰三角形 41"/>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43" name="等腰三角形 42"/>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2" name="矩形 1"/>
          <p:cNvSpPr>
            <a:spLocks noChangeArrowheads="1"/>
          </p:cNvSpPr>
          <p:nvPr/>
        </p:nvSpPr>
        <p:spPr bwMode="auto">
          <a:xfrm>
            <a:off x="1129030" y="403860"/>
            <a:ext cx="4502785" cy="521970"/>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a:spAutoFit/>
          </a:bodyPr>
          <a:lstStyle/>
          <a:p>
            <a:pPr lvl="0" algn="ctr">
              <a:buClrTx/>
              <a:buSzTx/>
              <a:buFontTx/>
            </a:pPr>
            <a:r>
              <a:rPr lang="en-US" altLang="zh-CN" sz="2800" b="1" dirty="0">
                <a:solidFill>
                  <a:srgbClr val="197519"/>
                </a:solidFill>
                <a:latin typeface="Calibri" panose="020F0502020204030204" pitchFamily="34" charset="0"/>
                <a:cs typeface="Calibri" panose="020F0502020204030204" pitchFamily="34" charset="0"/>
                <a:sym typeface="+mn-ea"/>
              </a:rPr>
              <a:t>Supplier Audit Execution</a:t>
            </a:r>
            <a:endParaRPr lang="en-US" altLang="zh-CN" sz="2800" b="1" dirty="0">
              <a:solidFill>
                <a:srgbClr val="197519"/>
              </a:solidFill>
              <a:latin typeface="Calibri" panose="020F0502020204030204" pitchFamily="34" charset="0"/>
              <a:cs typeface="Calibri" panose="020F0502020204030204" pitchFamily="34" charset="0"/>
              <a:sym typeface="+mn-ea"/>
            </a:endParaRPr>
          </a:p>
        </p:txBody>
      </p:sp>
      <p:graphicFrame>
        <p:nvGraphicFramePr>
          <p:cNvPr id="10" name="Diagram 9"/>
          <p:cNvGraphicFramePr/>
          <p:nvPr/>
        </p:nvGraphicFramePr>
        <p:xfrm>
          <a:off x="457200" y="1376218"/>
          <a:ext cx="11315700" cy="478486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ustDataLst>
      <p:tags r:id="rId6"/>
    </p:custData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28"/>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29"/>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30"/>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31"/>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32"/>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ppt_x</p:attrName>
                                        </p:attrNameLst>
                                      </p:cBhvr>
                                      <p:tavLst>
                                        <p:tav tm="0">
                                          <p:val>
                                            <p:strVal val="#ppt_x"/>
                                          </p:val>
                                        </p:tav>
                                        <p:tav tm="100000">
                                          <p:val>
                                            <p:strVal val="#ppt_x"/>
                                          </p:val>
                                        </p:tav>
                                      </p:tavLst>
                                    </p:anim>
                                    <p:anim calcmode="lin" valueType="num">
                                      <p:cBhvr>
                                        <p:cTn id="18" dur="500" fill="hold"/>
                                        <p:tgtEl>
                                          <p:spTgt spid="28"/>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p:cTn id="21" dur="500" fill="hold"/>
                                        <p:tgtEl>
                                          <p:spTgt spid="29"/>
                                        </p:tgtEl>
                                        <p:attrNameLst>
                                          <p:attrName>ppt_x</p:attrName>
                                        </p:attrNameLst>
                                      </p:cBhvr>
                                      <p:tavLst>
                                        <p:tav tm="0">
                                          <p:val>
                                            <p:strVal val="#ppt_x"/>
                                          </p:val>
                                        </p:tav>
                                        <p:tav tm="100000">
                                          <p:val>
                                            <p:strVal val="#ppt_x"/>
                                          </p:val>
                                        </p:tav>
                                      </p:tavLst>
                                    </p:anim>
                                    <p:anim calcmode="lin" valueType="num">
                                      <p:cBhvr>
                                        <p:cTn id="22" dur="500" fill="hold"/>
                                        <p:tgtEl>
                                          <p:spTgt spid="29"/>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ppt_x</p:attrName>
                                        </p:attrNameLst>
                                      </p:cBhvr>
                                      <p:tavLst>
                                        <p:tav tm="0">
                                          <p:val>
                                            <p:strVal val="#ppt_x"/>
                                          </p:val>
                                        </p:tav>
                                        <p:tav tm="100000">
                                          <p:val>
                                            <p:strVal val="#ppt_x"/>
                                          </p:val>
                                        </p:tav>
                                      </p:tavLst>
                                    </p:anim>
                                    <p:anim calcmode="lin" valueType="num">
                                      <p:cBhvr>
                                        <p:cTn id="26" dur="500" fill="hold"/>
                                        <p:tgtEl>
                                          <p:spTgt spid="30"/>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p:cTn id="29" dur="500" fill="hold"/>
                                        <p:tgtEl>
                                          <p:spTgt spid="31"/>
                                        </p:tgtEl>
                                        <p:attrNameLst>
                                          <p:attrName>ppt_x</p:attrName>
                                        </p:attrNameLst>
                                      </p:cBhvr>
                                      <p:tavLst>
                                        <p:tav tm="0">
                                          <p:val>
                                            <p:strVal val="#ppt_x"/>
                                          </p:val>
                                        </p:tav>
                                        <p:tav tm="100000">
                                          <p:val>
                                            <p:strVal val="#ppt_x"/>
                                          </p:val>
                                        </p:tav>
                                      </p:tavLst>
                                    </p:anim>
                                    <p:anim calcmode="lin" valueType="num">
                                      <p:cBhvr>
                                        <p:cTn id="30" dur="500" fill="hold"/>
                                        <p:tgtEl>
                                          <p:spTgt spid="31"/>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32"/>
                                        </p:tgtEl>
                                        <p:attrNameLst>
                                          <p:attrName>style.visibility</p:attrName>
                                        </p:attrNameLst>
                                      </p:cBhvr>
                                      <p:to>
                                        <p:strVal val="visible"/>
                                      </p:to>
                                    </p:set>
                                    <p:anim calcmode="lin" valueType="num">
                                      <p:cBhvr>
                                        <p:cTn id="33" dur="500" fill="hold"/>
                                        <p:tgtEl>
                                          <p:spTgt spid="32"/>
                                        </p:tgtEl>
                                        <p:attrNameLst>
                                          <p:attrName>ppt_x</p:attrName>
                                        </p:attrNameLst>
                                      </p:cBhvr>
                                      <p:tavLst>
                                        <p:tav tm="0">
                                          <p:val>
                                            <p:strVal val="#ppt_x"/>
                                          </p:val>
                                        </p:tav>
                                        <p:tav tm="100000">
                                          <p:val>
                                            <p:strVal val="#ppt_x"/>
                                          </p:val>
                                        </p:tav>
                                      </p:tavLst>
                                    </p:anim>
                                    <p:anim calcmode="lin" valueType="num">
                                      <p:cBhvr>
                                        <p:cTn id="34" dur="500" fill="hold"/>
                                        <p:tgtEl>
                                          <p:spTgt spid="32"/>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1000"/>
                                        <p:tgtEl>
                                          <p:spTgt spid="25"/>
                                        </p:tgtEl>
                                      </p:cBhvr>
                                    </p:animEffect>
                                    <p:anim calcmode="lin" valueType="num">
                                      <p:cBhvr>
                                        <p:cTn id="38" dur="1000" fill="hold"/>
                                        <p:tgtEl>
                                          <p:spTgt spid="25"/>
                                        </p:tgtEl>
                                        <p:attrNameLst>
                                          <p:attrName>ppt_x</p:attrName>
                                        </p:attrNameLst>
                                      </p:cBhvr>
                                      <p:tavLst>
                                        <p:tav tm="0">
                                          <p:val>
                                            <p:strVal val="#ppt_x"/>
                                          </p:val>
                                        </p:tav>
                                        <p:tav tm="100000">
                                          <p:val>
                                            <p:strVal val="#ppt_x"/>
                                          </p:val>
                                        </p:tav>
                                      </p:tavLst>
                                    </p:anim>
                                    <p:anim calcmode="lin" valueType="num">
                                      <p:cBhvr>
                                        <p:cTn id="39" dur="1000" fill="hold"/>
                                        <p:tgtEl>
                                          <p:spTgt spid="25"/>
                                        </p:tgtEl>
                                        <p:attrNameLst>
                                          <p:attrName>ppt_y</p:attrName>
                                        </p:attrNameLst>
                                      </p:cBhvr>
                                      <p:tavLst>
                                        <p:tav tm="0">
                                          <p:val>
                                            <p:strVal val="#ppt_y+.1"/>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 calcmode="lin" valueType="num">
                                      <p:cBhvr>
                                        <p:cTn id="42" dur="500" fill="hold"/>
                                        <p:tgtEl>
                                          <p:spTgt spid="40"/>
                                        </p:tgtEl>
                                        <p:attrNameLst>
                                          <p:attrName>ppt_x</p:attrName>
                                        </p:attrNameLst>
                                      </p:cBhvr>
                                      <p:tavLst>
                                        <p:tav tm="0">
                                          <p:val>
                                            <p:strVal val="0-#ppt_w/2"/>
                                          </p:val>
                                        </p:tav>
                                        <p:tav tm="100000">
                                          <p:val>
                                            <p:strVal val="#ppt_x"/>
                                          </p:val>
                                        </p:tav>
                                      </p:tavLst>
                                    </p:anim>
                                    <p:anim calcmode="lin" valueType="num">
                                      <p:cBhvr>
                                        <p:cTn id="43" dur="500" fill="hold"/>
                                        <p:tgtEl>
                                          <p:spTgt spid="40"/>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 calcmode="lin" valueType="num">
                                      <p:cBhvr>
                                        <p:cTn id="46" dur="500" fill="hold"/>
                                        <p:tgtEl>
                                          <p:spTgt spid="41"/>
                                        </p:tgtEl>
                                        <p:attrNameLst>
                                          <p:attrName>ppt_x</p:attrName>
                                        </p:attrNameLst>
                                      </p:cBhvr>
                                      <p:tavLst>
                                        <p:tav tm="0">
                                          <p:val>
                                            <p:strVal val="0-#ppt_w/2"/>
                                          </p:val>
                                        </p:tav>
                                        <p:tav tm="100000">
                                          <p:val>
                                            <p:strVal val="#ppt_x"/>
                                          </p:val>
                                        </p:tav>
                                      </p:tavLst>
                                    </p:anim>
                                    <p:anim calcmode="lin" valueType="num">
                                      <p:cBhvr>
                                        <p:cTn id="47" dur="500" fill="hold"/>
                                        <p:tgtEl>
                                          <p:spTgt spid="41"/>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42"/>
                                        </p:tgtEl>
                                        <p:attrNameLst>
                                          <p:attrName>style.visibility</p:attrName>
                                        </p:attrNameLst>
                                      </p:cBhvr>
                                      <p:to>
                                        <p:strVal val="visible"/>
                                      </p:to>
                                    </p:set>
                                    <p:anim calcmode="lin" valueType="num">
                                      <p:cBhvr>
                                        <p:cTn id="50" dur="500" fill="hold"/>
                                        <p:tgtEl>
                                          <p:spTgt spid="42"/>
                                        </p:tgtEl>
                                        <p:attrNameLst>
                                          <p:attrName>ppt_x</p:attrName>
                                        </p:attrNameLst>
                                      </p:cBhvr>
                                      <p:tavLst>
                                        <p:tav tm="0">
                                          <p:val>
                                            <p:strVal val="0-#ppt_w/2"/>
                                          </p:val>
                                        </p:tav>
                                        <p:tav tm="100000">
                                          <p:val>
                                            <p:strVal val="#ppt_x"/>
                                          </p:val>
                                        </p:tav>
                                      </p:tavLst>
                                    </p:anim>
                                    <p:anim calcmode="lin" valueType="num">
                                      <p:cBhvr>
                                        <p:cTn id="51" dur="500" fill="hold"/>
                                        <p:tgtEl>
                                          <p:spTgt spid="42"/>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43"/>
                                        </p:tgtEl>
                                        <p:attrNameLst>
                                          <p:attrName>style.visibility</p:attrName>
                                        </p:attrNameLst>
                                      </p:cBhvr>
                                      <p:to>
                                        <p:strVal val="visible"/>
                                      </p:to>
                                    </p:set>
                                    <p:anim calcmode="lin" valueType="num">
                                      <p:cBhvr>
                                        <p:cTn id="54" dur="500" fill="hold"/>
                                        <p:tgtEl>
                                          <p:spTgt spid="43"/>
                                        </p:tgtEl>
                                        <p:attrNameLst>
                                          <p:attrName>ppt_x</p:attrName>
                                        </p:attrNameLst>
                                      </p:cBhvr>
                                      <p:tavLst>
                                        <p:tav tm="0">
                                          <p:val>
                                            <p:strVal val="0-#ppt_w/2"/>
                                          </p:val>
                                        </p:tav>
                                        <p:tav tm="100000">
                                          <p:val>
                                            <p:strVal val="#ppt_x"/>
                                          </p:val>
                                        </p:tav>
                                      </p:tavLst>
                                    </p:anim>
                                    <p:anim calcmode="lin" valueType="num">
                                      <p:cBhvr>
                                        <p:cTn id="55" dur="500" fill="hold"/>
                                        <p:tgtEl>
                                          <p:spTgt spid="43"/>
                                        </p:tgtEl>
                                        <p:attrNameLst>
                                          <p:attrName>ppt_y</p:attrName>
                                        </p:attrNameLst>
                                      </p:cBhvr>
                                      <p:tavLst>
                                        <p:tav tm="0">
                                          <p:val>
                                            <p:strVal val="#ppt_y"/>
                                          </p:val>
                                        </p:tav>
                                        <p:tav tm="100000">
                                          <p:val>
                                            <p:strVal val="#ppt_y"/>
                                          </p:val>
                                        </p:tav>
                                      </p:tavLst>
                                    </p:anim>
                                  </p:childTnLst>
                                </p:cTn>
                              </p:par>
                              <p:par>
                                <p:cTn id="56" presetID="8" presetClass="emph" presetSubtype="0" fill="hold" grpId="1" nodeType="withEffect">
                                  <p:stCondLst>
                                    <p:cond delay="0"/>
                                  </p:stCondLst>
                                  <p:childTnLst>
                                    <p:animRot by="21600000">
                                      <p:cBhvr>
                                        <p:cTn id="57" dur="500" fill="hold"/>
                                        <p:tgtEl>
                                          <p:spTgt spid="40"/>
                                        </p:tgtEl>
                                        <p:attrNameLst>
                                          <p:attrName>r</p:attrName>
                                        </p:attrNameLst>
                                      </p:cBhvr>
                                    </p:animRot>
                                  </p:childTnLst>
                                </p:cTn>
                              </p:par>
                              <p:par>
                                <p:cTn id="58" presetID="8" presetClass="emph" presetSubtype="0" fill="hold" grpId="1" nodeType="withEffect">
                                  <p:stCondLst>
                                    <p:cond delay="0"/>
                                  </p:stCondLst>
                                  <p:childTnLst>
                                    <p:animRot by="21600000">
                                      <p:cBhvr>
                                        <p:cTn id="59" dur="500" fill="hold"/>
                                        <p:tgtEl>
                                          <p:spTgt spid="41"/>
                                        </p:tgtEl>
                                        <p:attrNameLst>
                                          <p:attrName>r</p:attrName>
                                        </p:attrNameLst>
                                      </p:cBhvr>
                                    </p:animRot>
                                  </p:childTnLst>
                                </p:cTn>
                              </p:par>
                              <p:par>
                                <p:cTn id="60" presetID="8" presetClass="emph" presetSubtype="0" fill="hold" grpId="1" nodeType="withEffect">
                                  <p:stCondLst>
                                    <p:cond delay="0"/>
                                  </p:stCondLst>
                                  <p:childTnLst>
                                    <p:animRot by="21600000">
                                      <p:cBhvr>
                                        <p:cTn id="61" dur="500" fill="hold"/>
                                        <p:tgtEl>
                                          <p:spTgt spid="42"/>
                                        </p:tgtEl>
                                        <p:attrNameLst>
                                          <p:attrName>r</p:attrName>
                                        </p:attrNameLst>
                                      </p:cBhvr>
                                    </p:animRot>
                                  </p:childTnLst>
                                </p:cTn>
                              </p:par>
                              <p:par>
                                <p:cTn id="62" presetID="8" presetClass="emph" presetSubtype="0" fill="hold" grpId="1" nodeType="withEffect">
                                  <p:stCondLst>
                                    <p:cond delay="0"/>
                                  </p:stCondLst>
                                  <p:childTnLst>
                                    <p:animRot by="21600000">
                                      <p:cBhvr>
                                        <p:cTn id="63" dur="500" fill="hold"/>
                                        <p:tgtEl>
                                          <p:spTgt spid="43"/>
                                        </p:tgtEl>
                                        <p:attrNameLst>
                                          <p:attrName>r</p:attrName>
                                        </p:attrNameLst>
                                      </p:cBhvr>
                                    </p:animRot>
                                  </p:childTnLst>
                                </p:cTn>
                              </p:par>
                              <p:par>
                                <p:cTn id="64" presetID="10" presetClass="entr" presetSubtype="0" fill="hold" grpId="0" nodeType="withEffect">
                                  <p:stCondLst>
                                    <p:cond delay="300"/>
                                  </p:stCondLst>
                                  <p:childTnLst>
                                    <p:set>
                                      <p:cBhvr>
                                        <p:cTn id="65" dur="1" fill="hold">
                                          <p:stCondLst>
                                            <p:cond delay="0"/>
                                          </p:stCondLst>
                                        </p:cTn>
                                        <p:tgtEl>
                                          <p:spTgt spid="2"/>
                                        </p:tgtEl>
                                        <p:attrNameLst>
                                          <p:attrName>style.visibility</p:attrName>
                                        </p:attrNameLst>
                                      </p:cBhvr>
                                      <p:to>
                                        <p:strVal val="visible"/>
                                      </p:to>
                                    </p:set>
                                    <p:animEffect transition="in" filter="fade">
                                      <p:cBhvr>
                                        <p:cTn id="6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8" grpId="1" bldLvl="0" animBg="1"/>
      <p:bldP spid="29" grpId="0" bldLvl="0" animBg="1"/>
      <p:bldP spid="29" grpId="1" bldLvl="0" animBg="1"/>
      <p:bldP spid="30" grpId="0" bldLvl="0" animBg="1"/>
      <p:bldP spid="30" grpId="1" bldLvl="0" animBg="1"/>
      <p:bldP spid="31" grpId="0" bldLvl="0" animBg="1"/>
      <p:bldP spid="31" grpId="1" bldLvl="0" animBg="1"/>
      <p:bldP spid="32" grpId="0" bldLvl="0" animBg="1"/>
      <p:bldP spid="32" grpId="1" bldLvl="0" animBg="1"/>
      <p:bldP spid="25" grpId="0"/>
      <p:bldP spid="40" grpId="0" bldLvl="0" animBg="1"/>
      <p:bldP spid="40" grpId="1" bldLvl="0" animBg="1"/>
      <p:bldP spid="41" grpId="0" bldLvl="0" animBg="1"/>
      <p:bldP spid="41" grpId="1" bldLvl="0" animBg="1"/>
      <p:bldP spid="42" grpId="0" bldLvl="0" animBg="1"/>
      <p:bldP spid="42" grpId="1" bldLvl="0" animBg="1"/>
      <p:bldP spid="43" grpId="0" bldLvl="0" animBg="1"/>
      <p:bldP spid="43" grpId="1" bldLvl="0" animBg="1"/>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 name="等腰三角形 38"/>
          <p:cNvSpPr>
            <a:spLocks noChangeArrowheads="1"/>
          </p:cNvSpPr>
          <p:nvPr/>
        </p:nvSpPr>
        <p:spPr bwMode="auto">
          <a:xfrm rot="9233090">
            <a:off x="11147425" y="6661150"/>
            <a:ext cx="120650"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40" name="等腰三角形 39"/>
          <p:cNvSpPr>
            <a:spLocks noChangeArrowheads="1"/>
          </p:cNvSpPr>
          <p:nvPr/>
        </p:nvSpPr>
        <p:spPr bwMode="auto">
          <a:xfrm rot="-6030424">
            <a:off x="10905331" y="6634957"/>
            <a:ext cx="180975" cy="157162"/>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41" name="等腰三角形 40"/>
          <p:cNvSpPr>
            <a:spLocks noChangeArrowheads="1"/>
          </p:cNvSpPr>
          <p:nvPr/>
        </p:nvSpPr>
        <p:spPr bwMode="auto">
          <a:xfrm rot="-228606">
            <a:off x="11360150" y="6643688"/>
            <a:ext cx="122238"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42" name="等腰三角形 41"/>
          <p:cNvSpPr>
            <a:spLocks noChangeArrowheads="1"/>
          </p:cNvSpPr>
          <p:nvPr/>
        </p:nvSpPr>
        <p:spPr bwMode="auto">
          <a:xfrm rot="-3389783">
            <a:off x="11100594" y="6571457"/>
            <a:ext cx="58737" cy="50800"/>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43" name="等腰三角形 42"/>
          <p:cNvSpPr>
            <a:spLocks noChangeArrowheads="1"/>
          </p:cNvSpPr>
          <p:nvPr/>
        </p:nvSpPr>
        <p:spPr bwMode="auto">
          <a:xfrm rot="8748521">
            <a:off x="11290300" y="6657975"/>
            <a:ext cx="58738"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4" name="弧形 3"/>
          <p:cNvSpPr/>
          <p:nvPr/>
        </p:nvSpPr>
        <p:spPr>
          <a:xfrm>
            <a:off x="749300" y="1665288"/>
            <a:ext cx="4248150" cy="4602162"/>
          </a:xfrm>
          <a:prstGeom prst="arc">
            <a:avLst>
              <a:gd name="adj1" fmla="val 17337751"/>
              <a:gd name="adj2" fmla="val 4126310"/>
            </a:avLst>
          </a:prstGeom>
          <a:ln w="66675">
            <a:solidFill>
              <a:srgbClr val="197519"/>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endParaRPr lang="zh-CN" altLang="en-US" noProof="1"/>
          </a:p>
        </p:txBody>
      </p:sp>
      <p:sp>
        <p:nvSpPr>
          <p:cNvPr id="50" name="Arc 3_1"/>
          <p:cNvSpPr/>
          <p:nvPr/>
        </p:nvSpPr>
        <p:spPr>
          <a:xfrm flipH="1">
            <a:off x="95250" y="1665288"/>
            <a:ext cx="4248150" cy="4602162"/>
          </a:xfrm>
          <a:prstGeom prst="arc">
            <a:avLst>
              <a:gd name="adj1" fmla="val 17337751"/>
              <a:gd name="adj2" fmla="val 4126310"/>
            </a:avLst>
          </a:prstGeom>
          <a:ln w="66675">
            <a:solidFill>
              <a:srgbClr val="197519"/>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endParaRPr lang="zh-CN" altLang="en-US" noProof="1"/>
          </a:p>
        </p:txBody>
      </p:sp>
      <p:sp>
        <p:nvSpPr>
          <p:cNvPr id="6" name="矩形 5"/>
          <p:cNvSpPr>
            <a:spLocks noChangeArrowheads="1"/>
          </p:cNvSpPr>
          <p:nvPr/>
        </p:nvSpPr>
        <p:spPr bwMode="auto">
          <a:xfrm>
            <a:off x="5756275" y="2051050"/>
            <a:ext cx="6096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atinLnBrk="1">
              <a:lnSpc>
                <a:spcPct val="125000"/>
              </a:lnSpc>
            </a:pPr>
            <a:r>
              <a:rPr lang="zh-CN" altLang="en-US" sz="2000">
                <a:solidFill>
                  <a:srgbClr val="404040"/>
                </a:solidFill>
              </a:rPr>
              <a:t>请您在此输入需要的文字请您在此输入需要的文字请您在此输入需要的文字此</a:t>
            </a:r>
            <a:endParaRPr lang="zh-CN" altLang="en-US" sz="2000">
              <a:solidFill>
                <a:srgbClr val="404040"/>
              </a:solidFill>
            </a:endParaRPr>
          </a:p>
        </p:txBody>
      </p:sp>
      <p:sp>
        <p:nvSpPr>
          <p:cNvPr id="31" name="矩形 30"/>
          <p:cNvSpPr>
            <a:spLocks noChangeArrowheads="1"/>
          </p:cNvSpPr>
          <p:nvPr/>
        </p:nvSpPr>
        <p:spPr bwMode="auto">
          <a:xfrm>
            <a:off x="6089650" y="3775075"/>
            <a:ext cx="6096000"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atinLnBrk="1">
              <a:lnSpc>
                <a:spcPct val="125000"/>
              </a:lnSpc>
            </a:pPr>
            <a:r>
              <a:rPr lang="zh-CN" altLang="en-US" sz="2000">
                <a:solidFill>
                  <a:srgbClr val="404040"/>
                </a:solidFill>
              </a:rPr>
              <a:t>请您在此输入需要的文字请您在此输入需要的文字请您在此输入需要的文字此</a:t>
            </a:r>
            <a:endParaRPr lang="zh-CN" altLang="en-US" sz="2000">
              <a:solidFill>
                <a:srgbClr val="404040"/>
              </a:solidFill>
            </a:endParaRPr>
          </a:p>
        </p:txBody>
      </p:sp>
      <p:sp>
        <p:nvSpPr>
          <p:cNvPr id="32" name="矩形 31"/>
          <p:cNvSpPr>
            <a:spLocks noChangeArrowheads="1"/>
          </p:cNvSpPr>
          <p:nvPr/>
        </p:nvSpPr>
        <p:spPr bwMode="auto">
          <a:xfrm>
            <a:off x="5765800" y="5484813"/>
            <a:ext cx="6096000"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atinLnBrk="1">
              <a:lnSpc>
                <a:spcPct val="125000"/>
              </a:lnSpc>
            </a:pPr>
            <a:r>
              <a:rPr lang="zh-CN" altLang="en-US" sz="2000">
                <a:solidFill>
                  <a:srgbClr val="404040"/>
                </a:solidFill>
              </a:rPr>
              <a:t>请您在此输入需要的文字请您在此输入需要的文字请您在此输入需要的文字此</a:t>
            </a:r>
            <a:endParaRPr lang="zh-CN" altLang="en-US" sz="2000">
              <a:solidFill>
                <a:srgbClr val="404040"/>
              </a:solidFill>
            </a:endParaRPr>
          </a:p>
        </p:txBody>
      </p:sp>
      <p:sp>
        <p:nvSpPr>
          <p:cNvPr id="2" name="椭圆 1"/>
          <p:cNvSpPr>
            <a:spLocks noChangeArrowheads="1"/>
          </p:cNvSpPr>
          <p:nvPr/>
        </p:nvSpPr>
        <p:spPr bwMode="auto">
          <a:xfrm>
            <a:off x="385763" y="1803400"/>
            <a:ext cx="4297362" cy="4298950"/>
          </a:xfrm>
          <a:prstGeom prst="ellipse">
            <a:avLst/>
          </a:pr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pPr algn="ctr"/>
            <a:endParaRPr lang="zh-CN" altLang="en-US"/>
          </a:p>
        </p:txBody>
      </p:sp>
      <p:sp>
        <p:nvSpPr>
          <p:cNvPr id="34" name="Freeform 5"/>
          <p:cNvSpPr>
            <a:spLocks noEditPoints="1" noChangeArrowheads="1"/>
          </p:cNvSpPr>
          <p:nvPr/>
        </p:nvSpPr>
        <p:spPr bwMode="auto">
          <a:xfrm>
            <a:off x="1716088" y="2905125"/>
            <a:ext cx="1636712" cy="1395413"/>
          </a:xfrm>
          <a:custGeom>
            <a:avLst/>
            <a:gdLst>
              <a:gd name="T0" fmla="*/ 20 w 86"/>
              <a:gd name="T1" fmla="*/ 2 h 70"/>
              <a:gd name="T2" fmla="*/ 60 w 86"/>
              <a:gd name="T3" fmla="*/ 2 h 70"/>
              <a:gd name="T4" fmla="*/ 80 w 86"/>
              <a:gd name="T5" fmla="*/ 6 h 70"/>
              <a:gd name="T6" fmla="*/ 74 w 86"/>
              <a:gd name="T7" fmla="*/ 26 h 70"/>
              <a:gd name="T8" fmla="*/ 59 w 86"/>
              <a:gd name="T9" fmla="*/ 8 h 70"/>
              <a:gd name="T10" fmla="*/ 43 w 86"/>
              <a:gd name="T11" fmla="*/ 54 h 70"/>
              <a:gd name="T12" fmla="*/ 49 w 86"/>
              <a:gd name="T13" fmla="*/ 58 h 70"/>
              <a:gd name="T14" fmla="*/ 50 w 86"/>
              <a:gd name="T15" fmla="*/ 59 h 70"/>
              <a:gd name="T16" fmla="*/ 40 w 86"/>
              <a:gd name="T17" fmla="*/ 60 h 70"/>
              <a:gd name="T18" fmla="*/ 22 w 86"/>
              <a:gd name="T19" fmla="*/ 60 h 70"/>
              <a:gd name="T20" fmla="*/ 0 w 86"/>
              <a:gd name="T21" fmla="*/ 58 h 70"/>
              <a:gd name="T22" fmla="*/ 3 w 86"/>
              <a:gd name="T23" fmla="*/ 3 h 70"/>
              <a:gd name="T24" fmla="*/ 59 w 86"/>
              <a:gd name="T25" fmla="*/ 37 h 70"/>
              <a:gd name="T26" fmla="*/ 57 w 86"/>
              <a:gd name="T27" fmla="*/ 51 h 70"/>
              <a:gd name="T28" fmla="*/ 72 w 86"/>
              <a:gd name="T29" fmla="*/ 53 h 70"/>
              <a:gd name="T30" fmla="*/ 74 w 86"/>
              <a:gd name="T31" fmla="*/ 39 h 70"/>
              <a:gd name="T32" fmla="*/ 56 w 86"/>
              <a:gd name="T33" fmla="*/ 33 h 70"/>
              <a:gd name="T34" fmla="*/ 53 w 86"/>
              <a:gd name="T35" fmla="*/ 55 h 70"/>
              <a:gd name="T36" fmla="*/ 73 w 86"/>
              <a:gd name="T37" fmla="*/ 59 h 70"/>
              <a:gd name="T38" fmla="*/ 79 w 86"/>
              <a:gd name="T39" fmla="*/ 68 h 70"/>
              <a:gd name="T40" fmla="*/ 84 w 86"/>
              <a:gd name="T41" fmla="*/ 69 h 70"/>
              <a:gd name="T42" fmla="*/ 80 w 86"/>
              <a:gd name="T43" fmla="*/ 57 h 70"/>
              <a:gd name="T44" fmla="*/ 81 w 86"/>
              <a:gd name="T45" fmla="*/ 47 h 70"/>
              <a:gd name="T46" fmla="*/ 67 w 86"/>
              <a:gd name="T47" fmla="*/ 29 h 70"/>
              <a:gd name="T48" fmla="*/ 58 w 86"/>
              <a:gd name="T49" fmla="*/ 46 h 70"/>
              <a:gd name="T50" fmla="*/ 58 w 86"/>
              <a:gd name="T51" fmla="*/ 46 h 70"/>
              <a:gd name="T52" fmla="*/ 47 w 86"/>
              <a:gd name="T53" fmla="*/ 19 h 70"/>
              <a:gd name="T54" fmla="*/ 71 w 86"/>
              <a:gd name="T55" fmla="*/ 24 h 70"/>
              <a:gd name="T56" fmla="*/ 71 w 86"/>
              <a:gd name="T57" fmla="*/ 15 h 70"/>
              <a:gd name="T58" fmla="*/ 47 w 86"/>
              <a:gd name="T59" fmla="*/ 14 h 70"/>
              <a:gd name="T60" fmla="*/ 71 w 86"/>
              <a:gd name="T61" fmla="*/ 15 h 70"/>
              <a:gd name="T62" fmla="*/ 10 w 86"/>
              <a:gd name="T63" fmla="*/ 51 h 70"/>
              <a:gd name="T64" fmla="*/ 34 w 86"/>
              <a:gd name="T65" fmla="*/ 46 h 70"/>
              <a:gd name="T66" fmla="*/ 10 w 86"/>
              <a:gd name="T67" fmla="*/ 41 h 70"/>
              <a:gd name="T68" fmla="*/ 34 w 86"/>
              <a:gd name="T69" fmla="*/ 41 h 70"/>
              <a:gd name="T70" fmla="*/ 10 w 86"/>
              <a:gd name="T71" fmla="*/ 41 h 70"/>
              <a:gd name="T72" fmla="*/ 10 w 86"/>
              <a:gd name="T73" fmla="*/ 37 h 70"/>
              <a:gd name="T74" fmla="*/ 34 w 86"/>
              <a:gd name="T75" fmla="*/ 32 h 70"/>
              <a:gd name="T76" fmla="*/ 22 w 86"/>
              <a:gd name="T77" fmla="*/ 25 h 70"/>
              <a:gd name="T78" fmla="*/ 34 w 86"/>
              <a:gd name="T79" fmla="*/ 27 h 70"/>
              <a:gd name="T80" fmla="*/ 22 w 86"/>
              <a:gd name="T81" fmla="*/ 25 h 70"/>
              <a:gd name="T82" fmla="*/ 22 w 86"/>
              <a:gd name="T83" fmla="*/ 21 h 70"/>
              <a:gd name="T84" fmla="*/ 34 w 86"/>
              <a:gd name="T85" fmla="*/ 18 h 70"/>
              <a:gd name="T86" fmla="*/ 22 w 86"/>
              <a:gd name="T87" fmla="*/ 14 h 70"/>
              <a:gd name="T88" fmla="*/ 34 w 86"/>
              <a:gd name="T89" fmla="*/ 15 h 70"/>
              <a:gd name="T90" fmla="*/ 22 w 86"/>
              <a:gd name="T91" fmla="*/ 14 h 70"/>
              <a:gd name="T92" fmla="*/ 9 w 86"/>
              <a:gd name="T93" fmla="*/ 31 h 70"/>
              <a:gd name="T94" fmla="*/ 19 w 86"/>
              <a:gd name="T95" fmla="*/ 13 h 70"/>
              <a:gd name="T96" fmla="*/ 21 w 86"/>
              <a:gd name="T97" fmla="*/ 8 h 70"/>
              <a:gd name="T98" fmla="*/ 5 w 86"/>
              <a:gd name="T99" fmla="*/ 56 h 70"/>
              <a:gd name="T100" fmla="*/ 37 w 86"/>
              <a:gd name="T101" fmla="*/ 54 h 70"/>
              <a:gd name="T102" fmla="*/ 21 w 86"/>
              <a:gd name="T103" fmla="*/ 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6" h="70">
                <a:moveTo>
                  <a:pt x="3" y="3"/>
                </a:moveTo>
                <a:cubicBezTo>
                  <a:pt x="8" y="4"/>
                  <a:pt x="14" y="3"/>
                  <a:pt x="20" y="2"/>
                </a:cubicBezTo>
                <a:cubicBezTo>
                  <a:pt x="28" y="1"/>
                  <a:pt x="35" y="0"/>
                  <a:pt x="40" y="3"/>
                </a:cubicBezTo>
                <a:cubicBezTo>
                  <a:pt x="45" y="0"/>
                  <a:pt x="52" y="1"/>
                  <a:pt x="60" y="2"/>
                </a:cubicBezTo>
                <a:cubicBezTo>
                  <a:pt x="65" y="3"/>
                  <a:pt x="72" y="4"/>
                  <a:pt x="77" y="3"/>
                </a:cubicBezTo>
                <a:cubicBezTo>
                  <a:pt x="80" y="6"/>
                  <a:pt x="80" y="6"/>
                  <a:pt x="80" y="6"/>
                </a:cubicBezTo>
                <a:cubicBezTo>
                  <a:pt x="80" y="30"/>
                  <a:pt x="80" y="30"/>
                  <a:pt x="80" y="30"/>
                </a:cubicBezTo>
                <a:cubicBezTo>
                  <a:pt x="78" y="28"/>
                  <a:pt x="76" y="27"/>
                  <a:pt x="74" y="26"/>
                </a:cubicBezTo>
                <a:cubicBezTo>
                  <a:pt x="74" y="9"/>
                  <a:pt x="74" y="9"/>
                  <a:pt x="74" y="9"/>
                </a:cubicBezTo>
                <a:cubicBezTo>
                  <a:pt x="69" y="9"/>
                  <a:pt x="64" y="8"/>
                  <a:pt x="59" y="8"/>
                </a:cubicBezTo>
                <a:cubicBezTo>
                  <a:pt x="52" y="7"/>
                  <a:pt x="46" y="6"/>
                  <a:pt x="43" y="8"/>
                </a:cubicBezTo>
                <a:cubicBezTo>
                  <a:pt x="43" y="54"/>
                  <a:pt x="43" y="54"/>
                  <a:pt x="43" y="54"/>
                </a:cubicBezTo>
                <a:cubicBezTo>
                  <a:pt x="44" y="54"/>
                  <a:pt x="45" y="54"/>
                  <a:pt x="47" y="54"/>
                </a:cubicBezTo>
                <a:cubicBezTo>
                  <a:pt x="47" y="55"/>
                  <a:pt x="48" y="56"/>
                  <a:pt x="49" y="58"/>
                </a:cubicBezTo>
                <a:cubicBezTo>
                  <a:pt x="50" y="58"/>
                  <a:pt x="50" y="59"/>
                  <a:pt x="51" y="59"/>
                </a:cubicBezTo>
                <a:cubicBezTo>
                  <a:pt x="50" y="59"/>
                  <a:pt x="50" y="59"/>
                  <a:pt x="50" y="59"/>
                </a:cubicBezTo>
                <a:cubicBezTo>
                  <a:pt x="46" y="59"/>
                  <a:pt x="43" y="59"/>
                  <a:pt x="41" y="60"/>
                </a:cubicBezTo>
                <a:cubicBezTo>
                  <a:pt x="40" y="60"/>
                  <a:pt x="40" y="60"/>
                  <a:pt x="40" y="60"/>
                </a:cubicBezTo>
                <a:cubicBezTo>
                  <a:pt x="38" y="60"/>
                  <a:pt x="38" y="60"/>
                  <a:pt x="38" y="60"/>
                </a:cubicBezTo>
                <a:cubicBezTo>
                  <a:pt x="36" y="59"/>
                  <a:pt x="29" y="59"/>
                  <a:pt x="22" y="60"/>
                </a:cubicBezTo>
                <a:cubicBezTo>
                  <a:pt x="15" y="61"/>
                  <a:pt x="8" y="62"/>
                  <a:pt x="2" y="61"/>
                </a:cubicBezTo>
                <a:cubicBezTo>
                  <a:pt x="0" y="58"/>
                  <a:pt x="0" y="58"/>
                  <a:pt x="0" y="58"/>
                </a:cubicBezTo>
                <a:cubicBezTo>
                  <a:pt x="0" y="6"/>
                  <a:pt x="0" y="6"/>
                  <a:pt x="0" y="6"/>
                </a:cubicBezTo>
                <a:cubicBezTo>
                  <a:pt x="3" y="3"/>
                  <a:pt x="3" y="3"/>
                  <a:pt x="3" y="3"/>
                </a:cubicBezTo>
                <a:close/>
                <a:moveTo>
                  <a:pt x="67" y="35"/>
                </a:moveTo>
                <a:cubicBezTo>
                  <a:pt x="64" y="34"/>
                  <a:pt x="61" y="35"/>
                  <a:pt x="59" y="37"/>
                </a:cubicBezTo>
                <a:cubicBezTo>
                  <a:pt x="57" y="39"/>
                  <a:pt x="56" y="41"/>
                  <a:pt x="55" y="44"/>
                </a:cubicBezTo>
                <a:cubicBezTo>
                  <a:pt x="55" y="46"/>
                  <a:pt x="56" y="49"/>
                  <a:pt x="57" y="51"/>
                </a:cubicBezTo>
                <a:cubicBezTo>
                  <a:pt x="59" y="54"/>
                  <a:pt x="62" y="55"/>
                  <a:pt x="64" y="55"/>
                </a:cubicBezTo>
                <a:cubicBezTo>
                  <a:pt x="67" y="56"/>
                  <a:pt x="70" y="55"/>
                  <a:pt x="72" y="53"/>
                </a:cubicBezTo>
                <a:cubicBezTo>
                  <a:pt x="74" y="51"/>
                  <a:pt x="76" y="49"/>
                  <a:pt x="76" y="46"/>
                </a:cubicBezTo>
                <a:cubicBezTo>
                  <a:pt x="76" y="44"/>
                  <a:pt x="75" y="41"/>
                  <a:pt x="74" y="39"/>
                </a:cubicBezTo>
                <a:cubicBezTo>
                  <a:pt x="72" y="36"/>
                  <a:pt x="69" y="35"/>
                  <a:pt x="67" y="35"/>
                </a:cubicBezTo>
                <a:close/>
                <a:moveTo>
                  <a:pt x="56" y="33"/>
                </a:moveTo>
                <a:cubicBezTo>
                  <a:pt x="52" y="35"/>
                  <a:pt x="50" y="39"/>
                  <a:pt x="50" y="43"/>
                </a:cubicBezTo>
                <a:cubicBezTo>
                  <a:pt x="50" y="47"/>
                  <a:pt x="51" y="51"/>
                  <a:pt x="53" y="55"/>
                </a:cubicBezTo>
                <a:cubicBezTo>
                  <a:pt x="56" y="58"/>
                  <a:pt x="60" y="60"/>
                  <a:pt x="64" y="60"/>
                </a:cubicBezTo>
                <a:cubicBezTo>
                  <a:pt x="67" y="61"/>
                  <a:pt x="70" y="60"/>
                  <a:pt x="73" y="59"/>
                </a:cubicBezTo>
                <a:cubicBezTo>
                  <a:pt x="73" y="60"/>
                  <a:pt x="73" y="61"/>
                  <a:pt x="74" y="61"/>
                </a:cubicBezTo>
                <a:cubicBezTo>
                  <a:pt x="79" y="68"/>
                  <a:pt x="79" y="68"/>
                  <a:pt x="79" y="68"/>
                </a:cubicBezTo>
                <a:cubicBezTo>
                  <a:pt x="80" y="70"/>
                  <a:pt x="83" y="70"/>
                  <a:pt x="84" y="69"/>
                </a:cubicBezTo>
                <a:cubicBezTo>
                  <a:pt x="84" y="69"/>
                  <a:pt x="84" y="69"/>
                  <a:pt x="84" y="69"/>
                </a:cubicBezTo>
                <a:cubicBezTo>
                  <a:pt x="86" y="67"/>
                  <a:pt x="86" y="65"/>
                  <a:pt x="85" y="63"/>
                </a:cubicBezTo>
                <a:cubicBezTo>
                  <a:pt x="80" y="57"/>
                  <a:pt x="80" y="57"/>
                  <a:pt x="80" y="57"/>
                </a:cubicBezTo>
                <a:cubicBezTo>
                  <a:pt x="79" y="56"/>
                  <a:pt x="78" y="55"/>
                  <a:pt x="77" y="55"/>
                </a:cubicBezTo>
                <a:cubicBezTo>
                  <a:pt x="79" y="53"/>
                  <a:pt x="81" y="50"/>
                  <a:pt x="81" y="47"/>
                </a:cubicBezTo>
                <a:cubicBezTo>
                  <a:pt x="82" y="43"/>
                  <a:pt x="81" y="39"/>
                  <a:pt x="78" y="35"/>
                </a:cubicBezTo>
                <a:cubicBezTo>
                  <a:pt x="75" y="32"/>
                  <a:pt x="71" y="30"/>
                  <a:pt x="67" y="29"/>
                </a:cubicBezTo>
                <a:cubicBezTo>
                  <a:pt x="63" y="29"/>
                  <a:pt x="59" y="30"/>
                  <a:pt x="56" y="33"/>
                </a:cubicBezTo>
                <a:close/>
                <a:moveTo>
                  <a:pt x="58" y="46"/>
                </a:moveTo>
                <a:cubicBezTo>
                  <a:pt x="60" y="41"/>
                  <a:pt x="64" y="39"/>
                  <a:pt x="70" y="38"/>
                </a:cubicBezTo>
                <a:cubicBezTo>
                  <a:pt x="64" y="34"/>
                  <a:pt x="57" y="40"/>
                  <a:pt x="58" y="46"/>
                </a:cubicBezTo>
                <a:close/>
                <a:moveTo>
                  <a:pt x="71" y="21"/>
                </a:moveTo>
                <a:cubicBezTo>
                  <a:pt x="65" y="21"/>
                  <a:pt x="51" y="19"/>
                  <a:pt x="47" y="19"/>
                </a:cubicBezTo>
                <a:cubicBezTo>
                  <a:pt x="47" y="20"/>
                  <a:pt x="47" y="21"/>
                  <a:pt x="47" y="21"/>
                </a:cubicBezTo>
                <a:cubicBezTo>
                  <a:pt x="51" y="21"/>
                  <a:pt x="67" y="24"/>
                  <a:pt x="71" y="24"/>
                </a:cubicBezTo>
                <a:cubicBezTo>
                  <a:pt x="71" y="23"/>
                  <a:pt x="71" y="22"/>
                  <a:pt x="71" y="21"/>
                </a:cubicBezTo>
                <a:close/>
                <a:moveTo>
                  <a:pt x="71" y="15"/>
                </a:moveTo>
                <a:cubicBezTo>
                  <a:pt x="65" y="15"/>
                  <a:pt x="51" y="12"/>
                  <a:pt x="47" y="12"/>
                </a:cubicBezTo>
                <a:cubicBezTo>
                  <a:pt x="47" y="13"/>
                  <a:pt x="47" y="14"/>
                  <a:pt x="47" y="14"/>
                </a:cubicBezTo>
                <a:cubicBezTo>
                  <a:pt x="51" y="14"/>
                  <a:pt x="67" y="17"/>
                  <a:pt x="71" y="17"/>
                </a:cubicBezTo>
                <a:cubicBezTo>
                  <a:pt x="71" y="16"/>
                  <a:pt x="71" y="15"/>
                  <a:pt x="71" y="15"/>
                </a:cubicBezTo>
                <a:close/>
                <a:moveTo>
                  <a:pt x="10" y="49"/>
                </a:moveTo>
                <a:cubicBezTo>
                  <a:pt x="10" y="49"/>
                  <a:pt x="10" y="50"/>
                  <a:pt x="10" y="51"/>
                </a:cubicBezTo>
                <a:cubicBezTo>
                  <a:pt x="14" y="51"/>
                  <a:pt x="29" y="48"/>
                  <a:pt x="34" y="48"/>
                </a:cubicBezTo>
                <a:cubicBezTo>
                  <a:pt x="34" y="48"/>
                  <a:pt x="34" y="47"/>
                  <a:pt x="34" y="46"/>
                </a:cubicBezTo>
                <a:cubicBezTo>
                  <a:pt x="30" y="46"/>
                  <a:pt x="15" y="49"/>
                  <a:pt x="10" y="49"/>
                </a:cubicBezTo>
                <a:close/>
                <a:moveTo>
                  <a:pt x="10" y="41"/>
                </a:moveTo>
                <a:cubicBezTo>
                  <a:pt x="10" y="42"/>
                  <a:pt x="10" y="43"/>
                  <a:pt x="10" y="43"/>
                </a:cubicBezTo>
                <a:cubicBezTo>
                  <a:pt x="14" y="44"/>
                  <a:pt x="29" y="41"/>
                  <a:pt x="34" y="41"/>
                </a:cubicBezTo>
                <a:cubicBezTo>
                  <a:pt x="34" y="40"/>
                  <a:pt x="34" y="40"/>
                  <a:pt x="34" y="39"/>
                </a:cubicBezTo>
                <a:cubicBezTo>
                  <a:pt x="30" y="39"/>
                  <a:pt x="15" y="41"/>
                  <a:pt x="10" y="41"/>
                </a:cubicBezTo>
                <a:close/>
                <a:moveTo>
                  <a:pt x="10" y="34"/>
                </a:moveTo>
                <a:cubicBezTo>
                  <a:pt x="10" y="35"/>
                  <a:pt x="10" y="36"/>
                  <a:pt x="10" y="37"/>
                </a:cubicBezTo>
                <a:cubicBezTo>
                  <a:pt x="14" y="37"/>
                  <a:pt x="29" y="34"/>
                  <a:pt x="34" y="34"/>
                </a:cubicBezTo>
                <a:cubicBezTo>
                  <a:pt x="34" y="33"/>
                  <a:pt x="34" y="33"/>
                  <a:pt x="34" y="32"/>
                </a:cubicBezTo>
                <a:cubicBezTo>
                  <a:pt x="30" y="32"/>
                  <a:pt x="15" y="34"/>
                  <a:pt x="10" y="34"/>
                </a:cubicBezTo>
                <a:close/>
                <a:moveTo>
                  <a:pt x="22" y="25"/>
                </a:moveTo>
                <a:cubicBezTo>
                  <a:pt x="22" y="26"/>
                  <a:pt x="22" y="27"/>
                  <a:pt x="22" y="28"/>
                </a:cubicBezTo>
                <a:cubicBezTo>
                  <a:pt x="25" y="28"/>
                  <a:pt x="29" y="26"/>
                  <a:pt x="34" y="27"/>
                </a:cubicBezTo>
                <a:cubicBezTo>
                  <a:pt x="34" y="26"/>
                  <a:pt x="34" y="25"/>
                  <a:pt x="34" y="24"/>
                </a:cubicBezTo>
                <a:cubicBezTo>
                  <a:pt x="30" y="24"/>
                  <a:pt x="26" y="25"/>
                  <a:pt x="22" y="25"/>
                </a:cubicBezTo>
                <a:close/>
                <a:moveTo>
                  <a:pt x="22" y="19"/>
                </a:moveTo>
                <a:cubicBezTo>
                  <a:pt x="22" y="20"/>
                  <a:pt x="22" y="21"/>
                  <a:pt x="22" y="21"/>
                </a:cubicBezTo>
                <a:cubicBezTo>
                  <a:pt x="25" y="21"/>
                  <a:pt x="29" y="20"/>
                  <a:pt x="34" y="20"/>
                </a:cubicBezTo>
                <a:cubicBezTo>
                  <a:pt x="34" y="20"/>
                  <a:pt x="34" y="19"/>
                  <a:pt x="34" y="18"/>
                </a:cubicBezTo>
                <a:cubicBezTo>
                  <a:pt x="30" y="18"/>
                  <a:pt x="26" y="19"/>
                  <a:pt x="22" y="19"/>
                </a:cubicBezTo>
                <a:close/>
                <a:moveTo>
                  <a:pt x="22" y="14"/>
                </a:moveTo>
                <a:cubicBezTo>
                  <a:pt x="22" y="15"/>
                  <a:pt x="22" y="15"/>
                  <a:pt x="22" y="16"/>
                </a:cubicBezTo>
                <a:cubicBezTo>
                  <a:pt x="25" y="16"/>
                  <a:pt x="29" y="15"/>
                  <a:pt x="34" y="15"/>
                </a:cubicBezTo>
                <a:cubicBezTo>
                  <a:pt x="34" y="14"/>
                  <a:pt x="34" y="14"/>
                  <a:pt x="34" y="13"/>
                </a:cubicBezTo>
                <a:cubicBezTo>
                  <a:pt x="30" y="13"/>
                  <a:pt x="26" y="13"/>
                  <a:pt x="22" y="14"/>
                </a:cubicBezTo>
                <a:close/>
                <a:moveTo>
                  <a:pt x="9" y="14"/>
                </a:moveTo>
                <a:cubicBezTo>
                  <a:pt x="9" y="31"/>
                  <a:pt x="9" y="31"/>
                  <a:pt x="9" y="31"/>
                </a:cubicBezTo>
                <a:cubicBezTo>
                  <a:pt x="19" y="30"/>
                  <a:pt x="19" y="30"/>
                  <a:pt x="19" y="30"/>
                </a:cubicBezTo>
                <a:cubicBezTo>
                  <a:pt x="19" y="13"/>
                  <a:pt x="19" y="13"/>
                  <a:pt x="19" y="13"/>
                </a:cubicBezTo>
                <a:cubicBezTo>
                  <a:pt x="9" y="14"/>
                  <a:pt x="9" y="14"/>
                  <a:pt x="9" y="14"/>
                </a:cubicBezTo>
                <a:close/>
                <a:moveTo>
                  <a:pt x="21" y="8"/>
                </a:moveTo>
                <a:cubicBezTo>
                  <a:pt x="16" y="8"/>
                  <a:pt x="10" y="9"/>
                  <a:pt x="5" y="9"/>
                </a:cubicBezTo>
                <a:cubicBezTo>
                  <a:pt x="5" y="56"/>
                  <a:pt x="5" y="56"/>
                  <a:pt x="5" y="56"/>
                </a:cubicBezTo>
                <a:cubicBezTo>
                  <a:pt x="10" y="56"/>
                  <a:pt x="16" y="55"/>
                  <a:pt x="21" y="55"/>
                </a:cubicBezTo>
                <a:cubicBezTo>
                  <a:pt x="27" y="54"/>
                  <a:pt x="33" y="53"/>
                  <a:pt x="37" y="54"/>
                </a:cubicBezTo>
                <a:cubicBezTo>
                  <a:pt x="37" y="8"/>
                  <a:pt x="37" y="8"/>
                  <a:pt x="37" y="8"/>
                </a:cubicBezTo>
                <a:cubicBezTo>
                  <a:pt x="34" y="6"/>
                  <a:pt x="27" y="7"/>
                  <a:pt x="21" y="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 name="文本框 34"/>
          <p:cNvSpPr txBox="1">
            <a:spLocks noChangeArrowheads="1"/>
          </p:cNvSpPr>
          <p:nvPr/>
        </p:nvSpPr>
        <p:spPr bwMode="auto">
          <a:xfrm>
            <a:off x="998538" y="4414838"/>
            <a:ext cx="30734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a:solidFill>
                  <a:schemeClr val="bg1"/>
                </a:solidFill>
              </a:rPr>
              <a:t>需要的文字</a:t>
            </a:r>
            <a:endParaRPr lang="zh-CN" altLang="en-US" sz="3200">
              <a:solidFill>
                <a:schemeClr val="bg1"/>
              </a:solidFill>
            </a:endParaRPr>
          </a:p>
        </p:txBody>
      </p:sp>
      <p:sp>
        <p:nvSpPr>
          <p:cNvPr id="7" name="矩形 6"/>
          <p:cNvSpPr>
            <a:spLocks noChangeArrowheads="1"/>
          </p:cNvSpPr>
          <p:nvPr/>
        </p:nvSpPr>
        <p:spPr bwMode="auto">
          <a:xfrm>
            <a:off x="5754688" y="1687513"/>
            <a:ext cx="183197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100" b="1">
                <a:solidFill>
                  <a:srgbClr val="197519"/>
                </a:solidFill>
              </a:rPr>
              <a:t>在此输入文字</a:t>
            </a:r>
            <a:endParaRPr lang="zh-CN" altLang="en-US" sz="2100" b="1"/>
          </a:p>
        </p:txBody>
      </p:sp>
      <p:sp>
        <p:nvSpPr>
          <p:cNvPr id="27" name="矩形 26"/>
          <p:cNvSpPr>
            <a:spLocks noChangeArrowheads="1"/>
          </p:cNvSpPr>
          <p:nvPr/>
        </p:nvSpPr>
        <p:spPr bwMode="auto">
          <a:xfrm>
            <a:off x="6097588" y="3402013"/>
            <a:ext cx="183197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100" b="1">
                <a:solidFill>
                  <a:srgbClr val="197519"/>
                </a:solidFill>
              </a:rPr>
              <a:t>在此输入文字</a:t>
            </a:r>
            <a:endParaRPr lang="zh-CN" altLang="en-US" sz="2100" b="1"/>
          </a:p>
        </p:txBody>
      </p:sp>
      <p:sp>
        <p:nvSpPr>
          <p:cNvPr id="33" name="矩形 32"/>
          <p:cNvSpPr>
            <a:spLocks noChangeArrowheads="1"/>
          </p:cNvSpPr>
          <p:nvPr/>
        </p:nvSpPr>
        <p:spPr bwMode="auto">
          <a:xfrm>
            <a:off x="5783263" y="5159375"/>
            <a:ext cx="183197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100" b="1">
                <a:solidFill>
                  <a:srgbClr val="197519"/>
                </a:solidFill>
              </a:rPr>
              <a:t>在此输入文字</a:t>
            </a:r>
            <a:endParaRPr lang="zh-CN" altLang="en-US" sz="2100" b="1"/>
          </a:p>
        </p:txBody>
      </p:sp>
      <p:sp>
        <p:nvSpPr>
          <p:cNvPr id="44" name="文本框 43"/>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05</a:t>
            </a:r>
            <a:endParaRPr lang="zh-CN" altLang="en-US" sz="1500">
              <a:solidFill>
                <a:srgbClr val="197519"/>
              </a:solidFill>
              <a:ea typeface="方正粗倩简体" pitchFamily="65" charset="-122"/>
            </a:endParaRPr>
          </a:p>
        </p:txBody>
      </p:sp>
      <p:grpSp>
        <p:nvGrpSpPr>
          <p:cNvPr id="14" name="组合 13"/>
          <p:cNvGrpSpPr/>
          <p:nvPr/>
        </p:nvGrpSpPr>
        <p:grpSpPr bwMode="auto">
          <a:xfrm>
            <a:off x="3857625" y="1804988"/>
            <a:ext cx="1733550" cy="1263650"/>
            <a:chOff x="3856882" y="1805041"/>
            <a:chExt cx="1734682" cy="1262903"/>
          </a:xfrm>
        </p:grpSpPr>
        <p:grpSp>
          <p:nvGrpSpPr>
            <p:cNvPr id="10259" name="组合 8"/>
            <p:cNvGrpSpPr/>
            <p:nvPr/>
          </p:nvGrpSpPr>
          <p:grpSpPr bwMode="auto">
            <a:xfrm>
              <a:off x="4635110" y="1805041"/>
              <a:ext cx="956454" cy="907419"/>
              <a:chOff x="4635110" y="1805041"/>
              <a:chExt cx="956454" cy="907419"/>
            </a:xfrm>
          </p:grpSpPr>
          <p:sp>
            <p:nvSpPr>
              <p:cNvPr id="10260" name="等腰三角形 4"/>
              <p:cNvSpPr>
                <a:spLocks noChangeArrowheads="1"/>
              </p:cNvSpPr>
              <p:nvPr/>
            </p:nvSpPr>
            <p:spPr bwMode="auto">
              <a:xfrm>
                <a:off x="4635110" y="1805041"/>
                <a:ext cx="956454" cy="824528"/>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61" name="文本框 27"/>
              <p:cNvSpPr txBox="1">
                <a:spLocks noChangeArrowheads="1"/>
              </p:cNvSpPr>
              <p:nvPr/>
            </p:nvSpPr>
            <p:spPr bwMode="auto">
              <a:xfrm>
                <a:off x="4676256" y="2066129"/>
                <a:ext cx="9153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a:solidFill>
                      <a:schemeClr val="bg1"/>
                    </a:solidFill>
                  </a:rPr>
                  <a:t>01</a:t>
                </a:r>
                <a:endParaRPr lang="zh-CN" altLang="en-US" sz="3600">
                  <a:solidFill>
                    <a:schemeClr val="bg1"/>
                  </a:solidFill>
                  <a:ea typeface="方正粗倩简体" pitchFamily="65" charset="-122"/>
                </a:endParaRPr>
              </a:p>
            </p:txBody>
          </p:sp>
        </p:grpSp>
        <p:sp>
          <p:nvSpPr>
            <p:cNvPr id="13" name="矩形 12"/>
            <p:cNvSpPr/>
            <p:nvPr/>
          </p:nvSpPr>
          <p:spPr>
            <a:xfrm rot="19804025">
              <a:off x="3856882" y="2198508"/>
              <a:ext cx="1580594" cy="8694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15" name="组合 14"/>
          <p:cNvGrpSpPr/>
          <p:nvPr/>
        </p:nvGrpSpPr>
        <p:grpSpPr bwMode="auto">
          <a:xfrm>
            <a:off x="4279900" y="3368675"/>
            <a:ext cx="1855788" cy="962025"/>
            <a:chOff x="4279404" y="3368896"/>
            <a:chExt cx="1855551" cy="962445"/>
          </a:xfrm>
        </p:grpSpPr>
        <p:grpSp>
          <p:nvGrpSpPr>
            <p:cNvPr id="10264" name="组合 9"/>
            <p:cNvGrpSpPr/>
            <p:nvPr/>
          </p:nvGrpSpPr>
          <p:grpSpPr bwMode="auto">
            <a:xfrm>
              <a:off x="5103518" y="3368896"/>
              <a:ext cx="1031437" cy="856513"/>
              <a:chOff x="5103518" y="3368896"/>
              <a:chExt cx="1031437" cy="856513"/>
            </a:xfrm>
          </p:grpSpPr>
          <p:sp>
            <p:nvSpPr>
              <p:cNvPr id="10265" name="等腰三角形 21"/>
              <p:cNvSpPr>
                <a:spLocks noChangeArrowheads="1"/>
              </p:cNvSpPr>
              <p:nvPr/>
            </p:nvSpPr>
            <p:spPr bwMode="auto">
              <a:xfrm rot="1800000">
                <a:off x="5178501" y="3368896"/>
                <a:ext cx="956454" cy="824528"/>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66" name="文本框 29"/>
              <p:cNvSpPr txBox="1">
                <a:spLocks noChangeArrowheads="1"/>
              </p:cNvSpPr>
              <p:nvPr/>
            </p:nvSpPr>
            <p:spPr bwMode="auto">
              <a:xfrm>
                <a:off x="5103518" y="3579078"/>
                <a:ext cx="9153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a:solidFill>
                      <a:schemeClr val="bg1"/>
                    </a:solidFill>
                  </a:rPr>
                  <a:t>02</a:t>
                </a:r>
                <a:endParaRPr lang="zh-CN" altLang="en-US" sz="3600">
                  <a:solidFill>
                    <a:schemeClr val="bg1"/>
                  </a:solidFill>
                  <a:ea typeface="方正粗倩简体" pitchFamily="65" charset="-122"/>
                </a:endParaRPr>
              </a:p>
            </p:txBody>
          </p:sp>
        </p:grpSp>
        <p:sp>
          <p:nvSpPr>
            <p:cNvPr id="51" name="矩形 50"/>
            <p:cNvSpPr/>
            <p:nvPr/>
          </p:nvSpPr>
          <p:spPr>
            <a:xfrm>
              <a:off x="4279404" y="3462600"/>
              <a:ext cx="1580948" cy="8687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16" name="组合 15"/>
          <p:cNvGrpSpPr/>
          <p:nvPr/>
        </p:nvGrpSpPr>
        <p:grpSpPr bwMode="auto">
          <a:xfrm>
            <a:off x="3976688" y="4762500"/>
            <a:ext cx="1763712" cy="1112838"/>
            <a:chOff x="3976330" y="4762614"/>
            <a:chExt cx="1764377" cy="1113179"/>
          </a:xfrm>
        </p:grpSpPr>
        <p:grpSp>
          <p:nvGrpSpPr>
            <p:cNvPr id="10269" name="组合 11"/>
            <p:cNvGrpSpPr/>
            <p:nvPr/>
          </p:nvGrpSpPr>
          <p:grpSpPr bwMode="auto">
            <a:xfrm>
              <a:off x="4735934" y="4919339"/>
              <a:ext cx="1004773" cy="956454"/>
              <a:chOff x="4735934" y="4919339"/>
              <a:chExt cx="1004773" cy="956454"/>
            </a:xfrm>
          </p:grpSpPr>
          <p:sp>
            <p:nvSpPr>
              <p:cNvPr id="10270" name="等腰三角形 22"/>
              <p:cNvSpPr>
                <a:spLocks noChangeArrowheads="1"/>
              </p:cNvSpPr>
              <p:nvPr/>
            </p:nvSpPr>
            <p:spPr bwMode="auto">
              <a:xfrm rot="3600000">
                <a:off x="4850216" y="4985302"/>
                <a:ext cx="956454" cy="824528"/>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71" name="文本框 28"/>
              <p:cNvSpPr txBox="1">
                <a:spLocks noChangeArrowheads="1"/>
              </p:cNvSpPr>
              <p:nvPr/>
            </p:nvSpPr>
            <p:spPr bwMode="auto">
              <a:xfrm>
                <a:off x="4735934" y="5120141"/>
                <a:ext cx="9153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a:solidFill>
                      <a:schemeClr val="bg1"/>
                    </a:solidFill>
                  </a:rPr>
                  <a:t>03</a:t>
                </a:r>
                <a:endParaRPr lang="zh-CN" altLang="en-US" sz="3600">
                  <a:solidFill>
                    <a:schemeClr val="bg1"/>
                  </a:solidFill>
                  <a:ea typeface="方正粗倩简体" pitchFamily="65" charset="-122"/>
                </a:endParaRPr>
              </a:p>
            </p:txBody>
          </p:sp>
        </p:grpSp>
        <p:sp>
          <p:nvSpPr>
            <p:cNvPr id="52" name="矩形 51"/>
            <p:cNvSpPr/>
            <p:nvPr/>
          </p:nvSpPr>
          <p:spPr>
            <a:xfrm rot="1795975" flipH="1">
              <a:off x="3976330" y="4762614"/>
              <a:ext cx="1581746" cy="870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53" name="矩形 52"/>
          <p:cNvSpPr>
            <a:spLocks noChangeArrowheads="1"/>
          </p:cNvSpPr>
          <p:nvPr/>
        </p:nvSpPr>
        <p:spPr bwMode="auto">
          <a:xfrm>
            <a:off x="1011238" y="579438"/>
            <a:ext cx="223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a:solidFill>
                  <a:srgbClr val="197519"/>
                </a:solidFill>
              </a:rPr>
              <a:t>点击此处输入标题</a:t>
            </a:r>
            <a:endParaRPr lang="zh-CN" altLang="en-US" sz="2000">
              <a:solidFill>
                <a:srgbClr val="197519"/>
              </a:solidFill>
            </a:endParaRPr>
          </a:p>
        </p:txBody>
      </p:sp>
      <p:sp>
        <p:nvSpPr>
          <p:cNvPr id="54" name="等腰三角形 53"/>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 name="等腰三角形 5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 name="等腰三角形 5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7" name="等腰三角形 5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39"/>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40"/>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41"/>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42"/>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43"/>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p:cTn id="17" dur="500" fill="hold"/>
                                        <p:tgtEl>
                                          <p:spTgt spid="39"/>
                                        </p:tgtEl>
                                        <p:attrNameLst>
                                          <p:attrName>ppt_x</p:attrName>
                                        </p:attrNameLst>
                                      </p:cBhvr>
                                      <p:tavLst>
                                        <p:tav tm="0">
                                          <p:val>
                                            <p:strVal val="#ppt_x"/>
                                          </p:val>
                                        </p:tav>
                                        <p:tav tm="100000">
                                          <p:val>
                                            <p:strVal val="#ppt_x"/>
                                          </p:val>
                                        </p:tav>
                                      </p:tavLst>
                                    </p:anim>
                                    <p:anim calcmode="lin" valueType="num">
                                      <p:cBhvr>
                                        <p:cTn id="18" dur="500" fill="hold"/>
                                        <p:tgtEl>
                                          <p:spTgt spid="39"/>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40"/>
                                        </p:tgtEl>
                                        <p:attrNameLst>
                                          <p:attrName>style.visibility</p:attrName>
                                        </p:attrNameLst>
                                      </p:cBhvr>
                                      <p:to>
                                        <p:strVal val="visible"/>
                                      </p:to>
                                    </p:set>
                                    <p:anim calcmode="lin" valueType="num">
                                      <p:cBhvr>
                                        <p:cTn id="21" dur="500" fill="hold"/>
                                        <p:tgtEl>
                                          <p:spTgt spid="40"/>
                                        </p:tgtEl>
                                        <p:attrNameLst>
                                          <p:attrName>ppt_x</p:attrName>
                                        </p:attrNameLst>
                                      </p:cBhvr>
                                      <p:tavLst>
                                        <p:tav tm="0">
                                          <p:val>
                                            <p:strVal val="#ppt_x"/>
                                          </p:val>
                                        </p:tav>
                                        <p:tav tm="100000">
                                          <p:val>
                                            <p:strVal val="#ppt_x"/>
                                          </p:val>
                                        </p:tav>
                                      </p:tavLst>
                                    </p:anim>
                                    <p:anim calcmode="lin" valueType="num">
                                      <p:cBhvr>
                                        <p:cTn id="22" dur="500" fill="hold"/>
                                        <p:tgtEl>
                                          <p:spTgt spid="40"/>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41"/>
                                        </p:tgtEl>
                                        <p:attrNameLst>
                                          <p:attrName>style.visibility</p:attrName>
                                        </p:attrNameLst>
                                      </p:cBhvr>
                                      <p:to>
                                        <p:strVal val="visible"/>
                                      </p:to>
                                    </p:set>
                                    <p:anim calcmode="lin" valueType="num">
                                      <p:cBhvr>
                                        <p:cTn id="25" dur="500" fill="hold"/>
                                        <p:tgtEl>
                                          <p:spTgt spid="41"/>
                                        </p:tgtEl>
                                        <p:attrNameLst>
                                          <p:attrName>ppt_x</p:attrName>
                                        </p:attrNameLst>
                                      </p:cBhvr>
                                      <p:tavLst>
                                        <p:tav tm="0">
                                          <p:val>
                                            <p:strVal val="#ppt_x"/>
                                          </p:val>
                                        </p:tav>
                                        <p:tav tm="100000">
                                          <p:val>
                                            <p:strVal val="#ppt_x"/>
                                          </p:val>
                                        </p:tav>
                                      </p:tavLst>
                                    </p:anim>
                                    <p:anim calcmode="lin" valueType="num">
                                      <p:cBhvr>
                                        <p:cTn id="26" dur="500" fill="hold"/>
                                        <p:tgtEl>
                                          <p:spTgt spid="41"/>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42"/>
                                        </p:tgtEl>
                                        <p:attrNameLst>
                                          <p:attrName>style.visibility</p:attrName>
                                        </p:attrNameLst>
                                      </p:cBhvr>
                                      <p:to>
                                        <p:strVal val="visible"/>
                                      </p:to>
                                    </p:set>
                                    <p:anim calcmode="lin" valueType="num">
                                      <p:cBhvr>
                                        <p:cTn id="29" dur="500" fill="hold"/>
                                        <p:tgtEl>
                                          <p:spTgt spid="42"/>
                                        </p:tgtEl>
                                        <p:attrNameLst>
                                          <p:attrName>ppt_x</p:attrName>
                                        </p:attrNameLst>
                                      </p:cBhvr>
                                      <p:tavLst>
                                        <p:tav tm="0">
                                          <p:val>
                                            <p:strVal val="#ppt_x"/>
                                          </p:val>
                                        </p:tav>
                                        <p:tav tm="100000">
                                          <p:val>
                                            <p:strVal val="#ppt_x"/>
                                          </p:val>
                                        </p:tav>
                                      </p:tavLst>
                                    </p:anim>
                                    <p:anim calcmode="lin" valueType="num">
                                      <p:cBhvr>
                                        <p:cTn id="30" dur="500" fill="hold"/>
                                        <p:tgtEl>
                                          <p:spTgt spid="42"/>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43"/>
                                        </p:tgtEl>
                                        <p:attrNameLst>
                                          <p:attrName>style.visibility</p:attrName>
                                        </p:attrNameLst>
                                      </p:cBhvr>
                                      <p:to>
                                        <p:strVal val="visible"/>
                                      </p:to>
                                    </p:set>
                                    <p:anim calcmode="lin" valueType="num">
                                      <p:cBhvr>
                                        <p:cTn id="33" dur="500" fill="hold"/>
                                        <p:tgtEl>
                                          <p:spTgt spid="43"/>
                                        </p:tgtEl>
                                        <p:attrNameLst>
                                          <p:attrName>ppt_x</p:attrName>
                                        </p:attrNameLst>
                                      </p:cBhvr>
                                      <p:tavLst>
                                        <p:tav tm="0">
                                          <p:val>
                                            <p:strVal val="#ppt_x"/>
                                          </p:val>
                                        </p:tav>
                                        <p:tav tm="100000">
                                          <p:val>
                                            <p:strVal val="#ppt_x"/>
                                          </p:val>
                                        </p:tav>
                                      </p:tavLst>
                                    </p:anim>
                                    <p:anim calcmode="lin" valueType="num">
                                      <p:cBhvr>
                                        <p:cTn id="34" dur="500" fill="hold"/>
                                        <p:tgtEl>
                                          <p:spTgt spid="43"/>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1000"/>
                                        <p:tgtEl>
                                          <p:spTgt spid="44"/>
                                        </p:tgtEl>
                                      </p:cBhvr>
                                    </p:animEffect>
                                    <p:anim calcmode="lin" valueType="num">
                                      <p:cBhvr>
                                        <p:cTn id="38" dur="1000" fill="hold"/>
                                        <p:tgtEl>
                                          <p:spTgt spid="44"/>
                                        </p:tgtEl>
                                        <p:attrNameLst>
                                          <p:attrName>ppt_x</p:attrName>
                                        </p:attrNameLst>
                                      </p:cBhvr>
                                      <p:tavLst>
                                        <p:tav tm="0">
                                          <p:val>
                                            <p:strVal val="#ppt_x"/>
                                          </p:val>
                                        </p:tav>
                                        <p:tav tm="100000">
                                          <p:val>
                                            <p:strVal val="#ppt_x"/>
                                          </p:val>
                                        </p:tav>
                                      </p:tavLst>
                                    </p:anim>
                                    <p:anim calcmode="lin" valueType="num">
                                      <p:cBhvr>
                                        <p:cTn id="39" dur="1000" fill="hold"/>
                                        <p:tgtEl>
                                          <p:spTgt spid="44"/>
                                        </p:tgtEl>
                                        <p:attrNameLst>
                                          <p:attrName>ppt_y</p:attrName>
                                        </p:attrNameLst>
                                      </p:cBhvr>
                                      <p:tavLst>
                                        <p:tav tm="0">
                                          <p:val>
                                            <p:strVal val="#ppt_y+.1"/>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p:cTn id="42" dur="500" fill="hold"/>
                                        <p:tgtEl>
                                          <p:spTgt spid="2"/>
                                        </p:tgtEl>
                                        <p:attrNameLst>
                                          <p:attrName>ppt_x</p:attrName>
                                        </p:attrNameLst>
                                      </p:cBhvr>
                                      <p:tavLst>
                                        <p:tav tm="0">
                                          <p:val>
                                            <p:strVal val="0-#ppt_w/2"/>
                                          </p:val>
                                        </p:tav>
                                        <p:tav tm="100000">
                                          <p:val>
                                            <p:strVal val="#ppt_x"/>
                                          </p:val>
                                        </p:tav>
                                      </p:tavLst>
                                    </p:anim>
                                    <p:anim calcmode="lin" valueType="num">
                                      <p:cBhvr>
                                        <p:cTn id="43" dur="500" fill="hold"/>
                                        <p:tgtEl>
                                          <p:spTgt spid="2"/>
                                        </p:tgtEl>
                                        <p:attrNameLst>
                                          <p:attrName>ppt_y</p:attrName>
                                        </p:attrNameLst>
                                      </p:cBhvr>
                                      <p:tavLst>
                                        <p:tav tm="0">
                                          <p:val>
                                            <p:strVal val="#ppt_y"/>
                                          </p:val>
                                        </p:tav>
                                        <p:tav tm="100000">
                                          <p:val>
                                            <p:strVal val="#ppt_y"/>
                                          </p:val>
                                        </p:tav>
                                      </p:tavLst>
                                    </p:anim>
                                  </p:childTnLst>
                                </p:cTn>
                              </p:par>
                              <p:par>
                                <p:cTn id="44" presetID="23" presetClass="entr" presetSubtype="16" fill="hold" grpId="0" nodeType="withEffect">
                                  <p:stCondLst>
                                    <p:cond delay="400"/>
                                  </p:stCondLst>
                                  <p:childTnLst>
                                    <p:set>
                                      <p:cBhvr>
                                        <p:cTn id="45" dur="1" fill="hold">
                                          <p:stCondLst>
                                            <p:cond delay="0"/>
                                          </p:stCondLst>
                                        </p:cTn>
                                        <p:tgtEl>
                                          <p:spTgt spid="34"/>
                                        </p:tgtEl>
                                        <p:attrNameLst>
                                          <p:attrName>style.visibility</p:attrName>
                                        </p:attrNameLst>
                                      </p:cBhvr>
                                      <p:to>
                                        <p:strVal val="visible"/>
                                      </p:to>
                                    </p:set>
                                    <p:anim calcmode="lin" valueType="num">
                                      <p:cBhvr>
                                        <p:cTn id="46" dur="500" fill="hold"/>
                                        <p:tgtEl>
                                          <p:spTgt spid="34"/>
                                        </p:tgtEl>
                                        <p:attrNameLst>
                                          <p:attrName>ppt_w</p:attrName>
                                        </p:attrNameLst>
                                      </p:cBhvr>
                                      <p:tavLst>
                                        <p:tav tm="0">
                                          <p:val>
                                            <p:fltVal val="0"/>
                                          </p:val>
                                        </p:tav>
                                        <p:tav tm="100000">
                                          <p:val>
                                            <p:strVal val="#ppt_w"/>
                                          </p:val>
                                        </p:tav>
                                      </p:tavLst>
                                    </p:anim>
                                    <p:anim calcmode="lin" valueType="num">
                                      <p:cBhvr>
                                        <p:cTn id="47" dur="500" fill="hold"/>
                                        <p:tgtEl>
                                          <p:spTgt spid="34"/>
                                        </p:tgtEl>
                                        <p:attrNameLst>
                                          <p:attrName>ppt_h</p:attrName>
                                        </p:attrNameLst>
                                      </p:cBhvr>
                                      <p:tavLst>
                                        <p:tav tm="0">
                                          <p:val>
                                            <p:fltVal val="0"/>
                                          </p:val>
                                        </p:tav>
                                        <p:tav tm="100000">
                                          <p:val>
                                            <p:strVal val="#ppt_h"/>
                                          </p:val>
                                        </p:tav>
                                      </p:tavLst>
                                    </p:anim>
                                  </p:childTnLst>
                                </p:cTn>
                              </p:par>
                              <p:par>
                                <p:cTn id="48" presetID="22" presetClass="entr" presetSubtype="8" fill="hold" grpId="0" nodeType="withEffect">
                                  <p:stCondLst>
                                    <p:cond delay="900"/>
                                  </p:stCondLst>
                                  <p:childTnLst>
                                    <p:set>
                                      <p:cBhvr>
                                        <p:cTn id="49" dur="1" fill="hold">
                                          <p:stCondLst>
                                            <p:cond delay="0"/>
                                          </p:stCondLst>
                                        </p:cTn>
                                        <p:tgtEl>
                                          <p:spTgt spid="35"/>
                                        </p:tgtEl>
                                        <p:attrNameLst>
                                          <p:attrName>style.visibility</p:attrName>
                                        </p:attrNameLst>
                                      </p:cBhvr>
                                      <p:to>
                                        <p:strVal val="visible"/>
                                      </p:to>
                                    </p:set>
                                    <p:animEffect transition="in" filter="wipe(left)">
                                      <p:cBhvr>
                                        <p:cTn id="50" dur="500"/>
                                        <p:tgtEl>
                                          <p:spTgt spid="35"/>
                                        </p:tgtEl>
                                      </p:cBhvr>
                                    </p:animEffect>
                                  </p:childTnLst>
                                </p:cTn>
                              </p:par>
                              <p:par>
                                <p:cTn id="51" presetID="22" presetClass="entr" presetSubtype="4" fill="hold" grpId="0" nodeType="withEffect">
                                  <p:stCondLst>
                                    <p:cond delay="1500"/>
                                  </p:stCondLst>
                                  <p:childTnLst>
                                    <p:set>
                                      <p:cBhvr>
                                        <p:cTn id="52" dur="1" fill="hold">
                                          <p:stCondLst>
                                            <p:cond delay="0"/>
                                          </p:stCondLst>
                                        </p:cTn>
                                        <p:tgtEl>
                                          <p:spTgt spid="4"/>
                                        </p:tgtEl>
                                        <p:attrNameLst>
                                          <p:attrName>style.visibility</p:attrName>
                                        </p:attrNameLst>
                                      </p:cBhvr>
                                      <p:to>
                                        <p:strVal val="visible"/>
                                      </p:to>
                                    </p:set>
                                    <p:animEffect transition="in" filter="wipe(down)">
                                      <p:cBhvr>
                                        <p:cTn id="53" dur="500"/>
                                        <p:tgtEl>
                                          <p:spTgt spid="4"/>
                                        </p:tgtEl>
                                      </p:cBhvr>
                                    </p:animEffect>
                                  </p:childTnLst>
                                </p:cTn>
                              </p:par>
                              <p:par>
                                <p:cTn id="54" presetID="22" presetClass="exit" presetSubtype="4" fill="hold" grpId="1" nodeType="withEffect">
                                  <p:stCondLst>
                                    <p:cond delay="2000"/>
                                  </p:stCondLst>
                                  <p:childTnLst>
                                    <p:animEffect transition="out" filter="wipe(down)">
                                      <p:cBhvr>
                                        <p:cTn id="55" dur="500"/>
                                        <p:tgtEl>
                                          <p:spTgt spid="4"/>
                                        </p:tgtEl>
                                      </p:cBhvr>
                                    </p:animEffect>
                                    <p:set>
                                      <p:cBhvr>
                                        <p:cTn id="56" dur="1" fill="hold">
                                          <p:stCondLst>
                                            <p:cond delay="499"/>
                                          </p:stCondLst>
                                        </p:cTn>
                                        <p:tgtEl>
                                          <p:spTgt spid="4"/>
                                        </p:tgtEl>
                                        <p:attrNameLst>
                                          <p:attrName>style.visibility</p:attrName>
                                        </p:attrNameLst>
                                      </p:cBhvr>
                                      <p:to>
                                        <p:strVal val="hidden"/>
                                      </p:to>
                                    </p:set>
                                  </p:childTnLst>
                                </p:cTn>
                              </p:par>
                              <p:par>
                                <p:cTn id="57" presetID="22" presetClass="entr" presetSubtype="1" fill="hold" grpId="0" nodeType="withEffect">
                                  <p:stCondLst>
                                    <p:cond delay="2500"/>
                                  </p:stCondLst>
                                  <p:childTnLst>
                                    <p:set>
                                      <p:cBhvr>
                                        <p:cTn id="58" dur="1" fill="hold">
                                          <p:stCondLst>
                                            <p:cond delay="0"/>
                                          </p:stCondLst>
                                        </p:cTn>
                                        <p:tgtEl>
                                          <p:spTgt spid="50"/>
                                        </p:tgtEl>
                                        <p:attrNameLst>
                                          <p:attrName>style.visibility</p:attrName>
                                        </p:attrNameLst>
                                      </p:cBhvr>
                                      <p:to>
                                        <p:strVal val="visible"/>
                                      </p:to>
                                    </p:set>
                                    <p:animEffect transition="in" filter="wipe(up)">
                                      <p:cBhvr>
                                        <p:cTn id="59" dur="500"/>
                                        <p:tgtEl>
                                          <p:spTgt spid="50"/>
                                        </p:tgtEl>
                                      </p:cBhvr>
                                    </p:animEffect>
                                  </p:childTnLst>
                                </p:cTn>
                              </p:par>
                              <p:par>
                                <p:cTn id="60" presetID="22" presetClass="exit" presetSubtype="1" fill="hold" grpId="1" nodeType="withEffect">
                                  <p:stCondLst>
                                    <p:cond delay="3000"/>
                                  </p:stCondLst>
                                  <p:childTnLst>
                                    <p:animEffect transition="out" filter="wipe(up)">
                                      <p:cBhvr>
                                        <p:cTn id="61" dur="500"/>
                                        <p:tgtEl>
                                          <p:spTgt spid="50"/>
                                        </p:tgtEl>
                                      </p:cBhvr>
                                    </p:animEffect>
                                    <p:set>
                                      <p:cBhvr>
                                        <p:cTn id="62" dur="1" fill="hold">
                                          <p:stCondLst>
                                            <p:cond delay="499"/>
                                          </p:stCondLst>
                                        </p:cTn>
                                        <p:tgtEl>
                                          <p:spTgt spid="50"/>
                                        </p:tgtEl>
                                        <p:attrNameLst>
                                          <p:attrName>style.visibility</p:attrName>
                                        </p:attrNameLst>
                                      </p:cBhvr>
                                      <p:to>
                                        <p:strVal val="hidden"/>
                                      </p:to>
                                    </p:set>
                                  </p:childTnLst>
                                </p:cTn>
                              </p:par>
                              <p:par>
                                <p:cTn id="63" presetID="22" presetClass="entr" presetSubtype="4" fill="hold" grpId="2" nodeType="withEffect">
                                  <p:stCondLst>
                                    <p:cond delay="3400"/>
                                  </p:stCondLst>
                                  <p:childTnLst>
                                    <p:set>
                                      <p:cBhvr>
                                        <p:cTn id="64" dur="1" fill="hold">
                                          <p:stCondLst>
                                            <p:cond delay="0"/>
                                          </p:stCondLst>
                                        </p:cTn>
                                        <p:tgtEl>
                                          <p:spTgt spid="4"/>
                                        </p:tgtEl>
                                        <p:attrNameLst>
                                          <p:attrName>style.visibility</p:attrName>
                                        </p:attrNameLst>
                                      </p:cBhvr>
                                      <p:to>
                                        <p:strVal val="visible"/>
                                      </p:to>
                                    </p:set>
                                    <p:animEffect transition="in" filter="wipe(down)">
                                      <p:cBhvr>
                                        <p:cTn id="65" dur="500"/>
                                        <p:tgtEl>
                                          <p:spTgt spid="4"/>
                                        </p:tgtEl>
                                      </p:cBhvr>
                                    </p:animEffect>
                                  </p:childTnLst>
                                </p:cTn>
                              </p:par>
                              <p:par>
                                <p:cTn id="66" presetID="23" presetClass="entr" presetSubtype="16" fill="hold" nodeType="withEffect">
                                  <p:stCondLst>
                                    <p:cond delay="3700"/>
                                  </p:stCondLst>
                                  <p:childTnLst>
                                    <p:set>
                                      <p:cBhvr>
                                        <p:cTn id="67" dur="1" fill="hold">
                                          <p:stCondLst>
                                            <p:cond delay="0"/>
                                          </p:stCondLst>
                                        </p:cTn>
                                        <p:tgtEl>
                                          <p:spTgt spid="14"/>
                                        </p:tgtEl>
                                        <p:attrNameLst>
                                          <p:attrName>style.visibility</p:attrName>
                                        </p:attrNameLst>
                                      </p:cBhvr>
                                      <p:to>
                                        <p:strVal val="visible"/>
                                      </p:to>
                                    </p:set>
                                    <p:anim calcmode="lin" valueType="num">
                                      <p:cBhvr>
                                        <p:cTn id="68" dur="500" fill="hold"/>
                                        <p:tgtEl>
                                          <p:spTgt spid="14"/>
                                        </p:tgtEl>
                                        <p:attrNameLst>
                                          <p:attrName>ppt_w</p:attrName>
                                        </p:attrNameLst>
                                      </p:cBhvr>
                                      <p:tavLst>
                                        <p:tav tm="0">
                                          <p:val>
                                            <p:fltVal val="0"/>
                                          </p:val>
                                        </p:tav>
                                        <p:tav tm="100000">
                                          <p:val>
                                            <p:strVal val="#ppt_w"/>
                                          </p:val>
                                        </p:tav>
                                      </p:tavLst>
                                    </p:anim>
                                    <p:anim calcmode="lin" valueType="num">
                                      <p:cBhvr>
                                        <p:cTn id="69" dur="500" fill="hold"/>
                                        <p:tgtEl>
                                          <p:spTgt spid="14"/>
                                        </p:tgtEl>
                                        <p:attrNameLst>
                                          <p:attrName>ppt_h</p:attrName>
                                        </p:attrNameLst>
                                      </p:cBhvr>
                                      <p:tavLst>
                                        <p:tav tm="0">
                                          <p:val>
                                            <p:fltVal val="0"/>
                                          </p:val>
                                        </p:tav>
                                        <p:tav tm="100000">
                                          <p:val>
                                            <p:strVal val="#ppt_h"/>
                                          </p:val>
                                        </p:tav>
                                      </p:tavLst>
                                    </p:anim>
                                  </p:childTnLst>
                                </p:cTn>
                              </p:par>
                              <p:par>
                                <p:cTn id="70" presetID="23" presetClass="entr" presetSubtype="16" fill="hold" nodeType="withEffect">
                                  <p:stCondLst>
                                    <p:cond delay="3800"/>
                                  </p:stCondLst>
                                  <p:childTnLst>
                                    <p:set>
                                      <p:cBhvr>
                                        <p:cTn id="71" dur="1" fill="hold">
                                          <p:stCondLst>
                                            <p:cond delay="0"/>
                                          </p:stCondLst>
                                        </p:cTn>
                                        <p:tgtEl>
                                          <p:spTgt spid="16"/>
                                        </p:tgtEl>
                                        <p:attrNameLst>
                                          <p:attrName>style.visibility</p:attrName>
                                        </p:attrNameLst>
                                      </p:cBhvr>
                                      <p:to>
                                        <p:strVal val="visible"/>
                                      </p:to>
                                    </p:set>
                                    <p:anim calcmode="lin" valueType="num">
                                      <p:cBhvr>
                                        <p:cTn id="72" dur="500" fill="hold"/>
                                        <p:tgtEl>
                                          <p:spTgt spid="16"/>
                                        </p:tgtEl>
                                        <p:attrNameLst>
                                          <p:attrName>ppt_w</p:attrName>
                                        </p:attrNameLst>
                                      </p:cBhvr>
                                      <p:tavLst>
                                        <p:tav tm="0">
                                          <p:val>
                                            <p:fltVal val="0"/>
                                          </p:val>
                                        </p:tav>
                                        <p:tav tm="100000">
                                          <p:val>
                                            <p:strVal val="#ppt_w"/>
                                          </p:val>
                                        </p:tav>
                                      </p:tavLst>
                                    </p:anim>
                                    <p:anim calcmode="lin" valueType="num">
                                      <p:cBhvr>
                                        <p:cTn id="73" dur="500" fill="hold"/>
                                        <p:tgtEl>
                                          <p:spTgt spid="16"/>
                                        </p:tgtEl>
                                        <p:attrNameLst>
                                          <p:attrName>ppt_h</p:attrName>
                                        </p:attrNameLst>
                                      </p:cBhvr>
                                      <p:tavLst>
                                        <p:tav tm="0">
                                          <p:val>
                                            <p:fltVal val="0"/>
                                          </p:val>
                                        </p:tav>
                                        <p:tav tm="100000">
                                          <p:val>
                                            <p:strVal val="#ppt_h"/>
                                          </p:val>
                                        </p:tav>
                                      </p:tavLst>
                                    </p:anim>
                                  </p:childTnLst>
                                </p:cTn>
                              </p:par>
                              <p:par>
                                <p:cTn id="74" presetID="23" presetClass="entr" presetSubtype="16" fill="hold" nodeType="withEffect">
                                  <p:stCondLst>
                                    <p:cond delay="3900"/>
                                  </p:stCondLst>
                                  <p:childTnLst>
                                    <p:set>
                                      <p:cBhvr>
                                        <p:cTn id="75" dur="1" fill="hold">
                                          <p:stCondLst>
                                            <p:cond delay="0"/>
                                          </p:stCondLst>
                                        </p:cTn>
                                        <p:tgtEl>
                                          <p:spTgt spid="15"/>
                                        </p:tgtEl>
                                        <p:attrNameLst>
                                          <p:attrName>style.visibility</p:attrName>
                                        </p:attrNameLst>
                                      </p:cBhvr>
                                      <p:to>
                                        <p:strVal val="visible"/>
                                      </p:to>
                                    </p:set>
                                    <p:anim calcmode="lin" valueType="num">
                                      <p:cBhvr>
                                        <p:cTn id="76" dur="500" fill="hold"/>
                                        <p:tgtEl>
                                          <p:spTgt spid="15"/>
                                        </p:tgtEl>
                                        <p:attrNameLst>
                                          <p:attrName>ppt_w</p:attrName>
                                        </p:attrNameLst>
                                      </p:cBhvr>
                                      <p:tavLst>
                                        <p:tav tm="0">
                                          <p:val>
                                            <p:fltVal val="0"/>
                                          </p:val>
                                        </p:tav>
                                        <p:tav tm="100000">
                                          <p:val>
                                            <p:strVal val="#ppt_w"/>
                                          </p:val>
                                        </p:tav>
                                      </p:tavLst>
                                    </p:anim>
                                    <p:anim calcmode="lin" valueType="num">
                                      <p:cBhvr>
                                        <p:cTn id="77" dur="500" fill="hold"/>
                                        <p:tgtEl>
                                          <p:spTgt spid="15"/>
                                        </p:tgtEl>
                                        <p:attrNameLst>
                                          <p:attrName>ppt_h</p:attrName>
                                        </p:attrNameLst>
                                      </p:cBhvr>
                                      <p:tavLst>
                                        <p:tav tm="0">
                                          <p:val>
                                            <p:fltVal val="0"/>
                                          </p:val>
                                        </p:tav>
                                        <p:tav tm="100000">
                                          <p:val>
                                            <p:strVal val="#ppt_h"/>
                                          </p:val>
                                        </p:tav>
                                      </p:tavLst>
                                    </p:anim>
                                  </p:childTnLst>
                                </p:cTn>
                              </p:par>
                              <p:par>
                                <p:cTn id="78" presetID="41" presetClass="entr" presetSubtype="0" fill="hold" grpId="0" nodeType="withEffect">
                                  <p:stCondLst>
                                    <p:cond delay="4300"/>
                                  </p:stCondLst>
                                  <p:iterate type="lt">
                                    <p:tmPct val="10000"/>
                                  </p:iterate>
                                  <p:childTnLst>
                                    <p:set>
                                      <p:cBhvr>
                                        <p:cTn id="79" dur="1" fill="hold">
                                          <p:stCondLst>
                                            <p:cond delay="0"/>
                                          </p:stCondLst>
                                        </p:cTn>
                                        <p:tgtEl>
                                          <p:spTgt spid="7"/>
                                        </p:tgtEl>
                                        <p:attrNameLst>
                                          <p:attrName>style.visibility</p:attrName>
                                        </p:attrNameLst>
                                      </p:cBhvr>
                                      <p:to>
                                        <p:strVal val="visible"/>
                                      </p:to>
                                    </p:set>
                                    <p:anim calcmode="lin" valueType="num">
                                      <p:cBhvr>
                                        <p:cTn id="80"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1" dur="500" fill="hold"/>
                                        <p:tgtEl>
                                          <p:spTgt spid="7"/>
                                        </p:tgtEl>
                                        <p:attrNameLst>
                                          <p:attrName>ppt_y</p:attrName>
                                        </p:attrNameLst>
                                      </p:cBhvr>
                                      <p:tavLst>
                                        <p:tav tm="0">
                                          <p:val>
                                            <p:strVal val="#ppt_y"/>
                                          </p:val>
                                        </p:tav>
                                        <p:tav tm="100000">
                                          <p:val>
                                            <p:strVal val="#ppt_y"/>
                                          </p:val>
                                        </p:tav>
                                      </p:tavLst>
                                    </p:anim>
                                    <p:anim calcmode="lin" valueType="num">
                                      <p:cBhvr>
                                        <p:cTn id="82"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83"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84" dur="500" tmFilter="0,0; .5, 1; 1, 1"/>
                                        <p:tgtEl>
                                          <p:spTgt spid="7"/>
                                        </p:tgtEl>
                                      </p:cBhvr>
                                    </p:animEffect>
                                  </p:childTnLst>
                                </p:cTn>
                              </p:par>
                              <p:par>
                                <p:cTn id="85" presetID="22" presetClass="entr" presetSubtype="8" fill="hold" grpId="0" nodeType="withEffect">
                                  <p:stCondLst>
                                    <p:cond delay="4500"/>
                                  </p:stCondLst>
                                  <p:childTnLst>
                                    <p:set>
                                      <p:cBhvr>
                                        <p:cTn id="86" dur="1" fill="hold">
                                          <p:stCondLst>
                                            <p:cond delay="0"/>
                                          </p:stCondLst>
                                        </p:cTn>
                                        <p:tgtEl>
                                          <p:spTgt spid="6"/>
                                        </p:tgtEl>
                                        <p:attrNameLst>
                                          <p:attrName>style.visibility</p:attrName>
                                        </p:attrNameLst>
                                      </p:cBhvr>
                                      <p:to>
                                        <p:strVal val="visible"/>
                                      </p:to>
                                    </p:set>
                                    <p:animEffect transition="in" filter="wipe(left)">
                                      <p:cBhvr>
                                        <p:cTn id="87" dur="500"/>
                                        <p:tgtEl>
                                          <p:spTgt spid="6"/>
                                        </p:tgtEl>
                                      </p:cBhvr>
                                    </p:animEffect>
                                  </p:childTnLst>
                                </p:cTn>
                              </p:par>
                              <p:par>
                                <p:cTn id="88" presetID="41" presetClass="entr" presetSubtype="0" fill="hold" grpId="0" nodeType="withEffect">
                                  <p:stCondLst>
                                    <p:cond delay="5000"/>
                                  </p:stCondLst>
                                  <p:iterate type="lt">
                                    <p:tmPct val="10000"/>
                                  </p:iterate>
                                  <p:childTnLst>
                                    <p:set>
                                      <p:cBhvr>
                                        <p:cTn id="89" dur="1" fill="hold">
                                          <p:stCondLst>
                                            <p:cond delay="0"/>
                                          </p:stCondLst>
                                        </p:cTn>
                                        <p:tgtEl>
                                          <p:spTgt spid="27"/>
                                        </p:tgtEl>
                                        <p:attrNameLst>
                                          <p:attrName>style.visibility</p:attrName>
                                        </p:attrNameLst>
                                      </p:cBhvr>
                                      <p:to>
                                        <p:strVal val="visible"/>
                                      </p:to>
                                    </p:set>
                                    <p:anim calcmode="lin" valueType="num">
                                      <p:cBhvr>
                                        <p:cTn id="90"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91" dur="500" fill="hold"/>
                                        <p:tgtEl>
                                          <p:spTgt spid="27"/>
                                        </p:tgtEl>
                                        <p:attrNameLst>
                                          <p:attrName>ppt_y</p:attrName>
                                        </p:attrNameLst>
                                      </p:cBhvr>
                                      <p:tavLst>
                                        <p:tav tm="0">
                                          <p:val>
                                            <p:strVal val="#ppt_y"/>
                                          </p:val>
                                        </p:tav>
                                        <p:tav tm="100000">
                                          <p:val>
                                            <p:strVal val="#ppt_y"/>
                                          </p:val>
                                        </p:tav>
                                      </p:tavLst>
                                    </p:anim>
                                    <p:anim calcmode="lin" valueType="num">
                                      <p:cBhvr>
                                        <p:cTn id="92"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93"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94" dur="500" tmFilter="0,0; .5, 1; 1, 1"/>
                                        <p:tgtEl>
                                          <p:spTgt spid="27"/>
                                        </p:tgtEl>
                                      </p:cBhvr>
                                    </p:animEffect>
                                  </p:childTnLst>
                                </p:cTn>
                              </p:par>
                              <p:par>
                                <p:cTn id="95" presetID="22" presetClass="entr" presetSubtype="8" fill="hold" grpId="0" nodeType="withEffect">
                                  <p:stCondLst>
                                    <p:cond delay="5200"/>
                                  </p:stCondLst>
                                  <p:childTnLst>
                                    <p:set>
                                      <p:cBhvr>
                                        <p:cTn id="96" dur="1" fill="hold">
                                          <p:stCondLst>
                                            <p:cond delay="0"/>
                                          </p:stCondLst>
                                        </p:cTn>
                                        <p:tgtEl>
                                          <p:spTgt spid="31"/>
                                        </p:tgtEl>
                                        <p:attrNameLst>
                                          <p:attrName>style.visibility</p:attrName>
                                        </p:attrNameLst>
                                      </p:cBhvr>
                                      <p:to>
                                        <p:strVal val="visible"/>
                                      </p:to>
                                    </p:set>
                                    <p:animEffect transition="in" filter="wipe(left)">
                                      <p:cBhvr>
                                        <p:cTn id="97" dur="500"/>
                                        <p:tgtEl>
                                          <p:spTgt spid="31"/>
                                        </p:tgtEl>
                                      </p:cBhvr>
                                    </p:animEffect>
                                  </p:childTnLst>
                                </p:cTn>
                              </p:par>
                              <p:par>
                                <p:cTn id="98" presetID="41" presetClass="entr" presetSubtype="0" fill="hold" grpId="0" nodeType="withEffect">
                                  <p:stCondLst>
                                    <p:cond delay="5700"/>
                                  </p:stCondLst>
                                  <p:iterate type="lt">
                                    <p:tmPct val="10000"/>
                                  </p:iterate>
                                  <p:childTnLst>
                                    <p:set>
                                      <p:cBhvr>
                                        <p:cTn id="99" dur="1" fill="hold">
                                          <p:stCondLst>
                                            <p:cond delay="0"/>
                                          </p:stCondLst>
                                        </p:cTn>
                                        <p:tgtEl>
                                          <p:spTgt spid="33"/>
                                        </p:tgtEl>
                                        <p:attrNameLst>
                                          <p:attrName>style.visibility</p:attrName>
                                        </p:attrNameLst>
                                      </p:cBhvr>
                                      <p:to>
                                        <p:strVal val="visible"/>
                                      </p:to>
                                    </p:set>
                                    <p:anim calcmode="lin" valueType="num">
                                      <p:cBhvr>
                                        <p:cTn id="100"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101" dur="500" fill="hold"/>
                                        <p:tgtEl>
                                          <p:spTgt spid="33"/>
                                        </p:tgtEl>
                                        <p:attrNameLst>
                                          <p:attrName>ppt_y</p:attrName>
                                        </p:attrNameLst>
                                      </p:cBhvr>
                                      <p:tavLst>
                                        <p:tav tm="0">
                                          <p:val>
                                            <p:strVal val="#ppt_y"/>
                                          </p:val>
                                        </p:tav>
                                        <p:tav tm="100000">
                                          <p:val>
                                            <p:strVal val="#ppt_y"/>
                                          </p:val>
                                        </p:tav>
                                      </p:tavLst>
                                    </p:anim>
                                    <p:anim calcmode="lin" valueType="num">
                                      <p:cBhvr>
                                        <p:cTn id="102"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03"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04" dur="500" tmFilter="0,0; .5, 1; 1, 1"/>
                                        <p:tgtEl>
                                          <p:spTgt spid="33"/>
                                        </p:tgtEl>
                                      </p:cBhvr>
                                    </p:animEffect>
                                  </p:childTnLst>
                                </p:cTn>
                              </p:par>
                              <p:par>
                                <p:cTn id="105" presetID="22" presetClass="entr" presetSubtype="8" fill="hold" grpId="0" nodeType="withEffect">
                                  <p:stCondLst>
                                    <p:cond delay="5900"/>
                                  </p:stCondLst>
                                  <p:childTnLst>
                                    <p:set>
                                      <p:cBhvr>
                                        <p:cTn id="106" dur="1" fill="hold">
                                          <p:stCondLst>
                                            <p:cond delay="0"/>
                                          </p:stCondLst>
                                        </p:cTn>
                                        <p:tgtEl>
                                          <p:spTgt spid="32"/>
                                        </p:tgtEl>
                                        <p:attrNameLst>
                                          <p:attrName>style.visibility</p:attrName>
                                        </p:attrNameLst>
                                      </p:cBhvr>
                                      <p:to>
                                        <p:strVal val="visible"/>
                                      </p:to>
                                    </p:set>
                                    <p:animEffect transition="in" filter="wipe(left)">
                                      <p:cBhvr>
                                        <p:cTn id="107" dur="500"/>
                                        <p:tgtEl>
                                          <p:spTgt spid="32"/>
                                        </p:tgtEl>
                                      </p:cBhvr>
                                    </p:animEffect>
                                  </p:childTnLst>
                                </p:cTn>
                              </p:par>
                              <p:par>
                                <p:cTn id="108" presetID="2" presetClass="entr" presetSubtype="8" fill="hold" grpId="0" nodeType="withEffect">
                                  <p:stCondLst>
                                    <p:cond delay="0"/>
                                  </p:stCondLst>
                                  <p:childTnLst>
                                    <p:set>
                                      <p:cBhvr>
                                        <p:cTn id="109" dur="1" fill="hold">
                                          <p:stCondLst>
                                            <p:cond delay="0"/>
                                          </p:stCondLst>
                                        </p:cTn>
                                        <p:tgtEl>
                                          <p:spTgt spid="54"/>
                                        </p:tgtEl>
                                        <p:attrNameLst>
                                          <p:attrName>style.visibility</p:attrName>
                                        </p:attrNameLst>
                                      </p:cBhvr>
                                      <p:to>
                                        <p:strVal val="visible"/>
                                      </p:to>
                                    </p:set>
                                    <p:anim calcmode="lin" valueType="num">
                                      <p:cBhvr>
                                        <p:cTn id="110" dur="500" fill="hold"/>
                                        <p:tgtEl>
                                          <p:spTgt spid="54"/>
                                        </p:tgtEl>
                                        <p:attrNameLst>
                                          <p:attrName>ppt_x</p:attrName>
                                        </p:attrNameLst>
                                      </p:cBhvr>
                                      <p:tavLst>
                                        <p:tav tm="0">
                                          <p:val>
                                            <p:strVal val="0-#ppt_w/2"/>
                                          </p:val>
                                        </p:tav>
                                        <p:tav tm="100000">
                                          <p:val>
                                            <p:strVal val="#ppt_x"/>
                                          </p:val>
                                        </p:tav>
                                      </p:tavLst>
                                    </p:anim>
                                    <p:anim calcmode="lin" valueType="num">
                                      <p:cBhvr>
                                        <p:cTn id="111" dur="500" fill="hold"/>
                                        <p:tgtEl>
                                          <p:spTgt spid="54"/>
                                        </p:tgtEl>
                                        <p:attrNameLst>
                                          <p:attrName>ppt_y</p:attrName>
                                        </p:attrNameLst>
                                      </p:cBhvr>
                                      <p:tavLst>
                                        <p:tav tm="0">
                                          <p:val>
                                            <p:strVal val="#ppt_y"/>
                                          </p:val>
                                        </p:tav>
                                        <p:tav tm="100000">
                                          <p:val>
                                            <p:strVal val="#ppt_y"/>
                                          </p:val>
                                        </p:tav>
                                      </p:tavLst>
                                    </p:anim>
                                  </p:childTnLst>
                                </p:cTn>
                              </p:par>
                              <p:par>
                                <p:cTn id="112" presetID="2" presetClass="entr" presetSubtype="8" fill="hold" grpId="0" nodeType="withEffect">
                                  <p:stCondLst>
                                    <p:cond delay="0"/>
                                  </p:stCondLst>
                                  <p:childTnLst>
                                    <p:set>
                                      <p:cBhvr>
                                        <p:cTn id="113" dur="1" fill="hold">
                                          <p:stCondLst>
                                            <p:cond delay="0"/>
                                          </p:stCondLst>
                                        </p:cTn>
                                        <p:tgtEl>
                                          <p:spTgt spid="55"/>
                                        </p:tgtEl>
                                        <p:attrNameLst>
                                          <p:attrName>style.visibility</p:attrName>
                                        </p:attrNameLst>
                                      </p:cBhvr>
                                      <p:to>
                                        <p:strVal val="visible"/>
                                      </p:to>
                                    </p:set>
                                    <p:anim calcmode="lin" valueType="num">
                                      <p:cBhvr>
                                        <p:cTn id="114" dur="500" fill="hold"/>
                                        <p:tgtEl>
                                          <p:spTgt spid="55"/>
                                        </p:tgtEl>
                                        <p:attrNameLst>
                                          <p:attrName>ppt_x</p:attrName>
                                        </p:attrNameLst>
                                      </p:cBhvr>
                                      <p:tavLst>
                                        <p:tav tm="0">
                                          <p:val>
                                            <p:strVal val="0-#ppt_w/2"/>
                                          </p:val>
                                        </p:tav>
                                        <p:tav tm="100000">
                                          <p:val>
                                            <p:strVal val="#ppt_x"/>
                                          </p:val>
                                        </p:tav>
                                      </p:tavLst>
                                    </p:anim>
                                    <p:anim calcmode="lin" valueType="num">
                                      <p:cBhvr>
                                        <p:cTn id="115" dur="500" fill="hold"/>
                                        <p:tgtEl>
                                          <p:spTgt spid="55"/>
                                        </p:tgtEl>
                                        <p:attrNameLst>
                                          <p:attrName>ppt_y</p:attrName>
                                        </p:attrNameLst>
                                      </p:cBhvr>
                                      <p:tavLst>
                                        <p:tav tm="0">
                                          <p:val>
                                            <p:strVal val="#ppt_y"/>
                                          </p:val>
                                        </p:tav>
                                        <p:tav tm="100000">
                                          <p:val>
                                            <p:strVal val="#ppt_y"/>
                                          </p:val>
                                        </p:tav>
                                      </p:tavLst>
                                    </p:anim>
                                  </p:childTnLst>
                                </p:cTn>
                              </p:par>
                              <p:par>
                                <p:cTn id="116" presetID="2" presetClass="entr" presetSubtype="8" fill="hold" grpId="0" nodeType="withEffect">
                                  <p:stCondLst>
                                    <p:cond delay="0"/>
                                  </p:stCondLst>
                                  <p:childTnLst>
                                    <p:set>
                                      <p:cBhvr>
                                        <p:cTn id="117" dur="1" fill="hold">
                                          <p:stCondLst>
                                            <p:cond delay="0"/>
                                          </p:stCondLst>
                                        </p:cTn>
                                        <p:tgtEl>
                                          <p:spTgt spid="56"/>
                                        </p:tgtEl>
                                        <p:attrNameLst>
                                          <p:attrName>style.visibility</p:attrName>
                                        </p:attrNameLst>
                                      </p:cBhvr>
                                      <p:to>
                                        <p:strVal val="visible"/>
                                      </p:to>
                                    </p:set>
                                    <p:anim calcmode="lin" valueType="num">
                                      <p:cBhvr>
                                        <p:cTn id="118" dur="500" fill="hold"/>
                                        <p:tgtEl>
                                          <p:spTgt spid="56"/>
                                        </p:tgtEl>
                                        <p:attrNameLst>
                                          <p:attrName>ppt_x</p:attrName>
                                        </p:attrNameLst>
                                      </p:cBhvr>
                                      <p:tavLst>
                                        <p:tav tm="0">
                                          <p:val>
                                            <p:strVal val="0-#ppt_w/2"/>
                                          </p:val>
                                        </p:tav>
                                        <p:tav tm="100000">
                                          <p:val>
                                            <p:strVal val="#ppt_x"/>
                                          </p:val>
                                        </p:tav>
                                      </p:tavLst>
                                    </p:anim>
                                    <p:anim calcmode="lin" valueType="num">
                                      <p:cBhvr>
                                        <p:cTn id="119" dur="500" fill="hold"/>
                                        <p:tgtEl>
                                          <p:spTgt spid="56"/>
                                        </p:tgtEl>
                                        <p:attrNameLst>
                                          <p:attrName>ppt_y</p:attrName>
                                        </p:attrNameLst>
                                      </p:cBhvr>
                                      <p:tavLst>
                                        <p:tav tm="0">
                                          <p:val>
                                            <p:strVal val="#ppt_y"/>
                                          </p:val>
                                        </p:tav>
                                        <p:tav tm="100000">
                                          <p:val>
                                            <p:strVal val="#ppt_y"/>
                                          </p:val>
                                        </p:tav>
                                      </p:tavLst>
                                    </p:anim>
                                  </p:childTnLst>
                                </p:cTn>
                              </p:par>
                              <p:par>
                                <p:cTn id="120" presetID="2" presetClass="entr" presetSubtype="8" fill="hold" grpId="0" nodeType="withEffect">
                                  <p:stCondLst>
                                    <p:cond delay="0"/>
                                  </p:stCondLst>
                                  <p:childTnLst>
                                    <p:set>
                                      <p:cBhvr>
                                        <p:cTn id="121" dur="1" fill="hold">
                                          <p:stCondLst>
                                            <p:cond delay="0"/>
                                          </p:stCondLst>
                                        </p:cTn>
                                        <p:tgtEl>
                                          <p:spTgt spid="57"/>
                                        </p:tgtEl>
                                        <p:attrNameLst>
                                          <p:attrName>style.visibility</p:attrName>
                                        </p:attrNameLst>
                                      </p:cBhvr>
                                      <p:to>
                                        <p:strVal val="visible"/>
                                      </p:to>
                                    </p:set>
                                    <p:anim calcmode="lin" valueType="num">
                                      <p:cBhvr>
                                        <p:cTn id="122" dur="500" fill="hold"/>
                                        <p:tgtEl>
                                          <p:spTgt spid="57"/>
                                        </p:tgtEl>
                                        <p:attrNameLst>
                                          <p:attrName>ppt_x</p:attrName>
                                        </p:attrNameLst>
                                      </p:cBhvr>
                                      <p:tavLst>
                                        <p:tav tm="0">
                                          <p:val>
                                            <p:strVal val="0-#ppt_w/2"/>
                                          </p:val>
                                        </p:tav>
                                        <p:tav tm="100000">
                                          <p:val>
                                            <p:strVal val="#ppt_x"/>
                                          </p:val>
                                        </p:tav>
                                      </p:tavLst>
                                    </p:anim>
                                    <p:anim calcmode="lin" valueType="num">
                                      <p:cBhvr>
                                        <p:cTn id="123" dur="500" fill="hold"/>
                                        <p:tgtEl>
                                          <p:spTgt spid="57"/>
                                        </p:tgtEl>
                                        <p:attrNameLst>
                                          <p:attrName>ppt_y</p:attrName>
                                        </p:attrNameLst>
                                      </p:cBhvr>
                                      <p:tavLst>
                                        <p:tav tm="0">
                                          <p:val>
                                            <p:strVal val="#ppt_y"/>
                                          </p:val>
                                        </p:tav>
                                        <p:tav tm="100000">
                                          <p:val>
                                            <p:strVal val="#ppt_y"/>
                                          </p:val>
                                        </p:tav>
                                      </p:tavLst>
                                    </p:anim>
                                  </p:childTnLst>
                                </p:cTn>
                              </p:par>
                              <p:par>
                                <p:cTn id="124" presetID="8" presetClass="emph" presetSubtype="0" fill="hold" grpId="1" nodeType="withEffect">
                                  <p:stCondLst>
                                    <p:cond delay="0"/>
                                  </p:stCondLst>
                                  <p:childTnLst>
                                    <p:animRot by="21600000">
                                      <p:cBhvr>
                                        <p:cTn id="125" dur="500" fill="hold"/>
                                        <p:tgtEl>
                                          <p:spTgt spid="54"/>
                                        </p:tgtEl>
                                        <p:attrNameLst>
                                          <p:attrName>r</p:attrName>
                                        </p:attrNameLst>
                                      </p:cBhvr>
                                    </p:animRot>
                                  </p:childTnLst>
                                </p:cTn>
                              </p:par>
                              <p:par>
                                <p:cTn id="126" presetID="8" presetClass="emph" presetSubtype="0" fill="hold" grpId="1" nodeType="withEffect">
                                  <p:stCondLst>
                                    <p:cond delay="0"/>
                                  </p:stCondLst>
                                  <p:childTnLst>
                                    <p:animRot by="21600000">
                                      <p:cBhvr>
                                        <p:cTn id="127" dur="500" fill="hold"/>
                                        <p:tgtEl>
                                          <p:spTgt spid="55"/>
                                        </p:tgtEl>
                                        <p:attrNameLst>
                                          <p:attrName>r</p:attrName>
                                        </p:attrNameLst>
                                      </p:cBhvr>
                                    </p:animRot>
                                  </p:childTnLst>
                                </p:cTn>
                              </p:par>
                              <p:par>
                                <p:cTn id="128" presetID="8" presetClass="emph" presetSubtype="0" fill="hold" grpId="1" nodeType="withEffect">
                                  <p:stCondLst>
                                    <p:cond delay="0"/>
                                  </p:stCondLst>
                                  <p:childTnLst>
                                    <p:animRot by="21600000">
                                      <p:cBhvr>
                                        <p:cTn id="129" dur="500" fill="hold"/>
                                        <p:tgtEl>
                                          <p:spTgt spid="56"/>
                                        </p:tgtEl>
                                        <p:attrNameLst>
                                          <p:attrName>r</p:attrName>
                                        </p:attrNameLst>
                                      </p:cBhvr>
                                    </p:animRot>
                                  </p:childTnLst>
                                </p:cTn>
                              </p:par>
                              <p:par>
                                <p:cTn id="130" presetID="8" presetClass="emph" presetSubtype="0" fill="hold" grpId="1" nodeType="withEffect">
                                  <p:stCondLst>
                                    <p:cond delay="0"/>
                                  </p:stCondLst>
                                  <p:childTnLst>
                                    <p:animRot by="21600000">
                                      <p:cBhvr>
                                        <p:cTn id="131" dur="500" fill="hold"/>
                                        <p:tgtEl>
                                          <p:spTgt spid="57"/>
                                        </p:tgtEl>
                                        <p:attrNameLst>
                                          <p:attrName>r</p:attrName>
                                        </p:attrNameLst>
                                      </p:cBhvr>
                                    </p:animRot>
                                  </p:childTnLst>
                                </p:cTn>
                              </p:par>
                              <p:par>
                                <p:cTn id="132" presetID="10" presetClass="entr" presetSubtype="0" fill="hold" grpId="0" nodeType="withEffect">
                                  <p:stCondLst>
                                    <p:cond delay="300"/>
                                  </p:stCondLst>
                                  <p:childTnLst>
                                    <p:set>
                                      <p:cBhvr>
                                        <p:cTn id="133" dur="1" fill="hold">
                                          <p:stCondLst>
                                            <p:cond delay="0"/>
                                          </p:stCondLst>
                                        </p:cTn>
                                        <p:tgtEl>
                                          <p:spTgt spid="53"/>
                                        </p:tgtEl>
                                        <p:attrNameLst>
                                          <p:attrName>style.visibility</p:attrName>
                                        </p:attrNameLst>
                                      </p:cBhvr>
                                      <p:to>
                                        <p:strVal val="visible"/>
                                      </p:to>
                                    </p:set>
                                    <p:animEffect transition="in" filter="fade">
                                      <p:cBhvr>
                                        <p:cTn id="13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 grpId="0" animBg="1"/>
      <p:bldP spid="4" grpId="1" animBg="1"/>
      <p:bldP spid="4" grpId="2" animBg="1"/>
      <p:bldP spid="50" grpId="0" animBg="1"/>
      <p:bldP spid="50" grpId="1" animBg="1"/>
      <p:bldP spid="6" grpId="0"/>
      <p:bldP spid="31" grpId="0"/>
      <p:bldP spid="32" grpId="0"/>
      <p:bldP spid="2" grpId="0" animBg="1"/>
      <p:bldP spid="34" grpId="0" animBg="1"/>
      <p:bldP spid="35" grpId="0"/>
      <p:bldP spid="7" grpId="0"/>
      <p:bldP spid="27" grpId="0"/>
      <p:bldP spid="33" grpId="0"/>
      <p:bldP spid="44" grpId="0"/>
      <p:bldP spid="53" grpId="0"/>
      <p:bldP spid="54" grpId="0" animBg="1"/>
      <p:bldP spid="54" grpId="1" animBg="1"/>
      <p:bldP spid="55" grpId="0" animBg="1"/>
      <p:bldP spid="55" grpId="1" animBg="1"/>
      <p:bldP spid="56" grpId="0" animBg="1"/>
      <p:bldP spid="56" grpId="1" animBg="1"/>
      <p:bldP spid="57" grpId="0" animBg="1"/>
      <p:bldP spid="57" grpId="1"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 name="文本框 42"/>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04</a:t>
            </a:r>
            <a:endParaRPr lang="zh-CN" altLang="en-US" sz="1500">
              <a:solidFill>
                <a:srgbClr val="197519"/>
              </a:solidFill>
              <a:ea typeface="方正粗倩简体" pitchFamily="65" charset="-122"/>
            </a:endParaRPr>
          </a:p>
        </p:txBody>
      </p:sp>
      <p:sp>
        <p:nvSpPr>
          <p:cNvPr id="45" name="等腰三角形 44"/>
          <p:cNvSpPr>
            <a:spLocks noChangeArrowheads="1"/>
          </p:cNvSpPr>
          <p:nvPr/>
        </p:nvSpPr>
        <p:spPr bwMode="auto">
          <a:xfrm rot="9233090">
            <a:off x="11144250" y="6661150"/>
            <a:ext cx="122238"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46" name="等腰三角形 45"/>
          <p:cNvSpPr>
            <a:spLocks noChangeArrowheads="1"/>
          </p:cNvSpPr>
          <p:nvPr/>
        </p:nvSpPr>
        <p:spPr bwMode="auto">
          <a:xfrm rot="-6030424">
            <a:off x="10903744" y="6634956"/>
            <a:ext cx="180975" cy="15716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47" name="等腰三角形 46"/>
          <p:cNvSpPr>
            <a:spLocks noChangeArrowheads="1"/>
          </p:cNvSpPr>
          <p:nvPr/>
        </p:nvSpPr>
        <p:spPr bwMode="auto">
          <a:xfrm rot="-228606">
            <a:off x="11358563" y="6643688"/>
            <a:ext cx="122237"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48" name="等腰三角形 47"/>
          <p:cNvSpPr>
            <a:spLocks noChangeArrowheads="1"/>
          </p:cNvSpPr>
          <p:nvPr/>
        </p:nvSpPr>
        <p:spPr bwMode="auto">
          <a:xfrm rot="-3389783">
            <a:off x="11098213" y="6572250"/>
            <a:ext cx="58737"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49" name="等腰三角形 48"/>
          <p:cNvSpPr>
            <a:spLocks noChangeArrowheads="1"/>
          </p:cNvSpPr>
          <p:nvPr/>
        </p:nvSpPr>
        <p:spPr bwMode="auto">
          <a:xfrm rot="8748521">
            <a:off x="11287125" y="6657975"/>
            <a:ext cx="58738"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grpSp>
        <p:nvGrpSpPr>
          <p:cNvPr id="8" name="组合 7"/>
          <p:cNvGrpSpPr/>
          <p:nvPr/>
        </p:nvGrpSpPr>
        <p:grpSpPr bwMode="auto">
          <a:xfrm>
            <a:off x="4666298" y="1316038"/>
            <a:ext cx="2878137" cy="2879725"/>
            <a:chOff x="4656249" y="1455848"/>
            <a:chExt cx="2879504" cy="2879504"/>
          </a:xfrm>
        </p:grpSpPr>
        <p:sp>
          <p:nvSpPr>
            <p:cNvPr id="8200" name="椭圆 27"/>
            <p:cNvSpPr>
              <a:spLocks noChangeArrowheads="1"/>
            </p:cNvSpPr>
            <p:nvPr/>
          </p:nvSpPr>
          <p:spPr bwMode="auto">
            <a:xfrm>
              <a:off x="4656249" y="1455848"/>
              <a:ext cx="2879504" cy="2879504"/>
            </a:xfrm>
            <a:prstGeom prst="ellipse">
              <a:avLst/>
            </a:prstGeom>
            <a:gradFill rotWithShape="1">
              <a:gsLst>
                <a:gs pos="0">
                  <a:srgbClr val="197519">
                    <a:alpha val="89999"/>
                  </a:srgbClr>
                </a:gs>
                <a:gs pos="100000">
                  <a:srgbClr val="197519">
                    <a:alpha val="79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201" name="Freeform 12"/>
            <p:cNvSpPr>
              <a:spLocks noChangeArrowheads="1"/>
            </p:cNvSpPr>
            <p:nvPr/>
          </p:nvSpPr>
          <p:spPr bwMode="auto">
            <a:xfrm>
              <a:off x="5437235" y="2270103"/>
              <a:ext cx="1317532" cy="1250994"/>
            </a:xfrm>
            <a:custGeom>
              <a:avLst/>
              <a:gdLst>
                <a:gd name="T0" fmla="*/ 164 w 165"/>
                <a:gd name="T1" fmla="*/ 131 h 156"/>
                <a:gd name="T2" fmla="*/ 145 w 165"/>
                <a:gd name="T3" fmla="*/ 119 h 156"/>
                <a:gd name="T4" fmla="*/ 119 w 165"/>
                <a:gd name="T5" fmla="*/ 108 h 156"/>
                <a:gd name="T6" fmla="*/ 112 w 165"/>
                <a:gd name="T7" fmla="*/ 106 h 156"/>
                <a:gd name="T8" fmla="*/ 105 w 165"/>
                <a:gd name="T9" fmla="*/ 94 h 156"/>
                <a:gd name="T10" fmla="*/ 101 w 165"/>
                <a:gd name="T11" fmla="*/ 94 h 156"/>
                <a:gd name="T12" fmla="*/ 105 w 165"/>
                <a:gd name="T13" fmla="*/ 85 h 156"/>
                <a:gd name="T14" fmla="*/ 107 w 165"/>
                <a:gd name="T15" fmla="*/ 74 h 156"/>
                <a:gd name="T16" fmla="*/ 112 w 165"/>
                <a:gd name="T17" fmla="*/ 70 h 156"/>
                <a:gd name="T18" fmla="*/ 114 w 165"/>
                <a:gd name="T19" fmla="*/ 63 h 156"/>
                <a:gd name="T20" fmla="*/ 114 w 165"/>
                <a:gd name="T21" fmla="*/ 51 h 156"/>
                <a:gd name="T22" fmla="*/ 112 w 165"/>
                <a:gd name="T23" fmla="*/ 46 h 156"/>
                <a:gd name="T24" fmla="*/ 113 w 165"/>
                <a:gd name="T25" fmla="*/ 30 h 156"/>
                <a:gd name="T26" fmla="*/ 111 w 165"/>
                <a:gd name="T27" fmla="*/ 19 h 156"/>
                <a:gd name="T28" fmla="*/ 107 w 165"/>
                <a:gd name="T29" fmla="*/ 12 h 156"/>
                <a:gd name="T30" fmla="*/ 102 w 165"/>
                <a:gd name="T31" fmla="*/ 11 h 156"/>
                <a:gd name="T32" fmla="*/ 99 w 165"/>
                <a:gd name="T33" fmla="*/ 8 h 156"/>
                <a:gd name="T34" fmla="*/ 64 w 165"/>
                <a:gd name="T35" fmla="*/ 9 h 156"/>
                <a:gd name="T36" fmla="*/ 51 w 165"/>
                <a:gd name="T37" fmla="*/ 46 h 156"/>
                <a:gd name="T38" fmla="*/ 49 w 165"/>
                <a:gd name="T39" fmla="*/ 53 h 156"/>
                <a:gd name="T40" fmla="*/ 54 w 165"/>
                <a:gd name="T41" fmla="*/ 72 h 156"/>
                <a:gd name="T42" fmla="*/ 58 w 165"/>
                <a:gd name="T43" fmla="*/ 73 h 156"/>
                <a:gd name="T44" fmla="*/ 59 w 165"/>
                <a:gd name="T45" fmla="*/ 86 h 156"/>
                <a:gd name="T46" fmla="*/ 63 w 165"/>
                <a:gd name="T47" fmla="*/ 94 h 156"/>
                <a:gd name="T48" fmla="*/ 60 w 165"/>
                <a:gd name="T49" fmla="*/ 94 h 156"/>
                <a:gd name="T50" fmla="*/ 53 w 165"/>
                <a:gd name="T51" fmla="*/ 106 h 156"/>
                <a:gd name="T52" fmla="*/ 46 w 165"/>
                <a:gd name="T53" fmla="*/ 108 h 156"/>
                <a:gd name="T54" fmla="*/ 20 w 165"/>
                <a:gd name="T55" fmla="*/ 119 h 156"/>
                <a:gd name="T56" fmla="*/ 1 w 165"/>
                <a:gd name="T57" fmla="*/ 131 h 156"/>
                <a:gd name="T58" fmla="*/ 0 w 165"/>
                <a:gd name="T59" fmla="*/ 156 h 156"/>
                <a:gd name="T60" fmla="*/ 72 w 165"/>
                <a:gd name="T61" fmla="*/ 156 h 156"/>
                <a:gd name="T62" fmla="*/ 78 w 165"/>
                <a:gd name="T63" fmla="*/ 120 h 156"/>
                <a:gd name="T64" fmla="*/ 73 w 165"/>
                <a:gd name="T65" fmla="*/ 111 h 156"/>
                <a:gd name="T66" fmla="*/ 83 w 165"/>
                <a:gd name="T67" fmla="*/ 106 h 156"/>
                <a:gd name="T68" fmla="*/ 92 w 165"/>
                <a:gd name="T69" fmla="*/ 111 h 156"/>
                <a:gd name="T70" fmla="*/ 87 w 165"/>
                <a:gd name="T71" fmla="*/ 120 h 156"/>
                <a:gd name="T72" fmla="*/ 96 w 165"/>
                <a:gd name="T73" fmla="*/ 156 h 156"/>
                <a:gd name="T74" fmla="*/ 164 w 165"/>
                <a:gd name="T75" fmla="*/ 156 h 156"/>
                <a:gd name="T76" fmla="*/ 164 w 165"/>
                <a:gd name="T77" fmla="*/ 13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5" h="156">
                  <a:moveTo>
                    <a:pt x="164" y="131"/>
                  </a:moveTo>
                  <a:cubicBezTo>
                    <a:pt x="161" y="123"/>
                    <a:pt x="152" y="122"/>
                    <a:pt x="145" y="119"/>
                  </a:cubicBezTo>
                  <a:cubicBezTo>
                    <a:pt x="137" y="115"/>
                    <a:pt x="127" y="111"/>
                    <a:pt x="119" y="108"/>
                  </a:cubicBezTo>
                  <a:cubicBezTo>
                    <a:pt x="117" y="107"/>
                    <a:pt x="114" y="107"/>
                    <a:pt x="112" y="106"/>
                  </a:cubicBezTo>
                  <a:cubicBezTo>
                    <a:pt x="109" y="104"/>
                    <a:pt x="107" y="98"/>
                    <a:pt x="105" y="94"/>
                  </a:cubicBezTo>
                  <a:cubicBezTo>
                    <a:pt x="104" y="94"/>
                    <a:pt x="102" y="94"/>
                    <a:pt x="101" y="94"/>
                  </a:cubicBezTo>
                  <a:cubicBezTo>
                    <a:pt x="101" y="89"/>
                    <a:pt x="104" y="89"/>
                    <a:pt x="105" y="85"/>
                  </a:cubicBezTo>
                  <a:cubicBezTo>
                    <a:pt x="106" y="81"/>
                    <a:pt x="105" y="77"/>
                    <a:pt x="107" y="74"/>
                  </a:cubicBezTo>
                  <a:cubicBezTo>
                    <a:pt x="108" y="72"/>
                    <a:pt x="111" y="72"/>
                    <a:pt x="112" y="70"/>
                  </a:cubicBezTo>
                  <a:cubicBezTo>
                    <a:pt x="113" y="68"/>
                    <a:pt x="114" y="65"/>
                    <a:pt x="114" y="63"/>
                  </a:cubicBezTo>
                  <a:cubicBezTo>
                    <a:pt x="115" y="60"/>
                    <a:pt x="116" y="55"/>
                    <a:pt x="114" y="51"/>
                  </a:cubicBezTo>
                  <a:cubicBezTo>
                    <a:pt x="113" y="49"/>
                    <a:pt x="112" y="49"/>
                    <a:pt x="112" y="46"/>
                  </a:cubicBezTo>
                  <a:cubicBezTo>
                    <a:pt x="111" y="43"/>
                    <a:pt x="113" y="33"/>
                    <a:pt x="113" y="30"/>
                  </a:cubicBezTo>
                  <a:cubicBezTo>
                    <a:pt x="113" y="25"/>
                    <a:pt x="113" y="24"/>
                    <a:pt x="111" y="19"/>
                  </a:cubicBezTo>
                  <a:cubicBezTo>
                    <a:pt x="111" y="19"/>
                    <a:pt x="110" y="14"/>
                    <a:pt x="107" y="12"/>
                  </a:cubicBezTo>
                  <a:cubicBezTo>
                    <a:pt x="102" y="11"/>
                    <a:pt x="102" y="11"/>
                    <a:pt x="102" y="11"/>
                  </a:cubicBezTo>
                  <a:cubicBezTo>
                    <a:pt x="99" y="8"/>
                    <a:pt x="99" y="8"/>
                    <a:pt x="99" y="8"/>
                  </a:cubicBezTo>
                  <a:cubicBezTo>
                    <a:pt x="86" y="0"/>
                    <a:pt x="71" y="6"/>
                    <a:pt x="64" y="9"/>
                  </a:cubicBezTo>
                  <a:cubicBezTo>
                    <a:pt x="53" y="12"/>
                    <a:pt x="46" y="23"/>
                    <a:pt x="51" y="46"/>
                  </a:cubicBezTo>
                  <a:cubicBezTo>
                    <a:pt x="52" y="49"/>
                    <a:pt x="49" y="51"/>
                    <a:pt x="49" y="53"/>
                  </a:cubicBezTo>
                  <a:cubicBezTo>
                    <a:pt x="50" y="58"/>
                    <a:pt x="50" y="69"/>
                    <a:pt x="54" y="72"/>
                  </a:cubicBezTo>
                  <a:cubicBezTo>
                    <a:pt x="54" y="72"/>
                    <a:pt x="58" y="73"/>
                    <a:pt x="58" y="73"/>
                  </a:cubicBezTo>
                  <a:cubicBezTo>
                    <a:pt x="58" y="77"/>
                    <a:pt x="58" y="82"/>
                    <a:pt x="59" y="86"/>
                  </a:cubicBezTo>
                  <a:cubicBezTo>
                    <a:pt x="60" y="89"/>
                    <a:pt x="63" y="89"/>
                    <a:pt x="63" y="94"/>
                  </a:cubicBezTo>
                  <a:cubicBezTo>
                    <a:pt x="60" y="94"/>
                    <a:pt x="60" y="94"/>
                    <a:pt x="60" y="94"/>
                  </a:cubicBezTo>
                  <a:cubicBezTo>
                    <a:pt x="58" y="98"/>
                    <a:pt x="56" y="104"/>
                    <a:pt x="53" y="106"/>
                  </a:cubicBezTo>
                  <a:cubicBezTo>
                    <a:pt x="51" y="107"/>
                    <a:pt x="48" y="107"/>
                    <a:pt x="46" y="108"/>
                  </a:cubicBezTo>
                  <a:cubicBezTo>
                    <a:pt x="38" y="111"/>
                    <a:pt x="28" y="115"/>
                    <a:pt x="20" y="119"/>
                  </a:cubicBezTo>
                  <a:cubicBezTo>
                    <a:pt x="13" y="122"/>
                    <a:pt x="4" y="123"/>
                    <a:pt x="1" y="131"/>
                  </a:cubicBezTo>
                  <a:cubicBezTo>
                    <a:pt x="1" y="136"/>
                    <a:pt x="0" y="149"/>
                    <a:pt x="0" y="156"/>
                  </a:cubicBezTo>
                  <a:cubicBezTo>
                    <a:pt x="72" y="156"/>
                    <a:pt x="72" y="156"/>
                    <a:pt x="72" y="156"/>
                  </a:cubicBezTo>
                  <a:cubicBezTo>
                    <a:pt x="78" y="120"/>
                    <a:pt x="78" y="120"/>
                    <a:pt x="78" y="120"/>
                  </a:cubicBezTo>
                  <a:cubicBezTo>
                    <a:pt x="73" y="111"/>
                    <a:pt x="73" y="111"/>
                    <a:pt x="73" y="111"/>
                  </a:cubicBezTo>
                  <a:cubicBezTo>
                    <a:pt x="83" y="106"/>
                    <a:pt x="83" y="106"/>
                    <a:pt x="83" y="106"/>
                  </a:cubicBezTo>
                  <a:cubicBezTo>
                    <a:pt x="92" y="111"/>
                    <a:pt x="92" y="111"/>
                    <a:pt x="92" y="111"/>
                  </a:cubicBezTo>
                  <a:cubicBezTo>
                    <a:pt x="87" y="120"/>
                    <a:pt x="87" y="120"/>
                    <a:pt x="87" y="120"/>
                  </a:cubicBezTo>
                  <a:cubicBezTo>
                    <a:pt x="96" y="156"/>
                    <a:pt x="96" y="156"/>
                    <a:pt x="96" y="156"/>
                  </a:cubicBezTo>
                  <a:cubicBezTo>
                    <a:pt x="164" y="156"/>
                    <a:pt x="164" y="156"/>
                    <a:pt x="164" y="156"/>
                  </a:cubicBezTo>
                  <a:cubicBezTo>
                    <a:pt x="165" y="149"/>
                    <a:pt x="164" y="136"/>
                    <a:pt x="164" y="13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6" name="组合 5"/>
          <p:cNvGrpSpPr/>
          <p:nvPr/>
        </p:nvGrpSpPr>
        <p:grpSpPr bwMode="auto">
          <a:xfrm>
            <a:off x="854075" y="1666875"/>
            <a:ext cx="2179638" cy="2178050"/>
            <a:chOff x="855043" y="1806122"/>
            <a:chExt cx="2178956" cy="2178956"/>
          </a:xfrm>
        </p:grpSpPr>
        <p:sp>
          <p:nvSpPr>
            <p:cNvPr id="8203" name="椭圆 25"/>
            <p:cNvSpPr>
              <a:spLocks noChangeArrowheads="1"/>
            </p:cNvSpPr>
            <p:nvPr/>
          </p:nvSpPr>
          <p:spPr bwMode="auto">
            <a:xfrm>
              <a:off x="855043" y="1806122"/>
              <a:ext cx="2178956" cy="2178956"/>
            </a:xfrm>
            <a:prstGeom prst="ellipse">
              <a:avLst/>
            </a:prstGeom>
            <a:gradFill rotWithShape="1">
              <a:gsLst>
                <a:gs pos="0">
                  <a:srgbClr val="197519">
                    <a:alpha val="89999"/>
                  </a:srgbClr>
                </a:gs>
                <a:gs pos="100000">
                  <a:srgbClr val="197519">
                    <a:alpha val="79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a:endParaRPr lang="zh-CN" altLang="en-US"/>
            </a:p>
          </p:txBody>
        </p:sp>
        <p:sp>
          <p:nvSpPr>
            <p:cNvPr id="8204" name="Freeform 16"/>
            <p:cNvSpPr>
              <a:spLocks noEditPoints="1" noChangeArrowheads="1"/>
            </p:cNvSpPr>
            <p:nvPr/>
          </p:nvSpPr>
          <p:spPr bwMode="auto">
            <a:xfrm>
              <a:off x="1650854" y="2522800"/>
              <a:ext cx="587334" cy="745600"/>
            </a:xfrm>
            <a:custGeom>
              <a:avLst/>
              <a:gdLst>
                <a:gd name="T0" fmla="*/ 84 w 138"/>
                <a:gd name="T1" fmla="*/ 71 h 176"/>
                <a:gd name="T2" fmla="*/ 69 w 138"/>
                <a:gd name="T3" fmla="*/ 69 h 176"/>
                <a:gd name="T4" fmla="*/ 54 w 138"/>
                <a:gd name="T5" fmla="*/ 71 h 176"/>
                <a:gd name="T6" fmla="*/ 54 w 138"/>
                <a:gd name="T7" fmla="*/ 26 h 176"/>
                <a:gd name="T8" fmla="*/ 15 w 138"/>
                <a:gd name="T9" fmla="*/ 26 h 176"/>
                <a:gd name="T10" fmla="*/ 15 w 138"/>
                <a:gd name="T11" fmla="*/ 48 h 176"/>
                <a:gd name="T12" fmla="*/ 34 w 138"/>
                <a:gd name="T13" fmla="*/ 82 h 176"/>
                <a:gd name="T14" fmla="*/ 16 w 138"/>
                <a:gd name="T15" fmla="*/ 122 h 176"/>
                <a:gd name="T16" fmla="*/ 69 w 138"/>
                <a:gd name="T17" fmla="*/ 176 h 176"/>
                <a:gd name="T18" fmla="*/ 122 w 138"/>
                <a:gd name="T19" fmla="*/ 122 h 176"/>
                <a:gd name="T20" fmla="*/ 101 w 138"/>
                <a:gd name="T21" fmla="*/ 80 h 176"/>
                <a:gd name="T22" fmla="*/ 123 w 138"/>
                <a:gd name="T23" fmla="*/ 49 h 176"/>
                <a:gd name="T24" fmla="*/ 123 w 138"/>
                <a:gd name="T25" fmla="*/ 26 h 176"/>
                <a:gd name="T26" fmla="*/ 84 w 138"/>
                <a:gd name="T27" fmla="*/ 26 h 176"/>
                <a:gd name="T28" fmla="*/ 84 w 138"/>
                <a:gd name="T29" fmla="*/ 71 h 176"/>
                <a:gd name="T30" fmla="*/ 103 w 138"/>
                <a:gd name="T31" fmla="*/ 122 h 176"/>
                <a:gd name="T32" fmla="*/ 69 w 138"/>
                <a:gd name="T33" fmla="*/ 157 h 176"/>
                <a:gd name="T34" fmla="*/ 35 w 138"/>
                <a:gd name="T35" fmla="*/ 122 h 176"/>
                <a:gd name="T36" fmla="*/ 69 w 138"/>
                <a:gd name="T37" fmla="*/ 88 h 176"/>
                <a:gd name="T38" fmla="*/ 103 w 138"/>
                <a:gd name="T39" fmla="*/ 122 h 176"/>
                <a:gd name="T40" fmla="*/ 0 w 138"/>
                <a:gd name="T41" fmla="*/ 0 h 176"/>
                <a:gd name="T42" fmla="*/ 0 w 138"/>
                <a:gd name="T43" fmla="*/ 16 h 176"/>
                <a:gd name="T44" fmla="*/ 138 w 138"/>
                <a:gd name="T45" fmla="*/ 16 h 176"/>
                <a:gd name="T46" fmla="*/ 138 w 138"/>
                <a:gd name="T47" fmla="*/ 0 h 176"/>
                <a:gd name="T48" fmla="*/ 0 w 138"/>
                <a:gd name="T49" fmla="*/ 0 h 176"/>
                <a:gd name="T50" fmla="*/ 68 w 138"/>
                <a:gd name="T51" fmla="*/ 91 h 176"/>
                <a:gd name="T52" fmla="*/ 61 w 138"/>
                <a:gd name="T53" fmla="*/ 111 h 176"/>
                <a:gd name="T54" fmla="*/ 39 w 138"/>
                <a:gd name="T55" fmla="*/ 111 h 176"/>
                <a:gd name="T56" fmla="*/ 38 w 138"/>
                <a:gd name="T57" fmla="*/ 112 h 176"/>
                <a:gd name="T58" fmla="*/ 38 w 138"/>
                <a:gd name="T59" fmla="*/ 114 h 176"/>
                <a:gd name="T60" fmla="*/ 56 w 138"/>
                <a:gd name="T61" fmla="*/ 127 h 176"/>
                <a:gd name="T62" fmla="*/ 49 w 138"/>
                <a:gd name="T63" fmla="*/ 148 h 176"/>
                <a:gd name="T64" fmla="*/ 50 w 138"/>
                <a:gd name="T65" fmla="*/ 149 h 176"/>
                <a:gd name="T66" fmla="*/ 51 w 138"/>
                <a:gd name="T67" fmla="*/ 149 h 176"/>
                <a:gd name="T68" fmla="*/ 69 w 138"/>
                <a:gd name="T69" fmla="*/ 136 h 176"/>
                <a:gd name="T70" fmla="*/ 87 w 138"/>
                <a:gd name="T71" fmla="*/ 149 h 176"/>
                <a:gd name="T72" fmla="*/ 88 w 138"/>
                <a:gd name="T73" fmla="*/ 149 h 176"/>
                <a:gd name="T74" fmla="*/ 88 w 138"/>
                <a:gd name="T75" fmla="*/ 149 h 176"/>
                <a:gd name="T76" fmla="*/ 89 w 138"/>
                <a:gd name="T77" fmla="*/ 148 h 176"/>
                <a:gd name="T78" fmla="*/ 82 w 138"/>
                <a:gd name="T79" fmla="*/ 127 h 176"/>
                <a:gd name="T80" fmla="*/ 100 w 138"/>
                <a:gd name="T81" fmla="*/ 114 h 176"/>
                <a:gd name="T82" fmla="*/ 100 w 138"/>
                <a:gd name="T83" fmla="*/ 112 h 176"/>
                <a:gd name="T84" fmla="*/ 99 w 138"/>
                <a:gd name="T85" fmla="*/ 111 h 176"/>
                <a:gd name="T86" fmla="*/ 77 w 138"/>
                <a:gd name="T87" fmla="*/ 111 h 176"/>
                <a:gd name="T88" fmla="*/ 70 w 138"/>
                <a:gd name="T89" fmla="*/ 91 h 176"/>
                <a:gd name="T90" fmla="*/ 69 w 138"/>
                <a:gd name="T91" fmla="*/ 90 h 176"/>
                <a:gd name="T92" fmla="*/ 68 w 138"/>
                <a:gd name="T93" fmla="*/ 9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8" h="176">
                  <a:moveTo>
                    <a:pt x="84" y="71"/>
                  </a:moveTo>
                  <a:cubicBezTo>
                    <a:pt x="79" y="70"/>
                    <a:pt x="74" y="69"/>
                    <a:pt x="69" y="69"/>
                  </a:cubicBezTo>
                  <a:cubicBezTo>
                    <a:pt x="64" y="69"/>
                    <a:pt x="59" y="70"/>
                    <a:pt x="54" y="71"/>
                  </a:cubicBezTo>
                  <a:cubicBezTo>
                    <a:pt x="54" y="26"/>
                    <a:pt x="54" y="26"/>
                    <a:pt x="54" y="26"/>
                  </a:cubicBezTo>
                  <a:cubicBezTo>
                    <a:pt x="15" y="26"/>
                    <a:pt x="15" y="26"/>
                    <a:pt x="15" y="26"/>
                  </a:cubicBezTo>
                  <a:cubicBezTo>
                    <a:pt x="15" y="48"/>
                    <a:pt x="15" y="48"/>
                    <a:pt x="15" y="48"/>
                  </a:cubicBezTo>
                  <a:cubicBezTo>
                    <a:pt x="34" y="82"/>
                    <a:pt x="34" y="82"/>
                    <a:pt x="34" y="82"/>
                  </a:cubicBezTo>
                  <a:cubicBezTo>
                    <a:pt x="23" y="92"/>
                    <a:pt x="16" y="106"/>
                    <a:pt x="16" y="122"/>
                  </a:cubicBezTo>
                  <a:cubicBezTo>
                    <a:pt x="16" y="152"/>
                    <a:pt x="40" y="176"/>
                    <a:pt x="69" y="176"/>
                  </a:cubicBezTo>
                  <a:cubicBezTo>
                    <a:pt x="98" y="176"/>
                    <a:pt x="122" y="152"/>
                    <a:pt x="122" y="122"/>
                  </a:cubicBezTo>
                  <a:cubicBezTo>
                    <a:pt x="122" y="105"/>
                    <a:pt x="114" y="90"/>
                    <a:pt x="101" y="80"/>
                  </a:cubicBezTo>
                  <a:cubicBezTo>
                    <a:pt x="123" y="49"/>
                    <a:pt x="123" y="49"/>
                    <a:pt x="123" y="49"/>
                  </a:cubicBezTo>
                  <a:cubicBezTo>
                    <a:pt x="123" y="26"/>
                    <a:pt x="123" y="26"/>
                    <a:pt x="123" y="26"/>
                  </a:cubicBezTo>
                  <a:cubicBezTo>
                    <a:pt x="84" y="26"/>
                    <a:pt x="84" y="26"/>
                    <a:pt x="84" y="26"/>
                  </a:cubicBezTo>
                  <a:lnTo>
                    <a:pt x="84" y="71"/>
                  </a:lnTo>
                  <a:close/>
                  <a:moveTo>
                    <a:pt x="103" y="122"/>
                  </a:moveTo>
                  <a:cubicBezTo>
                    <a:pt x="103" y="141"/>
                    <a:pt x="88" y="157"/>
                    <a:pt x="69" y="157"/>
                  </a:cubicBezTo>
                  <a:cubicBezTo>
                    <a:pt x="50" y="157"/>
                    <a:pt x="35" y="141"/>
                    <a:pt x="35" y="122"/>
                  </a:cubicBezTo>
                  <a:cubicBezTo>
                    <a:pt x="35" y="104"/>
                    <a:pt x="50" y="88"/>
                    <a:pt x="69" y="88"/>
                  </a:cubicBezTo>
                  <a:cubicBezTo>
                    <a:pt x="88" y="88"/>
                    <a:pt x="103" y="104"/>
                    <a:pt x="103" y="122"/>
                  </a:cubicBezTo>
                  <a:close/>
                  <a:moveTo>
                    <a:pt x="0" y="0"/>
                  </a:moveTo>
                  <a:cubicBezTo>
                    <a:pt x="0" y="16"/>
                    <a:pt x="0" y="16"/>
                    <a:pt x="0" y="16"/>
                  </a:cubicBezTo>
                  <a:cubicBezTo>
                    <a:pt x="138" y="16"/>
                    <a:pt x="138" y="16"/>
                    <a:pt x="138" y="16"/>
                  </a:cubicBezTo>
                  <a:cubicBezTo>
                    <a:pt x="138" y="0"/>
                    <a:pt x="138" y="0"/>
                    <a:pt x="138" y="0"/>
                  </a:cubicBezTo>
                  <a:lnTo>
                    <a:pt x="0" y="0"/>
                  </a:lnTo>
                  <a:close/>
                  <a:moveTo>
                    <a:pt x="68" y="91"/>
                  </a:moveTo>
                  <a:cubicBezTo>
                    <a:pt x="61" y="111"/>
                    <a:pt x="61" y="111"/>
                    <a:pt x="61" y="111"/>
                  </a:cubicBezTo>
                  <a:cubicBezTo>
                    <a:pt x="39" y="111"/>
                    <a:pt x="39" y="111"/>
                    <a:pt x="39" y="111"/>
                  </a:cubicBezTo>
                  <a:cubicBezTo>
                    <a:pt x="39" y="111"/>
                    <a:pt x="38" y="112"/>
                    <a:pt x="38" y="112"/>
                  </a:cubicBezTo>
                  <a:cubicBezTo>
                    <a:pt x="38" y="113"/>
                    <a:pt x="38" y="113"/>
                    <a:pt x="38" y="114"/>
                  </a:cubicBezTo>
                  <a:cubicBezTo>
                    <a:pt x="56" y="127"/>
                    <a:pt x="56" y="127"/>
                    <a:pt x="56" y="127"/>
                  </a:cubicBezTo>
                  <a:cubicBezTo>
                    <a:pt x="49" y="148"/>
                    <a:pt x="49" y="148"/>
                    <a:pt x="49" y="148"/>
                  </a:cubicBezTo>
                  <a:cubicBezTo>
                    <a:pt x="49" y="148"/>
                    <a:pt x="49" y="149"/>
                    <a:pt x="50" y="149"/>
                  </a:cubicBezTo>
                  <a:cubicBezTo>
                    <a:pt x="50" y="149"/>
                    <a:pt x="51" y="149"/>
                    <a:pt x="51" y="149"/>
                  </a:cubicBezTo>
                  <a:cubicBezTo>
                    <a:pt x="69" y="136"/>
                    <a:pt x="69" y="136"/>
                    <a:pt x="69" y="136"/>
                  </a:cubicBezTo>
                  <a:cubicBezTo>
                    <a:pt x="87" y="149"/>
                    <a:pt x="87" y="149"/>
                    <a:pt x="87" y="149"/>
                  </a:cubicBezTo>
                  <a:cubicBezTo>
                    <a:pt x="87" y="149"/>
                    <a:pt x="87" y="149"/>
                    <a:pt x="88" y="149"/>
                  </a:cubicBezTo>
                  <a:cubicBezTo>
                    <a:pt x="88" y="149"/>
                    <a:pt x="88" y="149"/>
                    <a:pt x="88" y="149"/>
                  </a:cubicBezTo>
                  <a:cubicBezTo>
                    <a:pt x="89" y="149"/>
                    <a:pt x="89" y="148"/>
                    <a:pt x="89" y="148"/>
                  </a:cubicBezTo>
                  <a:cubicBezTo>
                    <a:pt x="82" y="127"/>
                    <a:pt x="82" y="127"/>
                    <a:pt x="82" y="127"/>
                  </a:cubicBezTo>
                  <a:cubicBezTo>
                    <a:pt x="100" y="114"/>
                    <a:pt x="100" y="114"/>
                    <a:pt x="100" y="114"/>
                  </a:cubicBezTo>
                  <a:cubicBezTo>
                    <a:pt x="100" y="113"/>
                    <a:pt x="100" y="113"/>
                    <a:pt x="100" y="112"/>
                  </a:cubicBezTo>
                  <a:cubicBezTo>
                    <a:pt x="100" y="112"/>
                    <a:pt x="99" y="111"/>
                    <a:pt x="99" y="111"/>
                  </a:cubicBezTo>
                  <a:cubicBezTo>
                    <a:pt x="77" y="111"/>
                    <a:pt x="77" y="111"/>
                    <a:pt x="77" y="111"/>
                  </a:cubicBezTo>
                  <a:cubicBezTo>
                    <a:pt x="70" y="91"/>
                    <a:pt x="70" y="91"/>
                    <a:pt x="70" y="91"/>
                  </a:cubicBezTo>
                  <a:cubicBezTo>
                    <a:pt x="70" y="90"/>
                    <a:pt x="70" y="90"/>
                    <a:pt x="69" y="90"/>
                  </a:cubicBezTo>
                  <a:cubicBezTo>
                    <a:pt x="68" y="90"/>
                    <a:pt x="68" y="90"/>
                    <a:pt x="68" y="9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algn="ctr"/>
              <a:endParaRPr lang="zh-CN" altLang="en-US"/>
            </a:p>
          </p:txBody>
        </p:sp>
      </p:grpSp>
      <p:grpSp>
        <p:nvGrpSpPr>
          <p:cNvPr id="10" name="组合 9"/>
          <p:cNvGrpSpPr/>
          <p:nvPr/>
        </p:nvGrpSpPr>
        <p:grpSpPr bwMode="auto">
          <a:xfrm>
            <a:off x="9177338" y="1666875"/>
            <a:ext cx="2179637" cy="2178050"/>
            <a:chOff x="9158002" y="1806122"/>
            <a:chExt cx="2178956" cy="2178956"/>
          </a:xfrm>
        </p:grpSpPr>
        <p:sp>
          <p:nvSpPr>
            <p:cNvPr id="8206" name="椭圆 22"/>
            <p:cNvSpPr>
              <a:spLocks noChangeArrowheads="1"/>
            </p:cNvSpPr>
            <p:nvPr/>
          </p:nvSpPr>
          <p:spPr bwMode="auto">
            <a:xfrm>
              <a:off x="9158002" y="1806122"/>
              <a:ext cx="2178956" cy="2178956"/>
            </a:xfrm>
            <a:prstGeom prst="ellipse">
              <a:avLst/>
            </a:prstGeom>
            <a:gradFill rotWithShape="1">
              <a:gsLst>
                <a:gs pos="0">
                  <a:srgbClr val="197519">
                    <a:alpha val="89999"/>
                  </a:srgbClr>
                </a:gs>
                <a:gs pos="100000">
                  <a:srgbClr val="197519">
                    <a:alpha val="79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207" name="Freeform 20"/>
            <p:cNvSpPr>
              <a:spLocks noEditPoints="1" noChangeArrowheads="1"/>
            </p:cNvSpPr>
            <p:nvPr/>
          </p:nvSpPr>
          <p:spPr bwMode="auto">
            <a:xfrm>
              <a:off x="9873043" y="2530484"/>
              <a:ext cx="748874" cy="730232"/>
            </a:xfrm>
            <a:custGeom>
              <a:avLst/>
              <a:gdLst>
                <a:gd name="T0" fmla="*/ 132 w 201"/>
                <a:gd name="T1" fmla="*/ 17 h 196"/>
                <a:gd name="T2" fmla="*/ 49 w 201"/>
                <a:gd name="T3" fmla="*/ 29 h 196"/>
                <a:gd name="T4" fmla="*/ 55 w 201"/>
                <a:gd name="T5" fmla="*/ 32 h 196"/>
                <a:gd name="T6" fmla="*/ 77 w 201"/>
                <a:gd name="T7" fmla="*/ 32 h 196"/>
                <a:gd name="T8" fmla="*/ 81 w 201"/>
                <a:gd name="T9" fmla="*/ 42 h 196"/>
                <a:gd name="T10" fmla="*/ 82 w 201"/>
                <a:gd name="T11" fmla="*/ 63 h 196"/>
                <a:gd name="T12" fmla="*/ 86 w 201"/>
                <a:gd name="T13" fmla="*/ 78 h 196"/>
                <a:gd name="T14" fmla="*/ 87 w 201"/>
                <a:gd name="T15" fmla="*/ 67 h 196"/>
                <a:gd name="T16" fmla="*/ 91 w 201"/>
                <a:gd name="T17" fmla="*/ 84 h 196"/>
                <a:gd name="T18" fmla="*/ 109 w 201"/>
                <a:gd name="T19" fmla="*/ 101 h 196"/>
                <a:gd name="T20" fmla="*/ 115 w 201"/>
                <a:gd name="T21" fmla="*/ 117 h 196"/>
                <a:gd name="T22" fmla="*/ 114 w 201"/>
                <a:gd name="T23" fmla="*/ 144 h 196"/>
                <a:gd name="T24" fmla="*/ 99 w 201"/>
                <a:gd name="T25" fmla="*/ 174 h 196"/>
                <a:gd name="T26" fmla="*/ 97 w 201"/>
                <a:gd name="T27" fmla="*/ 184 h 196"/>
                <a:gd name="T28" fmla="*/ 119 w 201"/>
                <a:gd name="T29" fmla="*/ 54 h 196"/>
                <a:gd name="T30" fmla="*/ 102 w 201"/>
                <a:gd name="T31" fmla="*/ 179 h 196"/>
                <a:gd name="T32" fmla="*/ 124 w 201"/>
                <a:gd name="T33" fmla="*/ 164 h 196"/>
                <a:gd name="T34" fmla="*/ 157 w 201"/>
                <a:gd name="T35" fmla="*/ 136 h 196"/>
                <a:gd name="T36" fmla="*/ 137 w 201"/>
                <a:gd name="T37" fmla="*/ 112 h 196"/>
                <a:gd name="T38" fmla="*/ 114 w 201"/>
                <a:gd name="T39" fmla="*/ 97 h 196"/>
                <a:gd name="T40" fmla="*/ 113 w 201"/>
                <a:gd name="T41" fmla="*/ 77 h 196"/>
                <a:gd name="T42" fmla="*/ 140 w 201"/>
                <a:gd name="T43" fmla="*/ 66 h 196"/>
                <a:gd name="T44" fmla="*/ 145 w 201"/>
                <a:gd name="T45" fmla="*/ 62 h 196"/>
                <a:gd name="T46" fmla="*/ 147 w 201"/>
                <a:gd name="T47" fmla="*/ 48 h 196"/>
                <a:gd name="T48" fmla="*/ 133 w 201"/>
                <a:gd name="T49" fmla="*/ 50 h 196"/>
                <a:gd name="T50" fmla="*/ 129 w 201"/>
                <a:gd name="T51" fmla="*/ 33 h 196"/>
                <a:gd name="T52" fmla="*/ 133 w 201"/>
                <a:gd name="T53" fmla="*/ 31 h 196"/>
                <a:gd name="T54" fmla="*/ 137 w 201"/>
                <a:gd name="T55" fmla="*/ 38 h 196"/>
                <a:gd name="T56" fmla="*/ 149 w 201"/>
                <a:gd name="T57" fmla="*/ 44 h 196"/>
                <a:gd name="T58" fmla="*/ 148 w 201"/>
                <a:gd name="T59" fmla="*/ 37 h 196"/>
                <a:gd name="T60" fmla="*/ 136 w 201"/>
                <a:gd name="T61" fmla="*/ 28 h 196"/>
                <a:gd name="T62" fmla="*/ 129 w 201"/>
                <a:gd name="T63" fmla="*/ 31 h 196"/>
                <a:gd name="T64" fmla="*/ 121 w 201"/>
                <a:gd name="T65" fmla="*/ 21 h 196"/>
                <a:gd name="T66" fmla="*/ 112 w 201"/>
                <a:gd name="T67" fmla="*/ 25 h 196"/>
                <a:gd name="T68" fmla="*/ 87 w 201"/>
                <a:gd name="T69" fmla="*/ 20 h 196"/>
                <a:gd name="T70" fmla="*/ 124 w 201"/>
                <a:gd name="T71" fmla="*/ 15 h 196"/>
                <a:gd name="T72" fmla="*/ 129 w 201"/>
                <a:gd name="T73" fmla="*/ 20 h 196"/>
                <a:gd name="T74" fmla="*/ 129 w 201"/>
                <a:gd name="T75" fmla="*/ 22 h 196"/>
                <a:gd name="T76" fmla="*/ 138 w 201"/>
                <a:gd name="T77" fmla="*/ 25 h 196"/>
                <a:gd name="T78" fmla="*/ 147 w 201"/>
                <a:gd name="T79" fmla="*/ 27 h 196"/>
                <a:gd name="T80" fmla="*/ 159 w 201"/>
                <a:gd name="T81" fmla="*/ 43 h 196"/>
                <a:gd name="T82" fmla="*/ 165 w 201"/>
                <a:gd name="T83" fmla="*/ 57 h 196"/>
                <a:gd name="T84" fmla="*/ 180 w 201"/>
                <a:gd name="T85" fmla="*/ 60 h 196"/>
                <a:gd name="T86" fmla="*/ 182 w 201"/>
                <a:gd name="T87" fmla="*/ 66 h 196"/>
                <a:gd name="T88" fmla="*/ 125 w 201"/>
                <a:gd name="T89" fmla="*/ 64 h 196"/>
                <a:gd name="T90" fmla="*/ 111 w 201"/>
                <a:gd name="T91" fmla="*/ 14 h 196"/>
                <a:gd name="T92" fmla="*/ 109 w 201"/>
                <a:gd name="T93" fmla="*/ 16 h 196"/>
                <a:gd name="T94" fmla="*/ 106 w 201"/>
                <a:gd name="T95" fmla="*/ 17 h 196"/>
                <a:gd name="T96" fmla="*/ 101 w 201"/>
                <a:gd name="T97" fmla="*/ 15 h 196"/>
                <a:gd name="T98" fmla="*/ 43 w 201"/>
                <a:gd name="T99" fmla="*/ 35 h 196"/>
                <a:gd name="T100" fmla="*/ 122 w 201"/>
                <a:gd name="T101" fmla="*/ 15 h 196"/>
                <a:gd name="T102" fmla="*/ 116 w 201"/>
                <a:gd name="T103" fmla="*/ 14 h 196"/>
                <a:gd name="T104" fmla="*/ 145 w 201"/>
                <a:gd name="T105" fmla="*/ 46 h 196"/>
                <a:gd name="T106" fmla="*/ 157 w 201"/>
                <a:gd name="T107" fmla="*/ 66 h 196"/>
                <a:gd name="T108" fmla="*/ 128 w 201"/>
                <a:gd name="T109" fmla="*/ 96 h 196"/>
                <a:gd name="T110" fmla="*/ 124 w 201"/>
                <a:gd name="T111" fmla="*/ 93 h 196"/>
                <a:gd name="T112" fmla="*/ 116 w 201"/>
                <a:gd name="T113" fmla="*/ 17 h 196"/>
                <a:gd name="T114" fmla="*/ 125 w 201"/>
                <a:gd name="T115" fmla="*/ 21 h 196"/>
                <a:gd name="T116" fmla="*/ 114 w 201"/>
                <a:gd name="T117" fmla="*/ 19 h 196"/>
                <a:gd name="T118" fmla="*/ 104 w 201"/>
                <a:gd name="T119" fmla="*/ 18 h 196"/>
                <a:gd name="T120" fmla="*/ 101 w 201"/>
                <a:gd name="T121" fmla="*/ 18 h 196"/>
                <a:gd name="T122" fmla="*/ 116 w 201"/>
                <a:gd name="T123" fmla="*/ 25 h 196"/>
                <a:gd name="T124" fmla="*/ 116 w 201"/>
                <a:gd name="T125" fmla="*/ 25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1" h="196">
                  <a:moveTo>
                    <a:pt x="190" y="124"/>
                  </a:moveTo>
                  <a:cubicBezTo>
                    <a:pt x="201" y="86"/>
                    <a:pt x="187" y="47"/>
                    <a:pt x="156" y="25"/>
                  </a:cubicBezTo>
                  <a:cubicBezTo>
                    <a:pt x="148" y="19"/>
                    <a:pt x="138" y="14"/>
                    <a:pt x="127" y="11"/>
                  </a:cubicBezTo>
                  <a:cubicBezTo>
                    <a:pt x="89" y="0"/>
                    <a:pt x="49" y="14"/>
                    <a:pt x="26" y="44"/>
                  </a:cubicBezTo>
                  <a:cubicBezTo>
                    <a:pt x="20" y="52"/>
                    <a:pt x="15" y="62"/>
                    <a:pt x="12" y="72"/>
                  </a:cubicBezTo>
                  <a:cubicBezTo>
                    <a:pt x="0" y="110"/>
                    <a:pt x="15" y="149"/>
                    <a:pt x="46" y="171"/>
                  </a:cubicBezTo>
                  <a:cubicBezTo>
                    <a:pt x="54" y="177"/>
                    <a:pt x="64" y="182"/>
                    <a:pt x="75" y="185"/>
                  </a:cubicBezTo>
                  <a:cubicBezTo>
                    <a:pt x="113" y="196"/>
                    <a:pt x="153" y="182"/>
                    <a:pt x="176" y="152"/>
                  </a:cubicBezTo>
                  <a:cubicBezTo>
                    <a:pt x="182" y="144"/>
                    <a:pt x="187" y="134"/>
                    <a:pt x="190" y="124"/>
                  </a:cubicBezTo>
                  <a:close/>
                  <a:moveTo>
                    <a:pt x="177" y="56"/>
                  </a:moveTo>
                  <a:cubicBezTo>
                    <a:pt x="177" y="57"/>
                    <a:pt x="178" y="57"/>
                    <a:pt x="178" y="57"/>
                  </a:cubicBezTo>
                  <a:cubicBezTo>
                    <a:pt x="178" y="57"/>
                    <a:pt x="178" y="57"/>
                    <a:pt x="178" y="57"/>
                  </a:cubicBezTo>
                  <a:cubicBezTo>
                    <a:pt x="178" y="57"/>
                    <a:pt x="178" y="57"/>
                    <a:pt x="178" y="57"/>
                  </a:cubicBezTo>
                  <a:cubicBezTo>
                    <a:pt x="179" y="58"/>
                    <a:pt x="179" y="58"/>
                    <a:pt x="179" y="58"/>
                  </a:cubicBezTo>
                  <a:cubicBezTo>
                    <a:pt x="179" y="59"/>
                    <a:pt x="179" y="59"/>
                    <a:pt x="179" y="59"/>
                  </a:cubicBezTo>
                  <a:cubicBezTo>
                    <a:pt x="179" y="59"/>
                    <a:pt x="180" y="59"/>
                    <a:pt x="180" y="59"/>
                  </a:cubicBezTo>
                  <a:cubicBezTo>
                    <a:pt x="179" y="59"/>
                    <a:pt x="179" y="59"/>
                    <a:pt x="179" y="59"/>
                  </a:cubicBezTo>
                  <a:cubicBezTo>
                    <a:pt x="179" y="58"/>
                    <a:pt x="179" y="58"/>
                    <a:pt x="178" y="58"/>
                  </a:cubicBezTo>
                  <a:cubicBezTo>
                    <a:pt x="178" y="57"/>
                    <a:pt x="178" y="57"/>
                    <a:pt x="177" y="57"/>
                  </a:cubicBezTo>
                  <a:cubicBezTo>
                    <a:pt x="177" y="57"/>
                    <a:pt x="177" y="57"/>
                    <a:pt x="177" y="56"/>
                  </a:cubicBezTo>
                  <a:cubicBezTo>
                    <a:pt x="177" y="56"/>
                    <a:pt x="177" y="56"/>
                    <a:pt x="177" y="56"/>
                  </a:cubicBezTo>
                  <a:close/>
                  <a:moveTo>
                    <a:pt x="132" y="17"/>
                  </a:moveTo>
                  <a:cubicBezTo>
                    <a:pt x="132" y="17"/>
                    <a:pt x="132" y="18"/>
                    <a:pt x="132" y="18"/>
                  </a:cubicBezTo>
                  <a:cubicBezTo>
                    <a:pt x="132" y="17"/>
                    <a:pt x="132" y="17"/>
                    <a:pt x="132" y="17"/>
                  </a:cubicBezTo>
                  <a:cubicBezTo>
                    <a:pt x="132" y="17"/>
                    <a:pt x="132" y="17"/>
                    <a:pt x="132" y="17"/>
                  </a:cubicBezTo>
                  <a:close/>
                  <a:moveTo>
                    <a:pt x="55" y="24"/>
                  </a:moveTo>
                  <a:cubicBezTo>
                    <a:pt x="55" y="24"/>
                    <a:pt x="55" y="24"/>
                    <a:pt x="55" y="24"/>
                  </a:cubicBezTo>
                  <a:cubicBezTo>
                    <a:pt x="55" y="24"/>
                    <a:pt x="57" y="24"/>
                    <a:pt x="57" y="25"/>
                  </a:cubicBezTo>
                  <a:cubicBezTo>
                    <a:pt x="56" y="25"/>
                    <a:pt x="56" y="25"/>
                    <a:pt x="56" y="25"/>
                  </a:cubicBezTo>
                  <a:cubicBezTo>
                    <a:pt x="55" y="25"/>
                    <a:pt x="55" y="25"/>
                    <a:pt x="55" y="25"/>
                  </a:cubicBezTo>
                  <a:cubicBezTo>
                    <a:pt x="55" y="25"/>
                    <a:pt x="55" y="25"/>
                    <a:pt x="55" y="25"/>
                  </a:cubicBezTo>
                  <a:cubicBezTo>
                    <a:pt x="55" y="25"/>
                    <a:pt x="55" y="25"/>
                    <a:pt x="54" y="25"/>
                  </a:cubicBezTo>
                  <a:cubicBezTo>
                    <a:pt x="55" y="25"/>
                    <a:pt x="55" y="25"/>
                    <a:pt x="55" y="24"/>
                  </a:cubicBezTo>
                  <a:close/>
                  <a:moveTo>
                    <a:pt x="76" y="181"/>
                  </a:moveTo>
                  <a:cubicBezTo>
                    <a:pt x="66" y="178"/>
                    <a:pt x="57" y="173"/>
                    <a:pt x="49" y="167"/>
                  </a:cubicBezTo>
                  <a:cubicBezTo>
                    <a:pt x="20" y="146"/>
                    <a:pt x="6" y="109"/>
                    <a:pt x="16" y="74"/>
                  </a:cubicBezTo>
                  <a:cubicBezTo>
                    <a:pt x="19" y="64"/>
                    <a:pt x="24" y="55"/>
                    <a:pt x="30" y="47"/>
                  </a:cubicBezTo>
                  <a:cubicBezTo>
                    <a:pt x="36" y="39"/>
                    <a:pt x="43" y="32"/>
                    <a:pt x="51" y="27"/>
                  </a:cubicBezTo>
                  <a:cubicBezTo>
                    <a:pt x="51" y="27"/>
                    <a:pt x="51" y="27"/>
                    <a:pt x="51" y="27"/>
                  </a:cubicBezTo>
                  <a:cubicBezTo>
                    <a:pt x="52" y="27"/>
                    <a:pt x="54" y="26"/>
                    <a:pt x="54" y="26"/>
                  </a:cubicBezTo>
                  <a:cubicBezTo>
                    <a:pt x="54" y="27"/>
                    <a:pt x="56" y="26"/>
                    <a:pt x="56" y="26"/>
                  </a:cubicBezTo>
                  <a:cubicBezTo>
                    <a:pt x="56" y="27"/>
                    <a:pt x="55" y="27"/>
                    <a:pt x="55" y="27"/>
                  </a:cubicBezTo>
                  <a:cubicBezTo>
                    <a:pt x="55" y="27"/>
                    <a:pt x="55" y="27"/>
                    <a:pt x="54" y="27"/>
                  </a:cubicBezTo>
                  <a:cubicBezTo>
                    <a:pt x="54" y="27"/>
                    <a:pt x="53" y="27"/>
                    <a:pt x="53" y="27"/>
                  </a:cubicBezTo>
                  <a:cubicBezTo>
                    <a:pt x="53" y="27"/>
                    <a:pt x="52" y="27"/>
                    <a:pt x="52" y="27"/>
                  </a:cubicBezTo>
                  <a:cubicBezTo>
                    <a:pt x="52" y="27"/>
                    <a:pt x="52" y="27"/>
                    <a:pt x="52" y="28"/>
                  </a:cubicBezTo>
                  <a:cubicBezTo>
                    <a:pt x="51" y="28"/>
                    <a:pt x="51" y="28"/>
                    <a:pt x="51" y="28"/>
                  </a:cubicBezTo>
                  <a:cubicBezTo>
                    <a:pt x="50" y="28"/>
                    <a:pt x="50" y="28"/>
                    <a:pt x="50" y="28"/>
                  </a:cubicBezTo>
                  <a:cubicBezTo>
                    <a:pt x="50" y="29"/>
                    <a:pt x="50" y="29"/>
                    <a:pt x="50" y="29"/>
                  </a:cubicBezTo>
                  <a:cubicBezTo>
                    <a:pt x="50" y="29"/>
                    <a:pt x="50" y="29"/>
                    <a:pt x="49" y="29"/>
                  </a:cubicBezTo>
                  <a:cubicBezTo>
                    <a:pt x="49" y="29"/>
                    <a:pt x="50" y="29"/>
                    <a:pt x="50" y="30"/>
                  </a:cubicBezTo>
                  <a:cubicBezTo>
                    <a:pt x="49" y="30"/>
                    <a:pt x="50" y="30"/>
                    <a:pt x="50" y="30"/>
                  </a:cubicBezTo>
                  <a:cubicBezTo>
                    <a:pt x="50" y="30"/>
                    <a:pt x="50" y="31"/>
                    <a:pt x="51" y="30"/>
                  </a:cubicBezTo>
                  <a:cubicBezTo>
                    <a:pt x="51" y="30"/>
                    <a:pt x="51" y="31"/>
                    <a:pt x="51" y="31"/>
                  </a:cubicBezTo>
                  <a:cubicBezTo>
                    <a:pt x="51" y="31"/>
                    <a:pt x="52" y="31"/>
                    <a:pt x="53" y="31"/>
                  </a:cubicBezTo>
                  <a:cubicBezTo>
                    <a:pt x="53" y="31"/>
                    <a:pt x="53" y="31"/>
                    <a:pt x="53" y="31"/>
                  </a:cubicBezTo>
                  <a:cubicBezTo>
                    <a:pt x="53" y="31"/>
                    <a:pt x="53" y="31"/>
                    <a:pt x="54" y="31"/>
                  </a:cubicBezTo>
                  <a:cubicBezTo>
                    <a:pt x="54" y="31"/>
                    <a:pt x="54" y="31"/>
                    <a:pt x="55" y="31"/>
                  </a:cubicBezTo>
                  <a:cubicBezTo>
                    <a:pt x="55" y="31"/>
                    <a:pt x="55" y="31"/>
                    <a:pt x="54" y="32"/>
                  </a:cubicBezTo>
                  <a:cubicBezTo>
                    <a:pt x="53" y="32"/>
                    <a:pt x="52" y="33"/>
                    <a:pt x="52" y="33"/>
                  </a:cubicBezTo>
                  <a:cubicBezTo>
                    <a:pt x="52" y="33"/>
                    <a:pt x="51" y="33"/>
                    <a:pt x="51" y="33"/>
                  </a:cubicBezTo>
                  <a:cubicBezTo>
                    <a:pt x="50" y="33"/>
                    <a:pt x="50" y="33"/>
                    <a:pt x="50" y="33"/>
                  </a:cubicBezTo>
                  <a:cubicBezTo>
                    <a:pt x="49" y="33"/>
                    <a:pt x="49" y="33"/>
                    <a:pt x="49" y="33"/>
                  </a:cubicBezTo>
                  <a:cubicBezTo>
                    <a:pt x="49" y="33"/>
                    <a:pt x="48" y="34"/>
                    <a:pt x="47" y="34"/>
                  </a:cubicBezTo>
                  <a:cubicBezTo>
                    <a:pt x="47" y="34"/>
                    <a:pt x="46" y="35"/>
                    <a:pt x="46" y="35"/>
                  </a:cubicBezTo>
                  <a:cubicBezTo>
                    <a:pt x="46" y="35"/>
                    <a:pt x="46" y="35"/>
                    <a:pt x="46" y="35"/>
                  </a:cubicBezTo>
                  <a:cubicBezTo>
                    <a:pt x="46" y="35"/>
                    <a:pt x="47" y="35"/>
                    <a:pt x="47" y="35"/>
                  </a:cubicBezTo>
                  <a:cubicBezTo>
                    <a:pt x="47" y="35"/>
                    <a:pt x="47" y="35"/>
                    <a:pt x="48" y="34"/>
                  </a:cubicBezTo>
                  <a:cubicBezTo>
                    <a:pt x="48" y="34"/>
                    <a:pt x="49" y="34"/>
                    <a:pt x="49" y="34"/>
                  </a:cubicBezTo>
                  <a:cubicBezTo>
                    <a:pt x="49" y="34"/>
                    <a:pt x="49" y="34"/>
                    <a:pt x="50" y="34"/>
                  </a:cubicBezTo>
                  <a:cubicBezTo>
                    <a:pt x="50" y="34"/>
                    <a:pt x="51" y="34"/>
                    <a:pt x="51" y="34"/>
                  </a:cubicBezTo>
                  <a:cubicBezTo>
                    <a:pt x="51" y="34"/>
                    <a:pt x="51" y="34"/>
                    <a:pt x="51" y="34"/>
                  </a:cubicBezTo>
                  <a:cubicBezTo>
                    <a:pt x="51" y="34"/>
                    <a:pt x="51" y="34"/>
                    <a:pt x="51" y="33"/>
                  </a:cubicBezTo>
                  <a:cubicBezTo>
                    <a:pt x="51" y="33"/>
                    <a:pt x="52" y="33"/>
                    <a:pt x="53" y="33"/>
                  </a:cubicBezTo>
                  <a:cubicBezTo>
                    <a:pt x="54" y="32"/>
                    <a:pt x="55" y="33"/>
                    <a:pt x="55" y="32"/>
                  </a:cubicBezTo>
                  <a:cubicBezTo>
                    <a:pt x="56" y="32"/>
                    <a:pt x="56" y="32"/>
                    <a:pt x="57" y="32"/>
                  </a:cubicBezTo>
                  <a:cubicBezTo>
                    <a:pt x="58" y="31"/>
                    <a:pt x="58" y="31"/>
                    <a:pt x="58" y="31"/>
                  </a:cubicBezTo>
                  <a:cubicBezTo>
                    <a:pt x="58" y="31"/>
                    <a:pt x="58" y="31"/>
                    <a:pt x="59" y="31"/>
                  </a:cubicBezTo>
                  <a:cubicBezTo>
                    <a:pt x="60" y="31"/>
                    <a:pt x="59" y="30"/>
                    <a:pt x="59" y="30"/>
                  </a:cubicBezTo>
                  <a:cubicBezTo>
                    <a:pt x="59" y="30"/>
                    <a:pt x="59" y="30"/>
                    <a:pt x="60" y="30"/>
                  </a:cubicBezTo>
                  <a:cubicBezTo>
                    <a:pt x="60" y="29"/>
                    <a:pt x="60" y="30"/>
                    <a:pt x="61" y="29"/>
                  </a:cubicBezTo>
                  <a:cubicBezTo>
                    <a:pt x="62" y="28"/>
                    <a:pt x="62" y="30"/>
                    <a:pt x="61" y="30"/>
                  </a:cubicBezTo>
                  <a:cubicBezTo>
                    <a:pt x="61" y="30"/>
                    <a:pt x="62" y="30"/>
                    <a:pt x="62" y="30"/>
                  </a:cubicBezTo>
                  <a:cubicBezTo>
                    <a:pt x="62" y="30"/>
                    <a:pt x="63" y="30"/>
                    <a:pt x="63" y="30"/>
                  </a:cubicBezTo>
                  <a:cubicBezTo>
                    <a:pt x="64" y="29"/>
                    <a:pt x="65" y="29"/>
                    <a:pt x="65" y="29"/>
                  </a:cubicBezTo>
                  <a:cubicBezTo>
                    <a:pt x="65" y="29"/>
                    <a:pt x="65" y="29"/>
                    <a:pt x="65" y="29"/>
                  </a:cubicBezTo>
                  <a:cubicBezTo>
                    <a:pt x="66" y="28"/>
                    <a:pt x="66" y="28"/>
                    <a:pt x="67" y="28"/>
                  </a:cubicBezTo>
                  <a:cubicBezTo>
                    <a:pt x="67" y="28"/>
                    <a:pt x="67" y="29"/>
                    <a:pt x="67" y="29"/>
                  </a:cubicBezTo>
                  <a:cubicBezTo>
                    <a:pt x="67" y="29"/>
                    <a:pt x="66" y="29"/>
                    <a:pt x="66" y="29"/>
                  </a:cubicBezTo>
                  <a:cubicBezTo>
                    <a:pt x="66" y="29"/>
                    <a:pt x="67" y="29"/>
                    <a:pt x="68" y="29"/>
                  </a:cubicBezTo>
                  <a:cubicBezTo>
                    <a:pt x="69" y="30"/>
                    <a:pt x="70" y="29"/>
                    <a:pt x="70" y="29"/>
                  </a:cubicBezTo>
                  <a:cubicBezTo>
                    <a:pt x="70" y="29"/>
                    <a:pt x="70" y="29"/>
                    <a:pt x="70" y="29"/>
                  </a:cubicBezTo>
                  <a:cubicBezTo>
                    <a:pt x="71" y="30"/>
                    <a:pt x="71" y="30"/>
                    <a:pt x="71" y="30"/>
                  </a:cubicBezTo>
                  <a:cubicBezTo>
                    <a:pt x="71" y="30"/>
                    <a:pt x="73" y="30"/>
                    <a:pt x="73" y="30"/>
                  </a:cubicBezTo>
                  <a:cubicBezTo>
                    <a:pt x="73" y="31"/>
                    <a:pt x="74" y="31"/>
                    <a:pt x="74" y="31"/>
                  </a:cubicBezTo>
                  <a:cubicBezTo>
                    <a:pt x="74" y="31"/>
                    <a:pt x="75" y="32"/>
                    <a:pt x="75" y="32"/>
                  </a:cubicBezTo>
                  <a:cubicBezTo>
                    <a:pt x="75" y="33"/>
                    <a:pt x="75" y="33"/>
                    <a:pt x="75" y="33"/>
                  </a:cubicBezTo>
                  <a:cubicBezTo>
                    <a:pt x="76" y="33"/>
                    <a:pt x="76" y="33"/>
                    <a:pt x="76" y="34"/>
                  </a:cubicBezTo>
                  <a:cubicBezTo>
                    <a:pt x="76" y="33"/>
                    <a:pt x="76" y="33"/>
                    <a:pt x="77" y="33"/>
                  </a:cubicBezTo>
                  <a:cubicBezTo>
                    <a:pt x="77" y="33"/>
                    <a:pt x="76" y="33"/>
                    <a:pt x="77" y="32"/>
                  </a:cubicBezTo>
                  <a:cubicBezTo>
                    <a:pt x="77" y="31"/>
                    <a:pt x="77" y="31"/>
                    <a:pt x="77" y="31"/>
                  </a:cubicBezTo>
                  <a:cubicBezTo>
                    <a:pt x="77" y="31"/>
                    <a:pt x="77" y="32"/>
                    <a:pt x="77" y="32"/>
                  </a:cubicBezTo>
                  <a:cubicBezTo>
                    <a:pt x="77" y="33"/>
                    <a:pt x="77" y="33"/>
                    <a:pt x="77" y="33"/>
                  </a:cubicBezTo>
                  <a:cubicBezTo>
                    <a:pt x="78" y="33"/>
                    <a:pt x="78" y="32"/>
                    <a:pt x="78" y="32"/>
                  </a:cubicBezTo>
                  <a:cubicBezTo>
                    <a:pt x="78" y="32"/>
                    <a:pt x="78" y="33"/>
                    <a:pt x="78" y="33"/>
                  </a:cubicBezTo>
                  <a:cubicBezTo>
                    <a:pt x="78" y="33"/>
                    <a:pt x="77" y="33"/>
                    <a:pt x="77" y="33"/>
                  </a:cubicBezTo>
                  <a:cubicBezTo>
                    <a:pt x="77" y="33"/>
                    <a:pt x="76" y="34"/>
                    <a:pt x="77" y="34"/>
                  </a:cubicBezTo>
                  <a:cubicBezTo>
                    <a:pt x="77" y="34"/>
                    <a:pt x="77" y="34"/>
                    <a:pt x="77" y="35"/>
                  </a:cubicBezTo>
                  <a:cubicBezTo>
                    <a:pt x="76" y="35"/>
                    <a:pt x="77" y="35"/>
                    <a:pt x="77" y="35"/>
                  </a:cubicBezTo>
                  <a:cubicBezTo>
                    <a:pt x="77" y="35"/>
                    <a:pt x="78" y="35"/>
                    <a:pt x="78" y="36"/>
                  </a:cubicBezTo>
                  <a:cubicBezTo>
                    <a:pt x="78" y="36"/>
                    <a:pt x="78" y="35"/>
                    <a:pt x="78" y="35"/>
                  </a:cubicBezTo>
                  <a:cubicBezTo>
                    <a:pt x="78" y="35"/>
                    <a:pt x="79" y="35"/>
                    <a:pt x="78" y="35"/>
                  </a:cubicBezTo>
                  <a:cubicBezTo>
                    <a:pt x="78" y="36"/>
                    <a:pt x="79" y="36"/>
                    <a:pt x="79" y="36"/>
                  </a:cubicBezTo>
                  <a:cubicBezTo>
                    <a:pt x="79" y="36"/>
                    <a:pt x="79" y="36"/>
                    <a:pt x="79" y="37"/>
                  </a:cubicBezTo>
                  <a:cubicBezTo>
                    <a:pt x="79" y="37"/>
                    <a:pt x="79" y="37"/>
                    <a:pt x="79" y="38"/>
                  </a:cubicBezTo>
                  <a:cubicBezTo>
                    <a:pt x="79" y="38"/>
                    <a:pt x="79" y="38"/>
                    <a:pt x="80" y="38"/>
                  </a:cubicBezTo>
                  <a:cubicBezTo>
                    <a:pt x="80" y="38"/>
                    <a:pt x="80" y="38"/>
                    <a:pt x="80" y="38"/>
                  </a:cubicBezTo>
                  <a:cubicBezTo>
                    <a:pt x="80" y="38"/>
                    <a:pt x="80" y="38"/>
                    <a:pt x="80" y="38"/>
                  </a:cubicBezTo>
                  <a:cubicBezTo>
                    <a:pt x="80" y="38"/>
                    <a:pt x="80" y="39"/>
                    <a:pt x="80" y="39"/>
                  </a:cubicBezTo>
                  <a:cubicBezTo>
                    <a:pt x="80" y="39"/>
                    <a:pt x="80" y="40"/>
                    <a:pt x="81" y="40"/>
                  </a:cubicBezTo>
                  <a:cubicBezTo>
                    <a:pt x="81" y="40"/>
                    <a:pt x="80" y="40"/>
                    <a:pt x="81" y="41"/>
                  </a:cubicBezTo>
                  <a:cubicBezTo>
                    <a:pt x="81" y="41"/>
                    <a:pt x="81" y="41"/>
                    <a:pt x="80" y="40"/>
                  </a:cubicBezTo>
                  <a:cubicBezTo>
                    <a:pt x="80" y="40"/>
                    <a:pt x="80" y="40"/>
                    <a:pt x="79" y="41"/>
                  </a:cubicBezTo>
                  <a:cubicBezTo>
                    <a:pt x="79" y="41"/>
                    <a:pt x="80" y="42"/>
                    <a:pt x="81" y="42"/>
                  </a:cubicBezTo>
                  <a:cubicBezTo>
                    <a:pt x="81" y="42"/>
                    <a:pt x="81" y="42"/>
                    <a:pt x="81" y="42"/>
                  </a:cubicBezTo>
                  <a:cubicBezTo>
                    <a:pt x="81" y="42"/>
                    <a:pt x="81" y="43"/>
                    <a:pt x="82" y="43"/>
                  </a:cubicBezTo>
                  <a:cubicBezTo>
                    <a:pt x="82" y="43"/>
                    <a:pt x="82" y="43"/>
                    <a:pt x="82" y="43"/>
                  </a:cubicBezTo>
                  <a:cubicBezTo>
                    <a:pt x="82" y="43"/>
                    <a:pt x="82" y="43"/>
                    <a:pt x="82" y="43"/>
                  </a:cubicBezTo>
                  <a:cubicBezTo>
                    <a:pt x="82" y="43"/>
                    <a:pt x="82" y="43"/>
                    <a:pt x="82" y="44"/>
                  </a:cubicBezTo>
                  <a:cubicBezTo>
                    <a:pt x="82" y="44"/>
                    <a:pt x="83" y="44"/>
                    <a:pt x="83" y="44"/>
                  </a:cubicBezTo>
                  <a:cubicBezTo>
                    <a:pt x="83" y="44"/>
                    <a:pt x="83" y="44"/>
                    <a:pt x="82" y="44"/>
                  </a:cubicBezTo>
                  <a:cubicBezTo>
                    <a:pt x="82" y="44"/>
                    <a:pt x="82" y="45"/>
                    <a:pt x="82" y="45"/>
                  </a:cubicBezTo>
                  <a:cubicBezTo>
                    <a:pt x="82" y="45"/>
                    <a:pt x="82" y="45"/>
                    <a:pt x="82" y="46"/>
                  </a:cubicBezTo>
                  <a:cubicBezTo>
                    <a:pt x="82" y="46"/>
                    <a:pt x="81" y="48"/>
                    <a:pt x="81" y="49"/>
                  </a:cubicBezTo>
                  <a:cubicBezTo>
                    <a:pt x="81" y="49"/>
                    <a:pt x="80" y="50"/>
                    <a:pt x="80" y="50"/>
                  </a:cubicBezTo>
                  <a:cubicBezTo>
                    <a:pt x="80" y="51"/>
                    <a:pt x="80" y="51"/>
                    <a:pt x="80" y="51"/>
                  </a:cubicBezTo>
                  <a:cubicBezTo>
                    <a:pt x="80" y="51"/>
                    <a:pt x="80" y="52"/>
                    <a:pt x="79" y="53"/>
                  </a:cubicBezTo>
                  <a:cubicBezTo>
                    <a:pt x="78" y="53"/>
                    <a:pt x="78" y="54"/>
                    <a:pt x="79" y="54"/>
                  </a:cubicBezTo>
                  <a:cubicBezTo>
                    <a:pt x="79" y="54"/>
                    <a:pt x="79" y="54"/>
                    <a:pt x="79" y="54"/>
                  </a:cubicBezTo>
                  <a:cubicBezTo>
                    <a:pt x="79" y="55"/>
                    <a:pt x="79" y="55"/>
                    <a:pt x="79" y="55"/>
                  </a:cubicBezTo>
                  <a:cubicBezTo>
                    <a:pt x="79" y="56"/>
                    <a:pt x="79" y="56"/>
                    <a:pt x="79" y="56"/>
                  </a:cubicBezTo>
                  <a:cubicBezTo>
                    <a:pt x="79" y="57"/>
                    <a:pt x="79" y="57"/>
                    <a:pt x="79" y="58"/>
                  </a:cubicBezTo>
                  <a:cubicBezTo>
                    <a:pt x="79" y="58"/>
                    <a:pt x="79" y="58"/>
                    <a:pt x="80" y="58"/>
                  </a:cubicBezTo>
                  <a:cubicBezTo>
                    <a:pt x="80" y="58"/>
                    <a:pt x="80" y="59"/>
                    <a:pt x="79" y="59"/>
                  </a:cubicBezTo>
                  <a:cubicBezTo>
                    <a:pt x="79" y="59"/>
                    <a:pt x="80" y="59"/>
                    <a:pt x="80" y="59"/>
                  </a:cubicBezTo>
                  <a:cubicBezTo>
                    <a:pt x="80" y="59"/>
                    <a:pt x="80" y="60"/>
                    <a:pt x="80" y="61"/>
                  </a:cubicBezTo>
                  <a:cubicBezTo>
                    <a:pt x="81" y="61"/>
                    <a:pt x="81" y="61"/>
                    <a:pt x="81" y="62"/>
                  </a:cubicBezTo>
                  <a:cubicBezTo>
                    <a:pt x="81" y="62"/>
                    <a:pt x="81" y="62"/>
                    <a:pt x="81" y="62"/>
                  </a:cubicBezTo>
                  <a:cubicBezTo>
                    <a:pt x="82" y="62"/>
                    <a:pt x="82" y="62"/>
                    <a:pt x="82" y="62"/>
                  </a:cubicBezTo>
                  <a:cubicBezTo>
                    <a:pt x="82" y="63"/>
                    <a:pt x="82" y="63"/>
                    <a:pt x="82" y="63"/>
                  </a:cubicBezTo>
                  <a:cubicBezTo>
                    <a:pt x="82" y="63"/>
                    <a:pt x="83" y="63"/>
                    <a:pt x="83" y="63"/>
                  </a:cubicBezTo>
                  <a:cubicBezTo>
                    <a:pt x="83" y="63"/>
                    <a:pt x="83" y="63"/>
                    <a:pt x="83" y="63"/>
                  </a:cubicBezTo>
                  <a:cubicBezTo>
                    <a:pt x="83" y="63"/>
                    <a:pt x="83" y="63"/>
                    <a:pt x="83" y="63"/>
                  </a:cubicBezTo>
                  <a:cubicBezTo>
                    <a:pt x="83" y="64"/>
                    <a:pt x="83" y="64"/>
                    <a:pt x="83" y="65"/>
                  </a:cubicBezTo>
                  <a:cubicBezTo>
                    <a:pt x="83" y="65"/>
                    <a:pt x="83" y="65"/>
                    <a:pt x="83" y="65"/>
                  </a:cubicBezTo>
                  <a:cubicBezTo>
                    <a:pt x="83" y="65"/>
                    <a:pt x="83" y="65"/>
                    <a:pt x="83" y="65"/>
                  </a:cubicBezTo>
                  <a:cubicBezTo>
                    <a:pt x="83" y="65"/>
                    <a:pt x="83" y="66"/>
                    <a:pt x="83" y="66"/>
                  </a:cubicBezTo>
                  <a:cubicBezTo>
                    <a:pt x="83" y="66"/>
                    <a:pt x="83" y="67"/>
                    <a:pt x="83" y="67"/>
                  </a:cubicBezTo>
                  <a:cubicBezTo>
                    <a:pt x="83" y="67"/>
                    <a:pt x="83" y="68"/>
                    <a:pt x="83" y="68"/>
                  </a:cubicBezTo>
                  <a:cubicBezTo>
                    <a:pt x="83" y="68"/>
                    <a:pt x="84" y="68"/>
                    <a:pt x="84" y="69"/>
                  </a:cubicBezTo>
                  <a:cubicBezTo>
                    <a:pt x="84" y="69"/>
                    <a:pt x="83" y="69"/>
                    <a:pt x="84" y="69"/>
                  </a:cubicBezTo>
                  <a:cubicBezTo>
                    <a:pt x="84" y="69"/>
                    <a:pt x="84" y="70"/>
                    <a:pt x="84" y="70"/>
                  </a:cubicBezTo>
                  <a:cubicBezTo>
                    <a:pt x="84" y="71"/>
                    <a:pt x="85" y="71"/>
                    <a:pt x="85" y="71"/>
                  </a:cubicBezTo>
                  <a:cubicBezTo>
                    <a:pt x="85" y="71"/>
                    <a:pt x="84" y="71"/>
                    <a:pt x="84" y="71"/>
                  </a:cubicBezTo>
                  <a:cubicBezTo>
                    <a:pt x="84" y="71"/>
                    <a:pt x="83" y="70"/>
                    <a:pt x="84" y="70"/>
                  </a:cubicBezTo>
                  <a:cubicBezTo>
                    <a:pt x="84" y="70"/>
                    <a:pt x="83" y="71"/>
                    <a:pt x="83" y="72"/>
                  </a:cubicBezTo>
                  <a:cubicBezTo>
                    <a:pt x="84" y="72"/>
                    <a:pt x="84" y="73"/>
                    <a:pt x="84" y="73"/>
                  </a:cubicBezTo>
                  <a:cubicBezTo>
                    <a:pt x="85" y="73"/>
                    <a:pt x="85" y="73"/>
                    <a:pt x="85" y="73"/>
                  </a:cubicBezTo>
                  <a:cubicBezTo>
                    <a:pt x="85" y="73"/>
                    <a:pt x="85" y="73"/>
                    <a:pt x="85" y="74"/>
                  </a:cubicBezTo>
                  <a:cubicBezTo>
                    <a:pt x="85" y="74"/>
                    <a:pt x="86" y="74"/>
                    <a:pt x="86" y="74"/>
                  </a:cubicBezTo>
                  <a:cubicBezTo>
                    <a:pt x="86" y="74"/>
                    <a:pt x="86" y="75"/>
                    <a:pt x="86" y="75"/>
                  </a:cubicBezTo>
                  <a:cubicBezTo>
                    <a:pt x="86" y="76"/>
                    <a:pt x="85" y="76"/>
                    <a:pt x="85" y="76"/>
                  </a:cubicBezTo>
                  <a:cubicBezTo>
                    <a:pt x="85" y="76"/>
                    <a:pt x="85" y="76"/>
                    <a:pt x="86" y="76"/>
                  </a:cubicBezTo>
                  <a:cubicBezTo>
                    <a:pt x="86" y="76"/>
                    <a:pt x="85" y="77"/>
                    <a:pt x="86" y="77"/>
                  </a:cubicBezTo>
                  <a:cubicBezTo>
                    <a:pt x="86" y="77"/>
                    <a:pt x="86" y="77"/>
                    <a:pt x="86" y="78"/>
                  </a:cubicBezTo>
                  <a:cubicBezTo>
                    <a:pt x="86" y="78"/>
                    <a:pt x="86" y="78"/>
                    <a:pt x="87" y="78"/>
                  </a:cubicBezTo>
                  <a:cubicBezTo>
                    <a:pt x="87" y="78"/>
                    <a:pt x="87" y="79"/>
                    <a:pt x="87" y="79"/>
                  </a:cubicBezTo>
                  <a:cubicBezTo>
                    <a:pt x="87" y="79"/>
                    <a:pt x="87" y="80"/>
                    <a:pt x="88" y="79"/>
                  </a:cubicBezTo>
                  <a:cubicBezTo>
                    <a:pt x="88" y="79"/>
                    <a:pt x="88" y="79"/>
                    <a:pt x="88" y="79"/>
                  </a:cubicBezTo>
                  <a:cubicBezTo>
                    <a:pt x="88" y="78"/>
                    <a:pt x="88" y="78"/>
                    <a:pt x="88" y="78"/>
                  </a:cubicBezTo>
                  <a:cubicBezTo>
                    <a:pt x="88" y="77"/>
                    <a:pt x="87" y="77"/>
                    <a:pt x="87" y="77"/>
                  </a:cubicBezTo>
                  <a:cubicBezTo>
                    <a:pt x="87" y="76"/>
                    <a:pt x="87" y="76"/>
                    <a:pt x="87" y="76"/>
                  </a:cubicBezTo>
                  <a:cubicBezTo>
                    <a:pt x="87" y="76"/>
                    <a:pt x="87" y="75"/>
                    <a:pt x="87" y="75"/>
                  </a:cubicBezTo>
                  <a:cubicBezTo>
                    <a:pt x="87" y="75"/>
                    <a:pt x="87" y="75"/>
                    <a:pt x="87" y="74"/>
                  </a:cubicBezTo>
                  <a:cubicBezTo>
                    <a:pt x="87" y="74"/>
                    <a:pt x="87" y="74"/>
                    <a:pt x="87" y="74"/>
                  </a:cubicBezTo>
                  <a:cubicBezTo>
                    <a:pt x="87" y="73"/>
                    <a:pt x="87" y="73"/>
                    <a:pt x="87" y="73"/>
                  </a:cubicBezTo>
                  <a:cubicBezTo>
                    <a:pt x="87" y="73"/>
                    <a:pt x="87" y="73"/>
                    <a:pt x="87" y="73"/>
                  </a:cubicBezTo>
                  <a:cubicBezTo>
                    <a:pt x="87" y="73"/>
                    <a:pt x="86" y="73"/>
                    <a:pt x="86" y="72"/>
                  </a:cubicBezTo>
                  <a:cubicBezTo>
                    <a:pt x="86" y="72"/>
                    <a:pt x="86" y="72"/>
                    <a:pt x="86" y="72"/>
                  </a:cubicBezTo>
                  <a:cubicBezTo>
                    <a:pt x="86" y="72"/>
                    <a:pt x="86" y="71"/>
                    <a:pt x="86" y="71"/>
                  </a:cubicBezTo>
                  <a:cubicBezTo>
                    <a:pt x="86" y="71"/>
                    <a:pt x="86" y="70"/>
                    <a:pt x="86" y="70"/>
                  </a:cubicBezTo>
                  <a:cubicBezTo>
                    <a:pt x="86" y="70"/>
                    <a:pt x="86" y="70"/>
                    <a:pt x="86" y="69"/>
                  </a:cubicBezTo>
                  <a:cubicBezTo>
                    <a:pt x="86" y="69"/>
                    <a:pt x="86" y="69"/>
                    <a:pt x="86" y="69"/>
                  </a:cubicBezTo>
                  <a:cubicBezTo>
                    <a:pt x="85" y="69"/>
                    <a:pt x="85" y="69"/>
                    <a:pt x="85" y="69"/>
                  </a:cubicBezTo>
                  <a:cubicBezTo>
                    <a:pt x="85" y="69"/>
                    <a:pt x="85" y="69"/>
                    <a:pt x="85" y="68"/>
                  </a:cubicBezTo>
                  <a:cubicBezTo>
                    <a:pt x="85" y="68"/>
                    <a:pt x="85" y="68"/>
                    <a:pt x="85" y="68"/>
                  </a:cubicBezTo>
                  <a:cubicBezTo>
                    <a:pt x="85" y="67"/>
                    <a:pt x="85" y="67"/>
                    <a:pt x="85" y="67"/>
                  </a:cubicBezTo>
                  <a:cubicBezTo>
                    <a:pt x="85" y="67"/>
                    <a:pt x="85" y="67"/>
                    <a:pt x="85" y="66"/>
                  </a:cubicBezTo>
                  <a:cubicBezTo>
                    <a:pt x="86" y="67"/>
                    <a:pt x="86" y="67"/>
                    <a:pt x="86" y="67"/>
                  </a:cubicBezTo>
                  <a:cubicBezTo>
                    <a:pt x="86" y="67"/>
                    <a:pt x="86" y="67"/>
                    <a:pt x="87" y="67"/>
                  </a:cubicBezTo>
                  <a:cubicBezTo>
                    <a:pt x="87" y="68"/>
                    <a:pt x="87" y="68"/>
                    <a:pt x="87" y="68"/>
                  </a:cubicBezTo>
                  <a:cubicBezTo>
                    <a:pt x="87" y="68"/>
                    <a:pt x="87" y="68"/>
                    <a:pt x="87" y="68"/>
                  </a:cubicBezTo>
                  <a:cubicBezTo>
                    <a:pt x="87" y="69"/>
                    <a:pt x="87" y="69"/>
                    <a:pt x="87" y="69"/>
                  </a:cubicBezTo>
                  <a:cubicBezTo>
                    <a:pt x="87" y="70"/>
                    <a:pt x="87" y="70"/>
                    <a:pt x="87" y="70"/>
                  </a:cubicBezTo>
                  <a:cubicBezTo>
                    <a:pt x="87" y="70"/>
                    <a:pt x="87" y="70"/>
                    <a:pt x="87" y="70"/>
                  </a:cubicBezTo>
                  <a:cubicBezTo>
                    <a:pt x="87" y="71"/>
                    <a:pt x="87" y="71"/>
                    <a:pt x="87" y="71"/>
                  </a:cubicBezTo>
                  <a:cubicBezTo>
                    <a:pt x="87" y="71"/>
                    <a:pt x="87" y="71"/>
                    <a:pt x="87" y="71"/>
                  </a:cubicBezTo>
                  <a:cubicBezTo>
                    <a:pt x="87" y="71"/>
                    <a:pt x="87" y="71"/>
                    <a:pt x="87" y="72"/>
                  </a:cubicBezTo>
                  <a:cubicBezTo>
                    <a:pt x="88" y="72"/>
                    <a:pt x="88" y="72"/>
                    <a:pt x="88" y="72"/>
                  </a:cubicBezTo>
                  <a:cubicBezTo>
                    <a:pt x="88" y="73"/>
                    <a:pt x="88" y="73"/>
                    <a:pt x="88" y="73"/>
                  </a:cubicBezTo>
                  <a:cubicBezTo>
                    <a:pt x="88" y="73"/>
                    <a:pt x="88" y="73"/>
                    <a:pt x="88" y="73"/>
                  </a:cubicBezTo>
                  <a:cubicBezTo>
                    <a:pt x="88" y="73"/>
                    <a:pt x="89" y="73"/>
                    <a:pt x="89" y="74"/>
                  </a:cubicBezTo>
                  <a:cubicBezTo>
                    <a:pt x="89" y="74"/>
                    <a:pt x="89" y="74"/>
                    <a:pt x="89" y="74"/>
                  </a:cubicBezTo>
                  <a:cubicBezTo>
                    <a:pt x="89" y="74"/>
                    <a:pt x="89" y="74"/>
                    <a:pt x="89" y="75"/>
                  </a:cubicBezTo>
                  <a:cubicBezTo>
                    <a:pt x="89" y="75"/>
                    <a:pt x="89" y="75"/>
                    <a:pt x="89" y="75"/>
                  </a:cubicBezTo>
                  <a:cubicBezTo>
                    <a:pt x="89" y="75"/>
                    <a:pt x="89" y="75"/>
                    <a:pt x="89" y="75"/>
                  </a:cubicBezTo>
                  <a:cubicBezTo>
                    <a:pt x="89" y="76"/>
                    <a:pt x="89" y="76"/>
                    <a:pt x="89" y="76"/>
                  </a:cubicBezTo>
                  <a:cubicBezTo>
                    <a:pt x="89" y="76"/>
                    <a:pt x="89" y="76"/>
                    <a:pt x="90" y="76"/>
                  </a:cubicBezTo>
                  <a:cubicBezTo>
                    <a:pt x="90" y="77"/>
                    <a:pt x="90" y="77"/>
                    <a:pt x="90" y="78"/>
                  </a:cubicBezTo>
                  <a:cubicBezTo>
                    <a:pt x="90" y="78"/>
                    <a:pt x="91" y="78"/>
                    <a:pt x="91" y="79"/>
                  </a:cubicBezTo>
                  <a:cubicBezTo>
                    <a:pt x="91" y="79"/>
                    <a:pt x="91" y="79"/>
                    <a:pt x="91" y="80"/>
                  </a:cubicBezTo>
                  <a:cubicBezTo>
                    <a:pt x="92" y="81"/>
                    <a:pt x="92" y="81"/>
                    <a:pt x="92" y="82"/>
                  </a:cubicBezTo>
                  <a:cubicBezTo>
                    <a:pt x="92" y="82"/>
                    <a:pt x="92" y="82"/>
                    <a:pt x="92" y="82"/>
                  </a:cubicBezTo>
                  <a:cubicBezTo>
                    <a:pt x="92" y="82"/>
                    <a:pt x="92" y="83"/>
                    <a:pt x="92" y="83"/>
                  </a:cubicBezTo>
                  <a:cubicBezTo>
                    <a:pt x="92" y="83"/>
                    <a:pt x="91" y="83"/>
                    <a:pt x="91" y="84"/>
                  </a:cubicBezTo>
                  <a:cubicBezTo>
                    <a:pt x="91" y="84"/>
                    <a:pt x="91" y="84"/>
                    <a:pt x="91" y="84"/>
                  </a:cubicBezTo>
                  <a:cubicBezTo>
                    <a:pt x="91" y="84"/>
                    <a:pt x="91" y="84"/>
                    <a:pt x="91" y="84"/>
                  </a:cubicBezTo>
                  <a:cubicBezTo>
                    <a:pt x="91" y="85"/>
                    <a:pt x="91" y="85"/>
                    <a:pt x="92" y="86"/>
                  </a:cubicBezTo>
                  <a:cubicBezTo>
                    <a:pt x="92" y="86"/>
                    <a:pt x="92" y="86"/>
                    <a:pt x="93" y="87"/>
                  </a:cubicBezTo>
                  <a:cubicBezTo>
                    <a:pt x="93" y="88"/>
                    <a:pt x="94" y="88"/>
                    <a:pt x="94" y="88"/>
                  </a:cubicBezTo>
                  <a:cubicBezTo>
                    <a:pt x="95" y="89"/>
                    <a:pt x="95" y="89"/>
                    <a:pt x="95" y="90"/>
                  </a:cubicBezTo>
                  <a:cubicBezTo>
                    <a:pt x="95" y="90"/>
                    <a:pt x="95" y="90"/>
                    <a:pt x="96" y="90"/>
                  </a:cubicBezTo>
                  <a:cubicBezTo>
                    <a:pt x="96" y="90"/>
                    <a:pt x="97" y="92"/>
                    <a:pt x="98" y="92"/>
                  </a:cubicBezTo>
                  <a:cubicBezTo>
                    <a:pt x="98" y="92"/>
                    <a:pt x="99" y="93"/>
                    <a:pt x="99" y="93"/>
                  </a:cubicBezTo>
                  <a:cubicBezTo>
                    <a:pt x="99" y="93"/>
                    <a:pt x="100" y="93"/>
                    <a:pt x="100" y="93"/>
                  </a:cubicBezTo>
                  <a:cubicBezTo>
                    <a:pt x="100" y="93"/>
                    <a:pt x="101" y="94"/>
                    <a:pt x="101" y="93"/>
                  </a:cubicBezTo>
                  <a:cubicBezTo>
                    <a:pt x="102" y="92"/>
                    <a:pt x="103" y="93"/>
                    <a:pt x="103" y="93"/>
                  </a:cubicBezTo>
                  <a:cubicBezTo>
                    <a:pt x="103" y="94"/>
                    <a:pt x="104" y="94"/>
                    <a:pt x="104" y="94"/>
                  </a:cubicBezTo>
                  <a:cubicBezTo>
                    <a:pt x="104" y="95"/>
                    <a:pt x="104" y="95"/>
                    <a:pt x="104" y="95"/>
                  </a:cubicBezTo>
                  <a:cubicBezTo>
                    <a:pt x="104" y="95"/>
                    <a:pt x="104" y="96"/>
                    <a:pt x="104" y="96"/>
                  </a:cubicBezTo>
                  <a:cubicBezTo>
                    <a:pt x="104" y="96"/>
                    <a:pt x="104" y="97"/>
                    <a:pt x="105" y="97"/>
                  </a:cubicBezTo>
                  <a:cubicBezTo>
                    <a:pt x="105" y="97"/>
                    <a:pt x="105" y="97"/>
                    <a:pt x="105" y="97"/>
                  </a:cubicBezTo>
                  <a:cubicBezTo>
                    <a:pt x="106" y="98"/>
                    <a:pt x="106" y="98"/>
                    <a:pt x="106" y="98"/>
                  </a:cubicBezTo>
                  <a:cubicBezTo>
                    <a:pt x="107" y="98"/>
                    <a:pt x="107" y="98"/>
                    <a:pt x="107" y="99"/>
                  </a:cubicBezTo>
                  <a:cubicBezTo>
                    <a:pt x="107" y="99"/>
                    <a:pt x="107" y="99"/>
                    <a:pt x="107" y="99"/>
                  </a:cubicBezTo>
                  <a:cubicBezTo>
                    <a:pt x="107" y="99"/>
                    <a:pt x="107" y="99"/>
                    <a:pt x="108" y="99"/>
                  </a:cubicBezTo>
                  <a:cubicBezTo>
                    <a:pt x="108" y="99"/>
                    <a:pt x="108" y="99"/>
                    <a:pt x="109" y="100"/>
                  </a:cubicBezTo>
                  <a:cubicBezTo>
                    <a:pt x="109" y="100"/>
                    <a:pt x="109" y="100"/>
                    <a:pt x="109" y="100"/>
                  </a:cubicBezTo>
                  <a:cubicBezTo>
                    <a:pt x="109" y="100"/>
                    <a:pt x="109" y="100"/>
                    <a:pt x="109" y="100"/>
                  </a:cubicBezTo>
                  <a:cubicBezTo>
                    <a:pt x="109" y="101"/>
                    <a:pt x="109" y="101"/>
                    <a:pt x="109" y="101"/>
                  </a:cubicBezTo>
                  <a:cubicBezTo>
                    <a:pt x="110" y="102"/>
                    <a:pt x="110" y="102"/>
                    <a:pt x="110" y="102"/>
                  </a:cubicBezTo>
                  <a:cubicBezTo>
                    <a:pt x="110" y="103"/>
                    <a:pt x="110" y="103"/>
                    <a:pt x="111" y="103"/>
                  </a:cubicBezTo>
                  <a:cubicBezTo>
                    <a:pt x="110" y="103"/>
                    <a:pt x="110" y="103"/>
                    <a:pt x="110" y="104"/>
                  </a:cubicBezTo>
                  <a:cubicBezTo>
                    <a:pt x="110" y="104"/>
                    <a:pt x="110" y="104"/>
                    <a:pt x="110" y="105"/>
                  </a:cubicBezTo>
                  <a:cubicBezTo>
                    <a:pt x="110" y="105"/>
                    <a:pt x="111" y="105"/>
                    <a:pt x="111" y="105"/>
                  </a:cubicBezTo>
                  <a:cubicBezTo>
                    <a:pt x="111" y="105"/>
                    <a:pt x="111" y="105"/>
                    <a:pt x="111" y="105"/>
                  </a:cubicBezTo>
                  <a:cubicBezTo>
                    <a:pt x="112" y="106"/>
                    <a:pt x="112" y="106"/>
                    <a:pt x="112" y="107"/>
                  </a:cubicBezTo>
                  <a:cubicBezTo>
                    <a:pt x="112" y="107"/>
                    <a:pt x="112" y="107"/>
                    <a:pt x="112" y="107"/>
                  </a:cubicBezTo>
                  <a:cubicBezTo>
                    <a:pt x="112" y="107"/>
                    <a:pt x="112" y="107"/>
                    <a:pt x="113" y="108"/>
                  </a:cubicBezTo>
                  <a:cubicBezTo>
                    <a:pt x="113" y="108"/>
                    <a:pt x="114" y="108"/>
                    <a:pt x="114" y="108"/>
                  </a:cubicBezTo>
                  <a:cubicBezTo>
                    <a:pt x="114" y="109"/>
                    <a:pt x="114" y="109"/>
                    <a:pt x="114" y="109"/>
                  </a:cubicBezTo>
                  <a:cubicBezTo>
                    <a:pt x="114" y="109"/>
                    <a:pt x="114" y="109"/>
                    <a:pt x="114" y="109"/>
                  </a:cubicBezTo>
                  <a:cubicBezTo>
                    <a:pt x="114" y="109"/>
                    <a:pt x="114" y="109"/>
                    <a:pt x="114" y="110"/>
                  </a:cubicBezTo>
                  <a:cubicBezTo>
                    <a:pt x="114" y="110"/>
                    <a:pt x="115" y="110"/>
                    <a:pt x="116" y="110"/>
                  </a:cubicBezTo>
                  <a:cubicBezTo>
                    <a:pt x="116" y="109"/>
                    <a:pt x="115" y="109"/>
                    <a:pt x="115" y="109"/>
                  </a:cubicBezTo>
                  <a:cubicBezTo>
                    <a:pt x="115" y="109"/>
                    <a:pt x="116" y="109"/>
                    <a:pt x="117" y="108"/>
                  </a:cubicBezTo>
                  <a:cubicBezTo>
                    <a:pt x="117" y="108"/>
                    <a:pt x="118" y="108"/>
                    <a:pt x="118" y="109"/>
                  </a:cubicBezTo>
                  <a:cubicBezTo>
                    <a:pt x="118" y="109"/>
                    <a:pt x="118" y="110"/>
                    <a:pt x="118" y="110"/>
                  </a:cubicBezTo>
                  <a:cubicBezTo>
                    <a:pt x="118" y="110"/>
                    <a:pt x="118" y="110"/>
                    <a:pt x="118" y="111"/>
                  </a:cubicBezTo>
                  <a:cubicBezTo>
                    <a:pt x="118" y="111"/>
                    <a:pt x="118" y="111"/>
                    <a:pt x="118" y="111"/>
                  </a:cubicBezTo>
                  <a:cubicBezTo>
                    <a:pt x="118" y="112"/>
                    <a:pt x="118" y="112"/>
                    <a:pt x="118" y="112"/>
                  </a:cubicBezTo>
                  <a:cubicBezTo>
                    <a:pt x="118" y="113"/>
                    <a:pt x="118" y="113"/>
                    <a:pt x="118" y="113"/>
                  </a:cubicBezTo>
                  <a:cubicBezTo>
                    <a:pt x="117" y="114"/>
                    <a:pt x="117" y="114"/>
                    <a:pt x="117" y="115"/>
                  </a:cubicBezTo>
                  <a:cubicBezTo>
                    <a:pt x="117" y="115"/>
                    <a:pt x="117" y="116"/>
                    <a:pt x="116" y="116"/>
                  </a:cubicBezTo>
                  <a:cubicBezTo>
                    <a:pt x="115" y="117"/>
                    <a:pt x="116" y="117"/>
                    <a:pt x="115" y="117"/>
                  </a:cubicBezTo>
                  <a:cubicBezTo>
                    <a:pt x="114" y="118"/>
                    <a:pt x="114" y="118"/>
                    <a:pt x="114" y="118"/>
                  </a:cubicBezTo>
                  <a:cubicBezTo>
                    <a:pt x="113" y="118"/>
                    <a:pt x="113" y="118"/>
                    <a:pt x="113" y="119"/>
                  </a:cubicBezTo>
                  <a:cubicBezTo>
                    <a:pt x="113" y="119"/>
                    <a:pt x="112" y="119"/>
                    <a:pt x="112" y="119"/>
                  </a:cubicBezTo>
                  <a:cubicBezTo>
                    <a:pt x="112" y="120"/>
                    <a:pt x="112" y="120"/>
                    <a:pt x="112" y="120"/>
                  </a:cubicBezTo>
                  <a:cubicBezTo>
                    <a:pt x="112" y="120"/>
                    <a:pt x="111" y="120"/>
                    <a:pt x="111" y="121"/>
                  </a:cubicBezTo>
                  <a:cubicBezTo>
                    <a:pt x="111" y="122"/>
                    <a:pt x="110" y="122"/>
                    <a:pt x="110" y="123"/>
                  </a:cubicBezTo>
                  <a:cubicBezTo>
                    <a:pt x="111" y="123"/>
                    <a:pt x="111" y="123"/>
                    <a:pt x="111" y="123"/>
                  </a:cubicBezTo>
                  <a:cubicBezTo>
                    <a:pt x="111" y="123"/>
                    <a:pt x="111" y="123"/>
                    <a:pt x="111" y="124"/>
                  </a:cubicBezTo>
                  <a:cubicBezTo>
                    <a:pt x="111" y="124"/>
                    <a:pt x="111" y="124"/>
                    <a:pt x="111" y="124"/>
                  </a:cubicBezTo>
                  <a:cubicBezTo>
                    <a:pt x="111" y="124"/>
                    <a:pt x="110" y="124"/>
                    <a:pt x="110" y="124"/>
                  </a:cubicBezTo>
                  <a:cubicBezTo>
                    <a:pt x="109" y="125"/>
                    <a:pt x="109" y="125"/>
                    <a:pt x="109" y="125"/>
                  </a:cubicBezTo>
                  <a:cubicBezTo>
                    <a:pt x="109" y="126"/>
                    <a:pt x="109" y="126"/>
                    <a:pt x="109" y="127"/>
                  </a:cubicBezTo>
                  <a:cubicBezTo>
                    <a:pt x="109" y="127"/>
                    <a:pt x="108" y="126"/>
                    <a:pt x="109" y="127"/>
                  </a:cubicBezTo>
                  <a:cubicBezTo>
                    <a:pt x="109" y="128"/>
                    <a:pt x="110" y="128"/>
                    <a:pt x="110" y="128"/>
                  </a:cubicBezTo>
                  <a:cubicBezTo>
                    <a:pt x="110" y="129"/>
                    <a:pt x="110" y="129"/>
                    <a:pt x="110" y="130"/>
                  </a:cubicBezTo>
                  <a:cubicBezTo>
                    <a:pt x="110" y="130"/>
                    <a:pt x="110" y="130"/>
                    <a:pt x="110" y="130"/>
                  </a:cubicBezTo>
                  <a:cubicBezTo>
                    <a:pt x="110" y="132"/>
                    <a:pt x="110" y="132"/>
                    <a:pt x="110" y="133"/>
                  </a:cubicBezTo>
                  <a:cubicBezTo>
                    <a:pt x="110" y="134"/>
                    <a:pt x="110" y="135"/>
                    <a:pt x="111" y="136"/>
                  </a:cubicBezTo>
                  <a:cubicBezTo>
                    <a:pt x="111" y="137"/>
                    <a:pt x="111" y="137"/>
                    <a:pt x="111" y="138"/>
                  </a:cubicBezTo>
                  <a:cubicBezTo>
                    <a:pt x="111" y="138"/>
                    <a:pt x="111" y="138"/>
                    <a:pt x="110" y="138"/>
                  </a:cubicBezTo>
                  <a:cubicBezTo>
                    <a:pt x="110" y="138"/>
                    <a:pt x="111" y="139"/>
                    <a:pt x="111" y="139"/>
                  </a:cubicBezTo>
                  <a:cubicBezTo>
                    <a:pt x="111" y="139"/>
                    <a:pt x="111" y="140"/>
                    <a:pt x="111" y="140"/>
                  </a:cubicBezTo>
                  <a:cubicBezTo>
                    <a:pt x="112" y="141"/>
                    <a:pt x="112" y="141"/>
                    <a:pt x="112" y="141"/>
                  </a:cubicBezTo>
                  <a:cubicBezTo>
                    <a:pt x="113" y="142"/>
                    <a:pt x="113" y="142"/>
                    <a:pt x="113" y="143"/>
                  </a:cubicBezTo>
                  <a:cubicBezTo>
                    <a:pt x="114" y="143"/>
                    <a:pt x="114" y="143"/>
                    <a:pt x="114" y="144"/>
                  </a:cubicBezTo>
                  <a:cubicBezTo>
                    <a:pt x="114" y="144"/>
                    <a:pt x="114" y="144"/>
                    <a:pt x="114" y="144"/>
                  </a:cubicBezTo>
                  <a:cubicBezTo>
                    <a:pt x="114" y="144"/>
                    <a:pt x="115" y="145"/>
                    <a:pt x="115" y="145"/>
                  </a:cubicBezTo>
                  <a:cubicBezTo>
                    <a:pt x="114" y="146"/>
                    <a:pt x="114" y="147"/>
                    <a:pt x="114" y="148"/>
                  </a:cubicBezTo>
                  <a:cubicBezTo>
                    <a:pt x="114" y="148"/>
                    <a:pt x="114" y="149"/>
                    <a:pt x="113" y="150"/>
                  </a:cubicBezTo>
                  <a:cubicBezTo>
                    <a:pt x="112" y="151"/>
                    <a:pt x="112" y="153"/>
                    <a:pt x="111" y="153"/>
                  </a:cubicBezTo>
                  <a:cubicBezTo>
                    <a:pt x="111" y="153"/>
                    <a:pt x="110" y="155"/>
                    <a:pt x="110" y="155"/>
                  </a:cubicBezTo>
                  <a:cubicBezTo>
                    <a:pt x="110" y="155"/>
                    <a:pt x="110" y="154"/>
                    <a:pt x="110" y="155"/>
                  </a:cubicBezTo>
                  <a:cubicBezTo>
                    <a:pt x="109" y="157"/>
                    <a:pt x="108" y="157"/>
                    <a:pt x="109" y="157"/>
                  </a:cubicBezTo>
                  <a:cubicBezTo>
                    <a:pt x="109" y="158"/>
                    <a:pt x="108" y="158"/>
                    <a:pt x="108" y="158"/>
                  </a:cubicBezTo>
                  <a:cubicBezTo>
                    <a:pt x="108" y="158"/>
                    <a:pt x="107" y="159"/>
                    <a:pt x="107" y="160"/>
                  </a:cubicBezTo>
                  <a:cubicBezTo>
                    <a:pt x="107" y="160"/>
                    <a:pt x="106" y="162"/>
                    <a:pt x="106" y="162"/>
                  </a:cubicBezTo>
                  <a:cubicBezTo>
                    <a:pt x="106" y="162"/>
                    <a:pt x="106" y="163"/>
                    <a:pt x="105" y="163"/>
                  </a:cubicBezTo>
                  <a:cubicBezTo>
                    <a:pt x="104" y="164"/>
                    <a:pt x="104" y="165"/>
                    <a:pt x="104" y="165"/>
                  </a:cubicBezTo>
                  <a:cubicBezTo>
                    <a:pt x="103" y="165"/>
                    <a:pt x="103" y="165"/>
                    <a:pt x="102" y="166"/>
                  </a:cubicBezTo>
                  <a:cubicBezTo>
                    <a:pt x="102" y="166"/>
                    <a:pt x="103" y="166"/>
                    <a:pt x="103" y="166"/>
                  </a:cubicBezTo>
                  <a:cubicBezTo>
                    <a:pt x="102" y="167"/>
                    <a:pt x="102" y="167"/>
                    <a:pt x="102" y="167"/>
                  </a:cubicBezTo>
                  <a:cubicBezTo>
                    <a:pt x="102" y="168"/>
                    <a:pt x="102" y="168"/>
                    <a:pt x="102" y="168"/>
                  </a:cubicBezTo>
                  <a:cubicBezTo>
                    <a:pt x="101" y="169"/>
                    <a:pt x="101" y="170"/>
                    <a:pt x="101" y="170"/>
                  </a:cubicBezTo>
                  <a:cubicBezTo>
                    <a:pt x="100" y="170"/>
                    <a:pt x="100" y="171"/>
                    <a:pt x="99" y="171"/>
                  </a:cubicBezTo>
                  <a:cubicBezTo>
                    <a:pt x="99" y="172"/>
                    <a:pt x="99" y="172"/>
                    <a:pt x="99" y="172"/>
                  </a:cubicBezTo>
                  <a:cubicBezTo>
                    <a:pt x="100" y="172"/>
                    <a:pt x="101" y="171"/>
                    <a:pt x="101" y="171"/>
                  </a:cubicBezTo>
                  <a:cubicBezTo>
                    <a:pt x="101" y="171"/>
                    <a:pt x="101" y="170"/>
                    <a:pt x="101" y="171"/>
                  </a:cubicBezTo>
                  <a:cubicBezTo>
                    <a:pt x="102" y="171"/>
                    <a:pt x="101" y="171"/>
                    <a:pt x="101" y="171"/>
                  </a:cubicBezTo>
                  <a:cubicBezTo>
                    <a:pt x="101" y="171"/>
                    <a:pt x="101" y="172"/>
                    <a:pt x="100" y="172"/>
                  </a:cubicBezTo>
                  <a:cubicBezTo>
                    <a:pt x="100" y="173"/>
                    <a:pt x="99" y="174"/>
                    <a:pt x="99" y="174"/>
                  </a:cubicBezTo>
                  <a:cubicBezTo>
                    <a:pt x="99" y="174"/>
                    <a:pt x="100" y="173"/>
                    <a:pt x="99" y="173"/>
                  </a:cubicBezTo>
                  <a:cubicBezTo>
                    <a:pt x="99" y="173"/>
                    <a:pt x="99" y="173"/>
                    <a:pt x="98" y="173"/>
                  </a:cubicBezTo>
                  <a:cubicBezTo>
                    <a:pt x="98" y="174"/>
                    <a:pt x="98" y="174"/>
                    <a:pt x="98" y="174"/>
                  </a:cubicBezTo>
                  <a:cubicBezTo>
                    <a:pt x="97" y="174"/>
                    <a:pt x="97" y="175"/>
                    <a:pt x="97" y="175"/>
                  </a:cubicBezTo>
                  <a:cubicBezTo>
                    <a:pt x="97" y="175"/>
                    <a:pt x="97" y="175"/>
                    <a:pt x="96" y="175"/>
                  </a:cubicBezTo>
                  <a:cubicBezTo>
                    <a:pt x="97" y="175"/>
                    <a:pt x="97" y="175"/>
                    <a:pt x="98" y="176"/>
                  </a:cubicBezTo>
                  <a:cubicBezTo>
                    <a:pt x="97" y="176"/>
                    <a:pt x="97" y="177"/>
                    <a:pt x="97" y="177"/>
                  </a:cubicBezTo>
                  <a:cubicBezTo>
                    <a:pt x="95" y="177"/>
                    <a:pt x="95" y="178"/>
                    <a:pt x="95" y="178"/>
                  </a:cubicBezTo>
                  <a:cubicBezTo>
                    <a:pt x="95" y="178"/>
                    <a:pt x="95" y="179"/>
                    <a:pt x="95" y="179"/>
                  </a:cubicBezTo>
                  <a:cubicBezTo>
                    <a:pt x="94" y="180"/>
                    <a:pt x="95" y="179"/>
                    <a:pt x="95" y="179"/>
                  </a:cubicBezTo>
                  <a:cubicBezTo>
                    <a:pt x="95" y="180"/>
                    <a:pt x="95" y="180"/>
                    <a:pt x="94" y="180"/>
                  </a:cubicBezTo>
                  <a:cubicBezTo>
                    <a:pt x="94" y="180"/>
                    <a:pt x="94" y="180"/>
                    <a:pt x="95" y="180"/>
                  </a:cubicBezTo>
                  <a:cubicBezTo>
                    <a:pt x="94" y="180"/>
                    <a:pt x="94" y="180"/>
                    <a:pt x="94" y="181"/>
                  </a:cubicBezTo>
                  <a:cubicBezTo>
                    <a:pt x="94" y="181"/>
                    <a:pt x="95" y="181"/>
                    <a:pt x="94" y="181"/>
                  </a:cubicBezTo>
                  <a:cubicBezTo>
                    <a:pt x="94" y="182"/>
                    <a:pt x="95" y="182"/>
                    <a:pt x="95" y="182"/>
                  </a:cubicBezTo>
                  <a:cubicBezTo>
                    <a:pt x="95" y="182"/>
                    <a:pt x="95" y="182"/>
                    <a:pt x="94" y="182"/>
                  </a:cubicBezTo>
                  <a:cubicBezTo>
                    <a:pt x="95" y="182"/>
                    <a:pt x="95" y="182"/>
                    <a:pt x="95" y="182"/>
                  </a:cubicBezTo>
                  <a:cubicBezTo>
                    <a:pt x="95" y="182"/>
                    <a:pt x="95" y="183"/>
                    <a:pt x="95" y="183"/>
                  </a:cubicBezTo>
                  <a:cubicBezTo>
                    <a:pt x="95" y="183"/>
                    <a:pt x="95" y="183"/>
                    <a:pt x="95" y="183"/>
                  </a:cubicBezTo>
                  <a:cubicBezTo>
                    <a:pt x="96" y="183"/>
                    <a:pt x="96" y="183"/>
                    <a:pt x="96" y="183"/>
                  </a:cubicBezTo>
                  <a:cubicBezTo>
                    <a:pt x="96" y="183"/>
                    <a:pt x="96" y="183"/>
                    <a:pt x="96" y="183"/>
                  </a:cubicBezTo>
                  <a:cubicBezTo>
                    <a:pt x="96" y="183"/>
                    <a:pt x="96" y="183"/>
                    <a:pt x="96" y="183"/>
                  </a:cubicBezTo>
                  <a:cubicBezTo>
                    <a:pt x="96" y="184"/>
                    <a:pt x="97" y="184"/>
                    <a:pt x="97" y="184"/>
                  </a:cubicBezTo>
                  <a:cubicBezTo>
                    <a:pt x="97" y="184"/>
                    <a:pt x="97" y="184"/>
                    <a:pt x="97" y="184"/>
                  </a:cubicBezTo>
                  <a:cubicBezTo>
                    <a:pt x="97" y="184"/>
                    <a:pt x="97" y="184"/>
                    <a:pt x="97" y="184"/>
                  </a:cubicBezTo>
                  <a:cubicBezTo>
                    <a:pt x="97" y="184"/>
                    <a:pt x="97" y="184"/>
                    <a:pt x="97" y="184"/>
                  </a:cubicBezTo>
                  <a:cubicBezTo>
                    <a:pt x="90" y="184"/>
                    <a:pt x="83" y="183"/>
                    <a:pt x="76" y="181"/>
                  </a:cubicBezTo>
                  <a:close/>
                  <a:moveTo>
                    <a:pt x="122" y="60"/>
                  </a:moveTo>
                  <a:cubicBezTo>
                    <a:pt x="122" y="62"/>
                    <a:pt x="121" y="62"/>
                    <a:pt x="121" y="62"/>
                  </a:cubicBezTo>
                  <a:cubicBezTo>
                    <a:pt x="121" y="62"/>
                    <a:pt x="120" y="62"/>
                    <a:pt x="120" y="62"/>
                  </a:cubicBezTo>
                  <a:cubicBezTo>
                    <a:pt x="120" y="61"/>
                    <a:pt x="120" y="61"/>
                    <a:pt x="120" y="61"/>
                  </a:cubicBezTo>
                  <a:cubicBezTo>
                    <a:pt x="121" y="60"/>
                    <a:pt x="121" y="60"/>
                    <a:pt x="121" y="59"/>
                  </a:cubicBezTo>
                  <a:cubicBezTo>
                    <a:pt x="121" y="59"/>
                    <a:pt x="121" y="58"/>
                    <a:pt x="122" y="58"/>
                  </a:cubicBezTo>
                  <a:cubicBezTo>
                    <a:pt x="121" y="58"/>
                    <a:pt x="121" y="58"/>
                    <a:pt x="121" y="58"/>
                  </a:cubicBezTo>
                  <a:cubicBezTo>
                    <a:pt x="121" y="58"/>
                    <a:pt x="121" y="57"/>
                    <a:pt x="122" y="57"/>
                  </a:cubicBezTo>
                  <a:cubicBezTo>
                    <a:pt x="122" y="57"/>
                    <a:pt x="122" y="57"/>
                    <a:pt x="123" y="57"/>
                  </a:cubicBezTo>
                  <a:cubicBezTo>
                    <a:pt x="123" y="57"/>
                    <a:pt x="124" y="57"/>
                    <a:pt x="124" y="57"/>
                  </a:cubicBezTo>
                  <a:cubicBezTo>
                    <a:pt x="124" y="58"/>
                    <a:pt x="124" y="58"/>
                    <a:pt x="123" y="58"/>
                  </a:cubicBezTo>
                  <a:cubicBezTo>
                    <a:pt x="123" y="58"/>
                    <a:pt x="122" y="59"/>
                    <a:pt x="122" y="60"/>
                  </a:cubicBezTo>
                  <a:close/>
                  <a:moveTo>
                    <a:pt x="125" y="56"/>
                  </a:moveTo>
                  <a:cubicBezTo>
                    <a:pt x="124" y="56"/>
                    <a:pt x="124" y="56"/>
                    <a:pt x="124" y="56"/>
                  </a:cubicBezTo>
                  <a:cubicBezTo>
                    <a:pt x="123" y="56"/>
                    <a:pt x="123" y="56"/>
                    <a:pt x="123" y="56"/>
                  </a:cubicBezTo>
                  <a:cubicBezTo>
                    <a:pt x="122" y="56"/>
                    <a:pt x="122" y="56"/>
                    <a:pt x="122" y="56"/>
                  </a:cubicBezTo>
                  <a:cubicBezTo>
                    <a:pt x="122" y="56"/>
                    <a:pt x="122" y="55"/>
                    <a:pt x="122" y="55"/>
                  </a:cubicBezTo>
                  <a:cubicBezTo>
                    <a:pt x="122" y="55"/>
                    <a:pt x="122" y="55"/>
                    <a:pt x="121" y="55"/>
                  </a:cubicBezTo>
                  <a:cubicBezTo>
                    <a:pt x="121" y="55"/>
                    <a:pt x="122" y="55"/>
                    <a:pt x="122" y="55"/>
                  </a:cubicBezTo>
                  <a:cubicBezTo>
                    <a:pt x="121" y="55"/>
                    <a:pt x="121" y="54"/>
                    <a:pt x="121" y="54"/>
                  </a:cubicBezTo>
                  <a:cubicBezTo>
                    <a:pt x="120" y="55"/>
                    <a:pt x="120" y="55"/>
                    <a:pt x="120" y="55"/>
                  </a:cubicBezTo>
                  <a:cubicBezTo>
                    <a:pt x="119" y="55"/>
                    <a:pt x="119" y="55"/>
                    <a:pt x="118" y="55"/>
                  </a:cubicBezTo>
                  <a:cubicBezTo>
                    <a:pt x="119" y="55"/>
                    <a:pt x="119" y="55"/>
                    <a:pt x="119" y="54"/>
                  </a:cubicBezTo>
                  <a:cubicBezTo>
                    <a:pt x="118" y="54"/>
                    <a:pt x="118" y="54"/>
                    <a:pt x="117" y="54"/>
                  </a:cubicBezTo>
                  <a:cubicBezTo>
                    <a:pt x="118" y="54"/>
                    <a:pt x="118" y="54"/>
                    <a:pt x="119" y="53"/>
                  </a:cubicBezTo>
                  <a:cubicBezTo>
                    <a:pt x="119" y="53"/>
                    <a:pt x="120" y="53"/>
                    <a:pt x="120" y="53"/>
                  </a:cubicBezTo>
                  <a:cubicBezTo>
                    <a:pt x="121" y="53"/>
                    <a:pt x="121" y="53"/>
                    <a:pt x="121" y="53"/>
                  </a:cubicBezTo>
                  <a:cubicBezTo>
                    <a:pt x="122" y="53"/>
                    <a:pt x="122" y="53"/>
                    <a:pt x="123" y="53"/>
                  </a:cubicBezTo>
                  <a:cubicBezTo>
                    <a:pt x="123" y="53"/>
                    <a:pt x="123" y="53"/>
                    <a:pt x="124" y="54"/>
                  </a:cubicBezTo>
                  <a:cubicBezTo>
                    <a:pt x="124" y="54"/>
                    <a:pt x="124" y="54"/>
                    <a:pt x="124" y="55"/>
                  </a:cubicBezTo>
                  <a:cubicBezTo>
                    <a:pt x="124" y="55"/>
                    <a:pt x="124" y="55"/>
                    <a:pt x="125" y="55"/>
                  </a:cubicBezTo>
                  <a:cubicBezTo>
                    <a:pt x="125" y="56"/>
                    <a:pt x="125" y="56"/>
                    <a:pt x="125" y="56"/>
                  </a:cubicBezTo>
                  <a:cubicBezTo>
                    <a:pt x="125" y="57"/>
                    <a:pt x="125" y="57"/>
                    <a:pt x="125" y="57"/>
                  </a:cubicBezTo>
                  <a:cubicBezTo>
                    <a:pt x="125" y="57"/>
                    <a:pt x="125" y="57"/>
                    <a:pt x="125" y="56"/>
                  </a:cubicBezTo>
                  <a:close/>
                  <a:moveTo>
                    <a:pt x="99" y="184"/>
                  </a:moveTo>
                  <a:cubicBezTo>
                    <a:pt x="100" y="184"/>
                    <a:pt x="100" y="184"/>
                    <a:pt x="100" y="184"/>
                  </a:cubicBezTo>
                  <a:cubicBezTo>
                    <a:pt x="101" y="184"/>
                    <a:pt x="102" y="184"/>
                    <a:pt x="102" y="184"/>
                  </a:cubicBezTo>
                  <a:cubicBezTo>
                    <a:pt x="101" y="184"/>
                    <a:pt x="101" y="183"/>
                    <a:pt x="101" y="183"/>
                  </a:cubicBezTo>
                  <a:cubicBezTo>
                    <a:pt x="100" y="183"/>
                    <a:pt x="100" y="183"/>
                    <a:pt x="100" y="183"/>
                  </a:cubicBezTo>
                  <a:cubicBezTo>
                    <a:pt x="100" y="182"/>
                    <a:pt x="100" y="182"/>
                    <a:pt x="100" y="182"/>
                  </a:cubicBezTo>
                  <a:cubicBezTo>
                    <a:pt x="100" y="182"/>
                    <a:pt x="100" y="182"/>
                    <a:pt x="100" y="182"/>
                  </a:cubicBezTo>
                  <a:cubicBezTo>
                    <a:pt x="100" y="181"/>
                    <a:pt x="100" y="181"/>
                    <a:pt x="100" y="181"/>
                  </a:cubicBezTo>
                  <a:cubicBezTo>
                    <a:pt x="100" y="181"/>
                    <a:pt x="100" y="181"/>
                    <a:pt x="100" y="181"/>
                  </a:cubicBezTo>
                  <a:cubicBezTo>
                    <a:pt x="100" y="181"/>
                    <a:pt x="100" y="181"/>
                    <a:pt x="101" y="180"/>
                  </a:cubicBezTo>
                  <a:cubicBezTo>
                    <a:pt x="100" y="180"/>
                    <a:pt x="100" y="180"/>
                    <a:pt x="100" y="180"/>
                  </a:cubicBezTo>
                  <a:cubicBezTo>
                    <a:pt x="100" y="180"/>
                    <a:pt x="101" y="180"/>
                    <a:pt x="101" y="180"/>
                  </a:cubicBezTo>
                  <a:cubicBezTo>
                    <a:pt x="101" y="180"/>
                    <a:pt x="101" y="180"/>
                    <a:pt x="101" y="180"/>
                  </a:cubicBezTo>
                  <a:cubicBezTo>
                    <a:pt x="102" y="179"/>
                    <a:pt x="102" y="179"/>
                    <a:pt x="102" y="179"/>
                  </a:cubicBezTo>
                  <a:cubicBezTo>
                    <a:pt x="102" y="179"/>
                    <a:pt x="102" y="179"/>
                    <a:pt x="103" y="178"/>
                  </a:cubicBezTo>
                  <a:cubicBezTo>
                    <a:pt x="103" y="178"/>
                    <a:pt x="103" y="178"/>
                    <a:pt x="103" y="178"/>
                  </a:cubicBezTo>
                  <a:cubicBezTo>
                    <a:pt x="104" y="178"/>
                    <a:pt x="104" y="178"/>
                    <a:pt x="104" y="178"/>
                  </a:cubicBezTo>
                  <a:cubicBezTo>
                    <a:pt x="105" y="177"/>
                    <a:pt x="105" y="177"/>
                    <a:pt x="105" y="177"/>
                  </a:cubicBezTo>
                  <a:cubicBezTo>
                    <a:pt x="105" y="177"/>
                    <a:pt x="105" y="177"/>
                    <a:pt x="105" y="176"/>
                  </a:cubicBezTo>
                  <a:cubicBezTo>
                    <a:pt x="105" y="176"/>
                    <a:pt x="105" y="176"/>
                    <a:pt x="104" y="176"/>
                  </a:cubicBezTo>
                  <a:cubicBezTo>
                    <a:pt x="104" y="176"/>
                    <a:pt x="104" y="176"/>
                    <a:pt x="104" y="175"/>
                  </a:cubicBezTo>
                  <a:cubicBezTo>
                    <a:pt x="105" y="175"/>
                    <a:pt x="105" y="175"/>
                    <a:pt x="105" y="175"/>
                  </a:cubicBezTo>
                  <a:cubicBezTo>
                    <a:pt x="105" y="175"/>
                    <a:pt x="106" y="174"/>
                    <a:pt x="106" y="174"/>
                  </a:cubicBezTo>
                  <a:cubicBezTo>
                    <a:pt x="106" y="174"/>
                    <a:pt x="107" y="174"/>
                    <a:pt x="108" y="173"/>
                  </a:cubicBezTo>
                  <a:cubicBezTo>
                    <a:pt x="108" y="173"/>
                    <a:pt x="109" y="172"/>
                    <a:pt x="109" y="172"/>
                  </a:cubicBezTo>
                  <a:cubicBezTo>
                    <a:pt x="110" y="172"/>
                    <a:pt x="110" y="172"/>
                    <a:pt x="110" y="172"/>
                  </a:cubicBezTo>
                  <a:cubicBezTo>
                    <a:pt x="110" y="172"/>
                    <a:pt x="110" y="172"/>
                    <a:pt x="110" y="172"/>
                  </a:cubicBezTo>
                  <a:cubicBezTo>
                    <a:pt x="110" y="172"/>
                    <a:pt x="109" y="172"/>
                    <a:pt x="109" y="172"/>
                  </a:cubicBezTo>
                  <a:cubicBezTo>
                    <a:pt x="109" y="172"/>
                    <a:pt x="109" y="172"/>
                    <a:pt x="109" y="172"/>
                  </a:cubicBezTo>
                  <a:cubicBezTo>
                    <a:pt x="109" y="171"/>
                    <a:pt x="109" y="171"/>
                    <a:pt x="109" y="170"/>
                  </a:cubicBezTo>
                  <a:cubicBezTo>
                    <a:pt x="109" y="170"/>
                    <a:pt x="111" y="171"/>
                    <a:pt x="112" y="171"/>
                  </a:cubicBezTo>
                  <a:cubicBezTo>
                    <a:pt x="113" y="170"/>
                    <a:pt x="113" y="169"/>
                    <a:pt x="113" y="169"/>
                  </a:cubicBezTo>
                  <a:cubicBezTo>
                    <a:pt x="114" y="169"/>
                    <a:pt x="114" y="169"/>
                    <a:pt x="114" y="169"/>
                  </a:cubicBezTo>
                  <a:cubicBezTo>
                    <a:pt x="115" y="169"/>
                    <a:pt x="116" y="168"/>
                    <a:pt x="116" y="168"/>
                  </a:cubicBezTo>
                  <a:cubicBezTo>
                    <a:pt x="116" y="168"/>
                    <a:pt x="117" y="169"/>
                    <a:pt x="118" y="168"/>
                  </a:cubicBezTo>
                  <a:cubicBezTo>
                    <a:pt x="119" y="167"/>
                    <a:pt x="120" y="167"/>
                    <a:pt x="120" y="167"/>
                  </a:cubicBezTo>
                  <a:cubicBezTo>
                    <a:pt x="120" y="166"/>
                    <a:pt x="120" y="166"/>
                    <a:pt x="120" y="166"/>
                  </a:cubicBezTo>
                  <a:cubicBezTo>
                    <a:pt x="120" y="166"/>
                    <a:pt x="121" y="165"/>
                    <a:pt x="122" y="165"/>
                  </a:cubicBezTo>
                  <a:cubicBezTo>
                    <a:pt x="123" y="165"/>
                    <a:pt x="123" y="165"/>
                    <a:pt x="124" y="164"/>
                  </a:cubicBezTo>
                  <a:cubicBezTo>
                    <a:pt x="124" y="164"/>
                    <a:pt x="125" y="164"/>
                    <a:pt x="125" y="164"/>
                  </a:cubicBezTo>
                  <a:cubicBezTo>
                    <a:pt x="125" y="164"/>
                    <a:pt x="126" y="162"/>
                    <a:pt x="126" y="162"/>
                  </a:cubicBezTo>
                  <a:cubicBezTo>
                    <a:pt x="127" y="162"/>
                    <a:pt x="128" y="162"/>
                    <a:pt x="128" y="162"/>
                  </a:cubicBezTo>
                  <a:cubicBezTo>
                    <a:pt x="128" y="162"/>
                    <a:pt x="129" y="161"/>
                    <a:pt x="130" y="161"/>
                  </a:cubicBezTo>
                  <a:cubicBezTo>
                    <a:pt x="130" y="160"/>
                    <a:pt x="131" y="159"/>
                    <a:pt x="131" y="159"/>
                  </a:cubicBezTo>
                  <a:cubicBezTo>
                    <a:pt x="131" y="159"/>
                    <a:pt x="133" y="158"/>
                    <a:pt x="133" y="158"/>
                  </a:cubicBezTo>
                  <a:cubicBezTo>
                    <a:pt x="133" y="157"/>
                    <a:pt x="134" y="156"/>
                    <a:pt x="134" y="156"/>
                  </a:cubicBezTo>
                  <a:cubicBezTo>
                    <a:pt x="134" y="156"/>
                    <a:pt x="135" y="156"/>
                    <a:pt x="136" y="155"/>
                  </a:cubicBezTo>
                  <a:cubicBezTo>
                    <a:pt x="136" y="155"/>
                    <a:pt x="138" y="154"/>
                    <a:pt x="138" y="154"/>
                  </a:cubicBezTo>
                  <a:cubicBezTo>
                    <a:pt x="139" y="154"/>
                    <a:pt x="139" y="154"/>
                    <a:pt x="139" y="154"/>
                  </a:cubicBezTo>
                  <a:cubicBezTo>
                    <a:pt x="140" y="154"/>
                    <a:pt x="141" y="154"/>
                    <a:pt x="142" y="154"/>
                  </a:cubicBezTo>
                  <a:cubicBezTo>
                    <a:pt x="142" y="154"/>
                    <a:pt x="142" y="154"/>
                    <a:pt x="142" y="153"/>
                  </a:cubicBezTo>
                  <a:cubicBezTo>
                    <a:pt x="143" y="153"/>
                    <a:pt x="143" y="154"/>
                    <a:pt x="143" y="153"/>
                  </a:cubicBezTo>
                  <a:cubicBezTo>
                    <a:pt x="144" y="153"/>
                    <a:pt x="144" y="152"/>
                    <a:pt x="145" y="152"/>
                  </a:cubicBezTo>
                  <a:cubicBezTo>
                    <a:pt x="145" y="151"/>
                    <a:pt x="146" y="150"/>
                    <a:pt x="146" y="150"/>
                  </a:cubicBezTo>
                  <a:cubicBezTo>
                    <a:pt x="146" y="150"/>
                    <a:pt x="147" y="149"/>
                    <a:pt x="148" y="149"/>
                  </a:cubicBezTo>
                  <a:cubicBezTo>
                    <a:pt x="149" y="149"/>
                    <a:pt x="148" y="148"/>
                    <a:pt x="148" y="148"/>
                  </a:cubicBezTo>
                  <a:cubicBezTo>
                    <a:pt x="148" y="148"/>
                    <a:pt x="149" y="147"/>
                    <a:pt x="149" y="146"/>
                  </a:cubicBezTo>
                  <a:cubicBezTo>
                    <a:pt x="149" y="146"/>
                    <a:pt x="151" y="144"/>
                    <a:pt x="151" y="144"/>
                  </a:cubicBezTo>
                  <a:cubicBezTo>
                    <a:pt x="152" y="144"/>
                    <a:pt x="154" y="142"/>
                    <a:pt x="154" y="142"/>
                  </a:cubicBezTo>
                  <a:cubicBezTo>
                    <a:pt x="154" y="142"/>
                    <a:pt x="154" y="141"/>
                    <a:pt x="155" y="141"/>
                  </a:cubicBezTo>
                  <a:cubicBezTo>
                    <a:pt x="157" y="141"/>
                    <a:pt x="157" y="139"/>
                    <a:pt x="157" y="139"/>
                  </a:cubicBezTo>
                  <a:cubicBezTo>
                    <a:pt x="158" y="138"/>
                    <a:pt x="157" y="138"/>
                    <a:pt x="158" y="137"/>
                  </a:cubicBezTo>
                  <a:cubicBezTo>
                    <a:pt x="158" y="136"/>
                    <a:pt x="158" y="136"/>
                    <a:pt x="158" y="136"/>
                  </a:cubicBezTo>
                  <a:cubicBezTo>
                    <a:pt x="158" y="136"/>
                    <a:pt x="157" y="136"/>
                    <a:pt x="157" y="136"/>
                  </a:cubicBezTo>
                  <a:cubicBezTo>
                    <a:pt x="156" y="136"/>
                    <a:pt x="155" y="134"/>
                    <a:pt x="155" y="134"/>
                  </a:cubicBezTo>
                  <a:cubicBezTo>
                    <a:pt x="155" y="134"/>
                    <a:pt x="155" y="133"/>
                    <a:pt x="155" y="133"/>
                  </a:cubicBezTo>
                  <a:cubicBezTo>
                    <a:pt x="155" y="133"/>
                    <a:pt x="155" y="133"/>
                    <a:pt x="155" y="132"/>
                  </a:cubicBezTo>
                  <a:cubicBezTo>
                    <a:pt x="154" y="132"/>
                    <a:pt x="153" y="132"/>
                    <a:pt x="152" y="132"/>
                  </a:cubicBezTo>
                  <a:cubicBezTo>
                    <a:pt x="152" y="132"/>
                    <a:pt x="152" y="132"/>
                    <a:pt x="151" y="132"/>
                  </a:cubicBezTo>
                  <a:cubicBezTo>
                    <a:pt x="151" y="131"/>
                    <a:pt x="151" y="132"/>
                    <a:pt x="151" y="132"/>
                  </a:cubicBezTo>
                  <a:cubicBezTo>
                    <a:pt x="151" y="132"/>
                    <a:pt x="150" y="131"/>
                    <a:pt x="150" y="130"/>
                  </a:cubicBezTo>
                  <a:cubicBezTo>
                    <a:pt x="150" y="129"/>
                    <a:pt x="148" y="128"/>
                    <a:pt x="148" y="128"/>
                  </a:cubicBezTo>
                  <a:cubicBezTo>
                    <a:pt x="147" y="128"/>
                    <a:pt x="147" y="125"/>
                    <a:pt x="147" y="125"/>
                  </a:cubicBezTo>
                  <a:cubicBezTo>
                    <a:pt x="147" y="125"/>
                    <a:pt x="146" y="125"/>
                    <a:pt x="146" y="124"/>
                  </a:cubicBezTo>
                  <a:cubicBezTo>
                    <a:pt x="146" y="124"/>
                    <a:pt x="146" y="122"/>
                    <a:pt x="146" y="122"/>
                  </a:cubicBezTo>
                  <a:cubicBezTo>
                    <a:pt x="146" y="122"/>
                    <a:pt x="145" y="122"/>
                    <a:pt x="145" y="121"/>
                  </a:cubicBezTo>
                  <a:cubicBezTo>
                    <a:pt x="145" y="120"/>
                    <a:pt x="144" y="119"/>
                    <a:pt x="144" y="119"/>
                  </a:cubicBezTo>
                  <a:cubicBezTo>
                    <a:pt x="144" y="119"/>
                    <a:pt x="144" y="119"/>
                    <a:pt x="143" y="119"/>
                  </a:cubicBezTo>
                  <a:cubicBezTo>
                    <a:pt x="142" y="118"/>
                    <a:pt x="141" y="119"/>
                    <a:pt x="141" y="119"/>
                  </a:cubicBezTo>
                  <a:cubicBezTo>
                    <a:pt x="141" y="119"/>
                    <a:pt x="140" y="118"/>
                    <a:pt x="140" y="117"/>
                  </a:cubicBezTo>
                  <a:cubicBezTo>
                    <a:pt x="140" y="117"/>
                    <a:pt x="140" y="116"/>
                    <a:pt x="140" y="116"/>
                  </a:cubicBezTo>
                  <a:cubicBezTo>
                    <a:pt x="139" y="116"/>
                    <a:pt x="139" y="115"/>
                    <a:pt x="139" y="115"/>
                  </a:cubicBezTo>
                  <a:cubicBezTo>
                    <a:pt x="139" y="114"/>
                    <a:pt x="138" y="114"/>
                    <a:pt x="138" y="113"/>
                  </a:cubicBezTo>
                  <a:cubicBezTo>
                    <a:pt x="138" y="113"/>
                    <a:pt x="138" y="113"/>
                    <a:pt x="137" y="112"/>
                  </a:cubicBezTo>
                  <a:cubicBezTo>
                    <a:pt x="138" y="112"/>
                    <a:pt x="138" y="112"/>
                    <a:pt x="138" y="112"/>
                  </a:cubicBezTo>
                  <a:cubicBezTo>
                    <a:pt x="138" y="111"/>
                    <a:pt x="138" y="111"/>
                    <a:pt x="138" y="111"/>
                  </a:cubicBezTo>
                  <a:cubicBezTo>
                    <a:pt x="138" y="111"/>
                    <a:pt x="138" y="111"/>
                    <a:pt x="137" y="111"/>
                  </a:cubicBezTo>
                  <a:cubicBezTo>
                    <a:pt x="137" y="111"/>
                    <a:pt x="137" y="112"/>
                    <a:pt x="137" y="112"/>
                  </a:cubicBezTo>
                  <a:cubicBezTo>
                    <a:pt x="137" y="112"/>
                    <a:pt x="137" y="112"/>
                    <a:pt x="137" y="112"/>
                  </a:cubicBezTo>
                  <a:cubicBezTo>
                    <a:pt x="137" y="111"/>
                    <a:pt x="137" y="111"/>
                    <a:pt x="137" y="111"/>
                  </a:cubicBezTo>
                  <a:cubicBezTo>
                    <a:pt x="136" y="111"/>
                    <a:pt x="136" y="111"/>
                    <a:pt x="135" y="110"/>
                  </a:cubicBezTo>
                  <a:cubicBezTo>
                    <a:pt x="135" y="110"/>
                    <a:pt x="135" y="110"/>
                    <a:pt x="135" y="110"/>
                  </a:cubicBezTo>
                  <a:cubicBezTo>
                    <a:pt x="135" y="110"/>
                    <a:pt x="134" y="111"/>
                    <a:pt x="133" y="111"/>
                  </a:cubicBezTo>
                  <a:cubicBezTo>
                    <a:pt x="132" y="111"/>
                    <a:pt x="133" y="109"/>
                    <a:pt x="132" y="110"/>
                  </a:cubicBezTo>
                  <a:cubicBezTo>
                    <a:pt x="132" y="110"/>
                    <a:pt x="130" y="109"/>
                    <a:pt x="130" y="109"/>
                  </a:cubicBezTo>
                  <a:cubicBezTo>
                    <a:pt x="131" y="108"/>
                    <a:pt x="129" y="108"/>
                    <a:pt x="129" y="108"/>
                  </a:cubicBezTo>
                  <a:cubicBezTo>
                    <a:pt x="129" y="107"/>
                    <a:pt x="129" y="107"/>
                    <a:pt x="129" y="107"/>
                  </a:cubicBezTo>
                  <a:cubicBezTo>
                    <a:pt x="128" y="107"/>
                    <a:pt x="128" y="107"/>
                    <a:pt x="128" y="108"/>
                  </a:cubicBezTo>
                  <a:cubicBezTo>
                    <a:pt x="127" y="108"/>
                    <a:pt x="127" y="108"/>
                    <a:pt x="127" y="108"/>
                  </a:cubicBezTo>
                  <a:cubicBezTo>
                    <a:pt x="127" y="108"/>
                    <a:pt x="127" y="107"/>
                    <a:pt x="128" y="106"/>
                  </a:cubicBezTo>
                  <a:cubicBezTo>
                    <a:pt x="128" y="106"/>
                    <a:pt x="127" y="105"/>
                    <a:pt x="126" y="106"/>
                  </a:cubicBezTo>
                  <a:cubicBezTo>
                    <a:pt x="124" y="108"/>
                    <a:pt x="124" y="106"/>
                    <a:pt x="123" y="107"/>
                  </a:cubicBezTo>
                  <a:cubicBezTo>
                    <a:pt x="121" y="107"/>
                    <a:pt x="121" y="109"/>
                    <a:pt x="121" y="109"/>
                  </a:cubicBezTo>
                  <a:cubicBezTo>
                    <a:pt x="120" y="108"/>
                    <a:pt x="119" y="109"/>
                    <a:pt x="119" y="109"/>
                  </a:cubicBezTo>
                  <a:cubicBezTo>
                    <a:pt x="119" y="109"/>
                    <a:pt x="118" y="107"/>
                    <a:pt x="117" y="107"/>
                  </a:cubicBezTo>
                  <a:cubicBezTo>
                    <a:pt x="116" y="107"/>
                    <a:pt x="116" y="108"/>
                    <a:pt x="114" y="107"/>
                  </a:cubicBezTo>
                  <a:cubicBezTo>
                    <a:pt x="113" y="107"/>
                    <a:pt x="113" y="104"/>
                    <a:pt x="113" y="104"/>
                  </a:cubicBezTo>
                  <a:cubicBezTo>
                    <a:pt x="113" y="103"/>
                    <a:pt x="113" y="103"/>
                    <a:pt x="113" y="103"/>
                  </a:cubicBezTo>
                  <a:cubicBezTo>
                    <a:pt x="114" y="102"/>
                    <a:pt x="114" y="102"/>
                    <a:pt x="114" y="102"/>
                  </a:cubicBezTo>
                  <a:cubicBezTo>
                    <a:pt x="114" y="101"/>
                    <a:pt x="114" y="101"/>
                    <a:pt x="114" y="100"/>
                  </a:cubicBezTo>
                  <a:cubicBezTo>
                    <a:pt x="114" y="100"/>
                    <a:pt x="115" y="100"/>
                    <a:pt x="115" y="100"/>
                  </a:cubicBezTo>
                  <a:cubicBezTo>
                    <a:pt x="115" y="99"/>
                    <a:pt x="115" y="99"/>
                    <a:pt x="115" y="98"/>
                  </a:cubicBezTo>
                  <a:cubicBezTo>
                    <a:pt x="115" y="98"/>
                    <a:pt x="115" y="98"/>
                    <a:pt x="114" y="98"/>
                  </a:cubicBezTo>
                  <a:cubicBezTo>
                    <a:pt x="114" y="97"/>
                    <a:pt x="114" y="97"/>
                    <a:pt x="114" y="97"/>
                  </a:cubicBezTo>
                  <a:cubicBezTo>
                    <a:pt x="113" y="97"/>
                    <a:pt x="113" y="97"/>
                    <a:pt x="112" y="96"/>
                  </a:cubicBezTo>
                  <a:cubicBezTo>
                    <a:pt x="112" y="96"/>
                    <a:pt x="110" y="96"/>
                    <a:pt x="109" y="96"/>
                  </a:cubicBezTo>
                  <a:cubicBezTo>
                    <a:pt x="109" y="96"/>
                    <a:pt x="109" y="95"/>
                    <a:pt x="110" y="95"/>
                  </a:cubicBezTo>
                  <a:cubicBezTo>
                    <a:pt x="111" y="95"/>
                    <a:pt x="111" y="93"/>
                    <a:pt x="111" y="93"/>
                  </a:cubicBezTo>
                  <a:cubicBezTo>
                    <a:pt x="111" y="92"/>
                    <a:pt x="111" y="92"/>
                    <a:pt x="112" y="92"/>
                  </a:cubicBezTo>
                  <a:cubicBezTo>
                    <a:pt x="112" y="92"/>
                    <a:pt x="112" y="90"/>
                    <a:pt x="112" y="90"/>
                  </a:cubicBezTo>
                  <a:cubicBezTo>
                    <a:pt x="113" y="90"/>
                    <a:pt x="113" y="89"/>
                    <a:pt x="113" y="89"/>
                  </a:cubicBezTo>
                  <a:cubicBezTo>
                    <a:pt x="113" y="89"/>
                    <a:pt x="113" y="89"/>
                    <a:pt x="113" y="88"/>
                  </a:cubicBezTo>
                  <a:cubicBezTo>
                    <a:pt x="112" y="88"/>
                    <a:pt x="112" y="88"/>
                    <a:pt x="111" y="88"/>
                  </a:cubicBezTo>
                  <a:cubicBezTo>
                    <a:pt x="111" y="88"/>
                    <a:pt x="110" y="88"/>
                    <a:pt x="110" y="88"/>
                  </a:cubicBezTo>
                  <a:cubicBezTo>
                    <a:pt x="110" y="88"/>
                    <a:pt x="110" y="88"/>
                    <a:pt x="109" y="88"/>
                  </a:cubicBezTo>
                  <a:cubicBezTo>
                    <a:pt x="109" y="88"/>
                    <a:pt x="109" y="88"/>
                    <a:pt x="109" y="88"/>
                  </a:cubicBezTo>
                  <a:cubicBezTo>
                    <a:pt x="108" y="88"/>
                    <a:pt x="108" y="89"/>
                    <a:pt x="108" y="89"/>
                  </a:cubicBezTo>
                  <a:cubicBezTo>
                    <a:pt x="108" y="89"/>
                    <a:pt x="108" y="90"/>
                    <a:pt x="107" y="90"/>
                  </a:cubicBezTo>
                  <a:cubicBezTo>
                    <a:pt x="106" y="90"/>
                    <a:pt x="105" y="91"/>
                    <a:pt x="105" y="91"/>
                  </a:cubicBezTo>
                  <a:cubicBezTo>
                    <a:pt x="105" y="91"/>
                    <a:pt x="104" y="90"/>
                    <a:pt x="104" y="90"/>
                  </a:cubicBezTo>
                  <a:cubicBezTo>
                    <a:pt x="104" y="90"/>
                    <a:pt x="103" y="89"/>
                    <a:pt x="102" y="89"/>
                  </a:cubicBezTo>
                  <a:cubicBezTo>
                    <a:pt x="102" y="89"/>
                    <a:pt x="102" y="87"/>
                    <a:pt x="102" y="87"/>
                  </a:cubicBezTo>
                  <a:cubicBezTo>
                    <a:pt x="101" y="86"/>
                    <a:pt x="101" y="85"/>
                    <a:pt x="101" y="85"/>
                  </a:cubicBezTo>
                  <a:cubicBezTo>
                    <a:pt x="101" y="85"/>
                    <a:pt x="100" y="84"/>
                    <a:pt x="102" y="83"/>
                  </a:cubicBezTo>
                  <a:cubicBezTo>
                    <a:pt x="103" y="81"/>
                    <a:pt x="102" y="81"/>
                    <a:pt x="103" y="80"/>
                  </a:cubicBezTo>
                  <a:cubicBezTo>
                    <a:pt x="104" y="79"/>
                    <a:pt x="102" y="77"/>
                    <a:pt x="104" y="77"/>
                  </a:cubicBezTo>
                  <a:cubicBezTo>
                    <a:pt x="106" y="76"/>
                    <a:pt x="108" y="75"/>
                    <a:pt x="108" y="75"/>
                  </a:cubicBezTo>
                  <a:cubicBezTo>
                    <a:pt x="108" y="75"/>
                    <a:pt x="109" y="75"/>
                    <a:pt x="110" y="76"/>
                  </a:cubicBezTo>
                  <a:cubicBezTo>
                    <a:pt x="111" y="77"/>
                    <a:pt x="113" y="78"/>
                    <a:pt x="113" y="77"/>
                  </a:cubicBezTo>
                  <a:cubicBezTo>
                    <a:pt x="113" y="77"/>
                    <a:pt x="113" y="78"/>
                    <a:pt x="114" y="78"/>
                  </a:cubicBezTo>
                  <a:cubicBezTo>
                    <a:pt x="114" y="78"/>
                    <a:pt x="114" y="76"/>
                    <a:pt x="114" y="76"/>
                  </a:cubicBezTo>
                  <a:cubicBezTo>
                    <a:pt x="114" y="76"/>
                    <a:pt x="115" y="77"/>
                    <a:pt x="117" y="77"/>
                  </a:cubicBezTo>
                  <a:cubicBezTo>
                    <a:pt x="118" y="77"/>
                    <a:pt x="118" y="78"/>
                    <a:pt x="118" y="78"/>
                  </a:cubicBezTo>
                  <a:cubicBezTo>
                    <a:pt x="118" y="78"/>
                    <a:pt x="119" y="79"/>
                    <a:pt x="120" y="79"/>
                  </a:cubicBezTo>
                  <a:cubicBezTo>
                    <a:pt x="120" y="78"/>
                    <a:pt x="121" y="80"/>
                    <a:pt x="120" y="81"/>
                  </a:cubicBezTo>
                  <a:cubicBezTo>
                    <a:pt x="120" y="82"/>
                    <a:pt x="121" y="82"/>
                    <a:pt x="121" y="83"/>
                  </a:cubicBezTo>
                  <a:cubicBezTo>
                    <a:pt x="121" y="84"/>
                    <a:pt x="121" y="84"/>
                    <a:pt x="121" y="85"/>
                  </a:cubicBezTo>
                  <a:cubicBezTo>
                    <a:pt x="121" y="87"/>
                    <a:pt x="122" y="87"/>
                    <a:pt x="123" y="85"/>
                  </a:cubicBezTo>
                  <a:cubicBezTo>
                    <a:pt x="123" y="83"/>
                    <a:pt x="124" y="83"/>
                    <a:pt x="123" y="82"/>
                  </a:cubicBezTo>
                  <a:cubicBezTo>
                    <a:pt x="123" y="82"/>
                    <a:pt x="124" y="81"/>
                    <a:pt x="123" y="80"/>
                  </a:cubicBezTo>
                  <a:cubicBezTo>
                    <a:pt x="123" y="79"/>
                    <a:pt x="123" y="77"/>
                    <a:pt x="124" y="77"/>
                  </a:cubicBezTo>
                  <a:cubicBezTo>
                    <a:pt x="125" y="77"/>
                    <a:pt x="126" y="76"/>
                    <a:pt x="127" y="76"/>
                  </a:cubicBezTo>
                  <a:cubicBezTo>
                    <a:pt x="127" y="76"/>
                    <a:pt x="127" y="75"/>
                    <a:pt x="129" y="75"/>
                  </a:cubicBezTo>
                  <a:cubicBezTo>
                    <a:pt x="130" y="75"/>
                    <a:pt x="132" y="74"/>
                    <a:pt x="131" y="73"/>
                  </a:cubicBezTo>
                  <a:cubicBezTo>
                    <a:pt x="131" y="72"/>
                    <a:pt x="132" y="71"/>
                    <a:pt x="132" y="71"/>
                  </a:cubicBezTo>
                  <a:cubicBezTo>
                    <a:pt x="132" y="71"/>
                    <a:pt x="133" y="71"/>
                    <a:pt x="133" y="70"/>
                  </a:cubicBezTo>
                  <a:cubicBezTo>
                    <a:pt x="133" y="70"/>
                    <a:pt x="134" y="70"/>
                    <a:pt x="134" y="68"/>
                  </a:cubicBezTo>
                  <a:cubicBezTo>
                    <a:pt x="134" y="68"/>
                    <a:pt x="136" y="69"/>
                    <a:pt x="137" y="68"/>
                  </a:cubicBezTo>
                  <a:cubicBezTo>
                    <a:pt x="137" y="68"/>
                    <a:pt x="138" y="68"/>
                    <a:pt x="138" y="69"/>
                  </a:cubicBezTo>
                  <a:cubicBezTo>
                    <a:pt x="138" y="69"/>
                    <a:pt x="139" y="69"/>
                    <a:pt x="139" y="68"/>
                  </a:cubicBezTo>
                  <a:cubicBezTo>
                    <a:pt x="139" y="68"/>
                    <a:pt x="139" y="68"/>
                    <a:pt x="138" y="68"/>
                  </a:cubicBezTo>
                  <a:cubicBezTo>
                    <a:pt x="138" y="68"/>
                    <a:pt x="138" y="68"/>
                    <a:pt x="138" y="67"/>
                  </a:cubicBezTo>
                  <a:cubicBezTo>
                    <a:pt x="138" y="67"/>
                    <a:pt x="138" y="67"/>
                    <a:pt x="139" y="66"/>
                  </a:cubicBezTo>
                  <a:cubicBezTo>
                    <a:pt x="139" y="66"/>
                    <a:pt x="140" y="66"/>
                    <a:pt x="140" y="66"/>
                  </a:cubicBezTo>
                  <a:cubicBezTo>
                    <a:pt x="140" y="66"/>
                    <a:pt x="141" y="66"/>
                    <a:pt x="141" y="66"/>
                  </a:cubicBezTo>
                  <a:cubicBezTo>
                    <a:pt x="141" y="66"/>
                    <a:pt x="142" y="66"/>
                    <a:pt x="142" y="66"/>
                  </a:cubicBezTo>
                  <a:cubicBezTo>
                    <a:pt x="143" y="66"/>
                    <a:pt x="143" y="65"/>
                    <a:pt x="143" y="65"/>
                  </a:cubicBezTo>
                  <a:cubicBezTo>
                    <a:pt x="144" y="66"/>
                    <a:pt x="144" y="65"/>
                    <a:pt x="145" y="66"/>
                  </a:cubicBezTo>
                  <a:cubicBezTo>
                    <a:pt x="145" y="66"/>
                    <a:pt x="144" y="66"/>
                    <a:pt x="144" y="66"/>
                  </a:cubicBezTo>
                  <a:cubicBezTo>
                    <a:pt x="143" y="67"/>
                    <a:pt x="143" y="67"/>
                    <a:pt x="144" y="68"/>
                  </a:cubicBezTo>
                  <a:cubicBezTo>
                    <a:pt x="144" y="68"/>
                    <a:pt x="145" y="68"/>
                    <a:pt x="145" y="67"/>
                  </a:cubicBezTo>
                  <a:cubicBezTo>
                    <a:pt x="146" y="67"/>
                    <a:pt x="146" y="68"/>
                    <a:pt x="147" y="67"/>
                  </a:cubicBezTo>
                  <a:cubicBezTo>
                    <a:pt x="147" y="67"/>
                    <a:pt x="148" y="68"/>
                    <a:pt x="148" y="67"/>
                  </a:cubicBezTo>
                  <a:cubicBezTo>
                    <a:pt x="148" y="67"/>
                    <a:pt x="149" y="68"/>
                    <a:pt x="149" y="67"/>
                  </a:cubicBezTo>
                  <a:cubicBezTo>
                    <a:pt x="149" y="67"/>
                    <a:pt x="150" y="68"/>
                    <a:pt x="150" y="67"/>
                  </a:cubicBezTo>
                  <a:cubicBezTo>
                    <a:pt x="150" y="67"/>
                    <a:pt x="150" y="66"/>
                    <a:pt x="150" y="66"/>
                  </a:cubicBezTo>
                  <a:cubicBezTo>
                    <a:pt x="150" y="66"/>
                    <a:pt x="150" y="66"/>
                    <a:pt x="150" y="66"/>
                  </a:cubicBezTo>
                  <a:cubicBezTo>
                    <a:pt x="149" y="65"/>
                    <a:pt x="149" y="66"/>
                    <a:pt x="149" y="66"/>
                  </a:cubicBezTo>
                  <a:cubicBezTo>
                    <a:pt x="149" y="66"/>
                    <a:pt x="148" y="66"/>
                    <a:pt x="148" y="67"/>
                  </a:cubicBezTo>
                  <a:cubicBezTo>
                    <a:pt x="148" y="67"/>
                    <a:pt x="148" y="66"/>
                    <a:pt x="147" y="66"/>
                  </a:cubicBezTo>
                  <a:cubicBezTo>
                    <a:pt x="147" y="66"/>
                    <a:pt x="148" y="66"/>
                    <a:pt x="148" y="66"/>
                  </a:cubicBezTo>
                  <a:cubicBezTo>
                    <a:pt x="148" y="65"/>
                    <a:pt x="147" y="65"/>
                    <a:pt x="147" y="65"/>
                  </a:cubicBezTo>
                  <a:cubicBezTo>
                    <a:pt x="147" y="65"/>
                    <a:pt x="147" y="65"/>
                    <a:pt x="146" y="65"/>
                  </a:cubicBezTo>
                  <a:cubicBezTo>
                    <a:pt x="146" y="64"/>
                    <a:pt x="146" y="64"/>
                    <a:pt x="146" y="64"/>
                  </a:cubicBezTo>
                  <a:cubicBezTo>
                    <a:pt x="146" y="64"/>
                    <a:pt x="146" y="64"/>
                    <a:pt x="146" y="64"/>
                  </a:cubicBezTo>
                  <a:cubicBezTo>
                    <a:pt x="146" y="64"/>
                    <a:pt x="146" y="64"/>
                    <a:pt x="146" y="65"/>
                  </a:cubicBezTo>
                  <a:cubicBezTo>
                    <a:pt x="146" y="64"/>
                    <a:pt x="146" y="64"/>
                    <a:pt x="146" y="64"/>
                  </a:cubicBezTo>
                  <a:cubicBezTo>
                    <a:pt x="146" y="64"/>
                    <a:pt x="145" y="63"/>
                    <a:pt x="146" y="63"/>
                  </a:cubicBezTo>
                  <a:cubicBezTo>
                    <a:pt x="146" y="63"/>
                    <a:pt x="145" y="63"/>
                    <a:pt x="145" y="62"/>
                  </a:cubicBezTo>
                  <a:cubicBezTo>
                    <a:pt x="145" y="62"/>
                    <a:pt x="145" y="63"/>
                    <a:pt x="146" y="62"/>
                  </a:cubicBezTo>
                  <a:cubicBezTo>
                    <a:pt x="146" y="62"/>
                    <a:pt x="146" y="63"/>
                    <a:pt x="146" y="62"/>
                  </a:cubicBezTo>
                  <a:cubicBezTo>
                    <a:pt x="147" y="61"/>
                    <a:pt x="145" y="61"/>
                    <a:pt x="145" y="61"/>
                  </a:cubicBezTo>
                  <a:cubicBezTo>
                    <a:pt x="145" y="61"/>
                    <a:pt x="145" y="61"/>
                    <a:pt x="144" y="60"/>
                  </a:cubicBezTo>
                  <a:cubicBezTo>
                    <a:pt x="144" y="60"/>
                    <a:pt x="142" y="60"/>
                    <a:pt x="141" y="61"/>
                  </a:cubicBezTo>
                  <a:cubicBezTo>
                    <a:pt x="141" y="61"/>
                    <a:pt x="142" y="59"/>
                    <a:pt x="143" y="60"/>
                  </a:cubicBezTo>
                  <a:cubicBezTo>
                    <a:pt x="143" y="60"/>
                    <a:pt x="144" y="59"/>
                    <a:pt x="145" y="59"/>
                  </a:cubicBezTo>
                  <a:cubicBezTo>
                    <a:pt x="145" y="59"/>
                    <a:pt x="148" y="60"/>
                    <a:pt x="149" y="61"/>
                  </a:cubicBezTo>
                  <a:cubicBezTo>
                    <a:pt x="150" y="62"/>
                    <a:pt x="151" y="62"/>
                    <a:pt x="151" y="62"/>
                  </a:cubicBezTo>
                  <a:cubicBezTo>
                    <a:pt x="151" y="62"/>
                    <a:pt x="153" y="61"/>
                    <a:pt x="154" y="62"/>
                  </a:cubicBezTo>
                  <a:cubicBezTo>
                    <a:pt x="154" y="62"/>
                    <a:pt x="155" y="61"/>
                    <a:pt x="155" y="61"/>
                  </a:cubicBezTo>
                  <a:cubicBezTo>
                    <a:pt x="155" y="61"/>
                    <a:pt x="155" y="60"/>
                    <a:pt x="155" y="60"/>
                  </a:cubicBezTo>
                  <a:cubicBezTo>
                    <a:pt x="155" y="59"/>
                    <a:pt x="155" y="59"/>
                    <a:pt x="154" y="59"/>
                  </a:cubicBezTo>
                  <a:cubicBezTo>
                    <a:pt x="154" y="59"/>
                    <a:pt x="154" y="58"/>
                    <a:pt x="154" y="58"/>
                  </a:cubicBezTo>
                  <a:cubicBezTo>
                    <a:pt x="154" y="58"/>
                    <a:pt x="154" y="58"/>
                    <a:pt x="154" y="58"/>
                  </a:cubicBezTo>
                  <a:cubicBezTo>
                    <a:pt x="153" y="57"/>
                    <a:pt x="153" y="57"/>
                    <a:pt x="153" y="57"/>
                  </a:cubicBezTo>
                  <a:cubicBezTo>
                    <a:pt x="153" y="57"/>
                    <a:pt x="153" y="57"/>
                    <a:pt x="153" y="56"/>
                  </a:cubicBezTo>
                  <a:cubicBezTo>
                    <a:pt x="152" y="56"/>
                    <a:pt x="152" y="56"/>
                    <a:pt x="152" y="56"/>
                  </a:cubicBezTo>
                  <a:cubicBezTo>
                    <a:pt x="151" y="55"/>
                    <a:pt x="151" y="55"/>
                    <a:pt x="151" y="55"/>
                  </a:cubicBezTo>
                  <a:cubicBezTo>
                    <a:pt x="151" y="55"/>
                    <a:pt x="151" y="55"/>
                    <a:pt x="151" y="55"/>
                  </a:cubicBezTo>
                  <a:cubicBezTo>
                    <a:pt x="151" y="55"/>
                    <a:pt x="151" y="54"/>
                    <a:pt x="151" y="53"/>
                  </a:cubicBezTo>
                  <a:cubicBezTo>
                    <a:pt x="151" y="52"/>
                    <a:pt x="150" y="52"/>
                    <a:pt x="150" y="52"/>
                  </a:cubicBezTo>
                  <a:cubicBezTo>
                    <a:pt x="150" y="52"/>
                    <a:pt x="150" y="50"/>
                    <a:pt x="149" y="50"/>
                  </a:cubicBezTo>
                  <a:cubicBezTo>
                    <a:pt x="149" y="49"/>
                    <a:pt x="148" y="47"/>
                    <a:pt x="148" y="47"/>
                  </a:cubicBezTo>
                  <a:cubicBezTo>
                    <a:pt x="148" y="47"/>
                    <a:pt x="148" y="48"/>
                    <a:pt x="147" y="48"/>
                  </a:cubicBezTo>
                  <a:cubicBezTo>
                    <a:pt x="147" y="48"/>
                    <a:pt x="147" y="48"/>
                    <a:pt x="147" y="49"/>
                  </a:cubicBezTo>
                  <a:cubicBezTo>
                    <a:pt x="147" y="49"/>
                    <a:pt x="146" y="49"/>
                    <a:pt x="146" y="49"/>
                  </a:cubicBezTo>
                  <a:cubicBezTo>
                    <a:pt x="145" y="49"/>
                    <a:pt x="145" y="48"/>
                    <a:pt x="144" y="48"/>
                  </a:cubicBezTo>
                  <a:cubicBezTo>
                    <a:pt x="144" y="48"/>
                    <a:pt x="143" y="47"/>
                    <a:pt x="144" y="46"/>
                  </a:cubicBezTo>
                  <a:cubicBezTo>
                    <a:pt x="144" y="46"/>
                    <a:pt x="144" y="46"/>
                    <a:pt x="144" y="45"/>
                  </a:cubicBezTo>
                  <a:cubicBezTo>
                    <a:pt x="144" y="45"/>
                    <a:pt x="143" y="45"/>
                    <a:pt x="143" y="45"/>
                  </a:cubicBezTo>
                  <a:cubicBezTo>
                    <a:pt x="143" y="45"/>
                    <a:pt x="143" y="45"/>
                    <a:pt x="142" y="44"/>
                  </a:cubicBezTo>
                  <a:cubicBezTo>
                    <a:pt x="142" y="44"/>
                    <a:pt x="142" y="44"/>
                    <a:pt x="142" y="43"/>
                  </a:cubicBezTo>
                  <a:cubicBezTo>
                    <a:pt x="141" y="43"/>
                    <a:pt x="141" y="42"/>
                    <a:pt x="141" y="42"/>
                  </a:cubicBezTo>
                  <a:cubicBezTo>
                    <a:pt x="141" y="42"/>
                    <a:pt x="140" y="41"/>
                    <a:pt x="140" y="41"/>
                  </a:cubicBezTo>
                  <a:cubicBezTo>
                    <a:pt x="139" y="41"/>
                    <a:pt x="139" y="41"/>
                    <a:pt x="138" y="41"/>
                  </a:cubicBezTo>
                  <a:cubicBezTo>
                    <a:pt x="138" y="41"/>
                    <a:pt x="138" y="40"/>
                    <a:pt x="137" y="40"/>
                  </a:cubicBezTo>
                  <a:cubicBezTo>
                    <a:pt x="136" y="40"/>
                    <a:pt x="135" y="39"/>
                    <a:pt x="136" y="41"/>
                  </a:cubicBezTo>
                  <a:cubicBezTo>
                    <a:pt x="136" y="42"/>
                    <a:pt x="135" y="42"/>
                    <a:pt x="135" y="42"/>
                  </a:cubicBezTo>
                  <a:cubicBezTo>
                    <a:pt x="135" y="42"/>
                    <a:pt x="136" y="42"/>
                    <a:pt x="136" y="43"/>
                  </a:cubicBezTo>
                  <a:cubicBezTo>
                    <a:pt x="136" y="43"/>
                    <a:pt x="136" y="43"/>
                    <a:pt x="135" y="43"/>
                  </a:cubicBezTo>
                  <a:cubicBezTo>
                    <a:pt x="135" y="44"/>
                    <a:pt x="135" y="44"/>
                    <a:pt x="135" y="44"/>
                  </a:cubicBezTo>
                  <a:cubicBezTo>
                    <a:pt x="135" y="44"/>
                    <a:pt x="135" y="44"/>
                    <a:pt x="135" y="44"/>
                  </a:cubicBezTo>
                  <a:cubicBezTo>
                    <a:pt x="135" y="44"/>
                    <a:pt x="135" y="44"/>
                    <a:pt x="134" y="44"/>
                  </a:cubicBezTo>
                  <a:cubicBezTo>
                    <a:pt x="135" y="45"/>
                    <a:pt x="135" y="45"/>
                    <a:pt x="136" y="45"/>
                  </a:cubicBezTo>
                  <a:cubicBezTo>
                    <a:pt x="136" y="45"/>
                    <a:pt x="136" y="46"/>
                    <a:pt x="136" y="47"/>
                  </a:cubicBezTo>
                  <a:cubicBezTo>
                    <a:pt x="136" y="48"/>
                    <a:pt x="134" y="49"/>
                    <a:pt x="134" y="49"/>
                  </a:cubicBezTo>
                  <a:cubicBezTo>
                    <a:pt x="134" y="48"/>
                    <a:pt x="133" y="48"/>
                    <a:pt x="132" y="48"/>
                  </a:cubicBezTo>
                  <a:cubicBezTo>
                    <a:pt x="132" y="49"/>
                    <a:pt x="132" y="49"/>
                    <a:pt x="132" y="49"/>
                  </a:cubicBezTo>
                  <a:cubicBezTo>
                    <a:pt x="133" y="49"/>
                    <a:pt x="133" y="50"/>
                    <a:pt x="133" y="50"/>
                  </a:cubicBezTo>
                  <a:cubicBezTo>
                    <a:pt x="133" y="50"/>
                    <a:pt x="133" y="51"/>
                    <a:pt x="133" y="51"/>
                  </a:cubicBezTo>
                  <a:cubicBezTo>
                    <a:pt x="133" y="51"/>
                    <a:pt x="133" y="52"/>
                    <a:pt x="132" y="52"/>
                  </a:cubicBezTo>
                  <a:cubicBezTo>
                    <a:pt x="132" y="52"/>
                    <a:pt x="132" y="52"/>
                    <a:pt x="132" y="52"/>
                  </a:cubicBezTo>
                  <a:cubicBezTo>
                    <a:pt x="132" y="52"/>
                    <a:pt x="131" y="52"/>
                    <a:pt x="131" y="52"/>
                  </a:cubicBezTo>
                  <a:cubicBezTo>
                    <a:pt x="131" y="52"/>
                    <a:pt x="131" y="52"/>
                    <a:pt x="131" y="52"/>
                  </a:cubicBezTo>
                  <a:cubicBezTo>
                    <a:pt x="131" y="51"/>
                    <a:pt x="130" y="51"/>
                    <a:pt x="130" y="51"/>
                  </a:cubicBezTo>
                  <a:cubicBezTo>
                    <a:pt x="131" y="51"/>
                    <a:pt x="131" y="51"/>
                    <a:pt x="131" y="51"/>
                  </a:cubicBezTo>
                  <a:cubicBezTo>
                    <a:pt x="131" y="51"/>
                    <a:pt x="131" y="50"/>
                    <a:pt x="131" y="50"/>
                  </a:cubicBezTo>
                  <a:cubicBezTo>
                    <a:pt x="131" y="50"/>
                    <a:pt x="130" y="50"/>
                    <a:pt x="130" y="49"/>
                  </a:cubicBezTo>
                  <a:cubicBezTo>
                    <a:pt x="130" y="49"/>
                    <a:pt x="130" y="49"/>
                    <a:pt x="130" y="49"/>
                  </a:cubicBezTo>
                  <a:cubicBezTo>
                    <a:pt x="130" y="49"/>
                    <a:pt x="130" y="48"/>
                    <a:pt x="130" y="48"/>
                  </a:cubicBezTo>
                  <a:cubicBezTo>
                    <a:pt x="131" y="47"/>
                    <a:pt x="129" y="46"/>
                    <a:pt x="129" y="46"/>
                  </a:cubicBezTo>
                  <a:cubicBezTo>
                    <a:pt x="129" y="46"/>
                    <a:pt x="127" y="46"/>
                    <a:pt x="127" y="45"/>
                  </a:cubicBezTo>
                  <a:cubicBezTo>
                    <a:pt x="126" y="45"/>
                    <a:pt x="125" y="45"/>
                    <a:pt x="124" y="43"/>
                  </a:cubicBezTo>
                  <a:cubicBezTo>
                    <a:pt x="124" y="42"/>
                    <a:pt x="123" y="42"/>
                    <a:pt x="123" y="42"/>
                  </a:cubicBezTo>
                  <a:cubicBezTo>
                    <a:pt x="123" y="42"/>
                    <a:pt x="122" y="42"/>
                    <a:pt x="121" y="41"/>
                  </a:cubicBezTo>
                  <a:cubicBezTo>
                    <a:pt x="120" y="41"/>
                    <a:pt x="120" y="39"/>
                    <a:pt x="120" y="39"/>
                  </a:cubicBezTo>
                  <a:cubicBezTo>
                    <a:pt x="119" y="39"/>
                    <a:pt x="119" y="39"/>
                    <a:pt x="118" y="39"/>
                  </a:cubicBezTo>
                  <a:cubicBezTo>
                    <a:pt x="118" y="39"/>
                    <a:pt x="118" y="37"/>
                    <a:pt x="120" y="36"/>
                  </a:cubicBezTo>
                  <a:cubicBezTo>
                    <a:pt x="121" y="36"/>
                    <a:pt x="123" y="35"/>
                    <a:pt x="124" y="35"/>
                  </a:cubicBezTo>
                  <a:cubicBezTo>
                    <a:pt x="124" y="35"/>
                    <a:pt x="124" y="35"/>
                    <a:pt x="124" y="34"/>
                  </a:cubicBezTo>
                  <a:cubicBezTo>
                    <a:pt x="124" y="34"/>
                    <a:pt x="125" y="35"/>
                    <a:pt x="125" y="34"/>
                  </a:cubicBezTo>
                  <a:cubicBezTo>
                    <a:pt x="125" y="34"/>
                    <a:pt x="126" y="35"/>
                    <a:pt x="127" y="34"/>
                  </a:cubicBezTo>
                  <a:cubicBezTo>
                    <a:pt x="127" y="34"/>
                    <a:pt x="128" y="34"/>
                    <a:pt x="128" y="33"/>
                  </a:cubicBezTo>
                  <a:cubicBezTo>
                    <a:pt x="128" y="33"/>
                    <a:pt x="129" y="33"/>
                    <a:pt x="129" y="33"/>
                  </a:cubicBezTo>
                  <a:cubicBezTo>
                    <a:pt x="130" y="32"/>
                    <a:pt x="129" y="32"/>
                    <a:pt x="129" y="32"/>
                  </a:cubicBezTo>
                  <a:cubicBezTo>
                    <a:pt x="129" y="32"/>
                    <a:pt x="130" y="32"/>
                    <a:pt x="130" y="33"/>
                  </a:cubicBezTo>
                  <a:cubicBezTo>
                    <a:pt x="130" y="33"/>
                    <a:pt x="130" y="33"/>
                    <a:pt x="130" y="33"/>
                  </a:cubicBezTo>
                  <a:cubicBezTo>
                    <a:pt x="130" y="34"/>
                    <a:pt x="130" y="33"/>
                    <a:pt x="129" y="33"/>
                  </a:cubicBezTo>
                  <a:cubicBezTo>
                    <a:pt x="129" y="34"/>
                    <a:pt x="128" y="35"/>
                    <a:pt x="128" y="35"/>
                  </a:cubicBezTo>
                  <a:cubicBezTo>
                    <a:pt x="128" y="35"/>
                    <a:pt x="128" y="35"/>
                    <a:pt x="127" y="35"/>
                  </a:cubicBezTo>
                  <a:cubicBezTo>
                    <a:pt x="127" y="35"/>
                    <a:pt x="128" y="36"/>
                    <a:pt x="129" y="36"/>
                  </a:cubicBezTo>
                  <a:cubicBezTo>
                    <a:pt x="129" y="36"/>
                    <a:pt x="129" y="36"/>
                    <a:pt x="129" y="37"/>
                  </a:cubicBezTo>
                  <a:cubicBezTo>
                    <a:pt x="129" y="37"/>
                    <a:pt x="130" y="36"/>
                    <a:pt x="130" y="36"/>
                  </a:cubicBezTo>
                  <a:cubicBezTo>
                    <a:pt x="130" y="36"/>
                    <a:pt x="131" y="37"/>
                    <a:pt x="131" y="36"/>
                  </a:cubicBezTo>
                  <a:cubicBezTo>
                    <a:pt x="131" y="36"/>
                    <a:pt x="131" y="36"/>
                    <a:pt x="132" y="37"/>
                  </a:cubicBezTo>
                  <a:cubicBezTo>
                    <a:pt x="132" y="37"/>
                    <a:pt x="133" y="37"/>
                    <a:pt x="133" y="37"/>
                  </a:cubicBezTo>
                  <a:cubicBezTo>
                    <a:pt x="133" y="37"/>
                    <a:pt x="133" y="38"/>
                    <a:pt x="134" y="38"/>
                  </a:cubicBezTo>
                  <a:cubicBezTo>
                    <a:pt x="134" y="38"/>
                    <a:pt x="135" y="38"/>
                    <a:pt x="135" y="38"/>
                  </a:cubicBezTo>
                  <a:cubicBezTo>
                    <a:pt x="135" y="38"/>
                    <a:pt x="134" y="37"/>
                    <a:pt x="133" y="37"/>
                  </a:cubicBezTo>
                  <a:cubicBezTo>
                    <a:pt x="133" y="37"/>
                    <a:pt x="133" y="36"/>
                    <a:pt x="132" y="35"/>
                  </a:cubicBezTo>
                  <a:cubicBezTo>
                    <a:pt x="132" y="35"/>
                    <a:pt x="132" y="35"/>
                    <a:pt x="132" y="35"/>
                  </a:cubicBezTo>
                  <a:cubicBezTo>
                    <a:pt x="132" y="35"/>
                    <a:pt x="131" y="35"/>
                    <a:pt x="131" y="34"/>
                  </a:cubicBezTo>
                  <a:cubicBezTo>
                    <a:pt x="131" y="34"/>
                    <a:pt x="131" y="35"/>
                    <a:pt x="132" y="35"/>
                  </a:cubicBezTo>
                  <a:cubicBezTo>
                    <a:pt x="132" y="35"/>
                    <a:pt x="132" y="33"/>
                    <a:pt x="131" y="33"/>
                  </a:cubicBezTo>
                  <a:cubicBezTo>
                    <a:pt x="131" y="33"/>
                    <a:pt x="132" y="33"/>
                    <a:pt x="132" y="34"/>
                  </a:cubicBezTo>
                  <a:cubicBezTo>
                    <a:pt x="132" y="34"/>
                    <a:pt x="132" y="34"/>
                    <a:pt x="132" y="33"/>
                  </a:cubicBezTo>
                  <a:cubicBezTo>
                    <a:pt x="132" y="33"/>
                    <a:pt x="133" y="34"/>
                    <a:pt x="134" y="34"/>
                  </a:cubicBezTo>
                  <a:cubicBezTo>
                    <a:pt x="134" y="34"/>
                    <a:pt x="135" y="33"/>
                    <a:pt x="134" y="33"/>
                  </a:cubicBezTo>
                  <a:cubicBezTo>
                    <a:pt x="133" y="32"/>
                    <a:pt x="133" y="31"/>
                    <a:pt x="133" y="31"/>
                  </a:cubicBezTo>
                  <a:cubicBezTo>
                    <a:pt x="133" y="31"/>
                    <a:pt x="134" y="32"/>
                    <a:pt x="135" y="32"/>
                  </a:cubicBezTo>
                  <a:cubicBezTo>
                    <a:pt x="135" y="32"/>
                    <a:pt x="135" y="31"/>
                    <a:pt x="134" y="31"/>
                  </a:cubicBezTo>
                  <a:cubicBezTo>
                    <a:pt x="134" y="31"/>
                    <a:pt x="134" y="30"/>
                    <a:pt x="134" y="30"/>
                  </a:cubicBezTo>
                  <a:cubicBezTo>
                    <a:pt x="134" y="30"/>
                    <a:pt x="134" y="30"/>
                    <a:pt x="135" y="30"/>
                  </a:cubicBezTo>
                  <a:cubicBezTo>
                    <a:pt x="135" y="30"/>
                    <a:pt x="135" y="31"/>
                    <a:pt x="135" y="31"/>
                  </a:cubicBezTo>
                  <a:cubicBezTo>
                    <a:pt x="136" y="31"/>
                    <a:pt x="136" y="31"/>
                    <a:pt x="136" y="31"/>
                  </a:cubicBezTo>
                  <a:cubicBezTo>
                    <a:pt x="136" y="31"/>
                    <a:pt x="136" y="31"/>
                    <a:pt x="137" y="31"/>
                  </a:cubicBezTo>
                  <a:cubicBezTo>
                    <a:pt x="137" y="31"/>
                    <a:pt x="137" y="31"/>
                    <a:pt x="137" y="31"/>
                  </a:cubicBezTo>
                  <a:cubicBezTo>
                    <a:pt x="138" y="31"/>
                    <a:pt x="138" y="31"/>
                    <a:pt x="138" y="31"/>
                  </a:cubicBezTo>
                  <a:cubicBezTo>
                    <a:pt x="138" y="32"/>
                    <a:pt x="138" y="32"/>
                    <a:pt x="139" y="32"/>
                  </a:cubicBezTo>
                  <a:cubicBezTo>
                    <a:pt x="139" y="33"/>
                    <a:pt x="139" y="33"/>
                    <a:pt x="140" y="33"/>
                  </a:cubicBezTo>
                  <a:cubicBezTo>
                    <a:pt x="140" y="33"/>
                    <a:pt x="140" y="34"/>
                    <a:pt x="140" y="34"/>
                  </a:cubicBezTo>
                  <a:cubicBezTo>
                    <a:pt x="140" y="34"/>
                    <a:pt x="140" y="34"/>
                    <a:pt x="141" y="34"/>
                  </a:cubicBezTo>
                  <a:cubicBezTo>
                    <a:pt x="141" y="35"/>
                    <a:pt x="141" y="35"/>
                    <a:pt x="141" y="36"/>
                  </a:cubicBezTo>
                  <a:cubicBezTo>
                    <a:pt x="141" y="35"/>
                    <a:pt x="141" y="35"/>
                    <a:pt x="142" y="35"/>
                  </a:cubicBezTo>
                  <a:cubicBezTo>
                    <a:pt x="142" y="36"/>
                    <a:pt x="142" y="36"/>
                    <a:pt x="142" y="36"/>
                  </a:cubicBezTo>
                  <a:cubicBezTo>
                    <a:pt x="142" y="36"/>
                    <a:pt x="142" y="36"/>
                    <a:pt x="142" y="37"/>
                  </a:cubicBezTo>
                  <a:cubicBezTo>
                    <a:pt x="142" y="37"/>
                    <a:pt x="141" y="37"/>
                    <a:pt x="141" y="37"/>
                  </a:cubicBezTo>
                  <a:cubicBezTo>
                    <a:pt x="141" y="37"/>
                    <a:pt x="140" y="37"/>
                    <a:pt x="140" y="37"/>
                  </a:cubicBezTo>
                  <a:cubicBezTo>
                    <a:pt x="140" y="38"/>
                    <a:pt x="140" y="38"/>
                    <a:pt x="140" y="38"/>
                  </a:cubicBezTo>
                  <a:cubicBezTo>
                    <a:pt x="140" y="38"/>
                    <a:pt x="139" y="38"/>
                    <a:pt x="139" y="37"/>
                  </a:cubicBezTo>
                  <a:cubicBezTo>
                    <a:pt x="138" y="37"/>
                    <a:pt x="138" y="37"/>
                    <a:pt x="137" y="37"/>
                  </a:cubicBezTo>
                  <a:cubicBezTo>
                    <a:pt x="137" y="37"/>
                    <a:pt x="137" y="37"/>
                    <a:pt x="137" y="37"/>
                  </a:cubicBezTo>
                  <a:cubicBezTo>
                    <a:pt x="136" y="37"/>
                    <a:pt x="136" y="37"/>
                    <a:pt x="136" y="38"/>
                  </a:cubicBezTo>
                  <a:cubicBezTo>
                    <a:pt x="137" y="38"/>
                    <a:pt x="137" y="38"/>
                    <a:pt x="137" y="38"/>
                  </a:cubicBezTo>
                  <a:cubicBezTo>
                    <a:pt x="138" y="38"/>
                    <a:pt x="138" y="39"/>
                    <a:pt x="138" y="39"/>
                  </a:cubicBezTo>
                  <a:cubicBezTo>
                    <a:pt x="138" y="39"/>
                    <a:pt x="138" y="39"/>
                    <a:pt x="139" y="39"/>
                  </a:cubicBezTo>
                  <a:cubicBezTo>
                    <a:pt x="139" y="39"/>
                    <a:pt x="140" y="39"/>
                    <a:pt x="140" y="39"/>
                  </a:cubicBezTo>
                  <a:cubicBezTo>
                    <a:pt x="140" y="40"/>
                    <a:pt x="141" y="40"/>
                    <a:pt x="141" y="40"/>
                  </a:cubicBezTo>
                  <a:cubicBezTo>
                    <a:pt x="141" y="41"/>
                    <a:pt x="142" y="41"/>
                    <a:pt x="142" y="41"/>
                  </a:cubicBezTo>
                  <a:cubicBezTo>
                    <a:pt x="142" y="41"/>
                    <a:pt x="142" y="42"/>
                    <a:pt x="142" y="42"/>
                  </a:cubicBezTo>
                  <a:cubicBezTo>
                    <a:pt x="142" y="42"/>
                    <a:pt x="142" y="42"/>
                    <a:pt x="142" y="42"/>
                  </a:cubicBezTo>
                  <a:cubicBezTo>
                    <a:pt x="143" y="42"/>
                    <a:pt x="143" y="42"/>
                    <a:pt x="143" y="43"/>
                  </a:cubicBezTo>
                  <a:cubicBezTo>
                    <a:pt x="143" y="43"/>
                    <a:pt x="143" y="43"/>
                    <a:pt x="143" y="43"/>
                  </a:cubicBezTo>
                  <a:cubicBezTo>
                    <a:pt x="144" y="43"/>
                    <a:pt x="144" y="43"/>
                    <a:pt x="144" y="43"/>
                  </a:cubicBezTo>
                  <a:cubicBezTo>
                    <a:pt x="144" y="43"/>
                    <a:pt x="144" y="44"/>
                    <a:pt x="145" y="44"/>
                  </a:cubicBezTo>
                  <a:cubicBezTo>
                    <a:pt x="145" y="44"/>
                    <a:pt x="146" y="45"/>
                    <a:pt x="146" y="45"/>
                  </a:cubicBezTo>
                  <a:cubicBezTo>
                    <a:pt x="147" y="45"/>
                    <a:pt x="147" y="45"/>
                    <a:pt x="147" y="45"/>
                  </a:cubicBezTo>
                  <a:cubicBezTo>
                    <a:pt x="147" y="45"/>
                    <a:pt x="147" y="45"/>
                    <a:pt x="147" y="45"/>
                  </a:cubicBezTo>
                  <a:cubicBezTo>
                    <a:pt x="146" y="44"/>
                    <a:pt x="146" y="44"/>
                    <a:pt x="146" y="44"/>
                  </a:cubicBezTo>
                  <a:cubicBezTo>
                    <a:pt x="146" y="43"/>
                    <a:pt x="146" y="43"/>
                    <a:pt x="145" y="43"/>
                  </a:cubicBezTo>
                  <a:cubicBezTo>
                    <a:pt x="146" y="43"/>
                    <a:pt x="146" y="43"/>
                    <a:pt x="146" y="43"/>
                  </a:cubicBezTo>
                  <a:cubicBezTo>
                    <a:pt x="147" y="44"/>
                    <a:pt x="147" y="44"/>
                    <a:pt x="147" y="44"/>
                  </a:cubicBezTo>
                  <a:cubicBezTo>
                    <a:pt x="147" y="44"/>
                    <a:pt x="147" y="44"/>
                    <a:pt x="148" y="45"/>
                  </a:cubicBezTo>
                  <a:cubicBezTo>
                    <a:pt x="148" y="45"/>
                    <a:pt x="148" y="45"/>
                    <a:pt x="148" y="45"/>
                  </a:cubicBezTo>
                  <a:cubicBezTo>
                    <a:pt x="148" y="45"/>
                    <a:pt x="148" y="46"/>
                    <a:pt x="149" y="46"/>
                  </a:cubicBezTo>
                  <a:cubicBezTo>
                    <a:pt x="149" y="45"/>
                    <a:pt x="148" y="45"/>
                    <a:pt x="148" y="45"/>
                  </a:cubicBezTo>
                  <a:cubicBezTo>
                    <a:pt x="148" y="45"/>
                    <a:pt x="148" y="45"/>
                    <a:pt x="148" y="44"/>
                  </a:cubicBezTo>
                  <a:cubicBezTo>
                    <a:pt x="149" y="44"/>
                    <a:pt x="149" y="44"/>
                    <a:pt x="149" y="44"/>
                  </a:cubicBezTo>
                  <a:cubicBezTo>
                    <a:pt x="149" y="44"/>
                    <a:pt x="149" y="44"/>
                    <a:pt x="149" y="44"/>
                  </a:cubicBezTo>
                  <a:cubicBezTo>
                    <a:pt x="149" y="44"/>
                    <a:pt x="149" y="44"/>
                    <a:pt x="149" y="44"/>
                  </a:cubicBezTo>
                  <a:cubicBezTo>
                    <a:pt x="149" y="43"/>
                    <a:pt x="149" y="43"/>
                    <a:pt x="149" y="43"/>
                  </a:cubicBezTo>
                  <a:cubicBezTo>
                    <a:pt x="148" y="43"/>
                    <a:pt x="148" y="43"/>
                    <a:pt x="148" y="43"/>
                  </a:cubicBezTo>
                  <a:cubicBezTo>
                    <a:pt x="148" y="43"/>
                    <a:pt x="148" y="43"/>
                    <a:pt x="148" y="42"/>
                  </a:cubicBezTo>
                  <a:cubicBezTo>
                    <a:pt x="148" y="42"/>
                    <a:pt x="148" y="42"/>
                    <a:pt x="147" y="42"/>
                  </a:cubicBezTo>
                  <a:cubicBezTo>
                    <a:pt x="147" y="42"/>
                    <a:pt x="147" y="41"/>
                    <a:pt x="147" y="41"/>
                  </a:cubicBezTo>
                  <a:cubicBezTo>
                    <a:pt x="147" y="41"/>
                    <a:pt x="147" y="41"/>
                    <a:pt x="147" y="40"/>
                  </a:cubicBezTo>
                  <a:cubicBezTo>
                    <a:pt x="147" y="40"/>
                    <a:pt x="147" y="40"/>
                    <a:pt x="147" y="40"/>
                  </a:cubicBezTo>
                  <a:cubicBezTo>
                    <a:pt x="147" y="40"/>
                    <a:pt x="147" y="40"/>
                    <a:pt x="147" y="40"/>
                  </a:cubicBezTo>
                  <a:cubicBezTo>
                    <a:pt x="148" y="40"/>
                    <a:pt x="148" y="41"/>
                    <a:pt x="148" y="41"/>
                  </a:cubicBezTo>
                  <a:cubicBezTo>
                    <a:pt x="148" y="41"/>
                    <a:pt x="148" y="41"/>
                    <a:pt x="148" y="41"/>
                  </a:cubicBezTo>
                  <a:cubicBezTo>
                    <a:pt x="148" y="42"/>
                    <a:pt x="148" y="42"/>
                    <a:pt x="148" y="42"/>
                  </a:cubicBezTo>
                  <a:cubicBezTo>
                    <a:pt x="149" y="42"/>
                    <a:pt x="149" y="42"/>
                    <a:pt x="149" y="42"/>
                  </a:cubicBezTo>
                  <a:cubicBezTo>
                    <a:pt x="149" y="43"/>
                    <a:pt x="149" y="43"/>
                    <a:pt x="149" y="43"/>
                  </a:cubicBezTo>
                  <a:cubicBezTo>
                    <a:pt x="149" y="43"/>
                    <a:pt x="150" y="43"/>
                    <a:pt x="150" y="43"/>
                  </a:cubicBezTo>
                  <a:cubicBezTo>
                    <a:pt x="150" y="43"/>
                    <a:pt x="150" y="43"/>
                    <a:pt x="150" y="42"/>
                  </a:cubicBezTo>
                  <a:cubicBezTo>
                    <a:pt x="150" y="43"/>
                    <a:pt x="150" y="43"/>
                    <a:pt x="151" y="43"/>
                  </a:cubicBezTo>
                  <a:cubicBezTo>
                    <a:pt x="151" y="43"/>
                    <a:pt x="151" y="43"/>
                    <a:pt x="151" y="42"/>
                  </a:cubicBezTo>
                  <a:cubicBezTo>
                    <a:pt x="151" y="42"/>
                    <a:pt x="152" y="42"/>
                    <a:pt x="152" y="42"/>
                  </a:cubicBezTo>
                  <a:cubicBezTo>
                    <a:pt x="152" y="42"/>
                    <a:pt x="151" y="41"/>
                    <a:pt x="150" y="41"/>
                  </a:cubicBezTo>
                  <a:cubicBezTo>
                    <a:pt x="150" y="41"/>
                    <a:pt x="150" y="40"/>
                    <a:pt x="150" y="40"/>
                  </a:cubicBezTo>
                  <a:cubicBezTo>
                    <a:pt x="150" y="40"/>
                    <a:pt x="150" y="40"/>
                    <a:pt x="149" y="39"/>
                  </a:cubicBezTo>
                  <a:cubicBezTo>
                    <a:pt x="149" y="39"/>
                    <a:pt x="149" y="39"/>
                    <a:pt x="148" y="38"/>
                  </a:cubicBezTo>
                  <a:cubicBezTo>
                    <a:pt x="147" y="38"/>
                    <a:pt x="147" y="37"/>
                    <a:pt x="147" y="37"/>
                  </a:cubicBezTo>
                  <a:cubicBezTo>
                    <a:pt x="147" y="37"/>
                    <a:pt x="147" y="37"/>
                    <a:pt x="148" y="37"/>
                  </a:cubicBezTo>
                  <a:cubicBezTo>
                    <a:pt x="147" y="37"/>
                    <a:pt x="147" y="37"/>
                    <a:pt x="147" y="36"/>
                  </a:cubicBezTo>
                  <a:cubicBezTo>
                    <a:pt x="147" y="36"/>
                    <a:pt x="147" y="36"/>
                    <a:pt x="147" y="36"/>
                  </a:cubicBezTo>
                  <a:cubicBezTo>
                    <a:pt x="147" y="35"/>
                    <a:pt x="147" y="35"/>
                    <a:pt x="146" y="35"/>
                  </a:cubicBezTo>
                  <a:cubicBezTo>
                    <a:pt x="146" y="35"/>
                    <a:pt x="146" y="35"/>
                    <a:pt x="146" y="34"/>
                  </a:cubicBezTo>
                  <a:cubicBezTo>
                    <a:pt x="146" y="34"/>
                    <a:pt x="146" y="34"/>
                    <a:pt x="146" y="34"/>
                  </a:cubicBezTo>
                  <a:cubicBezTo>
                    <a:pt x="145" y="34"/>
                    <a:pt x="145" y="34"/>
                    <a:pt x="145" y="33"/>
                  </a:cubicBezTo>
                  <a:cubicBezTo>
                    <a:pt x="145" y="33"/>
                    <a:pt x="145" y="33"/>
                    <a:pt x="144" y="33"/>
                  </a:cubicBezTo>
                  <a:cubicBezTo>
                    <a:pt x="144" y="33"/>
                    <a:pt x="144" y="33"/>
                    <a:pt x="144" y="32"/>
                  </a:cubicBezTo>
                  <a:cubicBezTo>
                    <a:pt x="144" y="32"/>
                    <a:pt x="142" y="31"/>
                    <a:pt x="142" y="31"/>
                  </a:cubicBezTo>
                  <a:cubicBezTo>
                    <a:pt x="142" y="31"/>
                    <a:pt x="142" y="31"/>
                    <a:pt x="142" y="31"/>
                  </a:cubicBezTo>
                  <a:cubicBezTo>
                    <a:pt x="141" y="30"/>
                    <a:pt x="141" y="30"/>
                    <a:pt x="141" y="30"/>
                  </a:cubicBezTo>
                  <a:cubicBezTo>
                    <a:pt x="141" y="30"/>
                    <a:pt x="141" y="30"/>
                    <a:pt x="141" y="29"/>
                  </a:cubicBezTo>
                  <a:cubicBezTo>
                    <a:pt x="140" y="29"/>
                    <a:pt x="140" y="29"/>
                    <a:pt x="140" y="29"/>
                  </a:cubicBezTo>
                  <a:cubicBezTo>
                    <a:pt x="140" y="29"/>
                    <a:pt x="140" y="29"/>
                    <a:pt x="140" y="29"/>
                  </a:cubicBezTo>
                  <a:cubicBezTo>
                    <a:pt x="140" y="29"/>
                    <a:pt x="140" y="29"/>
                    <a:pt x="140" y="29"/>
                  </a:cubicBezTo>
                  <a:cubicBezTo>
                    <a:pt x="140" y="28"/>
                    <a:pt x="139" y="28"/>
                    <a:pt x="139" y="28"/>
                  </a:cubicBezTo>
                  <a:cubicBezTo>
                    <a:pt x="139" y="27"/>
                    <a:pt x="139" y="27"/>
                    <a:pt x="138" y="27"/>
                  </a:cubicBezTo>
                  <a:cubicBezTo>
                    <a:pt x="138" y="27"/>
                    <a:pt x="138" y="27"/>
                    <a:pt x="137" y="27"/>
                  </a:cubicBezTo>
                  <a:cubicBezTo>
                    <a:pt x="137" y="26"/>
                    <a:pt x="136" y="26"/>
                    <a:pt x="136" y="26"/>
                  </a:cubicBezTo>
                  <a:cubicBezTo>
                    <a:pt x="136" y="26"/>
                    <a:pt x="136" y="26"/>
                    <a:pt x="136" y="26"/>
                  </a:cubicBezTo>
                  <a:cubicBezTo>
                    <a:pt x="136" y="27"/>
                    <a:pt x="136" y="27"/>
                    <a:pt x="137" y="27"/>
                  </a:cubicBezTo>
                  <a:cubicBezTo>
                    <a:pt x="137" y="27"/>
                    <a:pt x="137" y="28"/>
                    <a:pt x="137" y="28"/>
                  </a:cubicBezTo>
                  <a:cubicBezTo>
                    <a:pt x="138" y="28"/>
                    <a:pt x="138" y="28"/>
                    <a:pt x="138" y="28"/>
                  </a:cubicBezTo>
                  <a:cubicBezTo>
                    <a:pt x="138" y="28"/>
                    <a:pt x="138" y="28"/>
                    <a:pt x="137" y="28"/>
                  </a:cubicBezTo>
                  <a:cubicBezTo>
                    <a:pt x="137" y="28"/>
                    <a:pt x="137" y="28"/>
                    <a:pt x="136" y="28"/>
                  </a:cubicBezTo>
                  <a:cubicBezTo>
                    <a:pt x="136" y="28"/>
                    <a:pt x="136" y="28"/>
                    <a:pt x="135" y="28"/>
                  </a:cubicBezTo>
                  <a:cubicBezTo>
                    <a:pt x="135" y="28"/>
                    <a:pt x="136" y="28"/>
                    <a:pt x="136" y="27"/>
                  </a:cubicBezTo>
                  <a:cubicBezTo>
                    <a:pt x="136" y="27"/>
                    <a:pt x="136" y="26"/>
                    <a:pt x="136" y="26"/>
                  </a:cubicBezTo>
                  <a:cubicBezTo>
                    <a:pt x="135" y="26"/>
                    <a:pt x="135" y="25"/>
                    <a:pt x="134" y="25"/>
                  </a:cubicBezTo>
                  <a:cubicBezTo>
                    <a:pt x="134" y="25"/>
                    <a:pt x="134" y="25"/>
                    <a:pt x="133" y="25"/>
                  </a:cubicBezTo>
                  <a:cubicBezTo>
                    <a:pt x="133" y="25"/>
                    <a:pt x="133" y="25"/>
                    <a:pt x="132" y="25"/>
                  </a:cubicBezTo>
                  <a:cubicBezTo>
                    <a:pt x="132" y="25"/>
                    <a:pt x="132" y="25"/>
                    <a:pt x="132" y="25"/>
                  </a:cubicBezTo>
                  <a:cubicBezTo>
                    <a:pt x="131" y="25"/>
                    <a:pt x="131" y="26"/>
                    <a:pt x="131" y="26"/>
                  </a:cubicBezTo>
                  <a:cubicBezTo>
                    <a:pt x="132" y="26"/>
                    <a:pt x="132" y="26"/>
                    <a:pt x="132" y="26"/>
                  </a:cubicBezTo>
                  <a:cubicBezTo>
                    <a:pt x="132" y="26"/>
                    <a:pt x="131" y="26"/>
                    <a:pt x="131" y="26"/>
                  </a:cubicBezTo>
                  <a:cubicBezTo>
                    <a:pt x="131" y="26"/>
                    <a:pt x="131" y="27"/>
                    <a:pt x="132" y="27"/>
                  </a:cubicBezTo>
                  <a:cubicBezTo>
                    <a:pt x="132" y="27"/>
                    <a:pt x="130" y="27"/>
                    <a:pt x="131" y="26"/>
                  </a:cubicBezTo>
                  <a:cubicBezTo>
                    <a:pt x="131" y="25"/>
                    <a:pt x="131" y="25"/>
                    <a:pt x="131" y="25"/>
                  </a:cubicBezTo>
                  <a:cubicBezTo>
                    <a:pt x="131" y="25"/>
                    <a:pt x="132" y="24"/>
                    <a:pt x="132" y="24"/>
                  </a:cubicBezTo>
                  <a:cubicBezTo>
                    <a:pt x="132" y="24"/>
                    <a:pt x="131" y="24"/>
                    <a:pt x="130" y="24"/>
                  </a:cubicBezTo>
                  <a:cubicBezTo>
                    <a:pt x="130" y="24"/>
                    <a:pt x="129" y="24"/>
                    <a:pt x="128" y="24"/>
                  </a:cubicBezTo>
                  <a:cubicBezTo>
                    <a:pt x="127" y="25"/>
                    <a:pt x="127" y="26"/>
                    <a:pt x="127" y="26"/>
                  </a:cubicBezTo>
                  <a:cubicBezTo>
                    <a:pt x="128" y="26"/>
                    <a:pt x="128" y="26"/>
                    <a:pt x="129" y="26"/>
                  </a:cubicBezTo>
                  <a:cubicBezTo>
                    <a:pt x="128" y="26"/>
                    <a:pt x="128" y="26"/>
                    <a:pt x="127" y="26"/>
                  </a:cubicBezTo>
                  <a:cubicBezTo>
                    <a:pt x="127" y="26"/>
                    <a:pt x="128" y="27"/>
                    <a:pt x="129" y="27"/>
                  </a:cubicBezTo>
                  <a:cubicBezTo>
                    <a:pt x="129" y="27"/>
                    <a:pt x="129" y="28"/>
                    <a:pt x="130" y="28"/>
                  </a:cubicBezTo>
                  <a:cubicBezTo>
                    <a:pt x="130" y="28"/>
                    <a:pt x="130" y="28"/>
                    <a:pt x="131" y="29"/>
                  </a:cubicBezTo>
                  <a:cubicBezTo>
                    <a:pt x="131" y="29"/>
                    <a:pt x="130" y="31"/>
                    <a:pt x="130" y="31"/>
                  </a:cubicBezTo>
                  <a:cubicBezTo>
                    <a:pt x="130" y="31"/>
                    <a:pt x="130" y="30"/>
                    <a:pt x="129" y="30"/>
                  </a:cubicBezTo>
                  <a:cubicBezTo>
                    <a:pt x="129" y="30"/>
                    <a:pt x="129" y="31"/>
                    <a:pt x="129" y="31"/>
                  </a:cubicBezTo>
                  <a:cubicBezTo>
                    <a:pt x="129" y="31"/>
                    <a:pt x="128" y="31"/>
                    <a:pt x="128" y="30"/>
                  </a:cubicBezTo>
                  <a:cubicBezTo>
                    <a:pt x="128" y="29"/>
                    <a:pt x="129" y="30"/>
                    <a:pt x="128" y="29"/>
                  </a:cubicBezTo>
                  <a:cubicBezTo>
                    <a:pt x="128" y="29"/>
                    <a:pt x="128" y="29"/>
                    <a:pt x="127" y="28"/>
                  </a:cubicBezTo>
                  <a:cubicBezTo>
                    <a:pt x="127" y="28"/>
                    <a:pt x="126" y="28"/>
                    <a:pt x="126" y="29"/>
                  </a:cubicBezTo>
                  <a:cubicBezTo>
                    <a:pt x="126" y="29"/>
                    <a:pt x="125" y="29"/>
                    <a:pt x="126" y="28"/>
                  </a:cubicBezTo>
                  <a:cubicBezTo>
                    <a:pt x="127" y="27"/>
                    <a:pt x="126" y="27"/>
                    <a:pt x="126" y="27"/>
                  </a:cubicBezTo>
                  <a:cubicBezTo>
                    <a:pt x="125" y="27"/>
                    <a:pt x="125" y="27"/>
                    <a:pt x="125" y="27"/>
                  </a:cubicBezTo>
                  <a:cubicBezTo>
                    <a:pt x="125" y="27"/>
                    <a:pt x="125" y="27"/>
                    <a:pt x="124" y="27"/>
                  </a:cubicBezTo>
                  <a:cubicBezTo>
                    <a:pt x="124" y="26"/>
                    <a:pt x="125" y="26"/>
                    <a:pt x="125" y="26"/>
                  </a:cubicBezTo>
                  <a:cubicBezTo>
                    <a:pt x="125" y="26"/>
                    <a:pt x="125" y="26"/>
                    <a:pt x="124" y="25"/>
                  </a:cubicBezTo>
                  <a:cubicBezTo>
                    <a:pt x="124" y="25"/>
                    <a:pt x="124" y="25"/>
                    <a:pt x="123" y="24"/>
                  </a:cubicBezTo>
                  <a:cubicBezTo>
                    <a:pt x="123" y="24"/>
                    <a:pt x="124" y="24"/>
                    <a:pt x="124" y="23"/>
                  </a:cubicBezTo>
                  <a:cubicBezTo>
                    <a:pt x="124" y="23"/>
                    <a:pt x="125" y="23"/>
                    <a:pt x="125" y="23"/>
                  </a:cubicBezTo>
                  <a:cubicBezTo>
                    <a:pt x="125" y="23"/>
                    <a:pt x="125" y="23"/>
                    <a:pt x="126" y="23"/>
                  </a:cubicBezTo>
                  <a:cubicBezTo>
                    <a:pt x="126" y="23"/>
                    <a:pt x="127" y="23"/>
                    <a:pt x="128" y="23"/>
                  </a:cubicBezTo>
                  <a:cubicBezTo>
                    <a:pt x="128" y="23"/>
                    <a:pt x="128" y="22"/>
                    <a:pt x="127" y="22"/>
                  </a:cubicBezTo>
                  <a:cubicBezTo>
                    <a:pt x="126" y="23"/>
                    <a:pt x="126" y="22"/>
                    <a:pt x="126" y="22"/>
                  </a:cubicBezTo>
                  <a:cubicBezTo>
                    <a:pt x="126" y="22"/>
                    <a:pt x="123" y="21"/>
                    <a:pt x="123" y="21"/>
                  </a:cubicBezTo>
                  <a:cubicBezTo>
                    <a:pt x="122" y="21"/>
                    <a:pt x="122" y="22"/>
                    <a:pt x="122" y="22"/>
                  </a:cubicBezTo>
                  <a:cubicBezTo>
                    <a:pt x="122" y="22"/>
                    <a:pt x="122" y="22"/>
                    <a:pt x="122" y="23"/>
                  </a:cubicBezTo>
                  <a:cubicBezTo>
                    <a:pt x="122" y="23"/>
                    <a:pt x="122" y="23"/>
                    <a:pt x="122" y="23"/>
                  </a:cubicBezTo>
                  <a:cubicBezTo>
                    <a:pt x="122" y="23"/>
                    <a:pt x="122" y="23"/>
                    <a:pt x="121" y="24"/>
                  </a:cubicBezTo>
                  <a:cubicBezTo>
                    <a:pt x="121" y="23"/>
                    <a:pt x="121" y="23"/>
                    <a:pt x="121" y="23"/>
                  </a:cubicBezTo>
                  <a:cubicBezTo>
                    <a:pt x="121" y="23"/>
                    <a:pt x="121" y="23"/>
                    <a:pt x="121" y="23"/>
                  </a:cubicBezTo>
                  <a:cubicBezTo>
                    <a:pt x="121" y="22"/>
                    <a:pt x="121" y="22"/>
                    <a:pt x="121" y="21"/>
                  </a:cubicBezTo>
                  <a:cubicBezTo>
                    <a:pt x="121" y="21"/>
                    <a:pt x="121" y="21"/>
                    <a:pt x="120" y="21"/>
                  </a:cubicBezTo>
                  <a:cubicBezTo>
                    <a:pt x="120" y="20"/>
                    <a:pt x="120" y="20"/>
                    <a:pt x="120" y="20"/>
                  </a:cubicBezTo>
                  <a:cubicBezTo>
                    <a:pt x="120" y="20"/>
                    <a:pt x="119" y="20"/>
                    <a:pt x="119" y="20"/>
                  </a:cubicBezTo>
                  <a:cubicBezTo>
                    <a:pt x="118" y="20"/>
                    <a:pt x="118" y="20"/>
                    <a:pt x="118" y="20"/>
                  </a:cubicBezTo>
                  <a:cubicBezTo>
                    <a:pt x="117" y="20"/>
                    <a:pt x="117" y="20"/>
                    <a:pt x="117" y="20"/>
                  </a:cubicBezTo>
                  <a:cubicBezTo>
                    <a:pt x="117" y="20"/>
                    <a:pt x="117" y="20"/>
                    <a:pt x="117" y="21"/>
                  </a:cubicBezTo>
                  <a:cubicBezTo>
                    <a:pt x="117" y="21"/>
                    <a:pt x="117" y="21"/>
                    <a:pt x="117" y="21"/>
                  </a:cubicBezTo>
                  <a:cubicBezTo>
                    <a:pt x="117" y="21"/>
                    <a:pt x="117" y="21"/>
                    <a:pt x="116" y="20"/>
                  </a:cubicBezTo>
                  <a:cubicBezTo>
                    <a:pt x="116" y="20"/>
                    <a:pt x="116" y="20"/>
                    <a:pt x="116" y="21"/>
                  </a:cubicBezTo>
                  <a:cubicBezTo>
                    <a:pt x="115" y="21"/>
                    <a:pt x="115" y="21"/>
                    <a:pt x="115" y="21"/>
                  </a:cubicBezTo>
                  <a:cubicBezTo>
                    <a:pt x="116" y="21"/>
                    <a:pt x="116" y="21"/>
                    <a:pt x="116" y="22"/>
                  </a:cubicBezTo>
                  <a:cubicBezTo>
                    <a:pt x="117" y="22"/>
                    <a:pt x="117" y="22"/>
                    <a:pt x="117" y="22"/>
                  </a:cubicBezTo>
                  <a:cubicBezTo>
                    <a:pt x="118" y="22"/>
                    <a:pt x="118" y="23"/>
                    <a:pt x="118" y="23"/>
                  </a:cubicBezTo>
                  <a:cubicBezTo>
                    <a:pt x="118" y="23"/>
                    <a:pt x="119" y="23"/>
                    <a:pt x="119" y="23"/>
                  </a:cubicBezTo>
                  <a:cubicBezTo>
                    <a:pt x="119" y="23"/>
                    <a:pt x="120" y="23"/>
                    <a:pt x="120" y="23"/>
                  </a:cubicBezTo>
                  <a:cubicBezTo>
                    <a:pt x="120" y="24"/>
                    <a:pt x="120" y="24"/>
                    <a:pt x="121" y="24"/>
                  </a:cubicBezTo>
                  <a:cubicBezTo>
                    <a:pt x="121" y="24"/>
                    <a:pt x="120" y="24"/>
                    <a:pt x="120" y="25"/>
                  </a:cubicBezTo>
                  <a:cubicBezTo>
                    <a:pt x="120" y="25"/>
                    <a:pt x="121" y="25"/>
                    <a:pt x="120" y="26"/>
                  </a:cubicBezTo>
                  <a:cubicBezTo>
                    <a:pt x="120" y="26"/>
                    <a:pt x="120" y="25"/>
                    <a:pt x="120" y="25"/>
                  </a:cubicBezTo>
                  <a:cubicBezTo>
                    <a:pt x="120" y="25"/>
                    <a:pt x="119" y="25"/>
                    <a:pt x="119" y="25"/>
                  </a:cubicBezTo>
                  <a:cubicBezTo>
                    <a:pt x="118" y="25"/>
                    <a:pt x="118" y="26"/>
                    <a:pt x="118" y="26"/>
                  </a:cubicBezTo>
                  <a:cubicBezTo>
                    <a:pt x="118" y="26"/>
                    <a:pt x="118" y="26"/>
                    <a:pt x="118" y="26"/>
                  </a:cubicBezTo>
                  <a:cubicBezTo>
                    <a:pt x="118" y="26"/>
                    <a:pt x="118" y="26"/>
                    <a:pt x="117" y="27"/>
                  </a:cubicBezTo>
                  <a:cubicBezTo>
                    <a:pt x="117" y="27"/>
                    <a:pt x="116" y="27"/>
                    <a:pt x="115" y="27"/>
                  </a:cubicBezTo>
                  <a:cubicBezTo>
                    <a:pt x="114" y="26"/>
                    <a:pt x="112" y="25"/>
                    <a:pt x="112" y="25"/>
                  </a:cubicBezTo>
                  <a:cubicBezTo>
                    <a:pt x="111" y="24"/>
                    <a:pt x="110" y="24"/>
                    <a:pt x="109" y="24"/>
                  </a:cubicBezTo>
                  <a:cubicBezTo>
                    <a:pt x="109" y="24"/>
                    <a:pt x="108" y="24"/>
                    <a:pt x="108" y="24"/>
                  </a:cubicBezTo>
                  <a:cubicBezTo>
                    <a:pt x="107" y="25"/>
                    <a:pt x="109" y="25"/>
                    <a:pt x="108" y="27"/>
                  </a:cubicBezTo>
                  <a:cubicBezTo>
                    <a:pt x="108" y="27"/>
                    <a:pt x="109" y="25"/>
                    <a:pt x="107" y="25"/>
                  </a:cubicBezTo>
                  <a:cubicBezTo>
                    <a:pt x="107" y="25"/>
                    <a:pt x="107" y="25"/>
                    <a:pt x="106" y="25"/>
                  </a:cubicBezTo>
                  <a:cubicBezTo>
                    <a:pt x="106" y="25"/>
                    <a:pt x="107" y="24"/>
                    <a:pt x="106" y="24"/>
                  </a:cubicBezTo>
                  <a:cubicBezTo>
                    <a:pt x="106" y="24"/>
                    <a:pt x="105" y="25"/>
                    <a:pt x="104" y="25"/>
                  </a:cubicBezTo>
                  <a:cubicBezTo>
                    <a:pt x="102" y="24"/>
                    <a:pt x="101" y="24"/>
                    <a:pt x="101" y="24"/>
                  </a:cubicBezTo>
                  <a:cubicBezTo>
                    <a:pt x="102" y="24"/>
                    <a:pt x="102" y="24"/>
                    <a:pt x="103" y="23"/>
                  </a:cubicBezTo>
                  <a:cubicBezTo>
                    <a:pt x="103" y="23"/>
                    <a:pt x="103" y="23"/>
                    <a:pt x="101" y="22"/>
                  </a:cubicBezTo>
                  <a:cubicBezTo>
                    <a:pt x="100" y="22"/>
                    <a:pt x="99" y="22"/>
                    <a:pt x="99" y="22"/>
                  </a:cubicBezTo>
                  <a:cubicBezTo>
                    <a:pt x="99" y="22"/>
                    <a:pt x="99" y="22"/>
                    <a:pt x="98" y="22"/>
                  </a:cubicBezTo>
                  <a:cubicBezTo>
                    <a:pt x="97" y="21"/>
                    <a:pt x="97" y="21"/>
                    <a:pt x="97" y="21"/>
                  </a:cubicBezTo>
                  <a:cubicBezTo>
                    <a:pt x="96" y="21"/>
                    <a:pt x="96" y="21"/>
                    <a:pt x="96" y="21"/>
                  </a:cubicBezTo>
                  <a:cubicBezTo>
                    <a:pt x="96" y="21"/>
                    <a:pt x="94" y="20"/>
                    <a:pt x="94" y="21"/>
                  </a:cubicBezTo>
                  <a:cubicBezTo>
                    <a:pt x="94" y="21"/>
                    <a:pt x="94" y="21"/>
                    <a:pt x="93" y="21"/>
                  </a:cubicBezTo>
                  <a:cubicBezTo>
                    <a:pt x="93" y="21"/>
                    <a:pt x="94" y="21"/>
                    <a:pt x="94" y="20"/>
                  </a:cubicBezTo>
                  <a:cubicBezTo>
                    <a:pt x="93" y="20"/>
                    <a:pt x="93" y="20"/>
                    <a:pt x="93" y="20"/>
                  </a:cubicBezTo>
                  <a:cubicBezTo>
                    <a:pt x="93" y="20"/>
                    <a:pt x="93" y="20"/>
                    <a:pt x="93" y="20"/>
                  </a:cubicBezTo>
                  <a:cubicBezTo>
                    <a:pt x="93" y="20"/>
                    <a:pt x="92" y="21"/>
                    <a:pt x="92" y="21"/>
                  </a:cubicBezTo>
                  <a:cubicBezTo>
                    <a:pt x="91" y="21"/>
                    <a:pt x="91" y="20"/>
                    <a:pt x="91" y="20"/>
                  </a:cubicBezTo>
                  <a:cubicBezTo>
                    <a:pt x="91" y="20"/>
                    <a:pt x="90" y="19"/>
                    <a:pt x="90" y="20"/>
                  </a:cubicBezTo>
                  <a:cubicBezTo>
                    <a:pt x="89" y="20"/>
                    <a:pt x="89" y="20"/>
                    <a:pt x="89" y="20"/>
                  </a:cubicBezTo>
                  <a:cubicBezTo>
                    <a:pt x="89" y="20"/>
                    <a:pt x="89" y="20"/>
                    <a:pt x="89" y="20"/>
                  </a:cubicBezTo>
                  <a:cubicBezTo>
                    <a:pt x="88" y="20"/>
                    <a:pt x="88" y="20"/>
                    <a:pt x="87" y="20"/>
                  </a:cubicBezTo>
                  <a:cubicBezTo>
                    <a:pt x="87" y="20"/>
                    <a:pt x="87" y="20"/>
                    <a:pt x="87" y="20"/>
                  </a:cubicBezTo>
                  <a:cubicBezTo>
                    <a:pt x="86" y="20"/>
                    <a:pt x="86" y="20"/>
                    <a:pt x="86" y="20"/>
                  </a:cubicBezTo>
                  <a:cubicBezTo>
                    <a:pt x="85" y="20"/>
                    <a:pt x="85" y="20"/>
                    <a:pt x="85" y="20"/>
                  </a:cubicBezTo>
                  <a:cubicBezTo>
                    <a:pt x="85" y="20"/>
                    <a:pt x="84" y="20"/>
                    <a:pt x="84" y="20"/>
                  </a:cubicBezTo>
                  <a:cubicBezTo>
                    <a:pt x="84" y="20"/>
                    <a:pt x="83" y="20"/>
                    <a:pt x="82" y="20"/>
                  </a:cubicBezTo>
                  <a:cubicBezTo>
                    <a:pt x="81" y="20"/>
                    <a:pt x="80" y="21"/>
                    <a:pt x="80" y="21"/>
                  </a:cubicBezTo>
                  <a:cubicBezTo>
                    <a:pt x="80" y="21"/>
                    <a:pt x="80" y="21"/>
                    <a:pt x="80" y="20"/>
                  </a:cubicBezTo>
                  <a:cubicBezTo>
                    <a:pt x="80" y="20"/>
                    <a:pt x="79" y="20"/>
                    <a:pt x="79" y="20"/>
                  </a:cubicBezTo>
                  <a:cubicBezTo>
                    <a:pt x="79" y="20"/>
                    <a:pt x="78" y="20"/>
                    <a:pt x="78" y="20"/>
                  </a:cubicBezTo>
                  <a:cubicBezTo>
                    <a:pt x="78" y="20"/>
                    <a:pt x="77" y="20"/>
                    <a:pt x="77" y="20"/>
                  </a:cubicBezTo>
                  <a:cubicBezTo>
                    <a:pt x="76" y="20"/>
                    <a:pt x="76" y="20"/>
                    <a:pt x="75" y="20"/>
                  </a:cubicBezTo>
                  <a:cubicBezTo>
                    <a:pt x="74" y="20"/>
                    <a:pt x="73" y="20"/>
                    <a:pt x="73" y="20"/>
                  </a:cubicBezTo>
                  <a:cubicBezTo>
                    <a:pt x="73" y="20"/>
                    <a:pt x="73" y="20"/>
                    <a:pt x="72" y="20"/>
                  </a:cubicBezTo>
                  <a:cubicBezTo>
                    <a:pt x="72" y="20"/>
                    <a:pt x="68" y="20"/>
                    <a:pt x="68" y="20"/>
                  </a:cubicBezTo>
                  <a:cubicBezTo>
                    <a:pt x="68" y="20"/>
                    <a:pt x="68" y="20"/>
                    <a:pt x="68" y="20"/>
                  </a:cubicBezTo>
                  <a:cubicBezTo>
                    <a:pt x="67" y="20"/>
                    <a:pt x="67" y="20"/>
                    <a:pt x="66" y="20"/>
                  </a:cubicBezTo>
                  <a:cubicBezTo>
                    <a:pt x="66" y="20"/>
                    <a:pt x="66" y="20"/>
                    <a:pt x="66" y="20"/>
                  </a:cubicBezTo>
                  <a:cubicBezTo>
                    <a:pt x="65" y="20"/>
                    <a:pt x="65" y="20"/>
                    <a:pt x="64" y="20"/>
                  </a:cubicBezTo>
                  <a:cubicBezTo>
                    <a:pt x="64" y="20"/>
                    <a:pt x="64" y="20"/>
                    <a:pt x="64" y="21"/>
                  </a:cubicBezTo>
                  <a:cubicBezTo>
                    <a:pt x="63" y="21"/>
                    <a:pt x="63" y="21"/>
                    <a:pt x="62" y="21"/>
                  </a:cubicBezTo>
                  <a:cubicBezTo>
                    <a:pt x="62" y="21"/>
                    <a:pt x="62" y="21"/>
                    <a:pt x="61" y="21"/>
                  </a:cubicBezTo>
                  <a:cubicBezTo>
                    <a:pt x="61" y="21"/>
                    <a:pt x="61" y="21"/>
                    <a:pt x="60" y="22"/>
                  </a:cubicBezTo>
                  <a:cubicBezTo>
                    <a:pt x="60" y="22"/>
                    <a:pt x="60" y="22"/>
                    <a:pt x="60" y="22"/>
                  </a:cubicBezTo>
                  <a:cubicBezTo>
                    <a:pt x="79" y="12"/>
                    <a:pt x="102" y="9"/>
                    <a:pt x="124" y="15"/>
                  </a:cubicBezTo>
                  <a:cubicBezTo>
                    <a:pt x="124" y="15"/>
                    <a:pt x="124" y="15"/>
                    <a:pt x="124" y="15"/>
                  </a:cubicBezTo>
                  <a:cubicBezTo>
                    <a:pt x="124" y="15"/>
                    <a:pt x="124" y="15"/>
                    <a:pt x="124" y="15"/>
                  </a:cubicBezTo>
                  <a:cubicBezTo>
                    <a:pt x="124" y="15"/>
                    <a:pt x="124" y="15"/>
                    <a:pt x="124" y="15"/>
                  </a:cubicBezTo>
                  <a:cubicBezTo>
                    <a:pt x="125" y="16"/>
                    <a:pt x="125" y="16"/>
                    <a:pt x="125" y="16"/>
                  </a:cubicBezTo>
                  <a:cubicBezTo>
                    <a:pt x="125" y="16"/>
                    <a:pt x="125" y="16"/>
                    <a:pt x="125" y="16"/>
                  </a:cubicBezTo>
                  <a:cubicBezTo>
                    <a:pt x="125" y="16"/>
                    <a:pt x="125" y="16"/>
                    <a:pt x="126" y="16"/>
                  </a:cubicBezTo>
                  <a:cubicBezTo>
                    <a:pt x="126" y="17"/>
                    <a:pt x="126" y="17"/>
                    <a:pt x="126" y="17"/>
                  </a:cubicBezTo>
                  <a:cubicBezTo>
                    <a:pt x="127" y="17"/>
                    <a:pt x="127" y="18"/>
                    <a:pt x="127" y="18"/>
                  </a:cubicBezTo>
                  <a:cubicBezTo>
                    <a:pt x="128" y="18"/>
                    <a:pt x="128" y="18"/>
                    <a:pt x="128" y="18"/>
                  </a:cubicBezTo>
                  <a:cubicBezTo>
                    <a:pt x="129" y="18"/>
                    <a:pt x="129" y="18"/>
                    <a:pt x="129" y="18"/>
                  </a:cubicBezTo>
                  <a:cubicBezTo>
                    <a:pt x="130" y="18"/>
                    <a:pt x="130" y="19"/>
                    <a:pt x="130" y="19"/>
                  </a:cubicBezTo>
                  <a:cubicBezTo>
                    <a:pt x="130" y="19"/>
                    <a:pt x="130" y="19"/>
                    <a:pt x="131" y="19"/>
                  </a:cubicBezTo>
                  <a:cubicBezTo>
                    <a:pt x="131" y="19"/>
                    <a:pt x="131" y="18"/>
                    <a:pt x="132" y="18"/>
                  </a:cubicBezTo>
                  <a:cubicBezTo>
                    <a:pt x="132" y="18"/>
                    <a:pt x="131" y="18"/>
                    <a:pt x="131" y="19"/>
                  </a:cubicBezTo>
                  <a:cubicBezTo>
                    <a:pt x="131" y="19"/>
                    <a:pt x="131" y="19"/>
                    <a:pt x="132" y="19"/>
                  </a:cubicBezTo>
                  <a:cubicBezTo>
                    <a:pt x="132" y="19"/>
                    <a:pt x="132" y="20"/>
                    <a:pt x="133" y="20"/>
                  </a:cubicBezTo>
                  <a:cubicBezTo>
                    <a:pt x="133" y="20"/>
                    <a:pt x="133" y="20"/>
                    <a:pt x="133" y="21"/>
                  </a:cubicBezTo>
                  <a:cubicBezTo>
                    <a:pt x="133" y="20"/>
                    <a:pt x="133" y="20"/>
                    <a:pt x="133" y="20"/>
                  </a:cubicBezTo>
                  <a:cubicBezTo>
                    <a:pt x="132" y="20"/>
                    <a:pt x="132" y="20"/>
                    <a:pt x="132" y="20"/>
                  </a:cubicBezTo>
                  <a:cubicBezTo>
                    <a:pt x="132" y="19"/>
                    <a:pt x="131" y="19"/>
                    <a:pt x="131" y="19"/>
                  </a:cubicBezTo>
                  <a:cubicBezTo>
                    <a:pt x="131" y="19"/>
                    <a:pt x="131" y="19"/>
                    <a:pt x="130" y="19"/>
                  </a:cubicBezTo>
                  <a:cubicBezTo>
                    <a:pt x="131" y="19"/>
                    <a:pt x="131" y="19"/>
                    <a:pt x="131" y="19"/>
                  </a:cubicBezTo>
                  <a:cubicBezTo>
                    <a:pt x="131" y="20"/>
                    <a:pt x="131" y="20"/>
                    <a:pt x="131" y="20"/>
                  </a:cubicBezTo>
                  <a:cubicBezTo>
                    <a:pt x="131" y="20"/>
                    <a:pt x="131" y="20"/>
                    <a:pt x="131" y="20"/>
                  </a:cubicBezTo>
                  <a:cubicBezTo>
                    <a:pt x="131" y="20"/>
                    <a:pt x="130" y="20"/>
                    <a:pt x="130" y="20"/>
                  </a:cubicBezTo>
                  <a:cubicBezTo>
                    <a:pt x="130" y="20"/>
                    <a:pt x="129" y="20"/>
                    <a:pt x="129" y="20"/>
                  </a:cubicBezTo>
                  <a:cubicBezTo>
                    <a:pt x="129" y="19"/>
                    <a:pt x="129" y="20"/>
                    <a:pt x="129" y="20"/>
                  </a:cubicBezTo>
                  <a:cubicBezTo>
                    <a:pt x="129" y="20"/>
                    <a:pt x="128" y="19"/>
                    <a:pt x="128" y="20"/>
                  </a:cubicBezTo>
                  <a:cubicBezTo>
                    <a:pt x="128" y="20"/>
                    <a:pt x="128" y="20"/>
                    <a:pt x="128" y="20"/>
                  </a:cubicBezTo>
                  <a:cubicBezTo>
                    <a:pt x="128" y="20"/>
                    <a:pt x="128" y="20"/>
                    <a:pt x="127" y="19"/>
                  </a:cubicBezTo>
                  <a:cubicBezTo>
                    <a:pt x="127" y="19"/>
                    <a:pt x="127" y="19"/>
                    <a:pt x="127" y="19"/>
                  </a:cubicBezTo>
                  <a:cubicBezTo>
                    <a:pt x="126" y="19"/>
                    <a:pt x="126" y="19"/>
                    <a:pt x="126" y="19"/>
                  </a:cubicBezTo>
                  <a:cubicBezTo>
                    <a:pt x="126" y="19"/>
                    <a:pt x="126" y="19"/>
                    <a:pt x="126" y="19"/>
                  </a:cubicBezTo>
                  <a:cubicBezTo>
                    <a:pt x="126" y="19"/>
                    <a:pt x="126" y="18"/>
                    <a:pt x="125" y="18"/>
                  </a:cubicBezTo>
                  <a:cubicBezTo>
                    <a:pt x="125" y="18"/>
                    <a:pt x="125" y="18"/>
                    <a:pt x="124" y="18"/>
                  </a:cubicBezTo>
                  <a:cubicBezTo>
                    <a:pt x="124" y="18"/>
                    <a:pt x="124" y="18"/>
                    <a:pt x="123" y="18"/>
                  </a:cubicBezTo>
                  <a:cubicBezTo>
                    <a:pt x="123" y="18"/>
                    <a:pt x="123" y="18"/>
                    <a:pt x="122" y="17"/>
                  </a:cubicBezTo>
                  <a:cubicBezTo>
                    <a:pt x="122" y="17"/>
                    <a:pt x="122" y="17"/>
                    <a:pt x="122" y="17"/>
                  </a:cubicBezTo>
                  <a:cubicBezTo>
                    <a:pt x="122" y="17"/>
                    <a:pt x="123" y="18"/>
                    <a:pt x="123" y="18"/>
                  </a:cubicBezTo>
                  <a:cubicBezTo>
                    <a:pt x="123" y="19"/>
                    <a:pt x="124" y="19"/>
                    <a:pt x="124" y="19"/>
                  </a:cubicBezTo>
                  <a:cubicBezTo>
                    <a:pt x="124" y="19"/>
                    <a:pt x="124" y="19"/>
                    <a:pt x="125" y="19"/>
                  </a:cubicBezTo>
                  <a:cubicBezTo>
                    <a:pt x="125" y="19"/>
                    <a:pt x="125" y="19"/>
                    <a:pt x="126" y="19"/>
                  </a:cubicBezTo>
                  <a:cubicBezTo>
                    <a:pt x="126" y="20"/>
                    <a:pt x="126" y="20"/>
                    <a:pt x="126" y="20"/>
                  </a:cubicBezTo>
                  <a:cubicBezTo>
                    <a:pt x="126" y="20"/>
                    <a:pt x="126" y="20"/>
                    <a:pt x="126" y="20"/>
                  </a:cubicBezTo>
                  <a:cubicBezTo>
                    <a:pt x="126" y="20"/>
                    <a:pt x="126" y="20"/>
                    <a:pt x="126" y="20"/>
                  </a:cubicBezTo>
                  <a:cubicBezTo>
                    <a:pt x="126" y="21"/>
                    <a:pt x="126" y="21"/>
                    <a:pt x="126" y="21"/>
                  </a:cubicBezTo>
                  <a:cubicBezTo>
                    <a:pt x="126" y="21"/>
                    <a:pt x="126" y="21"/>
                    <a:pt x="126" y="21"/>
                  </a:cubicBezTo>
                  <a:cubicBezTo>
                    <a:pt x="127" y="21"/>
                    <a:pt x="127" y="22"/>
                    <a:pt x="127" y="22"/>
                  </a:cubicBezTo>
                  <a:cubicBezTo>
                    <a:pt x="127" y="22"/>
                    <a:pt x="127" y="22"/>
                    <a:pt x="128" y="22"/>
                  </a:cubicBezTo>
                  <a:cubicBezTo>
                    <a:pt x="128" y="22"/>
                    <a:pt x="128" y="22"/>
                    <a:pt x="129" y="22"/>
                  </a:cubicBezTo>
                  <a:cubicBezTo>
                    <a:pt x="129" y="22"/>
                    <a:pt x="129" y="22"/>
                    <a:pt x="129" y="22"/>
                  </a:cubicBezTo>
                  <a:cubicBezTo>
                    <a:pt x="130" y="23"/>
                    <a:pt x="130" y="23"/>
                    <a:pt x="131" y="23"/>
                  </a:cubicBezTo>
                  <a:cubicBezTo>
                    <a:pt x="132" y="24"/>
                    <a:pt x="133" y="24"/>
                    <a:pt x="134" y="24"/>
                  </a:cubicBezTo>
                  <a:cubicBezTo>
                    <a:pt x="134" y="24"/>
                    <a:pt x="135" y="25"/>
                    <a:pt x="135" y="25"/>
                  </a:cubicBezTo>
                  <a:cubicBezTo>
                    <a:pt x="135" y="25"/>
                    <a:pt x="135" y="25"/>
                    <a:pt x="136" y="25"/>
                  </a:cubicBezTo>
                  <a:cubicBezTo>
                    <a:pt x="136" y="25"/>
                    <a:pt x="136" y="25"/>
                    <a:pt x="137" y="25"/>
                  </a:cubicBezTo>
                  <a:cubicBezTo>
                    <a:pt x="137" y="25"/>
                    <a:pt x="137" y="25"/>
                    <a:pt x="137" y="25"/>
                  </a:cubicBezTo>
                  <a:cubicBezTo>
                    <a:pt x="137" y="25"/>
                    <a:pt x="137" y="25"/>
                    <a:pt x="137" y="25"/>
                  </a:cubicBezTo>
                  <a:cubicBezTo>
                    <a:pt x="137" y="24"/>
                    <a:pt x="137" y="24"/>
                    <a:pt x="137" y="24"/>
                  </a:cubicBezTo>
                  <a:cubicBezTo>
                    <a:pt x="136" y="24"/>
                    <a:pt x="136" y="24"/>
                    <a:pt x="136" y="23"/>
                  </a:cubicBezTo>
                  <a:cubicBezTo>
                    <a:pt x="135" y="23"/>
                    <a:pt x="135" y="23"/>
                    <a:pt x="134" y="23"/>
                  </a:cubicBezTo>
                  <a:cubicBezTo>
                    <a:pt x="133" y="23"/>
                    <a:pt x="133" y="23"/>
                    <a:pt x="132" y="22"/>
                  </a:cubicBezTo>
                  <a:cubicBezTo>
                    <a:pt x="132" y="22"/>
                    <a:pt x="131" y="23"/>
                    <a:pt x="131" y="22"/>
                  </a:cubicBezTo>
                  <a:cubicBezTo>
                    <a:pt x="130" y="21"/>
                    <a:pt x="129" y="21"/>
                    <a:pt x="129" y="21"/>
                  </a:cubicBezTo>
                  <a:cubicBezTo>
                    <a:pt x="129" y="21"/>
                    <a:pt x="129" y="21"/>
                    <a:pt x="128" y="20"/>
                  </a:cubicBezTo>
                  <a:cubicBezTo>
                    <a:pt x="128" y="20"/>
                    <a:pt x="129" y="20"/>
                    <a:pt x="129" y="21"/>
                  </a:cubicBezTo>
                  <a:cubicBezTo>
                    <a:pt x="129" y="21"/>
                    <a:pt x="129" y="21"/>
                    <a:pt x="130" y="20"/>
                  </a:cubicBezTo>
                  <a:cubicBezTo>
                    <a:pt x="130" y="21"/>
                    <a:pt x="130" y="21"/>
                    <a:pt x="131" y="21"/>
                  </a:cubicBezTo>
                  <a:cubicBezTo>
                    <a:pt x="132" y="21"/>
                    <a:pt x="132" y="21"/>
                    <a:pt x="132" y="22"/>
                  </a:cubicBezTo>
                  <a:cubicBezTo>
                    <a:pt x="133" y="22"/>
                    <a:pt x="133" y="22"/>
                    <a:pt x="133" y="22"/>
                  </a:cubicBezTo>
                  <a:cubicBezTo>
                    <a:pt x="133" y="22"/>
                    <a:pt x="134" y="22"/>
                    <a:pt x="134" y="22"/>
                  </a:cubicBezTo>
                  <a:cubicBezTo>
                    <a:pt x="134" y="22"/>
                    <a:pt x="135" y="22"/>
                    <a:pt x="135" y="22"/>
                  </a:cubicBezTo>
                  <a:cubicBezTo>
                    <a:pt x="136" y="23"/>
                    <a:pt x="136" y="23"/>
                    <a:pt x="136" y="23"/>
                  </a:cubicBezTo>
                  <a:cubicBezTo>
                    <a:pt x="136" y="23"/>
                    <a:pt x="136" y="23"/>
                    <a:pt x="136" y="23"/>
                  </a:cubicBezTo>
                  <a:cubicBezTo>
                    <a:pt x="137" y="24"/>
                    <a:pt x="137" y="24"/>
                    <a:pt x="137" y="24"/>
                  </a:cubicBezTo>
                  <a:cubicBezTo>
                    <a:pt x="137" y="24"/>
                    <a:pt x="138" y="24"/>
                    <a:pt x="138" y="25"/>
                  </a:cubicBezTo>
                  <a:cubicBezTo>
                    <a:pt x="138" y="24"/>
                    <a:pt x="138" y="24"/>
                    <a:pt x="138" y="24"/>
                  </a:cubicBezTo>
                  <a:cubicBezTo>
                    <a:pt x="139" y="24"/>
                    <a:pt x="139" y="24"/>
                    <a:pt x="139" y="24"/>
                  </a:cubicBezTo>
                  <a:cubicBezTo>
                    <a:pt x="139" y="24"/>
                    <a:pt x="139" y="24"/>
                    <a:pt x="139" y="23"/>
                  </a:cubicBezTo>
                  <a:cubicBezTo>
                    <a:pt x="139" y="23"/>
                    <a:pt x="139" y="23"/>
                    <a:pt x="139" y="23"/>
                  </a:cubicBezTo>
                  <a:cubicBezTo>
                    <a:pt x="139" y="23"/>
                    <a:pt x="139" y="23"/>
                    <a:pt x="139" y="23"/>
                  </a:cubicBezTo>
                  <a:cubicBezTo>
                    <a:pt x="140" y="23"/>
                    <a:pt x="140" y="23"/>
                    <a:pt x="141" y="23"/>
                  </a:cubicBezTo>
                  <a:cubicBezTo>
                    <a:pt x="141" y="23"/>
                    <a:pt x="141" y="23"/>
                    <a:pt x="141" y="23"/>
                  </a:cubicBezTo>
                  <a:cubicBezTo>
                    <a:pt x="142" y="23"/>
                    <a:pt x="142" y="23"/>
                    <a:pt x="142" y="23"/>
                  </a:cubicBezTo>
                  <a:cubicBezTo>
                    <a:pt x="142" y="23"/>
                    <a:pt x="142" y="23"/>
                    <a:pt x="143" y="23"/>
                  </a:cubicBezTo>
                  <a:cubicBezTo>
                    <a:pt x="142" y="23"/>
                    <a:pt x="142" y="23"/>
                    <a:pt x="142" y="22"/>
                  </a:cubicBezTo>
                  <a:cubicBezTo>
                    <a:pt x="142" y="22"/>
                    <a:pt x="143" y="22"/>
                    <a:pt x="143" y="22"/>
                  </a:cubicBezTo>
                  <a:cubicBezTo>
                    <a:pt x="143" y="22"/>
                    <a:pt x="143" y="22"/>
                    <a:pt x="143" y="22"/>
                  </a:cubicBezTo>
                  <a:cubicBezTo>
                    <a:pt x="143" y="22"/>
                    <a:pt x="143" y="23"/>
                    <a:pt x="143" y="23"/>
                  </a:cubicBezTo>
                  <a:cubicBezTo>
                    <a:pt x="144" y="23"/>
                    <a:pt x="144" y="23"/>
                    <a:pt x="144" y="23"/>
                  </a:cubicBezTo>
                  <a:cubicBezTo>
                    <a:pt x="144" y="23"/>
                    <a:pt x="144" y="23"/>
                    <a:pt x="144" y="23"/>
                  </a:cubicBezTo>
                  <a:cubicBezTo>
                    <a:pt x="146" y="24"/>
                    <a:pt x="148" y="25"/>
                    <a:pt x="150" y="26"/>
                  </a:cubicBezTo>
                  <a:cubicBezTo>
                    <a:pt x="150" y="27"/>
                    <a:pt x="150" y="27"/>
                    <a:pt x="150" y="27"/>
                  </a:cubicBezTo>
                  <a:cubicBezTo>
                    <a:pt x="150" y="26"/>
                    <a:pt x="149" y="26"/>
                    <a:pt x="149" y="26"/>
                  </a:cubicBezTo>
                  <a:cubicBezTo>
                    <a:pt x="148" y="25"/>
                    <a:pt x="147" y="25"/>
                    <a:pt x="147" y="25"/>
                  </a:cubicBezTo>
                  <a:cubicBezTo>
                    <a:pt x="146" y="25"/>
                    <a:pt x="146" y="25"/>
                    <a:pt x="146" y="25"/>
                  </a:cubicBezTo>
                  <a:cubicBezTo>
                    <a:pt x="145" y="24"/>
                    <a:pt x="145" y="24"/>
                    <a:pt x="144" y="24"/>
                  </a:cubicBezTo>
                  <a:cubicBezTo>
                    <a:pt x="144" y="24"/>
                    <a:pt x="144" y="24"/>
                    <a:pt x="143" y="24"/>
                  </a:cubicBezTo>
                  <a:cubicBezTo>
                    <a:pt x="144" y="25"/>
                    <a:pt x="144" y="25"/>
                    <a:pt x="145" y="25"/>
                  </a:cubicBezTo>
                  <a:cubicBezTo>
                    <a:pt x="145" y="26"/>
                    <a:pt x="145" y="26"/>
                    <a:pt x="146" y="26"/>
                  </a:cubicBezTo>
                  <a:cubicBezTo>
                    <a:pt x="146" y="26"/>
                    <a:pt x="146" y="26"/>
                    <a:pt x="147" y="27"/>
                  </a:cubicBezTo>
                  <a:cubicBezTo>
                    <a:pt x="146" y="26"/>
                    <a:pt x="146" y="26"/>
                    <a:pt x="145" y="26"/>
                  </a:cubicBezTo>
                  <a:cubicBezTo>
                    <a:pt x="145" y="26"/>
                    <a:pt x="145" y="26"/>
                    <a:pt x="145" y="26"/>
                  </a:cubicBezTo>
                  <a:cubicBezTo>
                    <a:pt x="145" y="27"/>
                    <a:pt x="145" y="27"/>
                    <a:pt x="146" y="27"/>
                  </a:cubicBezTo>
                  <a:cubicBezTo>
                    <a:pt x="146" y="27"/>
                    <a:pt x="146" y="27"/>
                    <a:pt x="146" y="28"/>
                  </a:cubicBezTo>
                  <a:cubicBezTo>
                    <a:pt x="146" y="28"/>
                    <a:pt x="146" y="28"/>
                    <a:pt x="147" y="28"/>
                  </a:cubicBezTo>
                  <a:cubicBezTo>
                    <a:pt x="147" y="29"/>
                    <a:pt x="147" y="29"/>
                    <a:pt x="148" y="29"/>
                  </a:cubicBezTo>
                  <a:cubicBezTo>
                    <a:pt x="148" y="29"/>
                    <a:pt x="149" y="29"/>
                    <a:pt x="149" y="29"/>
                  </a:cubicBezTo>
                  <a:cubicBezTo>
                    <a:pt x="150" y="30"/>
                    <a:pt x="150" y="30"/>
                    <a:pt x="150" y="30"/>
                  </a:cubicBezTo>
                  <a:cubicBezTo>
                    <a:pt x="150" y="30"/>
                    <a:pt x="151" y="30"/>
                    <a:pt x="151" y="31"/>
                  </a:cubicBezTo>
                  <a:cubicBezTo>
                    <a:pt x="152" y="31"/>
                    <a:pt x="152" y="31"/>
                    <a:pt x="153" y="32"/>
                  </a:cubicBezTo>
                  <a:cubicBezTo>
                    <a:pt x="153" y="32"/>
                    <a:pt x="153" y="32"/>
                    <a:pt x="153" y="33"/>
                  </a:cubicBezTo>
                  <a:cubicBezTo>
                    <a:pt x="154" y="33"/>
                    <a:pt x="154" y="33"/>
                    <a:pt x="154" y="33"/>
                  </a:cubicBezTo>
                  <a:cubicBezTo>
                    <a:pt x="155" y="34"/>
                    <a:pt x="155" y="34"/>
                    <a:pt x="155" y="34"/>
                  </a:cubicBezTo>
                  <a:cubicBezTo>
                    <a:pt x="155" y="35"/>
                    <a:pt x="155" y="35"/>
                    <a:pt x="156" y="36"/>
                  </a:cubicBezTo>
                  <a:cubicBezTo>
                    <a:pt x="156" y="37"/>
                    <a:pt x="156" y="37"/>
                    <a:pt x="156" y="37"/>
                  </a:cubicBezTo>
                  <a:cubicBezTo>
                    <a:pt x="156" y="37"/>
                    <a:pt x="156" y="38"/>
                    <a:pt x="157" y="38"/>
                  </a:cubicBezTo>
                  <a:cubicBezTo>
                    <a:pt x="157" y="38"/>
                    <a:pt x="157" y="38"/>
                    <a:pt x="157" y="38"/>
                  </a:cubicBezTo>
                  <a:cubicBezTo>
                    <a:pt x="157" y="39"/>
                    <a:pt x="157" y="39"/>
                    <a:pt x="157" y="40"/>
                  </a:cubicBezTo>
                  <a:cubicBezTo>
                    <a:pt x="157" y="40"/>
                    <a:pt x="157" y="40"/>
                    <a:pt x="158" y="40"/>
                  </a:cubicBezTo>
                  <a:cubicBezTo>
                    <a:pt x="158" y="41"/>
                    <a:pt x="158" y="41"/>
                    <a:pt x="158" y="41"/>
                  </a:cubicBezTo>
                  <a:cubicBezTo>
                    <a:pt x="157" y="41"/>
                    <a:pt x="157" y="41"/>
                    <a:pt x="157" y="41"/>
                  </a:cubicBezTo>
                  <a:cubicBezTo>
                    <a:pt x="157" y="42"/>
                    <a:pt x="157" y="42"/>
                    <a:pt x="157" y="42"/>
                  </a:cubicBezTo>
                  <a:cubicBezTo>
                    <a:pt x="158" y="42"/>
                    <a:pt x="158" y="42"/>
                    <a:pt x="158" y="42"/>
                  </a:cubicBezTo>
                  <a:cubicBezTo>
                    <a:pt x="158" y="43"/>
                    <a:pt x="158" y="43"/>
                    <a:pt x="159" y="43"/>
                  </a:cubicBezTo>
                  <a:cubicBezTo>
                    <a:pt x="159" y="43"/>
                    <a:pt x="159" y="43"/>
                    <a:pt x="159" y="43"/>
                  </a:cubicBezTo>
                  <a:cubicBezTo>
                    <a:pt x="159" y="43"/>
                    <a:pt x="159" y="43"/>
                    <a:pt x="159" y="43"/>
                  </a:cubicBezTo>
                  <a:cubicBezTo>
                    <a:pt x="159" y="43"/>
                    <a:pt x="159" y="43"/>
                    <a:pt x="160" y="43"/>
                  </a:cubicBezTo>
                  <a:cubicBezTo>
                    <a:pt x="160" y="43"/>
                    <a:pt x="160" y="43"/>
                    <a:pt x="160" y="43"/>
                  </a:cubicBezTo>
                  <a:cubicBezTo>
                    <a:pt x="160" y="44"/>
                    <a:pt x="160" y="44"/>
                    <a:pt x="160" y="45"/>
                  </a:cubicBezTo>
                  <a:cubicBezTo>
                    <a:pt x="160" y="44"/>
                    <a:pt x="160" y="44"/>
                    <a:pt x="159" y="44"/>
                  </a:cubicBezTo>
                  <a:cubicBezTo>
                    <a:pt x="159" y="44"/>
                    <a:pt x="159" y="44"/>
                    <a:pt x="158" y="44"/>
                  </a:cubicBezTo>
                  <a:cubicBezTo>
                    <a:pt x="158" y="44"/>
                    <a:pt x="158" y="44"/>
                    <a:pt x="158" y="45"/>
                  </a:cubicBezTo>
                  <a:cubicBezTo>
                    <a:pt x="158" y="45"/>
                    <a:pt x="158" y="45"/>
                    <a:pt x="158" y="45"/>
                  </a:cubicBezTo>
                  <a:cubicBezTo>
                    <a:pt x="158" y="45"/>
                    <a:pt x="158" y="45"/>
                    <a:pt x="158" y="45"/>
                  </a:cubicBezTo>
                  <a:cubicBezTo>
                    <a:pt x="158" y="46"/>
                    <a:pt x="158" y="46"/>
                    <a:pt x="158" y="46"/>
                  </a:cubicBezTo>
                  <a:cubicBezTo>
                    <a:pt x="158" y="47"/>
                    <a:pt x="158" y="47"/>
                    <a:pt x="159" y="47"/>
                  </a:cubicBezTo>
                  <a:cubicBezTo>
                    <a:pt x="159" y="48"/>
                    <a:pt x="159" y="48"/>
                    <a:pt x="159" y="48"/>
                  </a:cubicBezTo>
                  <a:cubicBezTo>
                    <a:pt x="159" y="49"/>
                    <a:pt x="159" y="49"/>
                    <a:pt x="159" y="49"/>
                  </a:cubicBezTo>
                  <a:cubicBezTo>
                    <a:pt x="159" y="49"/>
                    <a:pt x="160" y="50"/>
                    <a:pt x="160" y="50"/>
                  </a:cubicBezTo>
                  <a:cubicBezTo>
                    <a:pt x="160" y="50"/>
                    <a:pt x="160" y="50"/>
                    <a:pt x="160" y="51"/>
                  </a:cubicBezTo>
                  <a:cubicBezTo>
                    <a:pt x="160" y="51"/>
                    <a:pt x="160" y="51"/>
                    <a:pt x="161" y="51"/>
                  </a:cubicBezTo>
                  <a:cubicBezTo>
                    <a:pt x="161" y="52"/>
                    <a:pt x="161" y="52"/>
                    <a:pt x="161" y="53"/>
                  </a:cubicBezTo>
                  <a:cubicBezTo>
                    <a:pt x="161" y="53"/>
                    <a:pt x="161" y="53"/>
                    <a:pt x="162" y="54"/>
                  </a:cubicBezTo>
                  <a:cubicBezTo>
                    <a:pt x="162" y="54"/>
                    <a:pt x="162" y="54"/>
                    <a:pt x="162" y="54"/>
                  </a:cubicBezTo>
                  <a:cubicBezTo>
                    <a:pt x="162" y="55"/>
                    <a:pt x="162" y="55"/>
                    <a:pt x="162" y="55"/>
                  </a:cubicBezTo>
                  <a:cubicBezTo>
                    <a:pt x="162" y="55"/>
                    <a:pt x="163" y="55"/>
                    <a:pt x="163" y="55"/>
                  </a:cubicBezTo>
                  <a:cubicBezTo>
                    <a:pt x="163" y="56"/>
                    <a:pt x="163" y="56"/>
                    <a:pt x="164" y="56"/>
                  </a:cubicBezTo>
                  <a:cubicBezTo>
                    <a:pt x="164" y="56"/>
                    <a:pt x="164" y="56"/>
                    <a:pt x="164" y="56"/>
                  </a:cubicBezTo>
                  <a:cubicBezTo>
                    <a:pt x="164" y="56"/>
                    <a:pt x="164" y="57"/>
                    <a:pt x="165" y="57"/>
                  </a:cubicBezTo>
                  <a:cubicBezTo>
                    <a:pt x="165" y="57"/>
                    <a:pt x="165" y="57"/>
                    <a:pt x="165" y="57"/>
                  </a:cubicBezTo>
                  <a:cubicBezTo>
                    <a:pt x="165" y="57"/>
                    <a:pt x="165" y="57"/>
                    <a:pt x="165" y="58"/>
                  </a:cubicBezTo>
                  <a:cubicBezTo>
                    <a:pt x="165" y="58"/>
                    <a:pt x="165" y="58"/>
                    <a:pt x="166" y="58"/>
                  </a:cubicBezTo>
                  <a:cubicBezTo>
                    <a:pt x="166" y="58"/>
                    <a:pt x="166" y="58"/>
                    <a:pt x="166" y="58"/>
                  </a:cubicBezTo>
                  <a:cubicBezTo>
                    <a:pt x="167" y="58"/>
                    <a:pt x="167" y="57"/>
                    <a:pt x="167" y="57"/>
                  </a:cubicBezTo>
                  <a:cubicBezTo>
                    <a:pt x="167" y="56"/>
                    <a:pt x="167" y="56"/>
                    <a:pt x="167" y="56"/>
                  </a:cubicBezTo>
                  <a:cubicBezTo>
                    <a:pt x="167" y="56"/>
                    <a:pt x="167" y="56"/>
                    <a:pt x="168" y="56"/>
                  </a:cubicBezTo>
                  <a:cubicBezTo>
                    <a:pt x="168" y="56"/>
                    <a:pt x="168" y="56"/>
                    <a:pt x="168" y="55"/>
                  </a:cubicBezTo>
                  <a:cubicBezTo>
                    <a:pt x="168" y="55"/>
                    <a:pt x="168" y="55"/>
                    <a:pt x="168" y="54"/>
                  </a:cubicBezTo>
                  <a:cubicBezTo>
                    <a:pt x="169" y="54"/>
                    <a:pt x="169" y="54"/>
                    <a:pt x="169" y="54"/>
                  </a:cubicBezTo>
                  <a:cubicBezTo>
                    <a:pt x="170" y="55"/>
                    <a:pt x="170" y="55"/>
                    <a:pt x="170" y="55"/>
                  </a:cubicBezTo>
                  <a:cubicBezTo>
                    <a:pt x="170" y="55"/>
                    <a:pt x="170" y="55"/>
                    <a:pt x="170" y="55"/>
                  </a:cubicBezTo>
                  <a:cubicBezTo>
                    <a:pt x="170" y="55"/>
                    <a:pt x="170" y="55"/>
                    <a:pt x="171" y="55"/>
                  </a:cubicBezTo>
                  <a:cubicBezTo>
                    <a:pt x="171" y="55"/>
                    <a:pt x="171" y="55"/>
                    <a:pt x="172" y="56"/>
                  </a:cubicBezTo>
                  <a:cubicBezTo>
                    <a:pt x="172" y="56"/>
                    <a:pt x="172" y="56"/>
                    <a:pt x="172" y="56"/>
                  </a:cubicBezTo>
                  <a:cubicBezTo>
                    <a:pt x="173" y="56"/>
                    <a:pt x="173" y="56"/>
                    <a:pt x="173" y="56"/>
                  </a:cubicBezTo>
                  <a:cubicBezTo>
                    <a:pt x="174" y="56"/>
                    <a:pt x="174" y="56"/>
                    <a:pt x="174" y="56"/>
                  </a:cubicBezTo>
                  <a:cubicBezTo>
                    <a:pt x="174" y="55"/>
                    <a:pt x="174" y="55"/>
                    <a:pt x="173" y="54"/>
                  </a:cubicBezTo>
                  <a:cubicBezTo>
                    <a:pt x="174" y="55"/>
                    <a:pt x="174" y="55"/>
                    <a:pt x="175" y="56"/>
                  </a:cubicBezTo>
                  <a:cubicBezTo>
                    <a:pt x="175" y="57"/>
                    <a:pt x="175" y="57"/>
                    <a:pt x="175" y="57"/>
                  </a:cubicBezTo>
                  <a:cubicBezTo>
                    <a:pt x="176" y="57"/>
                    <a:pt x="176" y="57"/>
                    <a:pt x="176" y="57"/>
                  </a:cubicBezTo>
                  <a:cubicBezTo>
                    <a:pt x="176" y="58"/>
                    <a:pt x="177" y="58"/>
                    <a:pt x="177" y="58"/>
                  </a:cubicBezTo>
                  <a:cubicBezTo>
                    <a:pt x="177" y="58"/>
                    <a:pt x="178" y="58"/>
                    <a:pt x="178" y="59"/>
                  </a:cubicBezTo>
                  <a:cubicBezTo>
                    <a:pt x="178" y="59"/>
                    <a:pt x="178" y="59"/>
                    <a:pt x="178" y="58"/>
                  </a:cubicBezTo>
                  <a:cubicBezTo>
                    <a:pt x="179" y="59"/>
                    <a:pt x="179" y="59"/>
                    <a:pt x="180" y="60"/>
                  </a:cubicBezTo>
                  <a:cubicBezTo>
                    <a:pt x="180" y="60"/>
                    <a:pt x="180" y="60"/>
                    <a:pt x="180" y="60"/>
                  </a:cubicBezTo>
                  <a:cubicBezTo>
                    <a:pt x="181" y="61"/>
                    <a:pt x="181" y="63"/>
                    <a:pt x="182" y="65"/>
                  </a:cubicBezTo>
                  <a:cubicBezTo>
                    <a:pt x="182" y="65"/>
                    <a:pt x="182" y="65"/>
                    <a:pt x="182" y="65"/>
                  </a:cubicBezTo>
                  <a:cubicBezTo>
                    <a:pt x="182" y="65"/>
                    <a:pt x="182" y="65"/>
                    <a:pt x="182" y="65"/>
                  </a:cubicBezTo>
                  <a:cubicBezTo>
                    <a:pt x="182" y="65"/>
                    <a:pt x="182" y="65"/>
                    <a:pt x="182" y="65"/>
                  </a:cubicBezTo>
                  <a:cubicBezTo>
                    <a:pt x="182" y="65"/>
                    <a:pt x="182" y="65"/>
                    <a:pt x="182" y="65"/>
                  </a:cubicBezTo>
                  <a:cubicBezTo>
                    <a:pt x="182" y="65"/>
                    <a:pt x="182" y="65"/>
                    <a:pt x="182" y="65"/>
                  </a:cubicBezTo>
                  <a:cubicBezTo>
                    <a:pt x="182" y="64"/>
                    <a:pt x="182" y="64"/>
                    <a:pt x="181" y="64"/>
                  </a:cubicBezTo>
                  <a:cubicBezTo>
                    <a:pt x="181" y="64"/>
                    <a:pt x="181" y="64"/>
                    <a:pt x="181" y="64"/>
                  </a:cubicBezTo>
                  <a:cubicBezTo>
                    <a:pt x="181" y="63"/>
                    <a:pt x="181" y="63"/>
                    <a:pt x="181" y="63"/>
                  </a:cubicBezTo>
                  <a:cubicBezTo>
                    <a:pt x="180" y="63"/>
                    <a:pt x="180" y="62"/>
                    <a:pt x="180" y="62"/>
                  </a:cubicBezTo>
                  <a:cubicBezTo>
                    <a:pt x="180" y="62"/>
                    <a:pt x="180" y="62"/>
                    <a:pt x="180" y="62"/>
                  </a:cubicBezTo>
                  <a:cubicBezTo>
                    <a:pt x="180" y="63"/>
                    <a:pt x="180" y="63"/>
                    <a:pt x="179" y="63"/>
                  </a:cubicBezTo>
                  <a:cubicBezTo>
                    <a:pt x="180" y="63"/>
                    <a:pt x="180" y="63"/>
                    <a:pt x="180" y="63"/>
                  </a:cubicBezTo>
                  <a:cubicBezTo>
                    <a:pt x="180" y="64"/>
                    <a:pt x="181" y="64"/>
                    <a:pt x="181" y="64"/>
                  </a:cubicBezTo>
                  <a:cubicBezTo>
                    <a:pt x="181" y="64"/>
                    <a:pt x="181" y="64"/>
                    <a:pt x="181" y="64"/>
                  </a:cubicBezTo>
                  <a:cubicBezTo>
                    <a:pt x="181" y="64"/>
                    <a:pt x="181" y="64"/>
                    <a:pt x="180" y="64"/>
                  </a:cubicBezTo>
                  <a:cubicBezTo>
                    <a:pt x="180" y="64"/>
                    <a:pt x="180" y="64"/>
                    <a:pt x="180" y="64"/>
                  </a:cubicBezTo>
                  <a:cubicBezTo>
                    <a:pt x="180" y="64"/>
                    <a:pt x="180" y="64"/>
                    <a:pt x="180" y="64"/>
                  </a:cubicBezTo>
                  <a:cubicBezTo>
                    <a:pt x="181" y="64"/>
                    <a:pt x="181" y="64"/>
                    <a:pt x="181" y="65"/>
                  </a:cubicBezTo>
                  <a:cubicBezTo>
                    <a:pt x="181" y="65"/>
                    <a:pt x="181" y="65"/>
                    <a:pt x="181" y="65"/>
                  </a:cubicBezTo>
                  <a:cubicBezTo>
                    <a:pt x="181" y="65"/>
                    <a:pt x="181" y="65"/>
                    <a:pt x="182" y="65"/>
                  </a:cubicBezTo>
                  <a:cubicBezTo>
                    <a:pt x="181" y="65"/>
                    <a:pt x="181" y="65"/>
                    <a:pt x="181" y="65"/>
                  </a:cubicBezTo>
                  <a:cubicBezTo>
                    <a:pt x="181" y="65"/>
                    <a:pt x="181" y="65"/>
                    <a:pt x="181" y="65"/>
                  </a:cubicBezTo>
                  <a:cubicBezTo>
                    <a:pt x="181" y="66"/>
                    <a:pt x="181" y="66"/>
                    <a:pt x="182" y="66"/>
                  </a:cubicBezTo>
                  <a:cubicBezTo>
                    <a:pt x="182" y="66"/>
                    <a:pt x="182" y="66"/>
                    <a:pt x="182" y="66"/>
                  </a:cubicBezTo>
                  <a:cubicBezTo>
                    <a:pt x="182" y="67"/>
                    <a:pt x="182" y="67"/>
                    <a:pt x="183" y="67"/>
                  </a:cubicBezTo>
                  <a:cubicBezTo>
                    <a:pt x="183" y="67"/>
                    <a:pt x="183" y="68"/>
                    <a:pt x="183" y="68"/>
                  </a:cubicBezTo>
                  <a:cubicBezTo>
                    <a:pt x="183" y="68"/>
                    <a:pt x="183" y="68"/>
                    <a:pt x="184" y="68"/>
                  </a:cubicBezTo>
                  <a:cubicBezTo>
                    <a:pt x="190" y="85"/>
                    <a:pt x="191" y="104"/>
                    <a:pt x="186" y="122"/>
                  </a:cubicBezTo>
                  <a:cubicBezTo>
                    <a:pt x="183" y="132"/>
                    <a:pt x="178" y="141"/>
                    <a:pt x="172" y="149"/>
                  </a:cubicBezTo>
                  <a:cubicBezTo>
                    <a:pt x="155" y="171"/>
                    <a:pt x="128" y="185"/>
                    <a:pt x="99" y="184"/>
                  </a:cubicBezTo>
                  <a:close/>
                  <a:moveTo>
                    <a:pt x="128" y="59"/>
                  </a:moveTo>
                  <a:cubicBezTo>
                    <a:pt x="128" y="59"/>
                    <a:pt x="129" y="59"/>
                    <a:pt x="129" y="59"/>
                  </a:cubicBezTo>
                  <a:cubicBezTo>
                    <a:pt x="129" y="60"/>
                    <a:pt x="129" y="60"/>
                    <a:pt x="129" y="61"/>
                  </a:cubicBezTo>
                  <a:cubicBezTo>
                    <a:pt x="129" y="61"/>
                    <a:pt x="129" y="61"/>
                    <a:pt x="129" y="61"/>
                  </a:cubicBezTo>
                  <a:cubicBezTo>
                    <a:pt x="128" y="60"/>
                    <a:pt x="128" y="60"/>
                    <a:pt x="128" y="60"/>
                  </a:cubicBezTo>
                  <a:cubicBezTo>
                    <a:pt x="128" y="60"/>
                    <a:pt x="128" y="60"/>
                    <a:pt x="128" y="60"/>
                  </a:cubicBezTo>
                  <a:cubicBezTo>
                    <a:pt x="128" y="61"/>
                    <a:pt x="127" y="61"/>
                    <a:pt x="127" y="61"/>
                  </a:cubicBezTo>
                  <a:cubicBezTo>
                    <a:pt x="127" y="61"/>
                    <a:pt x="127" y="61"/>
                    <a:pt x="127" y="62"/>
                  </a:cubicBezTo>
                  <a:cubicBezTo>
                    <a:pt x="127" y="62"/>
                    <a:pt x="126" y="62"/>
                    <a:pt x="126" y="62"/>
                  </a:cubicBezTo>
                  <a:cubicBezTo>
                    <a:pt x="126" y="62"/>
                    <a:pt x="127" y="61"/>
                    <a:pt x="126" y="61"/>
                  </a:cubicBezTo>
                  <a:cubicBezTo>
                    <a:pt x="125" y="60"/>
                    <a:pt x="126" y="60"/>
                    <a:pt x="126" y="60"/>
                  </a:cubicBezTo>
                  <a:cubicBezTo>
                    <a:pt x="126" y="60"/>
                    <a:pt x="126" y="58"/>
                    <a:pt x="125" y="58"/>
                  </a:cubicBezTo>
                  <a:cubicBezTo>
                    <a:pt x="125" y="58"/>
                    <a:pt x="126" y="58"/>
                    <a:pt x="127" y="59"/>
                  </a:cubicBezTo>
                  <a:cubicBezTo>
                    <a:pt x="128" y="60"/>
                    <a:pt x="128" y="59"/>
                    <a:pt x="128" y="59"/>
                  </a:cubicBezTo>
                  <a:close/>
                  <a:moveTo>
                    <a:pt x="130" y="64"/>
                  </a:moveTo>
                  <a:cubicBezTo>
                    <a:pt x="129" y="64"/>
                    <a:pt x="129" y="64"/>
                    <a:pt x="128" y="64"/>
                  </a:cubicBezTo>
                  <a:cubicBezTo>
                    <a:pt x="128" y="64"/>
                    <a:pt x="127" y="64"/>
                    <a:pt x="127" y="64"/>
                  </a:cubicBezTo>
                  <a:cubicBezTo>
                    <a:pt x="127" y="64"/>
                    <a:pt x="126" y="64"/>
                    <a:pt x="126" y="64"/>
                  </a:cubicBezTo>
                  <a:cubicBezTo>
                    <a:pt x="126" y="64"/>
                    <a:pt x="126" y="64"/>
                    <a:pt x="125" y="64"/>
                  </a:cubicBezTo>
                  <a:cubicBezTo>
                    <a:pt x="125" y="64"/>
                    <a:pt x="126" y="63"/>
                    <a:pt x="126" y="63"/>
                  </a:cubicBezTo>
                  <a:cubicBezTo>
                    <a:pt x="127" y="63"/>
                    <a:pt x="127" y="63"/>
                    <a:pt x="128" y="63"/>
                  </a:cubicBezTo>
                  <a:cubicBezTo>
                    <a:pt x="129" y="63"/>
                    <a:pt x="130" y="64"/>
                    <a:pt x="130" y="64"/>
                  </a:cubicBezTo>
                  <a:close/>
                  <a:moveTo>
                    <a:pt x="129" y="62"/>
                  </a:moveTo>
                  <a:cubicBezTo>
                    <a:pt x="129" y="62"/>
                    <a:pt x="130" y="62"/>
                    <a:pt x="131" y="62"/>
                  </a:cubicBezTo>
                  <a:cubicBezTo>
                    <a:pt x="131" y="63"/>
                    <a:pt x="132" y="63"/>
                    <a:pt x="132" y="63"/>
                  </a:cubicBezTo>
                  <a:cubicBezTo>
                    <a:pt x="132" y="63"/>
                    <a:pt x="132" y="63"/>
                    <a:pt x="133" y="63"/>
                  </a:cubicBezTo>
                  <a:cubicBezTo>
                    <a:pt x="133" y="63"/>
                    <a:pt x="133" y="63"/>
                    <a:pt x="133" y="64"/>
                  </a:cubicBezTo>
                  <a:cubicBezTo>
                    <a:pt x="133" y="64"/>
                    <a:pt x="133" y="64"/>
                    <a:pt x="133" y="64"/>
                  </a:cubicBezTo>
                  <a:cubicBezTo>
                    <a:pt x="132" y="64"/>
                    <a:pt x="132" y="64"/>
                    <a:pt x="131" y="64"/>
                  </a:cubicBezTo>
                  <a:cubicBezTo>
                    <a:pt x="131" y="63"/>
                    <a:pt x="131" y="63"/>
                    <a:pt x="131" y="63"/>
                  </a:cubicBezTo>
                  <a:cubicBezTo>
                    <a:pt x="130" y="63"/>
                    <a:pt x="130" y="63"/>
                    <a:pt x="129" y="62"/>
                  </a:cubicBezTo>
                  <a:close/>
                  <a:moveTo>
                    <a:pt x="135" y="99"/>
                  </a:moveTo>
                  <a:cubicBezTo>
                    <a:pt x="134" y="99"/>
                    <a:pt x="134" y="100"/>
                    <a:pt x="134" y="100"/>
                  </a:cubicBezTo>
                  <a:cubicBezTo>
                    <a:pt x="135" y="100"/>
                    <a:pt x="135" y="100"/>
                    <a:pt x="136" y="100"/>
                  </a:cubicBezTo>
                  <a:cubicBezTo>
                    <a:pt x="136" y="100"/>
                    <a:pt x="136" y="100"/>
                    <a:pt x="135" y="99"/>
                  </a:cubicBezTo>
                  <a:close/>
                  <a:moveTo>
                    <a:pt x="109" y="14"/>
                  </a:moveTo>
                  <a:cubicBezTo>
                    <a:pt x="109" y="14"/>
                    <a:pt x="109" y="14"/>
                    <a:pt x="108" y="13"/>
                  </a:cubicBezTo>
                  <a:cubicBezTo>
                    <a:pt x="108" y="13"/>
                    <a:pt x="108" y="13"/>
                    <a:pt x="107" y="13"/>
                  </a:cubicBezTo>
                  <a:cubicBezTo>
                    <a:pt x="108" y="14"/>
                    <a:pt x="108" y="14"/>
                    <a:pt x="108" y="14"/>
                  </a:cubicBezTo>
                  <a:cubicBezTo>
                    <a:pt x="108" y="14"/>
                    <a:pt x="108" y="14"/>
                    <a:pt x="107" y="14"/>
                  </a:cubicBezTo>
                  <a:cubicBezTo>
                    <a:pt x="108" y="14"/>
                    <a:pt x="108" y="14"/>
                    <a:pt x="108" y="14"/>
                  </a:cubicBezTo>
                  <a:cubicBezTo>
                    <a:pt x="108" y="14"/>
                    <a:pt x="109" y="14"/>
                    <a:pt x="109" y="15"/>
                  </a:cubicBezTo>
                  <a:cubicBezTo>
                    <a:pt x="109" y="14"/>
                    <a:pt x="109" y="14"/>
                    <a:pt x="110" y="14"/>
                  </a:cubicBezTo>
                  <a:cubicBezTo>
                    <a:pt x="110" y="14"/>
                    <a:pt x="110" y="15"/>
                    <a:pt x="111" y="14"/>
                  </a:cubicBezTo>
                  <a:cubicBezTo>
                    <a:pt x="111" y="14"/>
                    <a:pt x="112" y="13"/>
                    <a:pt x="112" y="13"/>
                  </a:cubicBezTo>
                  <a:cubicBezTo>
                    <a:pt x="112" y="13"/>
                    <a:pt x="112" y="13"/>
                    <a:pt x="111" y="13"/>
                  </a:cubicBezTo>
                  <a:cubicBezTo>
                    <a:pt x="111" y="13"/>
                    <a:pt x="111" y="13"/>
                    <a:pt x="111" y="13"/>
                  </a:cubicBezTo>
                  <a:cubicBezTo>
                    <a:pt x="110" y="13"/>
                    <a:pt x="110" y="13"/>
                    <a:pt x="110" y="13"/>
                  </a:cubicBezTo>
                  <a:cubicBezTo>
                    <a:pt x="109" y="13"/>
                    <a:pt x="109" y="13"/>
                    <a:pt x="109" y="13"/>
                  </a:cubicBezTo>
                  <a:cubicBezTo>
                    <a:pt x="109" y="13"/>
                    <a:pt x="108" y="13"/>
                    <a:pt x="108" y="13"/>
                  </a:cubicBezTo>
                  <a:cubicBezTo>
                    <a:pt x="108" y="13"/>
                    <a:pt x="108" y="13"/>
                    <a:pt x="108" y="13"/>
                  </a:cubicBezTo>
                  <a:cubicBezTo>
                    <a:pt x="108" y="13"/>
                    <a:pt x="108" y="13"/>
                    <a:pt x="108" y="13"/>
                  </a:cubicBezTo>
                  <a:cubicBezTo>
                    <a:pt x="109" y="13"/>
                    <a:pt x="109" y="14"/>
                    <a:pt x="109" y="14"/>
                  </a:cubicBezTo>
                  <a:close/>
                  <a:moveTo>
                    <a:pt x="107" y="14"/>
                  </a:moveTo>
                  <a:cubicBezTo>
                    <a:pt x="107" y="13"/>
                    <a:pt x="107" y="13"/>
                    <a:pt x="107" y="13"/>
                  </a:cubicBezTo>
                  <a:cubicBezTo>
                    <a:pt x="107" y="13"/>
                    <a:pt x="106" y="13"/>
                    <a:pt x="106" y="13"/>
                  </a:cubicBezTo>
                  <a:cubicBezTo>
                    <a:pt x="106" y="13"/>
                    <a:pt x="106" y="13"/>
                    <a:pt x="106" y="13"/>
                  </a:cubicBezTo>
                  <a:cubicBezTo>
                    <a:pt x="106" y="14"/>
                    <a:pt x="106" y="14"/>
                    <a:pt x="106" y="14"/>
                  </a:cubicBezTo>
                  <a:cubicBezTo>
                    <a:pt x="107" y="14"/>
                    <a:pt x="107" y="14"/>
                    <a:pt x="107" y="14"/>
                  </a:cubicBezTo>
                  <a:close/>
                  <a:moveTo>
                    <a:pt x="114" y="15"/>
                  </a:moveTo>
                  <a:cubicBezTo>
                    <a:pt x="114" y="15"/>
                    <a:pt x="114" y="15"/>
                    <a:pt x="114" y="15"/>
                  </a:cubicBezTo>
                  <a:cubicBezTo>
                    <a:pt x="115" y="15"/>
                    <a:pt x="115" y="16"/>
                    <a:pt x="116" y="16"/>
                  </a:cubicBezTo>
                  <a:cubicBezTo>
                    <a:pt x="115" y="15"/>
                    <a:pt x="115" y="15"/>
                    <a:pt x="115" y="15"/>
                  </a:cubicBezTo>
                  <a:cubicBezTo>
                    <a:pt x="115" y="15"/>
                    <a:pt x="114" y="15"/>
                    <a:pt x="114" y="15"/>
                  </a:cubicBezTo>
                  <a:close/>
                  <a:moveTo>
                    <a:pt x="110" y="15"/>
                  </a:moveTo>
                  <a:cubicBezTo>
                    <a:pt x="109" y="15"/>
                    <a:pt x="109" y="15"/>
                    <a:pt x="109" y="16"/>
                  </a:cubicBezTo>
                  <a:cubicBezTo>
                    <a:pt x="109" y="16"/>
                    <a:pt x="110" y="16"/>
                    <a:pt x="110" y="16"/>
                  </a:cubicBezTo>
                  <a:cubicBezTo>
                    <a:pt x="110" y="16"/>
                    <a:pt x="110" y="16"/>
                    <a:pt x="110" y="16"/>
                  </a:cubicBezTo>
                  <a:cubicBezTo>
                    <a:pt x="110" y="16"/>
                    <a:pt x="110" y="16"/>
                    <a:pt x="109" y="16"/>
                  </a:cubicBezTo>
                  <a:cubicBezTo>
                    <a:pt x="110" y="16"/>
                    <a:pt x="110" y="16"/>
                    <a:pt x="110" y="16"/>
                  </a:cubicBezTo>
                  <a:cubicBezTo>
                    <a:pt x="110" y="16"/>
                    <a:pt x="110" y="16"/>
                    <a:pt x="109" y="16"/>
                  </a:cubicBezTo>
                  <a:cubicBezTo>
                    <a:pt x="109" y="16"/>
                    <a:pt x="109" y="16"/>
                    <a:pt x="108" y="16"/>
                  </a:cubicBezTo>
                  <a:cubicBezTo>
                    <a:pt x="108" y="16"/>
                    <a:pt x="108" y="16"/>
                    <a:pt x="108" y="15"/>
                  </a:cubicBezTo>
                  <a:cubicBezTo>
                    <a:pt x="107" y="15"/>
                    <a:pt x="107" y="15"/>
                    <a:pt x="107" y="15"/>
                  </a:cubicBezTo>
                  <a:cubicBezTo>
                    <a:pt x="107" y="15"/>
                    <a:pt x="107" y="15"/>
                    <a:pt x="106" y="15"/>
                  </a:cubicBezTo>
                  <a:cubicBezTo>
                    <a:pt x="106" y="15"/>
                    <a:pt x="106" y="15"/>
                    <a:pt x="106" y="15"/>
                  </a:cubicBezTo>
                  <a:cubicBezTo>
                    <a:pt x="106" y="15"/>
                    <a:pt x="106" y="15"/>
                    <a:pt x="106" y="15"/>
                  </a:cubicBezTo>
                  <a:cubicBezTo>
                    <a:pt x="106" y="15"/>
                    <a:pt x="107" y="15"/>
                    <a:pt x="107" y="15"/>
                  </a:cubicBezTo>
                  <a:cubicBezTo>
                    <a:pt x="107" y="15"/>
                    <a:pt x="107" y="14"/>
                    <a:pt x="107" y="14"/>
                  </a:cubicBezTo>
                  <a:cubicBezTo>
                    <a:pt x="107" y="14"/>
                    <a:pt x="107" y="14"/>
                    <a:pt x="107" y="14"/>
                  </a:cubicBezTo>
                  <a:cubicBezTo>
                    <a:pt x="107" y="14"/>
                    <a:pt x="107" y="14"/>
                    <a:pt x="106" y="14"/>
                  </a:cubicBezTo>
                  <a:cubicBezTo>
                    <a:pt x="106" y="14"/>
                    <a:pt x="106" y="14"/>
                    <a:pt x="106" y="15"/>
                  </a:cubicBezTo>
                  <a:cubicBezTo>
                    <a:pt x="106" y="15"/>
                    <a:pt x="105" y="14"/>
                    <a:pt x="104" y="15"/>
                  </a:cubicBezTo>
                  <a:cubicBezTo>
                    <a:pt x="104" y="15"/>
                    <a:pt x="104" y="15"/>
                    <a:pt x="104" y="15"/>
                  </a:cubicBezTo>
                  <a:cubicBezTo>
                    <a:pt x="104" y="15"/>
                    <a:pt x="104" y="15"/>
                    <a:pt x="103" y="15"/>
                  </a:cubicBezTo>
                  <a:cubicBezTo>
                    <a:pt x="102" y="15"/>
                    <a:pt x="102" y="16"/>
                    <a:pt x="102" y="16"/>
                  </a:cubicBezTo>
                  <a:cubicBezTo>
                    <a:pt x="103" y="16"/>
                    <a:pt x="103" y="16"/>
                    <a:pt x="103" y="16"/>
                  </a:cubicBezTo>
                  <a:cubicBezTo>
                    <a:pt x="103" y="16"/>
                    <a:pt x="104" y="17"/>
                    <a:pt x="104" y="16"/>
                  </a:cubicBezTo>
                  <a:cubicBezTo>
                    <a:pt x="104" y="16"/>
                    <a:pt x="104" y="17"/>
                    <a:pt x="105" y="16"/>
                  </a:cubicBezTo>
                  <a:cubicBezTo>
                    <a:pt x="106" y="16"/>
                    <a:pt x="106" y="16"/>
                    <a:pt x="106" y="16"/>
                  </a:cubicBezTo>
                  <a:cubicBezTo>
                    <a:pt x="106" y="16"/>
                    <a:pt x="106" y="16"/>
                    <a:pt x="106" y="16"/>
                  </a:cubicBezTo>
                  <a:cubicBezTo>
                    <a:pt x="106" y="17"/>
                    <a:pt x="106" y="17"/>
                    <a:pt x="105" y="17"/>
                  </a:cubicBezTo>
                  <a:cubicBezTo>
                    <a:pt x="105" y="17"/>
                    <a:pt x="105" y="17"/>
                    <a:pt x="105" y="17"/>
                  </a:cubicBezTo>
                  <a:cubicBezTo>
                    <a:pt x="105" y="17"/>
                    <a:pt x="106" y="17"/>
                    <a:pt x="106" y="17"/>
                  </a:cubicBezTo>
                  <a:cubicBezTo>
                    <a:pt x="106" y="17"/>
                    <a:pt x="106" y="17"/>
                    <a:pt x="107" y="17"/>
                  </a:cubicBezTo>
                  <a:cubicBezTo>
                    <a:pt x="107" y="17"/>
                    <a:pt x="107" y="17"/>
                    <a:pt x="108" y="17"/>
                  </a:cubicBezTo>
                  <a:cubicBezTo>
                    <a:pt x="108" y="17"/>
                    <a:pt x="108" y="17"/>
                    <a:pt x="109" y="17"/>
                  </a:cubicBezTo>
                  <a:cubicBezTo>
                    <a:pt x="109" y="17"/>
                    <a:pt x="109" y="17"/>
                    <a:pt x="110" y="17"/>
                  </a:cubicBezTo>
                  <a:cubicBezTo>
                    <a:pt x="111" y="17"/>
                    <a:pt x="111" y="17"/>
                    <a:pt x="112" y="18"/>
                  </a:cubicBezTo>
                  <a:cubicBezTo>
                    <a:pt x="112" y="18"/>
                    <a:pt x="113" y="18"/>
                    <a:pt x="113" y="18"/>
                  </a:cubicBezTo>
                  <a:cubicBezTo>
                    <a:pt x="114" y="17"/>
                    <a:pt x="114" y="17"/>
                    <a:pt x="114" y="17"/>
                  </a:cubicBezTo>
                  <a:cubicBezTo>
                    <a:pt x="114" y="17"/>
                    <a:pt x="114" y="17"/>
                    <a:pt x="114" y="16"/>
                  </a:cubicBezTo>
                  <a:cubicBezTo>
                    <a:pt x="113" y="16"/>
                    <a:pt x="113" y="16"/>
                    <a:pt x="113" y="17"/>
                  </a:cubicBezTo>
                  <a:cubicBezTo>
                    <a:pt x="112" y="16"/>
                    <a:pt x="112" y="16"/>
                    <a:pt x="112" y="16"/>
                  </a:cubicBezTo>
                  <a:cubicBezTo>
                    <a:pt x="112" y="16"/>
                    <a:pt x="112" y="16"/>
                    <a:pt x="112" y="16"/>
                  </a:cubicBezTo>
                  <a:cubicBezTo>
                    <a:pt x="112" y="16"/>
                    <a:pt x="112" y="15"/>
                    <a:pt x="112" y="15"/>
                  </a:cubicBezTo>
                  <a:cubicBezTo>
                    <a:pt x="111" y="15"/>
                    <a:pt x="111" y="15"/>
                    <a:pt x="111" y="15"/>
                  </a:cubicBezTo>
                  <a:cubicBezTo>
                    <a:pt x="111" y="15"/>
                    <a:pt x="111" y="15"/>
                    <a:pt x="110" y="15"/>
                  </a:cubicBezTo>
                  <a:cubicBezTo>
                    <a:pt x="110" y="15"/>
                    <a:pt x="110" y="15"/>
                    <a:pt x="110" y="15"/>
                  </a:cubicBezTo>
                  <a:close/>
                  <a:moveTo>
                    <a:pt x="40" y="36"/>
                  </a:moveTo>
                  <a:cubicBezTo>
                    <a:pt x="40" y="36"/>
                    <a:pt x="40" y="36"/>
                    <a:pt x="40" y="37"/>
                  </a:cubicBezTo>
                  <a:cubicBezTo>
                    <a:pt x="40" y="37"/>
                    <a:pt x="40" y="36"/>
                    <a:pt x="40" y="36"/>
                  </a:cubicBezTo>
                  <a:cubicBezTo>
                    <a:pt x="41" y="36"/>
                    <a:pt x="41" y="36"/>
                    <a:pt x="41" y="36"/>
                  </a:cubicBezTo>
                  <a:cubicBezTo>
                    <a:pt x="40" y="36"/>
                    <a:pt x="40" y="36"/>
                    <a:pt x="40" y="36"/>
                  </a:cubicBezTo>
                  <a:close/>
                  <a:moveTo>
                    <a:pt x="99" y="15"/>
                  </a:moveTo>
                  <a:cubicBezTo>
                    <a:pt x="99" y="15"/>
                    <a:pt x="99" y="15"/>
                    <a:pt x="100" y="15"/>
                  </a:cubicBezTo>
                  <a:cubicBezTo>
                    <a:pt x="100" y="15"/>
                    <a:pt x="100" y="15"/>
                    <a:pt x="100" y="15"/>
                  </a:cubicBezTo>
                  <a:cubicBezTo>
                    <a:pt x="100" y="15"/>
                    <a:pt x="100" y="15"/>
                    <a:pt x="101" y="15"/>
                  </a:cubicBezTo>
                  <a:cubicBezTo>
                    <a:pt x="101" y="15"/>
                    <a:pt x="101" y="15"/>
                    <a:pt x="101" y="15"/>
                  </a:cubicBezTo>
                  <a:cubicBezTo>
                    <a:pt x="102" y="15"/>
                    <a:pt x="102" y="15"/>
                    <a:pt x="102" y="15"/>
                  </a:cubicBezTo>
                  <a:cubicBezTo>
                    <a:pt x="102" y="15"/>
                    <a:pt x="102" y="14"/>
                    <a:pt x="103" y="14"/>
                  </a:cubicBezTo>
                  <a:cubicBezTo>
                    <a:pt x="103" y="14"/>
                    <a:pt x="103" y="14"/>
                    <a:pt x="103" y="15"/>
                  </a:cubicBezTo>
                  <a:cubicBezTo>
                    <a:pt x="103" y="15"/>
                    <a:pt x="103" y="15"/>
                    <a:pt x="103" y="15"/>
                  </a:cubicBezTo>
                  <a:cubicBezTo>
                    <a:pt x="103" y="15"/>
                    <a:pt x="103" y="15"/>
                    <a:pt x="103" y="15"/>
                  </a:cubicBezTo>
                  <a:cubicBezTo>
                    <a:pt x="103" y="15"/>
                    <a:pt x="103" y="15"/>
                    <a:pt x="104" y="14"/>
                  </a:cubicBezTo>
                  <a:cubicBezTo>
                    <a:pt x="104" y="14"/>
                    <a:pt x="104" y="14"/>
                    <a:pt x="104" y="14"/>
                  </a:cubicBezTo>
                  <a:cubicBezTo>
                    <a:pt x="105" y="14"/>
                    <a:pt x="105" y="14"/>
                    <a:pt x="105" y="14"/>
                  </a:cubicBezTo>
                  <a:cubicBezTo>
                    <a:pt x="105" y="14"/>
                    <a:pt x="105" y="14"/>
                    <a:pt x="105" y="14"/>
                  </a:cubicBezTo>
                  <a:cubicBezTo>
                    <a:pt x="105" y="14"/>
                    <a:pt x="105" y="14"/>
                    <a:pt x="105" y="14"/>
                  </a:cubicBezTo>
                  <a:cubicBezTo>
                    <a:pt x="105" y="14"/>
                    <a:pt x="105" y="14"/>
                    <a:pt x="105" y="14"/>
                  </a:cubicBezTo>
                  <a:cubicBezTo>
                    <a:pt x="105" y="13"/>
                    <a:pt x="105" y="13"/>
                    <a:pt x="104" y="13"/>
                  </a:cubicBezTo>
                  <a:cubicBezTo>
                    <a:pt x="104" y="13"/>
                    <a:pt x="104" y="13"/>
                    <a:pt x="104" y="14"/>
                  </a:cubicBezTo>
                  <a:cubicBezTo>
                    <a:pt x="104" y="14"/>
                    <a:pt x="103" y="14"/>
                    <a:pt x="103" y="13"/>
                  </a:cubicBezTo>
                  <a:cubicBezTo>
                    <a:pt x="103" y="13"/>
                    <a:pt x="103" y="13"/>
                    <a:pt x="102" y="13"/>
                  </a:cubicBezTo>
                  <a:cubicBezTo>
                    <a:pt x="102" y="13"/>
                    <a:pt x="102" y="13"/>
                    <a:pt x="102" y="13"/>
                  </a:cubicBezTo>
                  <a:cubicBezTo>
                    <a:pt x="102" y="14"/>
                    <a:pt x="102" y="14"/>
                    <a:pt x="101" y="14"/>
                  </a:cubicBezTo>
                  <a:cubicBezTo>
                    <a:pt x="101" y="14"/>
                    <a:pt x="101" y="14"/>
                    <a:pt x="101" y="14"/>
                  </a:cubicBezTo>
                  <a:cubicBezTo>
                    <a:pt x="100" y="14"/>
                    <a:pt x="100" y="14"/>
                    <a:pt x="99" y="14"/>
                  </a:cubicBezTo>
                  <a:cubicBezTo>
                    <a:pt x="99" y="14"/>
                    <a:pt x="99" y="14"/>
                    <a:pt x="98" y="14"/>
                  </a:cubicBezTo>
                  <a:cubicBezTo>
                    <a:pt x="98" y="14"/>
                    <a:pt x="98" y="14"/>
                    <a:pt x="98" y="14"/>
                  </a:cubicBezTo>
                  <a:cubicBezTo>
                    <a:pt x="98" y="15"/>
                    <a:pt x="98" y="15"/>
                    <a:pt x="98" y="15"/>
                  </a:cubicBezTo>
                  <a:cubicBezTo>
                    <a:pt x="98" y="15"/>
                    <a:pt x="99" y="15"/>
                    <a:pt x="99" y="15"/>
                  </a:cubicBezTo>
                  <a:close/>
                  <a:moveTo>
                    <a:pt x="44" y="35"/>
                  </a:moveTo>
                  <a:cubicBezTo>
                    <a:pt x="44" y="35"/>
                    <a:pt x="44" y="35"/>
                    <a:pt x="43" y="35"/>
                  </a:cubicBezTo>
                  <a:cubicBezTo>
                    <a:pt x="43" y="35"/>
                    <a:pt x="43" y="35"/>
                    <a:pt x="43" y="36"/>
                  </a:cubicBezTo>
                  <a:cubicBezTo>
                    <a:pt x="43" y="36"/>
                    <a:pt x="43" y="36"/>
                    <a:pt x="42" y="36"/>
                  </a:cubicBezTo>
                  <a:cubicBezTo>
                    <a:pt x="42" y="36"/>
                    <a:pt x="42" y="36"/>
                    <a:pt x="41" y="36"/>
                  </a:cubicBezTo>
                  <a:cubicBezTo>
                    <a:pt x="41" y="36"/>
                    <a:pt x="41" y="36"/>
                    <a:pt x="41" y="36"/>
                  </a:cubicBezTo>
                  <a:cubicBezTo>
                    <a:pt x="41" y="36"/>
                    <a:pt x="42" y="36"/>
                    <a:pt x="43" y="36"/>
                  </a:cubicBezTo>
                  <a:cubicBezTo>
                    <a:pt x="43" y="36"/>
                    <a:pt x="44" y="35"/>
                    <a:pt x="44" y="35"/>
                  </a:cubicBezTo>
                  <a:cubicBezTo>
                    <a:pt x="44" y="35"/>
                    <a:pt x="44" y="35"/>
                    <a:pt x="45" y="35"/>
                  </a:cubicBezTo>
                  <a:cubicBezTo>
                    <a:pt x="45" y="35"/>
                    <a:pt x="45" y="35"/>
                    <a:pt x="44" y="35"/>
                  </a:cubicBezTo>
                  <a:close/>
                  <a:moveTo>
                    <a:pt x="122" y="16"/>
                  </a:moveTo>
                  <a:cubicBezTo>
                    <a:pt x="122" y="16"/>
                    <a:pt x="122" y="16"/>
                    <a:pt x="122" y="16"/>
                  </a:cubicBezTo>
                  <a:cubicBezTo>
                    <a:pt x="122" y="17"/>
                    <a:pt x="122" y="17"/>
                    <a:pt x="123" y="17"/>
                  </a:cubicBezTo>
                  <a:cubicBezTo>
                    <a:pt x="123" y="17"/>
                    <a:pt x="123" y="17"/>
                    <a:pt x="124" y="18"/>
                  </a:cubicBezTo>
                  <a:cubicBezTo>
                    <a:pt x="124" y="18"/>
                    <a:pt x="124" y="18"/>
                    <a:pt x="124" y="18"/>
                  </a:cubicBezTo>
                  <a:cubicBezTo>
                    <a:pt x="124" y="18"/>
                    <a:pt x="125" y="18"/>
                    <a:pt x="125" y="18"/>
                  </a:cubicBezTo>
                  <a:cubicBezTo>
                    <a:pt x="125" y="18"/>
                    <a:pt x="125" y="18"/>
                    <a:pt x="126" y="18"/>
                  </a:cubicBezTo>
                  <a:cubicBezTo>
                    <a:pt x="126" y="18"/>
                    <a:pt x="126" y="18"/>
                    <a:pt x="126" y="18"/>
                  </a:cubicBezTo>
                  <a:cubicBezTo>
                    <a:pt x="126" y="18"/>
                    <a:pt x="126" y="18"/>
                    <a:pt x="126" y="18"/>
                  </a:cubicBezTo>
                  <a:cubicBezTo>
                    <a:pt x="125" y="17"/>
                    <a:pt x="125" y="17"/>
                    <a:pt x="125" y="17"/>
                  </a:cubicBezTo>
                  <a:cubicBezTo>
                    <a:pt x="125" y="17"/>
                    <a:pt x="125" y="17"/>
                    <a:pt x="125" y="17"/>
                  </a:cubicBezTo>
                  <a:cubicBezTo>
                    <a:pt x="125" y="17"/>
                    <a:pt x="125" y="17"/>
                    <a:pt x="125" y="17"/>
                  </a:cubicBezTo>
                  <a:cubicBezTo>
                    <a:pt x="125" y="16"/>
                    <a:pt x="125" y="16"/>
                    <a:pt x="125" y="16"/>
                  </a:cubicBezTo>
                  <a:cubicBezTo>
                    <a:pt x="124" y="16"/>
                    <a:pt x="124" y="16"/>
                    <a:pt x="124" y="16"/>
                  </a:cubicBezTo>
                  <a:cubicBezTo>
                    <a:pt x="124" y="16"/>
                    <a:pt x="123" y="16"/>
                    <a:pt x="123" y="16"/>
                  </a:cubicBezTo>
                  <a:cubicBezTo>
                    <a:pt x="123" y="16"/>
                    <a:pt x="123" y="16"/>
                    <a:pt x="123" y="15"/>
                  </a:cubicBezTo>
                  <a:cubicBezTo>
                    <a:pt x="122" y="15"/>
                    <a:pt x="122" y="15"/>
                    <a:pt x="122" y="15"/>
                  </a:cubicBezTo>
                  <a:cubicBezTo>
                    <a:pt x="122" y="15"/>
                    <a:pt x="122" y="15"/>
                    <a:pt x="121" y="16"/>
                  </a:cubicBezTo>
                  <a:cubicBezTo>
                    <a:pt x="121" y="16"/>
                    <a:pt x="121" y="16"/>
                    <a:pt x="121" y="16"/>
                  </a:cubicBezTo>
                  <a:cubicBezTo>
                    <a:pt x="121" y="16"/>
                    <a:pt x="122" y="16"/>
                    <a:pt x="122" y="16"/>
                  </a:cubicBezTo>
                  <a:close/>
                  <a:moveTo>
                    <a:pt x="48" y="30"/>
                  </a:moveTo>
                  <a:cubicBezTo>
                    <a:pt x="48" y="30"/>
                    <a:pt x="47" y="30"/>
                    <a:pt x="47" y="30"/>
                  </a:cubicBezTo>
                  <a:cubicBezTo>
                    <a:pt x="47" y="31"/>
                    <a:pt x="47" y="31"/>
                    <a:pt x="47" y="31"/>
                  </a:cubicBezTo>
                  <a:cubicBezTo>
                    <a:pt x="48" y="31"/>
                    <a:pt x="48" y="31"/>
                    <a:pt x="48" y="31"/>
                  </a:cubicBezTo>
                  <a:cubicBezTo>
                    <a:pt x="48" y="30"/>
                    <a:pt x="48" y="30"/>
                    <a:pt x="49" y="30"/>
                  </a:cubicBezTo>
                  <a:cubicBezTo>
                    <a:pt x="49" y="30"/>
                    <a:pt x="49" y="30"/>
                    <a:pt x="49" y="30"/>
                  </a:cubicBezTo>
                  <a:cubicBezTo>
                    <a:pt x="48" y="30"/>
                    <a:pt x="48" y="30"/>
                    <a:pt x="48" y="30"/>
                  </a:cubicBezTo>
                  <a:close/>
                  <a:moveTo>
                    <a:pt x="60" y="31"/>
                  </a:moveTo>
                  <a:cubicBezTo>
                    <a:pt x="59" y="31"/>
                    <a:pt x="59" y="31"/>
                    <a:pt x="59" y="31"/>
                  </a:cubicBezTo>
                  <a:cubicBezTo>
                    <a:pt x="59" y="31"/>
                    <a:pt x="58" y="31"/>
                    <a:pt x="58" y="32"/>
                  </a:cubicBezTo>
                  <a:cubicBezTo>
                    <a:pt x="58" y="32"/>
                    <a:pt x="58" y="32"/>
                    <a:pt x="58" y="32"/>
                  </a:cubicBezTo>
                  <a:cubicBezTo>
                    <a:pt x="57" y="32"/>
                    <a:pt x="57" y="32"/>
                    <a:pt x="57" y="32"/>
                  </a:cubicBezTo>
                  <a:cubicBezTo>
                    <a:pt x="57" y="32"/>
                    <a:pt x="57" y="32"/>
                    <a:pt x="57" y="32"/>
                  </a:cubicBezTo>
                  <a:cubicBezTo>
                    <a:pt x="57" y="32"/>
                    <a:pt x="57" y="33"/>
                    <a:pt x="56" y="33"/>
                  </a:cubicBezTo>
                  <a:cubicBezTo>
                    <a:pt x="57" y="33"/>
                    <a:pt x="57" y="33"/>
                    <a:pt x="57" y="33"/>
                  </a:cubicBezTo>
                  <a:cubicBezTo>
                    <a:pt x="57" y="33"/>
                    <a:pt x="58" y="33"/>
                    <a:pt x="58" y="32"/>
                  </a:cubicBezTo>
                  <a:cubicBezTo>
                    <a:pt x="58" y="32"/>
                    <a:pt x="58" y="32"/>
                    <a:pt x="59" y="32"/>
                  </a:cubicBezTo>
                  <a:cubicBezTo>
                    <a:pt x="59" y="32"/>
                    <a:pt x="59" y="32"/>
                    <a:pt x="59" y="32"/>
                  </a:cubicBezTo>
                  <a:cubicBezTo>
                    <a:pt x="59" y="32"/>
                    <a:pt x="60" y="31"/>
                    <a:pt x="60" y="31"/>
                  </a:cubicBezTo>
                  <a:cubicBezTo>
                    <a:pt x="60" y="31"/>
                    <a:pt x="60" y="31"/>
                    <a:pt x="60" y="31"/>
                  </a:cubicBezTo>
                  <a:close/>
                  <a:moveTo>
                    <a:pt x="115" y="14"/>
                  </a:moveTo>
                  <a:cubicBezTo>
                    <a:pt x="116" y="14"/>
                    <a:pt x="116" y="14"/>
                    <a:pt x="116" y="14"/>
                  </a:cubicBezTo>
                  <a:cubicBezTo>
                    <a:pt x="116" y="14"/>
                    <a:pt x="116" y="14"/>
                    <a:pt x="115" y="14"/>
                  </a:cubicBezTo>
                  <a:cubicBezTo>
                    <a:pt x="115" y="14"/>
                    <a:pt x="115" y="14"/>
                    <a:pt x="115" y="14"/>
                  </a:cubicBezTo>
                  <a:cubicBezTo>
                    <a:pt x="116" y="15"/>
                    <a:pt x="116" y="15"/>
                    <a:pt x="116" y="15"/>
                  </a:cubicBezTo>
                  <a:cubicBezTo>
                    <a:pt x="116" y="15"/>
                    <a:pt x="116" y="15"/>
                    <a:pt x="116" y="15"/>
                  </a:cubicBezTo>
                  <a:cubicBezTo>
                    <a:pt x="117" y="15"/>
                    <a:pt x="117" y="15"/>
                    <a:pt x="117" y="15"/>
                  </a:cubicBezTo>
                  <a:cubicBezTo>
                    <a:pt x="117" y="15"/>
                    <a:pt x="117" y="15"/>
                    <a:pt x="118" y="15"/>
                  </a:cubicBezTo>
                  <a:cubicBezTo>
                    <a:pt x="118" y="15"/>
                    <a:pt x="118" y="15"/>
                    <a:pt x="118" y="15"/>
                  </a:cubicBezTo>
                  <a:cubicBezTo>
                    <a:pt x="119" y="15"/>
                    <a:pt x="119" y="15"/>
                    <a:pt x="119" y="15"/>
                  </a:cubicBezTo>
                  <a:cubicBezTo>
                    <a:pt x="119" y="16"/>
                    <a:pt x="119" y="16"/>
                    <a:pt x="120" y="16"/>
                  </a:cubicBezTo>
                  <a:cubicBezTo>
                    <a:pt x="120" y="16"/>
                    <a:pt x="120" y="16"/>
                    <a:pt x="121" y="16"/>
                  </a:cubicBezTo>
                  <a:cubicBezTo>
                    <a:pt x="121" y="16"/>
                    <a:pt x="121" y="16"/>
                    <a:pt x="121" y="16"/>
                  </a:cubicBezTo>
                  <a:cubicBezTo>
                    <a:pt x="121" y="16"/>
                    <a:pt x="121" y="16"/>
                    <a:pt x="121" y="16"/>
                  </a:cubicBezTo>
                  <a:cubicBezTo>
                    <a:pt x="121" y="16"/>
                    <a:pt x="121" y="16"/>
                    <a:pt x="121" y="15"/>
                  </a:cubicBezTo>
                  <a:cubicBezTo>
                    <a:pt x="120" y="15"/>
                    <a:pt x="120" y="15"/>
                    <a:pt x="120" y="15"/>
                  </a:cubicBezTo>
                  <a:cubicBezTo>
                    <a:pt x="120" y="15"/>
                    <a:pt x="120" y="15"/>
                    <a:pt x="120" y="15"/>
                  </a:cubicBezTo>
                  <a:cubicBezTo>
                    <a:pt x="119" y="15"/>
                    <a:pt x="119" y="15"/>
                    <a:pt x="119" y="14"/>
                  </a:cubicBezTo>
                  <a:cubicBezTo>
                    <a:pt x="119" y="14"/>
                    <a:pt x="119" y="14"/>
                    <a:pt x="119" y="14"/>
                  </a:cubicBezTo>
                  <a:cubicBezTo>
                    <a:pt x="118" y="14"/>
                    <a:pt x="118" y="14"/>
                    <a:pt x="118" y="14"/>
                  </a:cubicBezTo>
                  <a:cubicBezTo>
                    <a:pt x="118" y="14"/>
                    <a:pt x="118" y="14"/>
                    <a:pt x="118" y="14"/>
                  </a:cubicBezTo>
                  <a:cubicBezTo>
                    <a:pt x="117" y="14"/>
                    <a:pt x="117" y="13"/>
                    <a:pt x="116" y="13"/>
                  </a:cubicBezTo>
                  <a:cubicBezTo>
                    <a:pt x="116" y="13"/>
                    <a:pt x="116" y="13"/>
                    <a:pt x="115" y="13"/>
                  </a:cubicBezTo>
                  <a:cubicBezTo>
                    <a:pt x="115" y="13"/>
                    <a:pt x="115" y="13"/>
                    <a:pt x="115" y="13"/>
                  </a:cubicBezTo>
                  <a:cubicBezTo>
                    <a:pt x="115" y="13"/>
                    <a:pt x="115" y="13"/>
                    <a:pt x="115" y="14"/>
                  </a:cubicBezTo>
                  <a:cubicBezTo>
                    <a:pt x="115" y="14"/>
                    <a:pt x="115" y="14"/>
                    <a:pt x="115" y="14"/>
                  </a:cubicBezTo>
                  <a:close/>
                  <a:moveTo>
                    <a:pt x="145" y="46"/>
                  </a:moveTo>
                  <a:cubicBezTo>
                    <a:pt x="145" y="46"/>
                    <a:pt x="145" y="46"/>
                    <a:pt x="145" y="46"/>
                  </a:cubicBezTo>
                  <a:cubicBezTo>
                    <a:pt x="145" y="46"/>
                    <a:pt x="145" y="46"/>
                    <a:pt x="145" y="46"/>
                  </a:cubicBezTo>
                  <a:cubicBezTo>
                    <a:pt x="145" y="46"/>
                    <a:pt x="145" y="46"/>
                    <a:pt x="145" y="46"/>
                  </a:cubicBezTo>
                  <a:cubicBezTo>
                    <a:pt x="145" y="46"/>
                    <a:pt x="145" y="46"/>
                    <a:pt x="145" y="46"/>
                  </a:cubicBezTo>
                  <a:close/>
                  <a:moveTo>
                    <a:pt x="148" y="46"/>
                  </a:moveTo>
                  <a:cubicBezTo>
                    <a:pt x="148" y="46"/>
                    <a:pt x="148" y="46"/>
                    <a:pt x="148" y="47"/>
                  </a:cubicBezTo>
                  <a:cubicBezTo>
                    <a:pt x="148" y="46"/>
                    <a:pt x="148" y="46"/>
                    <a:pt x="148" y="46"/>
                  </a:cubicBezTo>
                  <a:cubicBezTo>
                    <a:pt x="148" y="46"/>
                    <a:pt x="148" y="46"/>
                    <a:pt x="148" y="45"/>
                  </a:cubicBezTo>
                  <a:cubicBezTo>
                    <a:pt x="148" y="46"/>
                    <a:pt x="148" y="46"/>
                    <a:pt x="148" y="46"/>
                  </a:cubicBezTo>
                  <a:close/>
                  <a:moveTo>
                    <a:pt x="123" y="96"/>
                  </a:moveTo>
                  <a:cubicBezTo>
                    <a:pt x="121" y="95"/>
                    <a:pt x="121" y="96"/>
                    <a:pt x="123" y="97"/>
                  </a:cubicBezTo>
                  <a:cubicBezTo>
                    <a:pt x="124" y="98"/>
                    <a:pt x="124" y="97"/>
                    <a:pt x="124" y="97"/>
                  </a:cubicBezTo>
                  <a:cubicBezTo>
                    <a:pt x="124" y="97"/>
                    <a:pt x="124" y="96"/>
                    <a:pt x="123" y="96"/>
                  </a:cubicBezTo>
                  <a:close/>
                  <a:moveTo>
                    <a:pt x="134" y="39"/>
                  </a:moveTo>
                  <a:cubicBezTo>
                    <a:pt x="134" y="40"/>
                    <a:pt x="134" y="40"/>
                    <a:pt x="134" y="40"/>
                  </a:cubicBezTo>
                  <a:cubicBezTo>
                    <a:pt x="134" y="40"/>
                    <a:pt x="135" y="41"/>
                    <a:pt x="135" y="40"/>
                  </a:cubicBezTo>
                  <a:cubicBezTo>
                    <a:pt x="135" y="39"/>
                    <a:pt x="134" y="39"/>
                    <a:pt x="134" y="39"/>
                  </a:cubicBezTo>
                  <a:close/>
                  <a:moveTo>
                    <a:pt x="132" y="47"/>
                  </a:moveTo>
                  <a:cubicBezTo>
                    <a:pt x="132" y="47"/>
                    <a:pt x="133" y="47"/>
                    <a:pt x="134" y="47"/>
                  </a:cubicBezTo>
                  <a:cubicBezTo>
                    <a:pt x="134" y="47"/>
                    <a:pt x="134" y="47"/>
                    <a:pt x="134" y="46"/>
                  </a:cubicBezTo>
                  <a:cubicBezTo>
                    <a:pt x="133" y="46"/>
                    <a:pt x="133" y="47"/>
                    <a:pt x="133" y="47"/>
                  </a:cubicBezTo>
                  <a:cubicBezTo>
                    <a:pt x="132" y="47"/>
                    <a:pt x="132" y="47"/>
                    <a:pt x="132" y="47"/>
                  </a:cubicBezTo>
                  <a:close/>
                  <a:moveTo>
                    <a:pt x="157" y="68"/>
                  </a:moveTo>
                  <a:cubicBezTo>
                    <a:pt x="157" y="67"/>
                    <a:pt x="157" y="67"/>
                    <a:pt x="157" y="67"/>
                  </a:cubicBezTo>
                  <a:cubicBezTo>
                    <a:pt x="157" y="66"/>
                    <a:pt x="157" y="66"/>
                    <a:pt x="157" y="66"/>
                  </a:cubicBezTo>
                  <a:cubicBezTo>
                    <a:pt x="156" y="66"/>
                    <a:pt x="156" y="65"/>
                    <a:pt x="156" y="65"/>
                  </a:cubicBezTo>
                  <a:cubicBezTo>
                    <a:pt x="155" y="65"/>
                    <a:pt x="155" y="65"/>
                    <a:pt x="155" y="65"/>
                  </a:cubicBezTo>
                  <a:cubicBezTo>
                    <a:pt x="155" y="64"/>
                    <a:pt x="155" y="64"/>
                    <a:pt x="155" y="64"/>
                  </a:cubicBezTo>
                  <a:cubicBezTo>
                    <a:pt x="154" y="64"/>
                    <a:pt x="154" y="64"/>
                    <a:pt x="154" y="64"/>
                  </a:cubicBezTo>
                  <a:cubicBezTo>
                    <a:pt x="154" y="63"/>
                    <a:pt x="155" y="63"/>
                    <a:pt x="155" y="63"/>
                  </a:cubicBezTo>
                  <a:cubicBezTo>
                    <a:pt x="155" y="62"/>
                    <a:pt x="155" y="62"/>
                    <a:pt x="155" y="62"/>
                  </a:cubicBezTo>
                  <a:cubicBezTo>
                    <a:pt x="154" y="62"/>
                    <a:pt x="154" y="62"/>
                    <a:pt x="153" y="63"/>
                  </a:cubicBezTo>
                  <a:cubicBezTo>
                    <a:pt x="153" y="63"/>
                    <a:pt x="152" y="64"/>
                    <a:pt x="152" y="64"/>
                  </a:cubicBezTo>
                  <a:cubicBezTo>
                    <a:pt x="151" y="64"/>
                    <a:pt x="151" y="64"/>
                    <a:pt x="151" y="64"/>
                  </a:cubicBezTo>
                  <a:cubicBezTo>
                    <a:pt x="151" y="64"/>
                    <a:pt x="151" y="64"/>
                    <a:pt x="152" y="65"/>
                  </a:cubicBezTo>
                  <a:cubicBezTo>
                    <a:pt x="151" y="65"/>
                    <a:pt x="151" y="65"/>
                    <a:pt x="151" y="66"/>
                  </a:cubicBezTo>
                  <a:cubicBezTo>
                    <a:pt x="151" y="66"/>
                    <a:pt x="152" y="66"/>
                    <a:pt x="152" y="66"/>
                  </a:cubicBezTo>
                  <a:cubicBezTo>
                    <a:pt x="153" y="66"/>
                    <a:pt x="153" y="66"/>
                    <a:pt x="153" y="67"/>
                  </a:cubicBezTo>
                  <a:cubicBezTo>
                    <a:pt x="154" y="67"/>
                    <a:pt x="154" y="67"/>
                    <a:pt x="155" y="67"/>
                  </a:cubicBezTo>
                  <a:cubicBezTo>
                    <a:pt x="154" y="67"/>
                    <a:pt x="154" y="67"/>
                    <a:pt x="153" y="67"/>
                  </a:cubicBezTo>
                  <a:cubicBezTo>
                    <a:pt x="154" y="68"/>
                    <a:pt x="154" y="68"/>
                    <a:pt x="155" y="68"/>
                  </a:cubicBezTo>
                  <a:cubicBezTo>
                    <a:pt x="155" y="68"/>
                    <a:pt x="155" y="68"/>
                    <a:pt x="156" y="68"/>
                  </a:cubicBezTo>
                  <a:cubicBezTo>
                    <a:pt x="156" y="68"/>
                    <a:pt x="156" y="68"/>
                    <a:pt x="156" y="69"/>
                  </a:cubicBezTo>
                  <a:cubicBezTo>
                    <a:pt x="156" y="69"/>
                    <a:pt x="156" y="69"/>
                    <a:pt x="157" y="69"/>
                  </a:cubicBezTo>
                  <a:cubicBezTo>
                    <a:pt x="157" y="69"/>
                    <a:pt x="157" y="69"/>
                    <a:pt x="157" y="68"/>
                  </a:cubicBezTo>
                  <a:cubicBezTo>
                    <a:pt x="157" y="68"/>
                    <a:pt x="157" y="68"/>
                    <a:pt x="157" y="68"/>
                  </a:cubicBezTo>
                  <a:close/>
                  <a:moveTo>
                    <a:pt x="132" y="98"/>
                  </a:moveTo>
                  <a:cubicBezTo>
                    <a:pt x="132" y="98"/>
                    <a:pt x="132" y="97"/>
                    <a:pt x="131" y="96"/>
                  </a:cubicBezTo>
                  <a:cubicBezTo>
                    <a:pt x="130" y="96"/>
                    <a:pt x="129" y="96"/>
                    <a:pt x="129" y="96"/>
                  </a:cubicBezTo>
                  <a:cubicBezTo>
                    <a:pt x="129" y="95"/>
                    <a:pt x="128" y="96"/>
                    <a:pt x="128" y="96"/>
                  </a:cubicBezTo>
                  <a:cubicBezTo>
                    <a:pt x="128" y="96"/>
                    <a:pt x="129" y="96"/>
                    <a:pt x="128" y="97"/>
                  </a:cubicBezTo>
                  <a:cubicBezTo>
                    <a:pt x="127" y="97"/>
                    <a:pt x="129" y="97"/>
                    <a:pt x="129" y="97"/>
                  </a:cubicBezTo>
                  <a:cubicBezTo>
                    <a:pt x="129" y="97"/>
                    <a:pt x="128" y="98"/>
                    <a:pt x="128" y="97"/>
                  </a:cubicBezTo>
                  <a:cubicBezTo>
                    <a:pt x="127" y="97"/>
                    <a:pt x="126" y="96"/>
                    <a:pt x="126" y="97"/>
                  </a:cubicBezTo>
                  <a:cubicBezTo>
                    <a:pt x="126" y="98"/>
                    <a:pt x="127" y="98"/>
                    <a:pt x="127" y="98"/>
                  </a:cubicBezTo>
                  <a:cubicBezTo>
                    <a:pt x="128" y="98"/>
                    <a:pt x="128" y="98"/>
                    <a:pt x="129" y="98"/>
                  </a:cubicBezTo>
                  <a:cubicBezTo>
                    <a:pt x="129" y="98"/>
                    <a:pt x="129" y="99"/>
                    <a:pt x="129" y="99"/>
                  </a:cubicBezTo>
                  <a:cubicBezTo>
                    <a:pt x="130" y="99"/>
                    <a:pt x="130" y="98"/>
                    <a:pt x="130" y="98"/>
                  </a:cubicBezTo>
                  <a:cubicBezTo>
                    <a:pt x="131" y="99"/>
                    <a:pt x="131" y="99"/>
                    <a:pt x="131" y="99"/>
                  </a:cubicBezTo>
                  <a:cubicBezTo>
                    <a:pt x="131" y="99"/>
                    <a:pt x="133" y="100"/>
                    <a:pt x="133" y="99"/>
                  </a:cubicBezTo>
                  <a:cubicBezTo>
                    <a:pt x="133" y="98"/>
                    <a:pt x="132" y="98"/>
                    <a:pt x="132" y="98"/>
                  </a:cubicBezTo>
                  <a:close/>
                  <a:moveTo>
                    <a:pt x="127" y="94"/>
                  </a:moveTo>
                  <a:cubicBezTo>
                    <a:pt x="127" y="94"/>
                    <a:pt x="126" y="93"/>
                    <a:pt x="126" y="93"/>
                  </a:cubicBezTo>
                  <a:cubicBezTo>
                    <a:pt x="126" y="93"/>
                    <a:pt x="125" y="93"/>
                    <a:pt x="125" y="92"/>
                  </a:cubicBezTo>
                  <a:cubicBezTo>
                    <a:pt x="124" y="91"/>
                    <a:pt x="124" y="91"/>
                    <a:pt x="124" y="90"/>
                  </a:cubicBezTo>
                  <a:cubicBezTo>
                    <a:pt x="123" y="90"/>
                    <a:pt x="123" y="90"/>
                    <a:pt x="123" y="90"/>
                  </a:cubicBezTo>
                  <a:cubicBezTo>
                    <a:pt x="123" y="90"/>
                    <a:pt x="123" y="89"/>
                    <a:pt x="121" y="88"/>
                  </a:cubicBezTo>
                  <a:cubicBezTo>
                    <a:pt x="119" y="87"/>
                    <a:pt x="116" y="88"/>
                    <a:pt x="116" y="88"/>
                  </a:cubicBezTo>
                  <a:cubicBezTo>
                    <a:pt x="116" y="88"/>
                    <a:pt x="116" y="89"/>
                    <a:pt x="117" y="89"/>
                  </a:cubicBezTo>
                  <a:cubicBezTo>
                    <a:pt x="117" y="89"/>
                    <a:pt x="118" y="89"/>
                    <a:pt x="119" y="89"/>
                  </a:cubicBezTo>
                  <a:cubicBezTo>
                    <a:pt x="120" y="89"/>
                    <a:pt x="120" y="90"/>
                    <a:pt x="120" y="90"/>
                  </a:cubicBezTo>
                  <a:cubicBezTo>
                    <a:pt x="120" y="90"/>
                    <a:pt x="121" y="90"/>
                    <a:pt x="121" y="91"/>
                  </a:cubicBezTo>
                  <a:cubicBezTo>
                    <a:pt x="121" y="91"/>
                    <a:pt x="122" y="91"/>
                    <a:pt x="122" y="91"/>
                  </a:cubicBezTo>
                  <a:cubicBezTo>
                    <a:pt x="122" y="91"/>
                    <a:pt x="123" y="93"/>
                    <a:pt x="123" y="93"/>
                  </a:cubicBezTo>
                  <a:cubicBezTo>
                    <a:pt x="124" y="93"/>
                    <a:pt x="124" y="93"/>
                    <a:pt x="124" y="93"/>
                  </a:cubicBezTo>
                  <a:cubicBezTo>
                    <a:pt x="124" y="93"/>
                    <a:pt x="124" y="93"/>
                    <a:pt x="123" y="93"/>
                  </a:cubicBezTo>
                  <a:cubicBezTo>
                    <a:pt x="123" y="94"/>
                    <a:pt x="123" y="94"/>
                    <a:pt x="123" y="94"/>
                  </a:cubicBezTo>
                  <a:cubicBezTo>
                    <a:pt x="124" y="94"/>
                    <a:pt x="124" y="94"/>
                    <a:pt x="125" y="95"/>
                  </a:cubicBezTo>
                  <a:cubicBezTo>
                    <a:pt x="125" y="95"/>
                    <a:pt x="127" y="95"/>
                    <a:pt x="127" y="95"/>
                  </a:cubicBezTo>
                  <a:cubicBezTo>
                    <a:pt x="127" y="95"/>
                    <a:pt x="127" y="95"/>
                    <a:pt x="127" y="94"/>
                  </a:cubicBezTo>
                  <a:close/>
                  <a:moveTo>
                    <a:pt x="124" y="19"/>
                  </a:moveTo>
                  <a:cubicBezTo>
                    <a:pt x="124" y="19"/>
                    <a:pt x="124" y="20"/>
                    <a:pt x="123" y="19"/>
                  </a:cubicBezTo>
                  <a:cubicBezTo>
                    <a:pt x="123" y="19"/>
                    <a:pt x="123" y="19"/>
                    <a:pt x="123" y="19"/>
                  </a:cubicBezTo>
                  <a:cubicBezTo>
                    <a:pt x="123" y="19"/>
                    <a:pt x="122" y="19"/>
                    <a:pt x="122" y="19"/>
                  </a:cubicBezTo>
                  <a:cubicBezTo>
                    <a:pt x="122" y="19"/>
                    <a:pt x="122" y="19"/>
                    <a:pt x="122" y="19"/>
                  </a:cubicBezTo>
                  <a:cubicBezTo>
                    <a:pt x="122" y="19"/>
                    <a:pt x="121" y="19"/>
                    <a:pt x="121" y="18"/>
                  </a:cubicBezTo>
                  <a:cubicBezTo>
                    <a:pt x="121" y="18"/>
                    <a:pt x="121" y="18"/>
                    <a:pt x="121" y="18"/>
                  </a:cubicBezTo>
                  <a:cubicBezTo>
                    <a:pt x="121" y="18"/>
                    <a:pt x="121" y="18"/>
                    <a:pt x="121" y="17"/>
                  </a:cubicBezTo>
                  <a:cubicBezTo>
                    <a:pt x="121" y="17"/>
                    <a:pt x="121" y="17"/>
                    <a:pt x="120" y="17"/>
                  </a:cubicBezTo>
                  <a:cubicBezTo>
                    <a:pt x="120" y="17"/>
                    <a:pt x="120" y="17"/>
                    <a:pt x="120" y="17"/>
                  </a:cubicBezTo>
                  <a:cubicBezTo>
                    <a:pt x="120" y="17"/>
                    <a:pt x="120" y="17"/>
                    <a:pt x="120" y="17"/>
                  </a:cubicBezTo>
                  <a:cubicBezTo>
                    <a:pt x="120" y="17"/>
                    <a:pt x="119" y="17"/>
                    <a:pt x="119" y="17"/>
                  </a:cubicBezTo>
                  <a:cubicBezTo>
                    <a:pt x="119" y="17"/>
                    <a:pt x="119" y="17"/>
                    <a:pt x="118" y="17"/>
                  </a:cubicBezTo>
                  <a:cubicBezTo>
                    <a:pt x="118" y="17"/>
                    <a:pt x="119" y="18"/>
                    <a:pt x="119" y="18"/>
                  </a:cubicBezTo>
                  <a:cubicBezTo>
                    <a:pt x="119" y="18"/>
                    <a:pt x="118" y="17"/>
                    <a:pt x="118" y="17"/>
                  </a:cubicBezTo>
                  <a:cubicBezTo>
                    <a:pt x="118" y="17"/>
                    <a:pt x="118" y="17"/>
                    <a:pt x="118" y="17"/>
                  </a:cubicBezTo>
                  <a:cubicBezTo>
                    <a:pt x="118" y="17"/>
                    <a:pt x="117" y="17"/>
                    <a:pt x="117" y="17"/>
                  </a:cubicBezTo>
                  <a:cubicBezTo>
                    <a:pt x="117" y="17"/>
                    <a:pt x="117" y="17"/>
                    <a:pt x="117" y="17"/>
                  </a:cubicBezTo>
                  <a:cubicBezTo>
                    <a:pt x="117" y="17"/>
                    <a:pt x="117" y="17"/>
                    <a:pt x="117" y="17"/>
                  </a:cubicBezTo>
                  <a:cubicBezTo>
                    <a:pt x="117" y="17"/>
                    <a:pt x="117" y="17"/>
                    <a:pt x="116" y="17"/>
                  </a:cubicBezTo>
                  <a:cubicBezTo>
                    <a:pt x="116" y="16"/>
                    <a:pt x="116" y="16"/>
                    <a:pt x="116" y="16"/>
                  </a:cubicBezTo>
                  <a:cubicBezTo>
                    <a:pt x="116" y="16"/>
                    <a:pt x="116" y="16"/>
                    <a:pt x="116" y="16"/>
                  </a:cubicBezTo>
                  <a:cubicBezTo>
                    <a:pt x="115" y="16"/>
                    <a:pt x="115" y="16"/>
                    <a:pt x="115" y="16"/>
                  </a:cubicBezTo>
                  <a:cubicBezTo>
                    <a:pt x="115" y="16"/>
                    <a:pt x="115" y="16"/>
                    <a:pt x="115" y="16"/>
                  </a:cubicBezTo>
                  <a:cubicBezTo>
                    <a:pt x="115" y="16"/>
                    <a:pt x="115" y="16"/>
                    <a:pt x="115" y="17"/>
                  </a:cubicBezTo>
                  <a:cubicBezTo>
                    <a:pt x="115" y="17"/>
                    <a:pt x="115" y="17"/>
                    <a:pt x="115" y="17"/>
                  </a:cubicBezTo>
                  <a:cubicBezTo>
                    <a:pt x="115" y="17"/>
                    <a:pt x="115" y="17"/>
                    <a:pt x="116" y="17"/>
                  </a:cubicBezTo>
                  <a:cubicBezTo>
                    <a:pt x="116" y="17"/>
                    <a:pt x="116" y="17"/>
                    <a:pt x="116" y="18"/>
                  </a:cubicBezTo>
                  <a:cubicBezTo>
                    <a:pt x="116" y="18"/>
                    <a:pt x="116" y="18"/>
                    <a:pt x="116" y="18"/>
                  </a:cubicBezTo>
                  <a:cubicBezTo>
                    <a:pt x="117" y="18"/>
                    <a:pt x="117" y="18"/>
                    <a:pt x="117" y="18"/>
                  </a:cubicBezTo>
                  <a:cubicBezTo>
                    <a:pt x="118" y="18"/>
                    <a:pt x="118" y="18"/>
                    <a:pt x="118" y="18"/>
                  </a:cubicBezTo>
                  <a:cubicBezTo>
                    <a:pt x="118" y="19"/>
                    <a:pt x="118" y="19"/>
                    <a:pt x="118" y="19"/>
                  </a:cubicBezTo>
                  <a:cubicBezTo>
                    <a:pt x="119" y="19"/>
                    <a:pt x="119" y="19"/>
                    <a:pt x="119" y="19"/>
                  </a:cubicBezTo>
                  <a:cubicBezTo>
                    <a:pt x="119" y="19"/>
                    <a:pt x="119" y="19"/>
                    <a:pt x="120" y="19"/>
                  </a:cubicBezTo>
                  <a:cubicBezTo>
                    <a:pt x="120" y="19"/>
                    <a:pt x="120" y="19"/>
                    <a:pt x="121" y="20"/>
                  </a:cubicBezTo>
                  <a:cubicBezTo>
                    <a:pt x="121" y="19"/>
                    <a:pt x="121" y="19"/>
                    <a:pt x="121" y="19"/>
                  </a:cubicBezTo>
                  <a:cubicBezTo>
                    <a:pt x="121" y="19"/>
                    <a:pt x="121" y="19"/>
                    <a:pt x="121" y="19"/>
                  </a:cubicBezTo>
                  <a:cubicBezTo>
                    <a:pt x="121" y="19"/>
                    <a:pt x="122" y="19"/>
                    <a:pt x="122" y="19"/>
                  </a:cubicBezTo>
                  <a:cubicBezTo>
                    <a:pt x="122" y="19"/>
                    <a:pt x="122" y="19"/>
                    <a:pt x="122" y="19"/>
                  </a:cubicBezTo>
                  <a:cubicBezTo>
                    <a:pt x="122" y="19"/>
                    <a:pt x="122" y="19"/>
                    <a:pt x="122" y="20"/>
                  </a:cubicBezTo>
                  <a:cubicBezTo>
                    <a:pt x="122" y="20"/>
                    <a:pt x="122" y="20"/>
                    <a:pt x="122" y="20"/>
                  </a:cubicBezTo>
                  <a:cubicBezTo>
                    <a:pt x="122" y="20"/>
                    <a:pt x="122" y="20"/>
                    <a:pt x="122" y="20"/>
                  </a:cubicBezTo>
                  <a:cubicBezTo>
                    <a:pt x="123" y="20"/>
                    <a:pt x="123" y="21"/>
                    <a:pt x="123" y="21"/>
                  </a:cubicBezTo>
                  <a:cubicBezTo>
                    <a:pt x="123" y="21"/>
                    <a:pt x="123" y="21"/>
                    <a:pt x="123" y="21"/>
                  </a:cubicBezTo>
                  <a:cubicBezTo>
                    <a:pt x="124" y="21"/>
                    <a:pt x="124" y="21"/>
                    <a:pt x="125" y="21"/>
                  </a:cubicBezTo>
                  <a:cubicBezTo>
                    <a:pt x="125" y="21"/>
                    <a:pt x="125" y="21"/>
                    <a:pt x="125" y="20"/>
                  </a:cubicBezTo>
                  <a:cubicBezTo>
                    <a:pt x="125" y="20"/>
                    <a:pt x="124" y="19"/>
                    <a:pt x="124" y="19"/>
                  </a:cubicBezTo>
                  <a:close/>
                  <a:moveTo>
                    <a:pt x="139" y="35"/>
                  </a:moveTo>
                  <a:cubicBezTo>
                    <a:pt x="139" y="35"/>
                    <a:pt x="139" y="35"/>
                    <a:pt x="140" y="35"/>
                  </a:cubicBezTo>
                  <a:cubicBezTo>
                    <a:pt x="140" y="35"/>
                    <a:pt x="140" y="35"/>
                    <a:pt x="140" y="35"/>
                  </a:cubicBezTo>
                  <a:cubicBezTo>
                    <a:pt x="140" y="34"/>
                    <a:pt x="139" y="34"/>
                    <a:pt x="139" y="34"/>
                  </a:cubicBezTo>
                  <a:cubicBezTo>
                    <a:pt x="139" y="34"/>
                    <a:pt x="138" y="34"/>
                    <a:pt x="138" y="34"/>
                  </a:cubicBezTo>
                  <a:cubicBezTo>
                    <a:pt x="138" y="34"/>
                    <a:pt x="138" y="34"/>
                    <a:pt x="138" y="34"/>
                  </a:cubicBezTo>
                  <a:cubicBezTo>
                    <a:pt x="138" y="35"/>
                    <a:pt x="138" y="35"/>
                    <a:pt x="139" y="35"/>
                  </a:cubicBezTo>
                  <a:close/>
                  <a:moveTo>
                    <a:pt x="117" y="24"/>
                  </a:moveTo>
                  <a:cubicBezTo>
                    <a:pt x="117" y="24"/>
                    <a:pt x="117" y="24"/>
                    <a:pt x="117" y="24"/>
                  </a:cubicBezTo>
                  <a:cubicBezTo>
                    <a:pt x="117" y="24"/>
                    <a:pt x="117" y="24"/>
                    <a:pt x="117" y="23"/>
                  </a:cubicBezTo>
                  <a:cubicBezTo>
                    <a:pt x="117" y="23"/>
                    <a:pt x="117" y="23"/>
                    <a:pt x="116" y="23"/>
                  </a:cubicBezTo>
                  <a:cubicBezTo>
                    <a:pt x="116" y="23"/>
                    <a:pt x="116" y="23"/>
                    <a:pt x="116" y="24"/>
                  </a:cubicBezTo>
                  <a:cubicBezTo>
                    <a:pt x="116" y="24"/>
                    <a:pt x="117" y="24"/>
                    <a:pt x="117" y="24"/>
                  </a:cubicBezTo>
                  <a:close/>
                  <a:moveTo>
                    <a:pt x="116" y="18"/>
                  </a:moveTo>
                  <a:cubicBezTo>
                    <a:pt x="116" y="17"/>
                    <a:pt x="115" y="17"/>
                    <a:pt x="115" y="17"/>
                  </a:cubicBezTo>
                  <a:cubicBezTo>
                    <a:pt x="114" y="17"/>
                    <a:pt x="114" y="17"/>
                    <a:pt x="114" y="18"/>
                  </a:cubicBezTo>
                  <a:cubicBezTo>
                    <a:pt x="114" y="18"/>
                    <a:pt x="114" y="18"/>
                    <a:pt x="114" y="18"/>
                  </a:cubicBezTo>
                  <a:cubicBezTo>
                    <a:pt x="114" y="18"/>
                    <a:pt x="115" y="19"/>
                    <a:pt x="116" y="18"/>
                  </a:cubicBezTo>
                  <a:close/>
                  <a:moveTo>
                    <a:pt x="113" y="21"/>
                  </a:moveTo>
                  <a:cubicBezTo>
                    <a:pt x="113" y="21"/>
                    <a:pt x="113" y="21"/>
                    <a:pt x="113" y="21"/>
                  </a:cubicBezTo>
                  <a:cubicBezTo>
                    <a:pt x="113" y="20"/>
                    <a:pt x="113" y="20"/>
                    <a:pt x="113" y="20"/>
                  </a:cubicBezTo>
                  <a:cubicBezTo>
                    <a:pt x="114" y="20"/>
                    <a:pt x="114" y="20"/>
                    <a:pt x="114" y="20"/>
                  </a:cubicBezTo>
                  <a:cubicBezTo>
                    <a:pt x="114" y="20"/>
                    <a:pt x="114" y="19"/>
                    <a:pt x="114" y="19"/>
                  </a:cubicBezTo>
                  <a:cubicBezTo>
                    <a:pt x="113" y="19"/>
                    <a:pt x="113" y="19"/>
                    <a:pt x="113" y="19"/>
                  </a:cubicBezTo>
                  <a:cubicBezTo>
                    <a:pt x="113" y="19"/>
                    <a:pt x="112" y="19"/>
                    <a:pt x="112" y="19"/>
                  </a:cubicBezTo>
                  <a:cubicBezTo>
                    <a:pt x="112" y="19"/>
                    <a:pt x="112" y="19"/>
                    <a:pt x="112" y="19"/>
                  </a:cubicBezTo>
                  <a:cubicBezTo>
                    <a:pt x="111" y="19"/>
                    <a:pt x="111" y="19"/>
                    <a:pt x="111" y="19"/>
                  </a:cubicBezTo>
                  <a:cubicBezTo>
                    <a:pt x="111" y="19"/>
                    <a:pt x="111" y="19"/>
                    <a:pt x="110" y="19"/>
                  </a:cubicBezTo>
                  <a:cubicBezTo>
                    <a:pt x="110" y="20"/>
                    <a:pt x="110" y="21"/>
                    <a:pt x="110" y="21"/>
                  </a:cubicBezTo>
                  <a:cubicBezTo>
                    <a:pt x="110" y="21"/>
                    <a:pt x="110" y="21"/>
                    <a:pt x="110" y="21"/>
                  </a:cubicBezTo>
                  <a:cubicBezTo>
                    <a:pt x="110" y="21"/>
                    <a:pt x="110" y="21"/>
                    <a:pt x="110" y="20"/>
                  </a:cubicBezTo>
                  <a:cubicBezTo>
                    <a:pt x="110" y="20"/>
                    <a:pt x="110" y="20"/>
                    <a:pt x="110" y="20"/>
                  </a:cubicBezTo>
                  <a:cubicBezTo>
                    <a:pt x="110" y="20"/>
                    <a:pt x="110" y="20"/>
                    <a:pt x="109" y="20"/>
                  </a:cubicBezTo>
                  <a:cubicBezTo>
                    <a:pt x="110" y="20"/>
                    <a:pt x="110" y="20"/>
                    <a:pt x="110" y="20"/>
                  </a:cubicBezTo>
                  <a:cubicBezTo>
                    <a:pt x="110" y="20"/>
                    <a:pt x="110" y="20"/>
                    <a:pt x="110" y="20"/>
                  </a:cubicBezTo>
                  <a:cubicBezTo>
                    <a:pt x="109" y="20"/>
                    <a:pt x="109" y="20"/>
                    <a:pt x="109" y="19"/>
                  </a:cubicBezTo>
                  <a:cubicBezTo>
                    <a:pt x="109" y="19"/>
                    <a:pt x="109" y="19"/>
                    <a:pt x="109" y="19"/>
                  </a:cubicBezTo>
                  <a:cubicBezTo>
                    <a:pt x="109" y="19"/>
                    <a:pt x="109" y="19"/>
                    <a:pt x="109" y="19"/>
                  </a:cubicBezTo>
                  <a:cubicBezTo>
                    <a:pt x="108" y="19"/>
                    <a:pt x="108" y="19"/>
                    <a:pt x="108" y="19"/>
                  </a:cubicBezTo>
                  <a:cubicBezTo>
                    <a:pt x="108" y="19"/>
                    <a:pt x="108" y="19"/>
                    <a:pt x="108" y="19"/>
                  </a:cubicBezTo>
                  <a:cubicBezTo>
                    <a:pt x="108" y="19"/>
                    <a:pt x="108" y="19"/>
                    <a:pt x="108" y="19"/>
                  </a:cubicBezTo>
                  <a:cubicBezTo>
                    <a:pt x="107" y="19"/>
                    <a:pt x="107" y="19"/>
                    <a:pt x="107" y="19"/>
                  </a:cubicBezTo>
                  <a:cubicBezTo>
                    <a:pt x="107" y="19"/>
                    <a:pt x="106" y="19"/>
                    <a:pt x="106" y="19"/>
                  </a:cubicBezTo>
                  <a:cubicBezTo>
                    <a:pt x="106" y="19"/>
                    <a:pt x="106" y="19"/>
                    <a:pt x="105" y="18"/>
                  </a:cubicBezTo>
                  <a:cubicBezTo>
                    <a:pt x="105" y="19"/>
                    <a:pt x="105" y="19"/>
                    <a:pt x="105" y="19"/>
                  </a:cubicBezTo>
                  <a:cubicBezTo>
                    <a:pt x="105" y="19"/>
                    <a:pt x="105" y="18"/>
                    <a:pt x="105" y="18"/>
                  </a:cubicBezTo>
                  <a:cubicBezTo>
                    <a:pt x="105" y="18"/>
                    <a:pt x="105" y="18"/>
                    <a:pt x="104" y="18"/>
                  </a:cubicBezTo>
                  <a:cubicBezTo>
                    <a:pt x="104" y="18"/>
                    <a:pt x="104" y="18"/>
                    <a:pt x="104" y="18"/>
                  </a:cubicBezTo>
                  <a:cubicBezTo>
                    <a:pt x="104" y="18"/>
                    <a:pt x="104" y="18"/>
                    <a:pt x="103" y="17"/>
                  </a:cubicBezTo>
                  <a:cubicBezTo>
                    <a:pt x="103" y="17"/>
                    <a:pt x="103" y="17"/>
                    <a:pt x="103" y="17"/>
                  </a:cubicBezTo>
                  <a:cubicBezTo>
                    <a:pt x="102" y="17"/>
                    <a:pt x="102" y="17"/>
                    <a:pt x="102" y="17"/>
                  </a:cubicBezTo>
                  <a:cubicBezTo>
                    <a:pt x="101" y="17"/>
                    <a:pt x="101" y="17"/>
                    <a:pt x="101" y="16"/>
                  </a:cubicBezTo>
                  <a:cubicBezTo>
                    <a:pt x="100" y="16"/>
                    <a:pt x="99" y="16"/>
                    <a:pt x="99" y="16"/>
                  </a:cubicBezTo>
                  <a:cubicBezTo>
                    <a:pt x="98" y="16"/>
                    <a:pt x="98" y="16"/>
                    <a:pt x="97" y="16"/>
                  </a:cubicBezTo>
                  <a:cubicBezTo>
                    <a:pt x="96" y="16"/>
                    <a:pt x="96" y="16"/>
                    <a:pt x="95" y="16"/>
                  </a:cubicBezTo>
                  <a:cubicBezTo>
                    <a:pt x="95" y="16"/>
                    <a:pt x="95" y="16"/>
                    <a:pt x="95" y="17"/>
                  </a:cubicBezTo>
                  <a:cubicBezTo>
                    <a:pt x="96" y="17"/>
                    <a:pt x="96" y="17"/>
                    <a:pt x="96" y="17"/>
                  </a:cubicBezTo>
                  <a:cubicBezTo>
                    <a:pt x="95" y="17"/>
                    <a:pt x="95" y="17"/>
                    <a:pt x="95" y="17"/>
                  </a:cubicBezTo>
                  <a:cubicBezTo>
                    <a:pt x="95" y="17"/>
                    <a:pt x="95" y="17"/>
                    <a:pt x="95" y="17"/>
                  </a:cubicBezTo>
                  <a:cubicBezTo>
                    <a:pt x="94" y="17"/>
                    <a:pt x="94" y="17"/>
                    <a:pt x="94" y="18"/>
                  </a:cubicBezTo>
                  <a:cubicBezTo>
                    <a:pt x="94" y="18"/>
                    <a:pt x="93" y="18"/>
                    <a:pt x="93" y="18"/>
                  </a:cubicBezTo>
                  <a:cubicBezTo>
                    <a:pt x="94" y="18"/>
                    <a:pt x="94" y="19"/>
                    <a:pt x="94" y="19"/>
                  </a:cubicBezTo>
                  <a:cubicBezTo>
                    <a:pt x="95" y="19"/>
                    <a:pt x="95" y="19"/>
                    <a:pt x="95" y="19"/>
                  </a:cubicBezTo>
                  <a:cubicBezTo>
                    <a:pt x="95" y="19"/>
                    <a:pt x="95" y="19"/>
                    <a:pt x="95" y="19"/>
                  </a:cubicBezTo>
                  <a:cubicBezTo>
                    <a:pt x="95" y="19"/>
                    <a:pt x="95" y="20"/>
                    <a:pt x="96" y="20"/>
                  </a:cubicBezTo>
                  <a:cubicBezTo>
                    <a:pt x="96" y="19"/>
                    <a:pt x="96" y="19"/>
                    <a:pt x="96" y="19"/>
                  </a:cubicBezTo>
                  <a:cubicBezTo>
                    <a:pt x="97" y="19"/>
                    <a:pt x="97" y="19"/>
                    <a:pt x="97" y="19"/>
                  </a:cubicBezTo>
                  <a:cubicBezTo>
                    <a:pt x="98" y="19"/>
                    <a:pt x="98" y="19"/>
                    <a:pt x="98" y="19"/>
                  </a:cubicBezTo>
                  <a:cubicBezTo>
                    <a:pt x="98" y="19"/>
                    <a:pt x="98" y="19"/>
                    <a:pt x="98" y="19"/>
                  </a:cubicBezTo>
                  <a:cubicBezTo>
                    <a:pt x="99" y="19"/>
                    <a:pt x="99" y="19"/>
                    <a:pt x="99" y="19"/>
                  </a:cubicBezTo>
                  <a:cubicBezTo>
                    <a:pt x="100" y="18"/>
                    <a:pt x="100" y="18"/>
                    <a:pt x="100" y="18"/>
                  </a:cubicBezTo>
                  <a:cubicBezTo>
                    <a:pt x="101" y="18"/>
                    <a:pt x="102" y="18"/>
                    <a:pt x="102" y="18"/>
                  </a:cubicBezTo>
                  <a:cubicBezTo>
                    <a:pt x="102" y="18"/>
                    <a:pt x="101" y="18"/>
                    <a:pt x="101" y="18"/>
                  </a:cubicBezTo>
                  <a:cubicBezTo>
                    <a:pt x="100" y="19"/>
                    <a:pt x="100" y="19"/>
                    <a:pt x="100" y="19"/>
                  </a:cubicBezTo>
                  <a:cubicBezTo>
                    <a:pt x="100" y="19"/>
                    <a:pt x="99" y="19"/>
                    <a:pt x="99" y="19"/>
                  </a:cubicBezTo>
                  <a:cubicBezTo>
                    <a:pt x="99" y="19"/>
                    <a:pt x="100" y="19"/>
                    <a:pt x="100" y="20"/>
                  </a:cubicBezTo>
                  <a:cubicBezTo>
                    <a:pt x="100" y="20"/>
                    <a:pt x="100" y="20"/>
                    <a:pt x="101" y="20"/>
                  </a:cubicBezTo>
                  <a:cubicBezTo>
                    <a:pt x="100" y="20"/>
                    <a:pt x="100" y="20"/>
                    <a:pt x="100" y="20"/>
                  </a:cubicBezTo>
                  <a:cubicBezTo>
                    <a:pt x="100" y="20"/>
                    <a:pt x="100" y="20"/>
                    <a:pt x="101" y="20"/>
                  </a:cubicBezTo>
                  <a:cubicBezTo>
                    <a:pt x="102" y="21"/>
                    <a:pt x="103" y="21"/>
                    <a:pt x="105" y="21"/>
                  </a:cubicBezTo>
                  <a:cubicBezTo>
                    <a:pt x="104" y="21"/>
                    <a:pt x="103" y="21"/>
                    <a:pt x="101" y="21"/>
                  </a:cubicBezTo>
                  <a:cubicBezTo>
                    <a:pt x="100" y="21"/>
                    <a:pt x="100" y="21"/>
                    <a:pt x="100" y="21"/>
                  </a:cubicBezTo>
                  <a:cubicBezTo>
                    <a:pt x="100" y="21"/>
                    <a:pt x="100" y="21"/>
                    <a:pt x="100" y="22"/>
                  </a:cubicBezTo>
                  <a:cubicBezTo>
                    <a:pt x="101" y="22"/>
                    <a:pt x="101" y="22"/>
                    <a:pt x="101" y="22"/>
                  </a:cubicBezTo>
                  <a:cubicBezTo>
                    <a:pt x="101" y="22"/>
                    <a:pt x="103" y="22"/>
                    <a:pt x="103" y="23"/>
                  </a:cubicBezTo>
                  <a:cubicBezTo>
                    <a:pt x="103" y="23"/>
                    <a:pt x="104" y="23"/>
                    <a:pt x="104" y="23"/>
                  </a:cubicBezTo>
                  <a:cubicBezTo>
                    <a:pt x="105" y="23"/>
                    <a:pt x="105" y="24"/>
                    <a:pt x="106" y="24"/>
                  </a:cubicBezTo>
                  <a:cubicBezTo>
                    <a:pt x="106" y="24"/>
                    <a:pt x="107" y="24"/>
                    <a:pt x="107" y="24"/>
                  </a:cubicBezTo>
                  <a:cubicBezTo>
                    <a:pt x="108" y="24"/>
                    <a:pt x="108" y="24"/>
                    <a:pt x="108" y="24"/>
                  </a:cubicBezTo>
                  <a:cubicBezTo>
                    <a:pt x="108" y="24"/>
                    <a:pt x="109" y="24"/>
                    <a:pt x="109" y="24"/>
                  </a:cubicBezTo>
                  <a:cubicBezTo>
                    <a:pt x="110" y="24"/>
                    <a:pt x="110" y="24"/>
                    <a:pt x="110" y="24"/>
                  </a:cubicBezTo>
                  <a:cubicBezTo>
                    <a:pt x="111" y="24"/>
                    <a:pt x="111" y="24"/>
                    <a:pt x="111" y="24"/>
                  </a:cubicBezTo>
                  <a:cubicBezTo>
                    <a:pt x="112" y="24"/>
                    <a:pt x="112" y="24"/>
                    <a:pt x="112" y="24"/>
                  </a:cubicBezTo>
                  <a:cubicBezTo>
                    <a:pt x="112" y="25"/>
                    <a:pt x="112" y="25"/>
                    <a:pt x="113" y="25"/>
                  </a:cubicBezTo>
                  <a:cubicBezTo>
                    <a:pt x="113" y="25"/>
                    <a:pt x="114" y="25"/>
                    <a:pt x="114" y="25"/>
                  </a:cubicBezTo>
                  <a:cubicBezTo>
                    <a:pt x="114" y="25"/>
                    <a:pt x="114" y="25"/>
                    <a:pt x="115" y="26"/>
                  </a:cubicBezTo>
                  <a:cubicBezTo>
                    <a:pt x="115" y="25"/>
                    <a:pt x="115" y="25"/>
                    <a:pt x="115" y="25"/>
                  </a:cubicBezTo>
                  <a:cubicBezTo>
                    <a:pt x="116" y="25"/>
                    <a:pt x="116" y="25"/>
                    <a:pt x="116" y="25"/>
                  </a:cubicBezTo>
                  <a:cubicBezTo>
                    <a:pt x="116" y="24"/>
                    <a:pt x="116" y="24"/>
                    <a:pt x="116" y="24"/>
                  </a:cubicBezTo>
                  <a:cubicBezTo>
                    <a:pt x="116" y="24"/>
                    <a:pt x="115" y="24"/>
                    <a:pt x="115" y="24"/>
                  </a:cubicBezTo>
                  <a:cubicBezTo>
                    <a:pt x="115" y="23"/>
                    <a:pt x="115" y="23"/>
                    <a:pt x="115" y="23"/>
                  </a:cubicBezTo>
                  <a:cubicBezTo>
                    <a:pt x="114" y="23"/>
                    <a:pt x="114" y="23"/>
                    <a:pt x="114" y="23"/>
                  </a:cubicBezTo>
                  <a:cubicBezTo>
                    <a:pt x="114" y="22"/>
                    <a:pt x="114" y="22"/>
                    <a:pt x="113" y="22"/>
                  </a:cubicBezTo>
                  <a:cubicBezTo>
                    <a:pt x="113" y="22"/>
                    <a:pt x="113" y="22"/>
                    <a:pt x="113" y="21"/>
                  </a:cubicBezTo>
                  <a:close/>
                  <a:moveTo>
                    <a:pt x="131" y="37"/>
                  </a:moveTo>
                  <a:cubicBezTo>
                    <a:pt x="130" y="37"/>
                    <a:pt x="130" y="38"/>
                    <a:pt x="130" y="38"/>
                  </a:cubicBezTo>
                  <a:cubicBezTo>
                    <a:pt x="131" y="39"/>
                    <a:pt x="132" y="39"/>
                    <a:pt x="132" y="39"/>
                  </a:cubicBezTo>
                  <a:cubicBezTo>
                    <a:pt x="132" y="38"/>
                    <a:pt x="132" y="38"/>
                    <a:pt x="132" y="38"/>
                  </a:cubicBezTo>
                  <a:cubicBezTo>
                    <a:pt x="132" y="38"/>
                    <a:pt x="132" y="37"/>
                    <a:pt x="131" y="37"/>
                  </a:cubicBezTo>
                  <a:close/>
                  <a:moveTo>
                    <a:pt x="136" y="32"/>
                  </a:moveTo>
                  <a:cubicBezTo>
                    <a:pt x="136" y="32"/>
                    <a:pt x="136" y="32"/>
                    <a:pt x="136" y="33"/>
                  </a:cubicBezTo>
                  <a:cubicBezTo>
                    <a:pt x="136" y="33"/>
                    <a:pt x="136" y="33"/>
                    <a:pt x="137" y="33"/>
                  </a:cubicBezTo>
                  <a:cubicBezTo>
                    <a:pt x="137" y="33"/>
                    <a:pt x="137" y="32"/>
                    <a:pt x="137" y="32"/>
                  </a:cubicBezTo>
                  <a:cubicBezTo>
                    <a:pt x="137" y="32"/>
                    <a:pt x="138" y="32"/>
                    <a:pt x="138" y="32"/>
                  </a:cubicBezTo>
                  <a:cubicBezTo>
                    <a:pt x="138" y="31"/>
                    <a:pt x="137" y="31"/>
                    <a:pt x="137" y="31"/>
                  </a:cubicBezTo>
                  <a:cubicBezTo>
                    <a:pt x="137" y="32"/>
                    <a:pt x="136" y="32"/>
                    <a:pt x="136" y="32"/>
                  </a:cubicBezTo>
                  <a:close/>
                  <a:moveTo>
                    <a:pt x="116" y="25"/>
                  </a:moveTo>
                  <a:cubicBezTo>
                    <a:pt x="116" y="26"/>
                    <a:pt x="115" y="26"/>
                    <a:pt x="115" y="26"/>
                  </a:cubicBezTo>
                  <a:cubicBezTo>
                    <a:pt x="116" y="26"/>
                    <a:pt x="116" y="26"/>
                    <a:pt x="116" y="26"/>
                  </a:cubicBezTo>
                  <a:cubicBezTo>
                    <a:pt x="116" y="26"/>
                    <a:pt x="116" y="26"/>
                    <a:pt x="116" y="26"/>
                  </a:cubicBezTo>
                  <a:cubicBezTo>
                    <a:pt x="116" y="26"/>
                    <a:pt x="117" y="26"/>
                    <a:pt x="117" y="26"/>
                  </a:cubicBezTo>
                  <a:cubicBezTo>
                    <a:pt x="117" y="26"/>
                    <a:pt x="117" y="25"/>
                    <a:pt x="116" y="25"/>
                  </a:cubicBezTo>
                  <a:cubicBezTo>
                    <a:pt x="116" y="25"/>
                    <a:pt x="116" y="25"/>
                    <a:pt x="116" y="2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7" name="组合 6"/>
          <p:cNvGrpSpPr/>
          <p:nvPr/>
        </p:nvGrpSpPr>
        <p:grpSpPr bwMode="auto">
          <a:xfrm>
            <a:off x="2670175" y="1485900"/>
            <a:ext cx="2538413" cy="2540000"/>
            <a:chOff x="2575525" y="1626001"/>
            <a:chExt cx="2539198" cy="2539198"/>
          </a:xfrm>
        </p:grpSpPr>
        <p:sp>
          <p:nvSpPr>
            <p:cNvPr id="8209" name="椭圆 26"/>
            <p:cNvSpPr>
              <a:spLocks noChangeArrowheads="1"/>
            </p:cNvSpPr>
            <p:nvPr/>
          </p:nvSpPr>
          <p:spPr bwMode="auto">
            <a:xfrm>
              <a:off x="2575525" y="1626001"/>
              <a:ext cx="2539198" cy="2539198"/>
            </a:xfrm>
            <a:prstGeom prst="ellipse">
              <a:avLst/>
            </a:prstGeom>
            <a:gradFill rotWithShape="1">
              <a:gsLst>
                <a:gs pos="0">
                  <a:srgbClr val="197519">
                    <a:alpha val="89999"/>
                  </a:srgbClr>
                </a:gs>
                <a:gs pos="100000">
                  <a:srgbClr val="197519">
                    <a:alpha val="79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210" name="Freeform 5"/>
            <p:cNvSpPr>
              <a:spLocks noEditPoints="1" noChangeArrowheads="1"/>
            </p:cNvSpPr>
            <p:nvPr/>
          </p:nvSpPr>
          <p:spPr bwMode="auto">
            <a:xfrm>
              <a:off x="3296460" y="2427781"/>
              <a:ext cx="1097328" cy="935638"/>
            </a:xfrm>
            <a:custGeom>
              <a:avLst/>
              <a:gdLst>
                <a:gd name="T0" fmla="*/ 20 w 86"/>
                <a:gd name="T1" fmla="*/ 2 h 70"/>
                <a:gd name="T2" fmla="*/ 60 w 86"/>
                <a:gd name="T3" fmla="*/ 2 h 70"/>
                <a:gd name="T4" fmla="*/ 80 w 86"/>
                <a:gd name="T5" fmla="*/ 6 h 70"/>
                <a:gd name="T6" fmla="*/ 74 w 86"/>
                <a:gd name="T7" fmla="*/ 26 h 70"/>
                <a:gd name="T8" fmla="*/ 59 w 86"/>
                <a:gd name="T9" fmla="*/ 8 h 70"/>
                <a:gd name="T10" fmla="*/ 43 w 86"/>
                <a:gd name="T11" fmla="*/ 54 h 70"/>
                <a:gd name="T12" fmla="*/ 49 w 86"/>
                <a:gd name="T13" fmla="*/ 58 h 70"/>
                <a:gd name="T14" fmla="*/ 50 w 86"/>
                <a:gd name="T15" fmla="*/ 59 h 70"/>
                <a:gd name="T16" fmla="*/ 40 w 86"/>
                <a:gd name="T17" fmla="*/ 60 h 70"/>
                <a:gd name="T18" fmla="*/ 22 w 86"/>
                <a:gd name="T19" fmla="*/ 60 h 70"/>
                <a:gd name="T20" fmla="*/ 0 w 86"/>
                <a:gd name="T21" fmla="*/ 58 h 70"/>
                <a:gd name="T22" fmla="*/ 3 w 86"/>
                <a:gd name="T23" fmla="*/ 3 h 70"/>
                <a:gd name="T24" fmla="*/ 59 w 86"/>
                <a:gd name="T25" fmla="*/ 37 h 70"/>
                <a:gd name="T26" fmla="*/ 57 w 86"/>
                <a:gd name="T27" fmla="*/ 51 h 70"/>
                <a:gd name="T28" fmla="*/ 72 w 86"/>
                <a:gd name="T29" fmla="*/ 53 h 70"/>
                <a:gd name="T30" fmla="*/ 74 w 86"/>
                <a:gd name="T31" fmla="*/ 39 h 70"/>
                <a:gd name="T32" fmla="*/ 56 w 86"/>
                <a:gd name="T33" fmla="*/ 33 h 70"/>
                <a:gd name="T34" fmla="*/ 53 w 86"/>
                <a:gd name="T35" fmla="*/ 55 h 70"/>
                <a:gd name="T36" fmla="*/ 73 w 86"/>
                <a:gd name="T37" fmla="*/ 59 h 70"/>
                <a:gd name="T38" fmla="*/ 79 w 86"/>
                <a:gd name="T39" fmla="*/ 68 h 70"/>
                <a:gd name="T40" fmla="*/ 84 w 86"/>
                <a:gd name="T41" fmla="*/ 69 h 70"/>
                <a:gd name="T42" fmla="*/ 80 w 86"/>
                <a:gd name="T43" fmla="*/ 57 h 70"/>
                <a:gd name="T44" fmla="*/ 81 w 86"/>
                <a:gd name="T45" fmla="*/ 47 h 70"/>
                <a:gd name="T46" fmla="*/ 67 w 86"/>
                <a:gd name="T47" fmla="*/ 29 h 70"/>
                <a:gd name="T48" fmla="*/ 58 w 86"/>
                <a:gd name="T49" fmla="*/ 46 h 70"/>
                <a:gd name="T50" fmla="*/ 58 w 86"/>
                <a:gd name="T51" fmla="*/ 46 h 70"/>
                <a:gd name="T52" fmla="*/ 47 w 86"/>
                <a:gd name="T53" fmla="*/ 19 h 70"/>
                <a:gd name="T54" fmla="*/ 71 w 86"/>
                <a:gd name="T55" fmla="*/ 24 h 70"/>
                <a:gd name="T56" fmla="*/ 71 w 86"/>
                <a:gd name="T57" fmla="*/ 15 h 70"/>
                <a:gd name="T58" fmla="*/ 47 w 86"/>
                <a:gd name="T59" fmla="*/ 14 h 70"/>
                <a:gd name="T60" fmla="*/ 71 w 86"/>
                <a:gd name="T61" fmla="*/ 15 h 70"/>
                <a:gd name="T62" fmla="*/ 10 w 86"/>
                <a:gd name="T63" fmla="*/ 51 h 70"/>
                <a:gd name="T64" fmla="*/ 34 w 86"/>
                <a:gd name="T65" fmla="*/ 46 h 70"/>
                <a:gd name="T66" fmla="*/ 10 w 86"/>
                <a:gd name="T67" fmla="*/ 41 h 70"/>
                <a:gd name="T68" fmla="*/ 34 w 86"/>
                <a:gd name="T69" fmla="*/ 41 h 70"/>
                <a:gd name="T70" fmla="*/ 10 w 86"/>
                <a:gd name="T71" fmla="*/ 41 h 70"/>
                <a:gd name="T72" fmla="*/ 10 w 86"/>
                <a:gd name="T73" fmla="*/ 37 h 70"/>
                <a:gd name="T74" fmla="*/ 34 w 86"/>
                <a:gd name="T75" fmla="*/ 32 h 70"/>
                <a:gd name="T76" fmla="*/ 22 w 86"/>
                <a:gd name="T77" fmla="*/ 25 h 70"/>
                <a:gd name="T78" fmla="*/ 34 w 86"/>
                <a:gd name="T79" fmla="*/ 27 h 70"/>
                <a:gd name="T80" fmla="*/ 22 w 86"/>
                <a:gd name="T81" fmla="*/ 25 h 70"/>
                <a:gd name="T82" fmla="*/ 22 w 86"/>
                <a:gd name="T83" fmla="*/ 21 h 70"/>
                <a:gd name="T84" fmla="*/ 34 w 86"/>
                <a:gd name="T85" fmla="*/ 18 h 70"/>
                <a:gd name="T86" fmla="*/ 22 w 86"/>
                <a:gd name="T87" fmla="*/ 14 h 70"/>
                <a:gd name="T88" fmla="*/ 34 w 86"/>
                <a:gd name="T89" fmla="*/ 15 h 70"/>
                <a:gd name="T90" fmla="*/ 22 w 86"/>
                <a:gd name="T91" fmla="*/ 14 h 70"/>
                <a:gd name="T92" fmla="*/ 9 w 86"/>
                <a:gd name="T93" fmla="*/ 31 h 70"/>
                <a:gd name="T94" fmla="*/ 19 w 86"/>
                <a:gd name="T95" fmla="*/ 13 h 70"/>
                <a:gd name="T96" fmla="*/ 21 w 86"/>
                <a:gd name="T97" fmla="*/ 8 h 70"/>
                <a:gd name="T98" fmla="*/ 5 w 86"/>
                <a:gd name="T99" fmla="*/ 56 h 70"/>
                <a:gd name="T100" fmla="*/ 37 w 86"/>
                <a:gd name="T101" fmla="*/ 54 h 70"/>
                <a:gd name="T102" fmla="*/ 21 w 86"/>
                <a:gd name="T103" fmla="*/ 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6" h="70">
                  <a:moveTo>
                    <a:pt x="3" y="3"/>
                  </a:moveTo>
                  <a:cubicBezTo>
                    <a:pt x="8" y="4"/>
                    <a:pt x="14" y="3"/>
                    <a:pt x="20" y="2"/>
                  </a:cubicBezTo>
                  <a:cubicBezTo>
                    <a:pt x="28" y="1"/>
                    <a:pt x="35" y="0"/>
                    <a:pt x="40" y="3"/>
                  </a:cubicBezTo>
                  <a:cubicBezTo>
                    <a:pt x="45" y="0"/>
                    <a:pt x="52" y="1"/>
                    <a:pt x="60" y="2"/>
                  </a:cubicBezTo>
                  <a:cubicBezTo>
                    <a:pt x="65" y="3"/>
                    <a:pt x="72" y="4"/>
                    <a:pt x="77" y="3"/>
                  </a:cubicBezTo>
                  <a:cubicBezTo>
                    <a:pt x="80" y="6"/>
                    <a:pt x="80" y="6"/>
                    <a:pt x="80" y="6"/>
                  </a:cubicBezTo>
                  <a:cubicBezTo>
                    <a:pt x="80" y="30"/>
                    <a:pt x="80" y="30"/>
                    <a:pt x="80" y="30"/>
                  </a:cubicBezTo>
                  <a:cubicBezTo>
                    <a:pt x="78" y="28"/>
                    <a:pt x="76" y="27"/>
                    <a:pt x="74" y="26"/>
                  </a:cubicBezTo>
                  <a:cubicBezTo>
                    <a:pt x="74" y="9"/>
                    <a:pt x="74" y="9"/>
                    <a:pt x="74" y="9"/>
                  </a:cubicBezTo>
                  <a:cubicBezTo>
                    <a:pt x="69" y="9"/>
                    <a:pt x="64" y="8"/>
                    <a:pt x="59" y="8"/>
                  </a:cubicBezTo>
                  <a:cubicBezTo>
                    <a:pt x="52" y="7"/>
                    <a:pt x="46" y="6"/>
                    <a:pt x="43" y="8"/>
                  </a:cubicBezTo>
                  <a:cubicBezTo>
                    <a:pt x="43" y="54"/>
                    <a:pt x="43" y="54"/>
                    <a:pt x="43" y="54"/>
                  </a:cubicBezTo>
                  <a:cubicBezTo>
                    <a:pt x="44" y="54"/>
                    <a:pt x="45" y="54"/>
                    <a:pt x="47" y="54"/>
                  </a:cubicBezTo>
                  <a:cubicBezTo>
                    <a:pt x="47" y="55"/>
                    <a:pt x="48" y="56"/>
                    <a:pt x="49" y="58"/>
                  </a:cubicBezTo>
                  <a:cubicBezTo>
                    <a:pt x="50" y="58"/>
                    <a:pt x="50" y="59"/>
                    <a:pt x="51" y="59"/>
                  </a:cubicBezTo>
                  <a:cubicBezTo>
                    <a:pt x="50" y="59"/>
                    <a:pt x="50" y="59"/>
                    <a:pt x="50" y="59"/>
                  </a:cubicBezTo>
                  <a:cubicBezTo>
                    <a:pt x="46" y="59"/>
                    <a:pt x="43" y="59"/>
                    <a:pt x="41" y="60"/>
                  </a:cubicBezTo>
                  <a:cubicBezTo>
                    <a:pt x="40" y="60"/>
                    <a:pt x="40" y="60"/>
                    <a:pt x="40" y="60"/>
                  </a:cubicBezTo>
                  <a:cubicBezTo>
                    <a:pt x="38" y="60"/>
                    <a:pt x="38" y="60"/>
                    <a:pt x="38" y="60"/>
                  </a:cubicBezTo>
                  <a:cubicBezTo>
                    <a:pt x="36" y="59"/>
                    <a:pt x="29" y="59"/>
                    <a:pt x="22" y="60"/>
                  </a:cubicBezTo>
                  <a:cubicBezTo>
                    <a:pt x="15" y="61"/>
                    <a:pt x="8" y="62"/>
                    <a:pt x="2" y="61"/>
                  </a:cubicBezTo>
                  <a:cubicBezTo>
                    <a:pt x="0" y="58"/>
                    <a:pt x="0" y="58"/>
                    <a:pt x="0" y="58"/>
                  </a:cubicBezTo>
                  <a:cubicBezTo>
                    <a:pt x="0" y="6"/>
                    <a:pt x="0" y="6"/>
                    <a:pt x="0" y="6"/>
                  </a:cubicBezTo>
                  <a:cubicBezTo>
                    <a:pt x="3" y="3"/>
                    <a:pt x="3" y="3"/>
                    <a:pt x="3" y="3"/>
                  </a:cubicBezTo>
                  <a:close/>
                  <a:moveTo>
                    <a:pt x="67" y="35"/>
                  </a:moveTo>
                  <a:cubicBezTo>
                    <a:pt x="64" y="34"/>
                    <a:pt x="61" y="35"/>
                    <a:pt x="59" y="37"/>
                  </a:cubicBezTo>
                  <a:cubicBezTo>
                    <a:pt x="57" y="39"/>
                    <a:pt x="56" y="41"/>
                    <a:pt x="55" y="44"/>
                  </a:cubicBezTo>
                  <a:cubicBezTo>
                    <a:pt x="55" y="46"/>
                    <a:pt x="56" y="49"/>
                    <a:pt x="57" y="51"/>
                  </a:cubicBezTo>
                  <a:cubicBezTo>
                    <a:pt x="59" y="54"/>
                    <a:pt x="62" y="55"/>
                    <a:pt x="64" y="55"/>
                  </a:cubicBezTo>
                  <a:cubicBezTo>
                    <a:pt x="67" y="56"/>
                    <a:pt x="70" y="55"/>
                    <a:pt x="72" y="53"/>
                  </a:cubicBezTo>
                  <a:cubicBezTo>
                    <a:pt x="74" y="51"/>
                    <a:pt x="76" y="49"/>
                    <a:pt x="76" y="46"/>
                  </a:cubicBezTo>
                  <a:cubicBezTo>
                    <a:pt x="76" y="44"/>
                    <a:pt x="75" y="41"/>
                    <a:pt x="74" y="39"/>
                  </a:cubicBezTo>
                  <a:cubicBezTo>
                    <a:pt x="72" y="36"/>
                    <a:pt x="69" y="35"/>
                    <a:pt x="67" y="35"/>
                  </a:cubicBezTo>
                  <a:close/>
                  <a:moveTo>
                    <a:pt x="56" y="33"/>
                  </a:moveTo>
                  <a:cubicBezTo>
                    <a:pt x="52" y="35"/>
                    <a:pt x="50" y="39"/>
                    <a:pt x="50" y="43"/>
                  </a:cubicBezTo>
                  <a:cubicBezTo>
                    <a:pt x="50" y="47"/>
                    <a:pt x="51" y="51"/>
                    <a:pt x="53" y="55"/>
                  </a:cubicBezTo>
                  <a:cubicBezTo>
                    <a:pt x="56" y="58"/>
                    <a:pt x="60" y="60"/>
                    <a:pt x="64" y="60"/>
                  </a:cubicBezTo>
                  <a:cubicBezTo>
                    <a:pt x="67" y="61"/>
                    <a:pt x="70" y="60"/>
                    <a:pt x="73" y="59"/>
                  </a:cubicBezTo>
                  <a:cubicBezTo>
                    <a:pt x="73" y="60"/>
                    <a:pt x="73" y="61"/>
                    <a:pt x="74" y="61"/>
                  </a:cubicBezTo>
                  <a:cubicBezTo>
                    <a:pt x="79" y="68"/>
                    <a:pt x="79" y="68"/>
                    <a:pt x="79" y="68"/>
                  </a:cubicBezTo>
                  <a:cubicBezTo>
                    <a:pt x="80" y="70"/>
                    <a:pt x="83" y="70"/>
                    <a:pt x="84" y="69"/>
                  </a:cubicBezTo>
                  <a:cubicBezTo>
                    <a:pt x="84" y="69"/>
                    <a:pt x="84" y="69"/>
                    <a:pt x="84" y="69"/>
                  </a:cubicBezTo>
                  <a:cubicBezTo>
                    <a:pt x="86" y="67"/>
                    <a:pt x="86" y="65"/>
                    <a:pt x="85" y="63"/>
                  </a:cubicBezTo>
                  <a:cubicBezTo>
                    <a:pt x="80" y="57"/>
                    <a:pt x="80" y="57"/>
                    <a:pt x="80" y="57"/>
                  </a:cubicBezTo>
                  <a:cubicBezTo>
                    <a:pt x="79" y="56"/>
                    <a:pt x="78" y="55"/>
                    <a:pt x="77" y="55"/>
                  </a:cubicBezTo>
                  <a:cubicBezTo>
                    <a:pt x="79" y="53"/>
                    <a:pt x="81" y="50"/>
                    <a:pt x="81" y="47"/>
                  </a:cubicBezTo>
                  <a:cubicBezTo>
                    <a:pt x="82" y="43"/>
                    <a:pt x="81" y="39"/>
                    <a:pt x="78" y="35"/>
                  </a:cubicBezTo>
                  <a:cubicBezTo>
                    <a:pt x="75" y="32"/>
                    <a:pt x="71" y="30"/>
                    <a:pt x="67" y="29"/>
                  </a:cubicBezTo>
                  <a:cubicBezTo>
                    <a:pt x="63" y="29"/>
                    <a:pt x="59" y="30"/>
                    <a:pt x="56" y="33"/>
                  </a:cubicBezTo>
                  <a:close/>
                  <a:moveTo>
                    <a:pt x="58" y="46"/>
                  </a:moveTo>
                  <a:cubicBezTo>
                    <a:pt x="60" y="41"/>
                    <a:pt x="64" y="39"/>
                    <a:pt x="70" y="38"/>
                  </a:cubicBezTo>
                  <a:cubicBezTo>
                    <a:pt x="64" y="34"/>
                    <a:pt x="57" y="40"/>
                    <a:pt x="58" y="46"/>
                  </a:cubicBezTo>
                  <a:close/>
                  <a:moveTo>
                    <a:pt x="71" y="21"/>
                  </a:moveTo>
                  <a:cubicBezTo>
                    <a:pt x="65" y="21"/>
                    <a:pt x="51" y="19"/>
                    <a:pt x="47" y="19"/>
                  </a:cubicBezTo>
                  <a:cubicBezTo>
                    <a:pt x="47" y="20"/>
                    <a:pt x="47" y="21"/>
                    <a:pt x="47" y="21"/>
                  </a:cubicBezTo>
                  <a:cubicBezTo>
                    <a:pt x="51" y="21"/>
                    <a:pt x="67" y="24"/>
                    <a:pt x="71" y="24"/>
                  </a:cubicBezTo>
                  <a:cubicBezTo>
                    <a:pt x="71" y="23"/>
                    <a:pt x="71" y="22"/>
                    <a:pt x="71" y="21"/>
                  </a:cubicBezTo>
                  <a:close/>
                  <a:moveTo>
                    <a:pt x="71" y="15"/>
                  </a:moveTo>
                  <a:cubicBezTo>
                    <a:pt x="65" y="15"/>
                    <a:pt x="51" y="12"/>
                    <a:pt x="47" y="12"/>
                  </a:cubicBezTo>
                  <a:cubicBezTo>
                    <a:pt x="47" y="13"/>
                    <a:pt x="47" y="14"/>
                    <a:pt x="47" y="14"/>
                  </a:cubicBezTo>
                  <a:cubicBezTo>
                    <a:pt x="51" y="14"/>
                    <a:pt x="67" y="17"/>
                    <a:pt x="71" y="17"/>
                  </a:cubicBezTo>
                  <a:cubicBezTo>
                    <a:pt x="71" y="16"/>
                    <a:pt x="71" y="15"/>
                    <a:pt x="71" y="15"/>
                  </a:cubicBezTo>
                  <a:close/>
                  <a:moveTo>
                    <a:pt x="10" y="49"/>
                  </a:moveTo>
                  <a:cubicBezTo>
                    <a:pt x="10" y="49"/>
                    <a:pt x="10" y="50"/>
                    <a:pt x="10" y="51"/>
                  </a:cubicBezTo>
                  <a:cubicBezTo>
                    <a:pt x="14" y="51"/>
                    <a:pt x="29" y="48"/>
                    <a:pt x="34" y="48"/>
                  </a:cubicBezTo>
                  <a:cubicBezTo>
                    <a:pt x="34" y="48"/>
                    <a:pt x="34" y="47"/>
                    <a:pt x="34" y="46"/>
                  </a:cubicBezTo>
                  <a:cubicBezTo>
                    <a:pt x="30" y="46"/>
                    <a:pt x="15" y="49"/>
                    <a:pt x="10" y="49"/>
                  </a:cubicBezTo>
                  <a:close/>
                  <a:moveTo>
                    <a:pt x="10" y="41"/>
                  </a:moveTo>
                  <a:cubicBezTo>
                    <a:pt x="10" y="42"/>
                    <a:pt x="10" y="43"/>
                    <a:pt x="10" y="43"/>
                  </a:cubicBezTo>
                  <a:cubicBezTo>
                    <a:pt x="14" y="44"/>
                    <a:pt x="29" y="41"/>
                    <a:pt x="34" y="41"/>
                  </a:cubicBezTo>
                  <a:cubicBezTo>
                    <a:pt x="34" y="40"/>
                    <a:pt x="34" y="40"/>
                    <a:pt x="34" y="39"/>
                  </a:cubicBezTo>
                  <a:cubicBezTo>
                    <a:pt x="30" y="39"/>
                    <a:pt x="15" y="41"/>
                    <a:pt x="10" y="41"/>
                  </a:cubicBezTo>
                  <a:close/>
                  <a:moveTo>
                    <a:pt x="10" y="34"/>
                  </a:moveTo>
                  <a:cubicBezTo>
                    <a:pt x="10" y="35"/>
                    <a:pt x="10" y="36"/>
                    <a:pt x="10" y="37"/>
                  </a:cubicBezTo>
                  <a:cubicBezTo>
                    <a:pt x="14" y="37"/>
                    <a:pt x="29" y="34"/>
                    <a:pt x="34" y="34"/>
                  </a:cubicBezTo>
                  <a:cubicBezTo>
                    <a:pt x="34" y="33"/>
                    <a:pt x="34" y="33"/>
                    <a:pt x="34" y="32"/>
                  </a:cubicBezTo>
                  <a:cubicBezTo>
                    <a:pt x="30" y="32"/>
                    <a:pt x="15" y="34"/>
                    <a:pt x="10" y="34"/>
                  </a:cubicBezTo>
                  <a:close/>
                  <a:moveTo>
                    <a:pt x="22" y="25"/>
                  </a:moveTo>
                  <a:cubicBezTo>
                    <a:pt x="22" y="26"/>
                    <a:pt x="22" y="27"/>
                    <a:pt x="22" y="28"/>
                  </a:cubicBezTo>
                  <a:cubicBezTo>
                    <a:pt x="25" y="28"/>
                    <a:pt x="29" y="26"/>
                    <a:pt x="34" y="27"/>
                  </a:cubicBezTo>
                  <a:cubicBezTo>
                    <a:pt x="34" y="26"/>
                    <a:pt x="34" y="25"/>
                    <a:pt x="34" y="24"/>
                  </a:cubicBezTo>
                  <a:cubicBezTo>
                    <a:pt x="30" y="24"/>
                    <a:pt x="26" y="25"/>
                    <a:pt x="22" y="25"/>
                  </a:cubicBezTo>
                  <a:close/>
                  <a:moveTo>
                    <a:pt x="22" y="19"/>
                  </a:moveTo>
                  <a:cubicBezTo>
                    <a:pt x="22" y="20"/>
                    <a:pt x="22" y="21"/>
                    <a:pt x="22" y="21"/>
                  </a:cubicBezTo>
                  <a:cubicBezTo>
                    <a:pt x="25" y="21"/>
                    <a:pt x="29" y="20"/>
                    <a:pt x="34" y="20"/>
                  </a:cubicBezTo>
                  <a:cubicBezTo>
                    <a:pt x="34" y="20"/>
                    <a:pt x="34" y="19"/>
                    <a:pt x="34" y="18"/>
                  </a:cubicBezTo>
                  <a:cubicBezTo>
                    <a:pt x="30" y="18"/>
                    <a:pt x="26" y="19"/>
                    <a:pt x="22" y="19"/>
                  </a:cubicBezTo>
                  <a:close/>
                  <a:moveTo>
                    <a:pt x="22" y="14"/>
                  </a:moveTo>
                  <a:cubicBezTo>
                    <a:pt x="22" y="15"/>
                    <a:pt x="22" y="15"/>
                    <a:pt x="22" y="16"/>
                  </a:cubicBezTo>
                  <a:cubicBezTo>
                    <a:pt x="25" y="16"/>
                    <a:pt x="29" y="15"/>
                    <a:pt x="34" y="15"/>
                  </a:cubicBezTo>
                  <a:cubicBezTo>
                    <a:pt x="34" y="14"/>
                    <a:pt x="34" y="14"/>
                    <a:pt x="34" y="13"/>
                  </a:cubicBezTo>
                  <a:cubicBezTo>
                    <a:pt x="30" y="13"/>
                    <a:pt x="26" y="13"/>
                    <a:pt x="22" y="14"/>
                  </a:cubicBezTo>
                  <a:close/>
                  <a:moveTo>
                    <a:pt x="9" y="14"/>
                  </a:moveTo>
                  <a:cubicBezTo>
                    <a:pt x="9" y="31"/>
                    <a:pt x="9" y="31"/>
                    <a:pt x="9" y="31"/>
                  </a:cubicBezTo>
                  <a:cubicBezTo>
                    <a:pt x="19" y="30"/>
                    <a:pt x="19" y="30"/>
                    <a:pt x="19" y="30"/>
                  </a:cubicBezTo>
                  <a:cubicBezTo>
                    <a:pt x="19" y="13"/>
                    <a:pt x="19" y="13"/>
                    <a:pt x="19" y="13"/>
                  </a:cubicBezTo>
                  <a:cubicBezTo>
                    <a:pt x="9" y="14"/>
                    <a:pt x="9" y="14"/>
                    <a:pt x="9" y="14"/>
                  </a:cubicBezTo>
                  <a:close/>
                  <a:moveTo>
                    <a:pt x="21" y="8"/>
                  </a:moveTo>
                  <a:cubicBezTo>
                    <a:pt x="16" y="8"/>
                    <a:pt x="10" y="9"/>
                    <a:pt x="5" y="9"/>
                  </a:cubicBezTo>
                  <a:cubicBezTo>
                    <a:pt x="5" y="56"/>
                    <a:pt x="5" y="56"/>
                    <a:pt x="5" y="56"/>
                  </a:cubicBezTo>
                  <a:cubicBezTo>
                    <a:pt x="10" y="56"/>
                    <a:pt x="16" y="55"/>
                    <a:pt x="21" y="55"/>
                  </a:cubicBezTo>
                  <a:cubicBezTo>
                    <a:pt x="27" y="54"/>
                    <a:pt x="33" y="53"/>
                    <a:pt x="37" y="54"/>
                  </a:cubicBezTo>
                  <a:cubicBezTo>
                    <a:pt x="37" y="8"/>
                    <a:pt x="37" y="8"/>
                    <a:pt x="37" y="8"/>
                  </a:cubicBezTo>
                  <a:cubicBezTo>
                    <a:pt x="34" y="6"/>
                    <a:pt x="27" y="7"/>
                    <a:pt x="21" y="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9" name="组合 8"/>
          <p:cNvGrpSpPr/>
          <p:nvPr/>
        </p:nvGrpSpPr>
        <p:grpSpPr bwMode="auto">
          <a:xfrm>
            <a:off x="7019925" y="1485900"/>
            <a:ext cx="2538413" cy="2540000"/>
            <a:chOff x="7077279" y="1626001"/>
            <a:chExt cx="2539198" cy="2539198"/>
          </a:xfrm>
        </p:grpSpPr>
        <p:sp>
          <p:nvSpPr>
            <p:cNvPr id="8212" name="椭圆 23"/>
            <p:cNvSpPr>
              <a:spLocks noChangeArrowheads="1"/>
            </p:cNvSpPr>
            <p:nvPr/>
          </p:nvSpPr>
          <p:spPr bwMode="auto">
            <a:xfrm>
              <a:off x="7077279" y="1626001"/>
              <a:ext cx="2539198" cy="2539198"/>
            </a:xfrm>
            <a:prstGeom prst="ellipse">
              <a:avLst/>
            </a:prstGeom>
            <a:gradFill rotWithShape="1">
              <a:gsLst>
                <a:gs pos="0">
                  <a:srgbClr val="197519">
                    <a:alpha val="89999"/>
                  </a:srgbClr>
                </a:gs>
                <a:gs pos="100000">
                  <a:srgbClr val="197519">
                    <a:alpha val="79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213" name="Freeform 9"/>
            <p:cNvSpPr>
              <a:spLocks noEditPoints="1" noChangeArrowheads="1"/>
            </p:cNvSpPr>
            <p:nvPr/>
          </p:nvSpPr>
          <p:spPr bwMode="auto">
            <a:xfrm>
              <a:off x="7910894" y="2528335"/>
              <a:ext cx="871968" cy="734530"/>
            </a:xfrm>
            <a:custGeom>
              <a:avLst/>
              <a:gdLst>
                <a:gd name="T0" fmla="*/ 22 w 67"/>
                <a:gd name="T1" fmla="*/ 52 h 52"/>
                <a:gd name="T2" fmla="*/ 30 w 67"/>
                <a:gd name="T3" fmla="*/ 52 h 52"/>
                <a:gd name="T4" fmla="*/ 32 w 67"/>
                <a:gd name="T5" fmla="*/ 51 h 52"/>
                <a:gd name="T6" fmla="*/ 32 w 67"/>
                <a:gd name="T7" fmla="*/ 34 h 52"/>
                <a:gd name="T8" fmla="*/ 27 w 67"/>
                <a:gd name="T9" fmla="*/ 31 h 52"/>
                <a:gd name="T10" fmla="*/ 20 w 67"/>
                <a:gd name="T11" fmla="*/ 35 h 52"/>
                <a:gd name="T12" fmla="*/ 20 w 67"/>
                <a:gd name="T13" fmla="*/ 51 h 52"/>
                <a:gd name="T14" fmla="*/ 22 w 67"/>
                <a:gd name="T15" fmla="*/ 52 h 52"/>
                <a:gd name="T16" fmla="*/ 0 w 67"/>
                <a:gd name="T17" fmla="*/ 34 h 52"/>
                <a:gd name="T18" fmla="*/ 25 w 67"/>
                <a:gd name="T19" fmla="*/ 19 h 52"/>
                <a:gd name="T20" fmla="*/ 27 w 67"/>
                <a:gd name="T21" fmla="*/ 18 h 52"/>
                <a:gd name="T22" fmla="*/ 28 w 67"/>
                <a:gd name="T23" fmla="*/ 19 h 52"/>
                <a:gd name="T24" fmla="*/ 36 w 67"/>
                <a:gd name="T25" fmla="*/ 23 h 52"/>
                <a:gd name="T26" fmla="*/ 56 w 67"/>
                <a:gd name="T27" fmla="*/ 6 h 52"/>
                <a:gd name="T28" fmla="*/ 53 w 67"/>
                <a:gd name="T29" fmla="*/ 3 h 52"/>
                <a:gd name="T30" fmla="*/ 60 w 67"/>
                <a:gd name="T31" fmla="*/ 1 h 52"/>
                <a:gd name="T32" fmla="*/ 67 w 67"/>
                <a:gd name="T33" fmla="*/ 0 h 52"/>
                <a:gd name="T34" fmla="*/ 65 w 67"/>
                <a:gd name="T35" fmla="*/ 7 h 52"/>
                <a:gd name="T36" fmla="*/ 63 w 67"/>
                <a:gd name="T37" fmla="*/ 14 h 52"/>
                <a:gd name="T38" fmla="*/ 60 w 67"/>
                <a:gd name="T39" fmla="*/ 10 h 52"/>
                <a:gd name="T40" fmla="*/ 38 w 67"/>
                <a:gd name="T41" fmla="*/ 29 h 52"/>
                <a:gd name="T42" fmla="*/ 36 w 67"/>
                <a:gd name="T43" fmla="*/ 31 h 52"/>
                <a:gd name="T44" fmla="*/ 35 w 67"/>
                <a:gd name="T45" fmla="*/ 30 h 52"/>
                <a:gd name="T46" fmla="*/ 27 w 67"/>
                <a:gd name="T47" fmla="*/ 25 h 52"/>
                <a:gd name="T48" fmla="*/ 3 w 67"/>
                <a:gd name="T49" fmla="*/ 39 h 52"/>
                <a:gd name="T50" fmla="*/ 0 w 67"/>
                <a:gd name="T51" fmla="*/ 34 h 52"/>
                <a:gd name="T52" fmla="*/ 6 w 67"/>
                <a:gd name="T53" fmla="*/ 52 h 52"/>
                <a:gd name="T54" fmla="*/ 14 w 67"/>
                <a:gd name="T55" fmla="*/ 52 h 52"/>
                <a:gd name="T56" fmla="*/ 16 w 67"/>
                <a:gd name="T57" fmla="*/ 51 h 52"/>
                <a:gd name="T58" fmla="*/ 16 w 67"/>
                <a:gd name="T59" fmla="*/ 38 h 52"/>
                <a:gd name="T60" fmla="*/ 4 w 67"/>
                <a:gd name="T61" fmla="*/ 44 h 52"/>
                <a:gd name="T62" fmla="*/ 4 w 67"/>
                <a:gd name="T63" fmla="*/ 51 h 52"/>
                <a:gd name="T64" fmla="*/ 6 w 67"/>
                <a:gd name="T65" fmla="*/ 52 h 52"/>
                <a:gd name="T66" fmla="*/ 38 w 67"/>
                <a:gd name="T67" fmla="*/ 52 h 52"/>
                <a:gd name="T68" fmla="*/ 46 w 67"/>
                <a:gd name="T69" fmla="*/ 52 h 52"/>
                <a:gd name="T70" fmla="*/ 48 w 67"/>
                <a:gd name="T71" fmla="*/ 51 h 52"/>
                <a:gd name="T72" fmla="*/ 48 w 67"/>
                <a:gd name="T73" fmla="*/ 27 h 52"/>
                <a:gd name="T74" fmla="*/ 48 w 67"/>
                <a:gd name="T75" fmla="*/ 27 h 52"/>
                <a:gd name="T76" fmla="*/ 37 w 67"/>
                <a:gd name="T77" fmla="*/ 37 h 52"/>
                <a:gd name="T78" fmla="*/ 37 w 67"/>
                <a:gd name="T79" fmla="*/ 36 h 52"/>
                <a:gd name="T80" fmla="*/ 37 w 67"/>
                <a:gd name="T81" fmla="*/ 51 h 52"/>
                <a:gd name="T82" fmla="*/ 38 w 67"/>
                <a:gd name="T83" fmla="*/ 52 h 52"/>
                <a:gd name="T84" fmla="*/ 55 w 67"/>
                <a:gd name="T85" fmla="*/ 52 h 52"/>
                <a:gd name="T86" fmla="*/ 62 w 67"/>
                <a:gd name="T87" fmla="*/ 52 h 52"/>
                <a:gd name="T88" fmla="*/ 64 w 67"/>
                <a:gd name="T89" fmla="*/ 51 h 52"/>
                <a:gd name="T90" fmla="*/ 64 w 67"/>
                <a:gd name="T91" fmla="*/ 22 h 52"/>
                <a:gd name="T92" fmla="*/ 60 w 67"/>
                <a:gd name="T93" fmla="*/ 17 h 52"/>
                <a:gd name="T94" fmla="*/ 53 w 67"/>
                <a:gd name="T95" fmla="*/ 23 h 52"/>
                <a:gd name="T96" fmla="*/ 53 w 67"/>
                <a:gd name="T97" fmla="*/ 51 h 52"/>
                <a:gd name="T98" fmla="*/ 55 w 67"/>
                <a:gd name="T9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7" h="52">
                  <a:moveTo>
                    <a:pt x="22" y="52"/>
                  </a:moveTo>
                  <a:cubicBezTo>
                    <a:pt x="25" y="52"/>
                    <a:pt x="28" y="52"/>
                    <a:pt x="30" y="52"/>
                  </a:cubicBezTo>
                  <a:cubicBezTo>
                    <a:pt x="31" y="52"/>
                    <a:pt x="32" y="52"/>
                    <a:pt x="32" y="51"/>
                  </a:cubicBezTo>
                  <a:cubicBezTo>
                    <a:pt x="32" y="34"/>
                    <a:pt x="32" y="34"/>
                    <a:pt x="32" y="34"/>
                  </a:cubicBezTo>
                  <a:cubicBezTo>
                    <a:pt x="27" y="31"/>
                    <a:pt x="27" y="31"/>
                    <a:pt x="27" y="31"/>
                  </a:cubicBezTo>
                  <a:cubicBezTo>
                    <a:pt x="20" y="35"/>
                    <a:pt x="20" y="35"/>
                    <a:pt x="20" y="35"/>
                  </a:cubicBezTo>
                  <a:cubicBezTo>
                    <a:pt x="20" y="51"/>
                    <a:pt x="20" y="51"/>
                    <a:pt x="20" y="51"/>
                  </a:cubicBezTo>
                  <a:cubicBezTo>
                    <a:pt x="20" y="52"/>
                    <a:pt x="21" y="52"/>
                    <a:pt x="22" y="52"/>
                  </a:cubicBezTo>
                  <a:close/>
                  <a:moveTo>
                    <a:pt x="0" y="34"/>
                  </a:moveTo>
                  <a:cubicBezTo>
                    <a:pt x="25" y="19"/>
                    <a:pt x="25" y="19"/>
                    <a:pt x="25" y="19"/>
                  </a:cubicBezTo>
                  <a:cubicBezTo>
                    <a:pt x="27" y="18"/>
                    <a:pt x="27" y="18"/>
                    <a:pt x="27" y="18"/>
                  </a:cubicBezTo>
                  <a:cubicBezTo>
                    <a:pt x="28" y="19"/>
                    <a:pt x="28" y="19"/>
                    <a:pt x="28" y="19"/>
                  </a:cubicBezTo>
                  <a:cubicBezTo>
                    <a:pt x="36" y="23"/>
                    <a:pt x="36" y="23"/>
                    <a:pt x="36" y="23"/>
                  </a:cubicBezTo>
                  <a:cubicBezTo>
                    <a:pt x="56" y="6"/>
                    <a:pt x="56" y="6"/>
                    <a:pt x="56" y="6"/>
                  </a:cubicBezTo>
                  <a:cubicBezTo>
                    <a:pt x="53" y="3"/>
                    <a:pt x="53" y="3"/>
                    <a:pt x="53" y="3"/>
                  </a:cubicBezTo>
                  <a:cubicBezTo>
                    <a:pt x="60" y="1"/>
                    <a:pt x="60" y="1"/>
                    <a:pt x="60" y="1"/>
                  </a:cubicBezTo>
                  <a:cubicBezTo>
                    <a:pt x="67" y="0"/>
                    <a:pt x="67" y="0"/>
                    <a:pt x="67" y="0"/>
                  </a:cubicBezTo>
                  <a:cubicBezTo>
                    <a:pt x="65" y="7"/>
                    <a:pt x="65" y="7"/>
                    <a:pt x="65" y="7"/>
                  </a:cubicBezTo>
                  <a:cubicBezTo>
                    <a:pt x="63" y="14"/>
                    <a:pt x="63" y="14"/>
                    <a:pt x="63" y="14"/>
                  </a:cubicBezTo>
                  <a:cubicBezTo>
                    <a:pt x="60" y="10"/>
                    <a:pt x="60" y="10"/>
                    <a:pt x="60" y="10"/>
                  </a:cubicBezTo>
                  <a:cubicBezTo>
                    <a:pt x="38" y="29"/>
                    <a:pt x="38" y="29"/>
                    <a:pt x="38" y="29"/>
                  </a:cubicBezTo>
                  <a:cubicBezTo>
                    <a:pt x="36" y="31"/>
                    <a:pt x="36" y="31"/>
                    <a:pt x="36" y="31"/>
                  </a:cubicBezTo>
                  <a:cubicBezTo>
                    <a:pt x="35" y="30"/>
                    <a:pt x="35" y="30"/>
                    <a:pt x="35" y="30"/>
                  </a:cubicBezTo>
                  <a:cubicBezTo>
                    <a:pt x="27" y="25"/>
                    <a:pt x="27" y="25"/>
                    <a:pt x="27" y="25"/>
                  </a:cubicBezTo>
                  <a:cubicBezTo>
                    <a:pt x="3" y="39"/>
                    <a:pt x="3" y="39"/>
                    <a:pt x="3" y="39"/>
                  </a:cubicBezTo>
                  <a:cubicBezTo>
                    <a:pt x="0" y="34"/>
                    <a:pt x="0" y="34"/>
                    <a:pt x="0" y="34"/>
                  </a:cubicBezTo>
                  <a:close/>
                  <a:moveTo>
                    <a:pt x="6" y="52"/>
                  </a:moveTo>
                  <a:cubicBezTo>
                    <a:pt x="14" y="52"/>
                    <a:pt x="14" y="52"/>
                    <a:pt x="14" y="52"/>
                  </a:cubicBezTo>
                  <a:cubicBezTo>
                    <a:pt x="15" y="52"/>
                    <a:pt x="16" y="52"/>
                    <a:pt x="16" y="51"/>
                  </a:cubicBezTo>
                  <a:cubicBezTo>
                    <a:pt x="16" y="38"/>
                    <a:pt x="16" y="38"/>
                    <a:pt x="16" y="38"/>
                  </a:cubicBezTo>
                  <a:cubicBezTo>
                    <a:pt x="4" y="44"/>
                    <a:pt x="4" y="44"/>
                    <a:pt x="4" y="44"/>
                  </a:cubicBezTo>
                  <a:cubicBezTo>
                    <a:pt x="4" y="51"/>
                    <a:pt x="4" y="51"/>
                    <a:pt x="4" y="51"/>
                  </a:cubicBezTo>
                  <a:cubicBezTo>
                    <a:pt x="4" y="52"/>
                    <a:pt x="5" y="52"/>
                    <a:pt x="6" y="52"/>
                  </a:cubicBezTo>
                  <a:close/>
                  <a:moveTo>
                    <a:pt x="38" y="52"/>
                  </a:moveTo>
                  <a:cubicBezTo>
                    <a:pt x="41" y="52"/>
                    <a:pt x="44" y="52"/>
                    <a:pt x="46" y="52"/>
                  </a:cubicBezTo>
                  <a:cubicBezTo>
                    <a:pt x="47" y="52"/>
                    <a:pt x="48" y="52"/>
                    <a:pt x="48" y="51"/>
                  </a:cubicBezTo>
                  <a:cubicBezTo>
                    <a:pt x="48" y="43"/>
                    <a:pt x="48" y="35"/>
                    <a:pt x="48" y="27"/>
                  </a:cubicBezTo>
                  <a:cubicBezTo>
                    <a:pt x="48" y="27"/>
                    <a:pt x="48" y="27"/>
                    <a:pt x="48" y="27"/>
                  </a:cubicBezTo>
                  <a:cubicBezTo>
                    <a:pt x="37" y="37"/>
                    <a:pt x="37" y="37"/>
                    <a:pt x="37" y="37"/>
                  </a:cubicBezTo>
                  <a:cubicBezTo>
                    <a:pt x="37" y="36"/>
                    <a:pt x="37" y="36"/>
                    <a:pt x="37" y="36"/>
                  </a:cubicBezTo>
                  <a:cubicBezTo>
                    <a:pt x="37" y="51"/>
                    <a:pt x="37" y="51"/>
                    <a:pt x="37" y="51"/>
                  </a:cubicBezTo>
                  <a:cubicBezTo>
                    <a:pt x="37" y="52"/>
                    <a:pt x="37" y="52"/>
                    <a:pt x="38" y="52"/>
                  </a:cubicBezTo>
                  <a:close/>
                  <a:moveTo>
                    <a:pt x="55" y="52"/>
                  </a:moveTo>
                  <a:cubicBezTo>
                    <a:pt x="62" y="52"/>
                    <a:pt x="62" y="52"/>
                    <a:pt x="62" y="52"/>
                  </a:cubicBezTo>
                  <a:cubicBezTo>
                    <a:pt x="63" y="52"/>
                    <a:pt x="64" y="52"/>
                    <a:pt x="64" y="51"/>
                  </a:cubicBezTo>
                  <a:cubicBezTo>
                    <a:pt x="64" y="22"/>
                    <a:pt x="64" y="22"/>
                    <a:pt x="64" y="22"/>
                  </a:cubicBezTo>
                  <a:cubicBezTo>
                    <a:pt x="60" y="17"/>
                    <a:pt x="60" y="17"/>
                    <a:pt x="60" y="17"/>
                  </a:cubicBezTo>
                  <a:cubicBezTo>
                    <a:pt x="53" y="23"/>
                    <a:pt x="53" y="23"/>
                    <a:pt x="53" y="23"/>
                  </a:cubicBezTo>
                  <a:cubicBezTo>
                    <a:pt x="53" y="51"/>
                    <a:pt x="53" y="51"/>
                    <a:pt x="53" y="51"/>
                  </a:cubicBezTo>
                  <a:cubicBezTo>
                    <a:pt x="53" y="52"/>
                    <a:pt x="54" y="52"/>
                    <a:pt x="55" y="5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文本框 4"/>
          <p:cNvSpPr txBox="1">
            <a:spLocks noChangeArrowheads="1"/>
          </p:cNvSpPr>
          <p:nvPr/>
        </p:nvSpPr>
        <p:spPr bwMode="auto">
          <a:xfrm>
            <a:off x="971550" y="4425950"/>
            <a:ext cx="1944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a:t>小标题</a:t>
            </a:r>
            <a:endParaRPr lang="zh-CN" altLang="en-US" sz="2400"/>
          </a:p>
        </p:txBody>
      </p:sp>
      <p:sp>
        <p:nvSpPr>
          <p:cNvPr id="36" name="矩形 35"/>
          <p:cNvSpPr>
            <a:spLocks noChangeArrowheads="1"/>
          </p:cNvSpPr>
          <p:nvPr/>
        </p:nvSpPr>
        <p:spPr bwMode="auto">
          <a:xfrm>
            <a:off x="966788" y="4924425"/>
            <a:ext cx="1954212"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5000"/>
              </a:lnSpc>
            </a:pPr>
            <a:r>
              <a:rPr lang="zh-CN" altLang="en-US" dirty="0">
                <a:solidFill>
                  <a:srgbClr val="197519"/>
                </a:solidFill>
              </a:rPr>
              <a:t>请在此输入文字请在此输入文字请在此输入文字</a:t>
            </a:r>
            <a:endParaRPr lang="zh-CN" altLang="en-US" dirty="0">
              <a:solidFill>
                <a:srgbClr val="197519"/>
              </a:solidFill>
            </a:endParaRPr>
          </a:p>
        </p:txBody>
      </p:sp>
      <p:sp>
        <p:nvSpPr>
          <p:cNvPr id="53" name="文本框 52"/>
          <p:cNvSpPr txBox="1">
            <a:spLocks noChangeArrowheads="1"/>
          </p:cNvSpPr>
          <p:nvPr/>
        </p:nvSpPr>
        <p:spPr bwMode="auto">
          <a:xfrm>
            <a:off x="2967038" y="4425950"/>
            <a:ext cx="19446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a:t>小标题</a:t>
            </a:r>
            <a:endParaRPr lang="zh-CN" altLang="en-US" sz="2400"/>
          </a:p>
        </p:txBody>
      </p:sp>
      <p:sp>
        <p:nvSpPr>
          <p:cNvPr id="55" name="文本框 54"/>
          <p:cNvSpPr txBox="1">
            <a:spLocks noChangeArrowheads="1"/>
          </p:cNvSpPr>
          <p:nvPr/>
        </p:nvSpPr>
        <p:spPr bwMode="auto">
          <a:xfrm>
            <a:off x="5122863" y="4425950"/>
            <a:ext cx="19446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a:t>小标题</a:t>
            </a:r>
            <a:endParaRPr lang="zh-CN" altLang="en-US" sz="2400"/>
          </a:p>
        </p:txBody>
      </p:sp>
      <p:sp>
        <p:nvSpPr>
          <p:cNvPr id="57" name="文本框 56"/>
          <p:cNvSpPr txBox="1">
            <a:spLocks noChangeArrowheads="1"/>
          </p:cNvSpPr>
          <p:nvPr/>
        </p:nvSpPr>
        <p:spPr bwMode="auto">
          <a:xfrm>
            <a:off x="7316788" y="4425950"/>
            <a:ext cx="19446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a:t>小标题</a:t>
            </a:r>
            <a:endParaRPr lang="zh-CN" altLang="en-US" sz="2400"/>
          </a:p>
        </p:txBody>
      </p:sp>
      <p:sp>
        <p:nvSpPr>
          <p:cNvPr id="59" name="文本框 58"/>
          <p:cNvSpPr txBox="1">
            <a:spLocks noChangeArrowheads="1"/>
          </p:cNvSpPr>
          <p:nvPr/>
        </p:nvSpPr>
        <p:spPr bwMode="auto">
          <a:xfrm>
            <a:off x="9294813" y="4425950"/>
            <a:ext cx="19446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a:t>小标题</a:t>
            </a:r>
            <a:endParaRPr lang="zh-CN" altLang="en-US" sz="2400"/>
          </a:p>
        </p:txBody>
      </p:sp>
      <p:sp>
        <p:nvSpPr>
          <p:cNvPr id="37" name="矩形 36"/>
          <p:cNvSpPr>
            <a:spLocks noChangeArrowheads="1"/>
          </p:cNvSpPr>
          <p:nvPr/>
        </p:nvSpPr>
        <p:spPr bwMode="auto">
          <a:xfrm>
            <a:off x="2962275" y="4924425"/>
            <a:ext cx="1954213"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5000"/>
              </a:lnSpc>
            </a:pPr>
            <a:r>
              <a:rPr lang="zh-CN" altLang="en-US">
                <a:solidFill>
                  <a:srgbClr val="197519"/>
                </a:solidFill>
              </a:rPr>
              <a:t>请在此输入文字请在此输入文字请在此输入文字</a:t>
            </a:r>
            <a:endParaRPr lang="zh-CN" altLang="en-US">
              <a:solidFill>
                <a:srgbClr val="197519"/>
              </a:solidFill>
            </a:endParaRPr>
          </a:p>
        </p:txBody>
      </p:sp>
      <p:sp>
        <p:nvSpPr>
          <p:cNvPr id="38" name="矩形 37"/>
          <p:cNvSpPr>
            <a:spLocks noChangeArrowheads="1"/>
          </p:cNvSpPr>
          <p:nvPr/>
        </p:nvSpPr>
        <p:spPr bwMode="auto">
          <a:xfrm>
            <a:off x="5118100" y="4924425"/>
            <a:ext cx="1954213"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5000"/>
              </a:lnSpc>
            </a:pPr>
            <a:r>
              <a:rPr lang="zh-CN" altLang="en-US">
                <a:solidFill>
                  <a:srgbClr val="197519"/>
                </a:solidFill>
              </a:rPr>
              <a:t>请在此输入文字请在此输入文字请在此输入文字</a:t>
            </a:r>
            <a:endParaRPr lang="zh-CN" altLang="en-US">
              <a:solidFill>
                <a:srgbClr val="197519"/>
              </a:solidFill>
            </a:endParaRPr>
          </a:p>
        </p:txBody>
      </p:sp>
      <p:sp>
        <p:nvSpPr>
          <p:cNvPr id="39" name="矩形 38"/>
          <p:cNvSpPr>
            <a:spLocks noChangeArrowheads="1"/>
          </p:cNvSpPr>
          <p:nvPr/>
        </p:nvSpPr>
        <p:spPr bwMode="auto">
          <a:xfrm>
            <a:off x="7312025" y="4924425"/>
            <a:ext cx="1954213"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5000"/>
              </a:lnSpc>
            </a:pPr>
            <a:r>
              <a:rPr lang="zh-CN" altLang="en-US">
                <a:solidFill>
                  <a:srgbClr val="197519"/>
                </a:solidFill>
              </a:rPr>
              <a:t>请在此输入文字请在此输入文字请在此输入文字</a:t>
            </a:r>
            <a:endParaRPr lang="zh-CN" altLang="en-US">
              <a:solidFill>
                <a:srgbClr val="197519"/>
              </a:solidFill>
            </a:endParaRPr>
          </a:p>
        </p:txBody>
      </p:sp>
      <p:sp>
        <p:nvSpPr>
          <p:cNvPr id="40" name="矩形 39"/>
          <p:cNvSpPr>
            <a:spLocks noChangeArrowheads="1"/>
          </p:cNvSpPr>
          <p:nvPr/>
        </p:nvSpPr>
        <p:spPr bwMode="auto">
          <a:xfrm>
            <a:off x="9290050" y="4924425"/>
            <a:ext cx="1954213"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5000"/>
              </a:lnSpc>
            </a:pPr>
            <a:r>
              <a:rPr lang="zh-CN" altLang="en-US">
                <a:solidFill>
                  <a:srgbClr val="197519"/>
                </a:solidFill>
              </a:rPr>
              <a:t>请在此输入文字请在此输入文字请在此输入文字</a:t>
            </a:r>
            <a:endParaRPr lang="zh-CN" altLang="en-US">
              <a:solidFill>
                <a:srgbClr val="197519"/>
              </a:solidFill>
            </a:endParaRPr>
          </a:p>
        </p:txBody>
      </p:sp>
      <p:sp>
        <p:nvSpPr>
          <p:cNvPr id="41" name="矩形 40"/>
          <p:cNvSpPr>
            <a:spLocks noChangeArrowheads="1"/>
          </p:cNvSpPr>
          <p:nvPr/>
        </p:nvSpPr>
        <p:spPr bwMode="auto">
          <a:xfrm>
            <a:off x="845185" y="579438"/>
            <a:ext cx="256730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dirty="0">
                <a:solidFill>
                  <a:srgbClr val="197519"/>
                </a:solidFill>
              </a:rPr>
              <a:t>Seletive Monitoring</a:t>
            </a:r>
            <a:endParaRPr lang="en-US" altLang="zh-CN" sz="2000" dirty="0">
              <a:solidFill>
                <a:srgbClr val="197519"/>
              </a:solidFill>
            </a:endParaRPr>
          </a:p>
        </p:txBody>
      </p:sp>
      <p:sp>
        <p:nvSpPr>
          <p:cNvPr id="42" name="等腰三角形 41"/>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 name="等腰三角形 43"/>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 name="等腰三角形 53"/>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 name="等腰三角形 55"/>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1000" fill="hold"/>
                                        <p:tgtEl>
                                          <p:spTgt spid="45"/>
                                        </p:tgtEl>
                                        <p:attrNameLst>
                                          <p:attrName>r</p:attrName>
                                        </p:attrNameLst>
                                      </p:cBhvr>
                                    </p:animRot>
                                  </p:childTnLst>
                                </p:cTn>
                              </p:par>
                              <p:par>
                                <p:cTn id="7" presetID="8" presetClass="emph" presetSubtype="0" fill="hold" grpId="0" nodeType="withEffect">
                                  <p:stCondLst>
                                    <p:cond delay="0"/>
                                  </p:stCondLst>
                                  <p:childTnLst>
                                    <p:animRot by="21600000">
                                      <p:cBhvr>
                                        <p:cTn id="8" dur="1000" fill="hold"/>
                                        <p:tgtEl>
                                          <p:spTgt spid="46"/>
                                        </p:tgtEl>
                                        <p:attrNameLst>
                                          <p:attrName>r</p:attrName>
                                        </p:attrNameLst>
                                      </p:cBhvr>
                                    </p:animRot>
                                  </p:childTnLst>
                                </p:cTn>
                              </p:par>
                              <p:par>
                                <p:cTn id="9" presetID="8" presetClass="emph" presetSubtype="0" fill="hold" grpId="0" nodeType="withEffect">
                                  <p:stCondLst>
                                    <p:cond delay="0"/>
                                  </p:stCondLst>
                                  <p:childTnLst>
                                    <p:animRot by="21600000">
                                      <p:cBhvr>
                                        <p:cTn id="10" dur="1000" fill="hold"/>
                                        <p:tgtEl>
                                          <p:spTgt spid="47"/>
                                        </p:tgtEl>
                                        <p:attrNameLst>
                                          <p:attrName>r</p:attrName>
                                        </p:attrNameLst>
                                      </p:cBhvr>
                                    </p:animRot>
                                  </p:childTnLst>
                                </p:cTn>
                              </p:par>
                              <p:par>
                                <p:cTn id="11" presetID="8" presetClass="emph" presetSubtype="0" fill="hold" grpId="0" nodeType="withEffect">
                                  <p:stCondLst>
                                    <p:cond delay="0"/>
                                  </p:stCondLst>
                                  <p:childTnLst>
                                    <p:animRot by="21600000">
                                      <p:cBhvr>
                                        <p:cTn id="12" dur="1000" fill="hold"/>
                                        <p:tgtEl>
                                          <p:spTgt spid="48"/>
                                        </p:tgtEl>
                                        <p:attrNameLst>
                                          <p:attrName>r</p:attrName>
                                        </p:attrNameLst>
                                      </p:cBhvr>
                                    </p:animRot>
                                  </p:childTnLst>
                                </p:cTn>
                              </p:par>
                              <p:par>
                                <p:cTn id="13" presetID="8" presetClass="emph" presetSubtype="0" fill="hold" grpId="0" nodeType="withEffect">
                                  <p:stCondLst>
                                    <p:cond delay="0"/>
                                  </p:stCondLst>
                                  <p:childTnLst>
                                    <p:animRot by="21600000">
                                      <p:cBhvr>
                                        <p:cTn id="14" dur="1000" fill="hold"/>
                                        <p:tgtEl>
                                          <p:spTgt spid="49"/>
                                        </p:tgtEl>
                                        <p:attrNameLst>
                                          <p:attrName>r</p:attrName>
                                        </p:attrNameLst>
                                      </p:cBhvr>
                                    </p:animRot>
                                  </p:childTnLst>
                                </p:cTn>
                              </p:par>
                              <p:par>
                                <p:cTn id="15" presetID="42"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1000"/>
                                        <p:tgtEl>
                                          <p:spTgt spid="43"/>
                                        </p:tgtEl>
                                      </p:cBhvr>
                                    </p:animEffect>
                                    <p:anim calcmode="lin" valueType="num">
                                      <p:cBhvr>
                                        <p:cTn id="18" dur="1000" fill="hold"/>
                                        <p:tgtEl>
                                          <p:spTgt spid="43"/>
                                        </p:tgtEl>
                                        <p:attrNameLst>
                                          <p:attrName>ppt_x</p:attrName>
                                        </p:attrNameLst>
                                      </p:cBhvr>
                                      <p:tavLst>
                                        <p:tav tm="0">
                                          <p:val>
                                            <p:strVal val="#ppt_x"/>
                                          </p:val>
                                        </p:tav>
                                        <p:tav tm="100000">
                                          <p:val>
                                            <p:strVal val="#ppt_x"/>
                                          </p:val>
                                        </p:tav>
                                      </p:tavLst>
                                    </p:anim>
                                    <p:anim calcmode="lin" valueType="num">
                                      <p:cBhvr>
                                        <p:cTn id="19" dur="1000" fill="hold"/>
                                        <p:tgtEl>
                                          <p:spTgt spid="43"/>
                                        </p:tgtEl>
                                        <p:attrNameLst>
                                          <p:attrName>ppt_y</p:attrName>
                                        </p:attrNameLst>
                                      </p:cBhvr>
                                      <p:tavLst>
                                        <p:tav tm="0">
                                          <p:val>
                                            <p:strVal val="#ppt_y+.1"/>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p:cTn id="22" dur="500" fill="hold"/>
                                        <p:tgtEl>
                                          <p:spTgt spid="42"/>
                                        </p:tgtEl>
                                        <p:attrNameLst>
                                          <p:attrName>ppt_x</p:attrName>
                                        </p:attrNameLst>
                                      </p:cBhvr>
                                      <p:tavLst>
                                        <p:tav tm="0">
                                          <p:val>
                                            <p:strVal val="0-#ppt_w/2"/>
                                          </p:val>
                                        </p:tav>
                                        <p:tav tm="100000">
                                          <p:val>
                                            <p:strVal val="#ppt_x"/>
                                          </p:val>
                                        </p:tav>
                                      </p:tavLst>
                                    </p:anim>
                                    <p:anim calcmode="lin" valueType="num">
                                      <p:cBhvr>
                                        <p:cTn id="23" dur="500" fill="hold"/>
                                        <p:tgtEl>
                                          <p:spTgt spid="42"/>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p:cTn id="26" dur="500" fill="hold"/>
                                        <p:tgtEl>
                                          <p:spTgt spid="44"/>
                                        </p:tgtEl>
                                        <p:attrNameLst>
                                          <p:attrName>ppt_x</p:attrName>
                                        </p:attrNameLst>
                                      </p:cBhvr>
                                      <p:tavLst>
                                        <p:tav tm="0">
                                          <p:val>
                                            <p:strVal val="0-#ppt_w/2"/>
                                          </p:val>
                                        </p:tav>
                                        <p:tav tm="100000">
                                          <p:val>
                                            <p:strVal val="#ppt_x"/>
                                          </p:val>
                                        </p:tav>
                                      </p:tavLst>
                                    </p:anim>
                                    <p:anim calcmode="lin" valueType="num">
                                      <p:cBhvr>
                                        <p:cTn id="27" dur="500" fill="hold"/>
                                        <p:tgtEl>
                                          <p:spTgt spid="44"/>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54"/>
                                        </p:tgtEl>
                                        <p:attrNameLst>
                                          <p:attrName>style.visibility</p:attrName>
                                        </p:attrNameLst>
                                      </p:cBhvr>
                                      <p:to>
                                        <p:strVal val="visible"/>
                                      </p:to>
                                    </p:set>
                                    <p:anim calcmode="lin" valueType="num">
                                      <p:cBhvr>
                                        <p:cTn id="30" dur="500" fill="hold"/>
                                        <p:tgtEl>
                                          <p:spTgt spid="54"/>
                                        </p:tgtEl>
                                        <p:attrNameLst>
                                          <p:attrName>ppt_x</p:attrName>
                                        </p:attrNameLst>
                                      </p:cBhvr>
                                      <p:tavLst>
                                        <p:tav tm="0">
                                          <p:val>
                                            <p:strVal val="0-#ppt_w/2"/>
                                          </p:val>
                                        </p:tav>
                                        <p:tav tm="100000">
                                          <p:val>
                                            <p:strVal val="#ppt_x"/>
                                          </p:val>
                                        </p:tav>
                                      </p:tavLst>
                                    </p:anim>
                                    <p:anim calcmode="lin" valueType="num">
                                      <p:cBhvr>
                                        <p:cTn id="31" dur="500" fill="hold"/>
                                        <p:tgtEl>
                                          <p:spTgt spid="54"/>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56"/>
                                        </p:tgtEl>
                                        <p:attrNameLst>
                                          <p:attrName>style.visibility</p:attrName>
                                        </p:attrNameLst>
                                      </p:cBhvr>
                                      <p:to>
                                        <p:strVal val="visible"/>
                                      </p:to>
                                    </p:set>
                                    <p:anim calcmode="lin" valueType="num">
                                      <p:cBhvr>
                                        <p:cTn id="34" dur="500" fill="hold"/>
                                        <p:tgtEl>
                                          <p:spTgt spid="56"/>
                                        </p:tgtEl>
                                        <p:attrNameLst>
                                          <p:attrName>ppt_x</p:attrName>
                                        </p:attrNameLst>
                                      </p:cBhvr>
                                      <p:tavLst>
                                        <p:tav tm="0">
                                          <p:val>
                                            <p:strVal val="0-#ppt_w/2"/>
                                          </p:val>
                                        </p:tav>
                                        <p:tav tm="100000">
                                          <p:val>
                                            <p:strVal val="#ppt_x"/>
                                          </p:val>
                                        </p:tav>
                                      </p:tavLst>
                                    </p:anim>
                                    <p:anim calcmode="lin" valueType="num">
                                      <p:cBhvr>
                                        <p:cTn id="35" dur="500" fill="hold"/>
                                        <p:tgtEl>
                                          <p:spTgt spid="56"/>
                                        </p:tgtEl>
                                        <p:attrNameLst>
                                          <p:attrName>ppt_y</p:attrName>
                                        </p:attrNameLst>
                                      </p:cBhvr>
                                      <p:tavLst>
                                        <p:tav tm="0">
                                          <p:val>
                                            <p:strVal val="#ppt_y"/>
                                          </p:val>
                                        </p:tav>
                                        <p:tav tm="100000">
                                          <p:val>
                                            <p:strVal val="#ppt_y"/>
                                          </p:val>
                                        </p:tav>
                                      </p:tavLst>
                                    </p:anim>
                                  </p:childTnLst>
                                </p:cTn>
                              </p:par>
                              <p:par>
                                <p:cTn id="36" presetID="8" presetClass="emph" presetSubtype="0" fill="hold" grpId="1" nodeType="withEffect">
                                  <p:stCondLst>
                                    <p:cond delay="0"/>
                                  </p:stCondLst>
                                  <p:childTnLst>
                                    <p:animRot by="21600000">
                                      <p:cBhvr>
                                        <p:cTn id="37" dur="500" fill="hold"/>
                                        <p:tgtEl>
                                          <p:spTgt spid="42"/>
                                        </p:tgtEl>
                                        <p:attrNameLst>
                                          <p:attrName>r</p:attrName>
                                        </p:attrNameLst>
                                      </p:cBhvr>
                                    </p:animRot>
                                  </p:childTnLst>
                                </p:cTn>
                              </p:par>
                              <p:par>
                                <p:cTn id="38" presetID="8" presetClass="emph" presetSubtype="0" fill="hold" grpId="1" nodeType="withEffect">
                                  <p:stCondLst>
                                    <p:cond delay="0"/>
                                  </p:stCondLst>
                                  <p:childTnLst>
                                    <p:animRot by="21600000">
                                      <p:cBhvr>
                                        <p:cTn id="39" dur="500" fill="hold"/>
                                        <p:tgtEl>
                                          <p:spTgt spid="44"/>
                                        </p:tgtEl>
                                        <p:attrNameLst>
                                          <p:attrName>r</p:attrName>
                                        </p:attrNameLst>
                                      </p:cBhvr>
                                    </p:animRot>
                                  </p:childTnLst>
                                </p:cTn>
                              </p:par>
                              <p:par>
                                <p:cTn id="40" presetID="8" presetClass="emph" presetSubtype="0" fill="hold" grpId="1" nodeType="withEffect">
                                  <p:stCondLst>
                                    <p:cond delay="0"/>
                                  </p:stCondLst>
                                  <p:childTnLst>
                                    <p:animRot by="21600000">
                                      <p:cBhvr>
                                        <p:cTn id="41" dur="500" fill="hold"/>
                                        <p:tgtEl>
                                          <p:spTgt spid="54"/>
                                        </p:tgtEl>
                                        <p:attrNameLst>
                                          <p:attrName>r</p:attrName>
                                        </p:attrNameLst>
                                      </p:cBhvr>
                                    </p:animRot>
                                  </p:childTnLst>
                                </p:cTn>
                              </p:par>
                              <p:par>
                                <p:cTn id="42" presetID="8" presetClass="emph" presetSubtype="0" fill="hold" grpId="1" nodeType="withEffect">
                                  <p:stCondLst>
                                    <p:cond delay="0"/>
                                  </p:stCondLst>
                                  <p:childTnLst>
                                    <p:animRot by="21600000">
                                      <p:cBhvr>
                                        <p:cTn id="43" dur="500" fill="hold"/>
                                        <p:tgtEl>
                                          <p:spTgt spid="56"/>
                                        </p:tgtEl>
                                        <p:attrNameLst>
                                          <p:attrName>r</p:attrName>
                                        </p:attrNameLst>
                                      </p:cBhvr>
                                    </p:animRot>
                                  </p:childTnLst>
                                </p:cTn>
                              </p:par>
                              <p:par>
                                <p:cTn id="44" presetID="10" presetClass="entr" presetSubtype="0" fill="hold" grpId="0" nodeType="withEffect">
                                  <p:stCondLst>
                                    <p:cond delay="30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par>
                                <p:cTn id="47" presetID="23" presetClass="entr" presetSubtype="16" fill="hold" nodeType="withEffect">
                                  <p:stCondLst>
                                    <p:cond delay="300"/>
                                  </p:stCondLst>
                                  <p:childTnLst>
                                    <p:set>
                                      <p:cBhvr>
                                        <p:cTn id="48" dur="1" fill="hold">
                                          <p:stCondLst>
                                            <p:cond delay="0"/>
                                          </p:stCondLst>
                                        </p:cTn>
                                        <p:tgtEl>
                                          <p:spTgt spid="8"/>
                                        </p:tgtEl>
                                        <p:attrNameLst>
                                          <p:attrName>style.visibility</p:attrName>
                                        </p:attrNameLst>
                                      </p:cBhvr>
                                      <p:to>
                                        <p:strVal val="visible"/>
                                      </p:to>
                                    </p:set>
                                    <p:anim calcmode="lin" valueType="num">
                                      <p:cBhvr>
                                        <p:cTn id="49" dur="500" fill="hold"/>
                                        <p:tgtEl>
                                          <p:spTgt spid="8"/>
                                        </p:tgtEl>
                                        <p:attrNameLst>
                                          <p:attrName>ppt_w</p:attrName>
                                        </p:attrNameLst>
                                      </p:cBhvr>
                                      <p:tavLst>
                                        <p:tav tm="0">
                                          <p:val>
                                            <p:fltVal val="0"/>
                                          </p:val>
                                        </p:tav>
                                        <p:tav tm="100000">
                                          <p:val>
                                            <p:strVal val="#ppt_w"/>
                                          </p:val>
                                        </p:tav>
                                      </p:tavLst>
                                    </p:anim>
                                    <p:anim calcmode="lin" valueType="num">
                                      <p:cBhvr>
                                        <p:cTn id="50" dur="500" fill="hold"/>
                                        <p:tgtEl>
                                          <p:spTgt spid="8"/>
                                        </p:tgtEl>
                                        <p:attrNameLst>
                                          <p:attrName>ppt_h</p:attrName>
                                        </p:attrNameLst>
                                      </p:cBhvr>
                                      <p:tavLst>
                                        <p:tav tm="0">
                                          <p:val>
                                            <p:fltVal val="0"/>
                                          </p:val>
                                        </p:tav>
                                        <p:tav tm="100000">
                                          <p:val>
                                            <p:strVal val="#ppt_h"/>
                                          </p:val>
                                        </p:tav>
                                      </p:tavLst>
                                    </p:anim>
                                  </p:childTnLst>
                                </p:cTn>
                              </p:par>
                              <p:par>
                                <p:cTn id="51" presetID="23" presetClass="entr" presetSubtype="16" fill="hold" nodeType="withEffect">
                                  <p:stCondLst>
                                    <p:cond delay="600"/>
                                  </p:stCondLst>
                                  <p:childTnLst>
                                    <p:set>
                                      <p:cBhvr>
                                        <p:cTn id="52" dur="1" fill="hold">
                                          <p:stCondLst>
                                            <p:cond delay="0"/>
                                          </p:stCondLst>
                                        </p:cTn>
                                        <p:tgtEl>
                                          <p:spTgt spid="9"/>
                                        </p:tgtEl>
                                        <p:attrNameLst>
                                          <p:attrName>style.visibility</p:attrName>
                                        </p:attrNameLst>
                                      </p:cBhvr>
                                      <p:to>
                                        <p:strVal val="visible"/>
                                      </p:to>
                                    </p:set>
                                    <p:anim calcmode="lin" valueType="num">
                                      <p:cBhvr>
                                        <p:cTn id="53" dur="500" fill="hold"/>
                                        <p:tgtEl>
                                          <p:spTgt spid="9"/>
                                        </p:tgtEl>
                                        <p:attrNameLst>
                                          <p:attrName>ppt_w</p:attrName>
                                        </p:attrNameLst>
                                      </p:cBhvr>
                                      <p:tavLst>
                                        <p:tav tm="0">
                                          <p:val>
                                            <p:fltVal val="0"/>
                                          </p:val>
                                        </p:tav>
                                        <p:tav tm="100000">
                                          <p:val>
                                            <p:strVal val="#ppt_w"/>
                                          </p:val>
                                        </p:tav>
                                      </p:tavLst>
                                    </p:anim>
                                    <p:anim calcmode="lin" valueType="num">
                                      <p:cBhvr>
                                        <p:cTn id="54" dur="500" fill="hold"/>
                                        <p:tgtEl>
                                          <p:spTgt spid="9"/>
                                        </p:tgtEl>
                                        <p:attrNameLst>
                                          <p:attrName>ppt_h</p:attrName>
                                        </p:attrNameLst>
                                      </p:cBhvr>
                                      <p:tavLst>
                                        <p:tav tm="0">
                                          <p:val>
                                            <p:fltVal val="0"/>
                                          </p:val>
                                        </p:tav>
                                        <p:tav tm="100000">
                                          <p:val>
                                            <p:strVal val="#ppt_h"/>
                                          </p:val>
                                        </p:tav>
                                      </p:tavLst>
                                    </p:anim>
                                  </p:childTnLst>
                                </p:cTn>
                              </p:par>
                              <p:par>
                                <p:cTn id="55" presetID="23" presetClass="entr" presetSubtype="16" fill="hold" nodeType="withEffect">
                                  <p:stCondLst>
                                    <p:cond delay="1000"/>
                                  </p:stCondLst>
                                  <p:childTnLst>
                                    <p:set>
                                      <p:cBhvr>
                                        <p:cTn id="56" dur="1" fill="hold">
                                          <p:stCondLst>
                                            <p:cond delay="0"/>
                                          </p:stCondLst>
                                        </p:cTn>
                                        <p:tgtEl>
                                          <p:spTgt spid="10"/>
                                        </p:tgtEl>
                                        <p:attrNameLst>
                                          <p:attrName>style.visibility</p:attrName>
                                        </p:attrNameLst>
                                      </p:cBhvr>
                                      <p:to>
                                        <p:strVal val="visible"/>
                                      </p:to>
                                    </p:set>
                                    <p:anim calcmode="lin" valueType="num">
                                      <p:cBhvr>
                                        <p:cTn id="57" dur="500" fill="hold"/>
                                        <p:tgtEl>
                                          <p:spTgt spid="10"/>
                                        </p:tgtEl>
                                        <p:attrNameLst>
                                          <p:attrName>ppt_w</p:attrName>
                                        </p:attrNameLst>
                                      </p:cBhvr>
                                      <p:tavLst>
                                        <p:tav tm="0">
                                          <p:val>
                                            <p:fltVal val="0"/>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childTnLst>
                                </p:cTn>
                              </p:par>
                              <p:par>
                                <p:cTn id="59" presetID="23" presetClass="entr" presetSubtype="16" fill="hold" nodeType="withEffect">
                                  <p:stCondLst>
                                    <p:cond delay="600"/>
                                  </p:stCondLst>
                                  <p:childTnLst>
                                    <p:set>
                                      <p:cBhvr>
                                        <p:cTn id="60" dur="1" fill="hold">
                                          <p:stCondLst>
                                            <p:cond delay="0"/>
                                          </p:stCondLst>
                                        </p:cTn>
                                        <p:tgtEl>
                                          <p:spTgt spid="7"/>
                                        </p:tgtEl>
                                        <p:attrNameLst>
                                          <p:attrName>style.visibility</p:attrName>
                                        </p:attrNameLst>
                                      </p:cBhvr>
                                      <p:to>
                                        <p:strVal val="visible"/>
                                      </p:to>
                                    </p:set>
                                    <p:anim calcmode="lin" valueType="num">
                                      <p:cBhvr>
                                        <p:cTn id="61" dur="500" fill="hold"/>
                                        <p:tgtEl>
                                          <p:spTgt spid="7"/>
                                        </p:tgtEl>
                                        <p:attrNameLst>
                                          <p:attrName>ppt_w</p:attrName>
                                        </p:attrNameLst>
                                      </p:cBhvr>
                                      <p:tavLst>
                                        <p:tav tm="0">
                                          <p:val>
                                            <p:fltVal val="0"/>
                                          </p:val>
                                        </p:tav>
                                        <p:tav tm="100000">
                                          <p:val>
                                            <p:strVal val="#ppt_w"/>
                                          </p:val>
                                        </p:tav>
                                      </p:tavLst>
                                    </p:anim>
                                    <p:anim calcmode="lin" valueType="num">
                                      <p:cBhvr>
                                        <p:cTn id="62" dur="500" fill="hold"/>
                                        <p:tgtEl>
                                          <p:spTgt spid="7"/>
                                        </p:tgtEl>
                                        <p:attrNameLst>
                                          <p:attrName>ppt_h</p:attrName>
                                        </p:attrNameLst>
                                      </p:cBhvr>
                                      <p:tavLst>
                                        <p:tav tm="0">
                                          <p:val>
                                            <p:fltVal val="0"/>
                                          </p:val>
                                        </p:tav>
                                        <p:tav tm="100000">
                                          <p:val>
                                            <p:strVal val="#ppt_h"/>
                                          </p:val>
                                        </p:tav>
                                      </p:tavLst>
                                    </p:anim>
                                  </p:childTnLst>
                                </p:cTn>
                              </p:par>
                              <p:par>
                                <p:cTn id="63" presetID="23" presetClass="entr" presetSubtype="16" fill="hold" nodeType="withEffect">
                                  <p:stCondLst>
                                    <p:cond delay="1100"/>
                                  </p:stCondLst>
                                  <p:childTnLst>
                                    <p:set>
                                      <p:cBhvr>
                                        <p:cTn id="64" dur="1" fill="hold">
                                          <p:stCondLst>
                                            <p:cond delay="0"/>
                                          </p:stCondLst>
                                        </p:cTn>
                                        <p:tgtEl>
                                          <p:spTgt spid="6"/>
                                        </p:tgtEl>
                                        <p:attrNameLst>
                                          <p:attrName>style.visibility</p:attrName>
                                        </p:attrNameLst>
                                      </p:cBhvr>
                                      <p:to>
                                        <p:strVal val="visible"/>
                                      </p:to>
                                    </p:set>
                                    <p:anim calcmode="lin" valueType="num">
                                      <p:cBhvr>
                                        <p:cTn id="65" dur="500" fill="hold"/>
                                        <p:tgtEl>
                                          <p:spTgt spid="6"/>
                                        </p:tgtEl>
                                        <p:attrNameLst>
                                          <p:attrName>ppt_w</p:attrName>
                                        </p:attrNameLst>
                                      </p:cBhvr>
                                      <p:tavLst>
                                        <p:tav tm="0">
                                          <p:val>
                                            <p:fltVal val="0"/>
                                          </p:val>
                                        </p:tav>
                                        <p:tav tm="100000">
                                          <p:val>
                                            <p:strVal val="#ppt_w"/>
                                          </p:val>
                                        </p:tav>
                                      </p:tavLst>
                                    </p:anim>
                                    <p:anim calcmode="lin" valueType="num">
                                      <p:cBhvr>
                                        <p:cTn id="66" dur="500" fill="hold"/>
                                        <p:tgtEl>
                                          <p:spTgt spid="6"/>
                                        </p:tgtEl>
                                        <p:attrNameLst>
                                          <p:attrName>ppt_h</p:attrName>
                                        </p:attrNameLst>
                                      </p:cBhvr>
                                      <p:tavLst>
                                        <p:tav tm="0">
                                          <p:val>
                                            <p:fltVal val="0"/>
                                          </p:val>
                                        </p:tav>
                                        <p:tav tm="100000">
                                          <p:val>
                                            <p:strVal val="#ppt_h"/>
                                          </p:val>
                                        </p:tav>
                                      </p:tavLst>
                                    </p:anim>
                                  </p:childTnLst>
                                </p:cTn>
                              </p:par>
                              <p:par>
                                <p:cTn id="67" presetID="42" presetClass="entr" presetSubtype="0" fill="hold" grpId="0" nodeType="withEffect">
                                  <p:stCondLst>
                                    <p:cond delay="1500"/>
                                  </p:stCondLst>
                                  <p:childTnLst>
                                    <p:set>
                                      <p:cBhvr>
                                        <p:cTn id="68" dur="1" fill="hold">
                                          <p:stCondLst>
                                            <p:cond delay="0"/>
                                          </p:stCondLst>
                                        </p:cTn>
                                        <p:tgtEl>
                                          <p:spTgt spid="5"/>
                                        </p:tgtEl>
                                        <p:attrNameLst>
                                          <p:attrName>style.visibility</p:attrName>
                                        </p:attrNameLst>
                                      </p:cBhvr>
                                      <p:to>
                                        <p:strVal val="visible"/>
                                      </p:to>
                                    </p:set>
                                    <p:animEffect transition="in" filter="fade">
                                      <p:cBhvr>
                                        <p:cTn id="69" dur="250"/>
                                        <p:tgtEl>
                                          <p:spTgt spid="5"/>
                                        </p:tgtEl>
                                      </p:cBhvr>
                                    </p:animEffect>
                                    <p:anim calcmode="lin" valueType="num">
                                      <p:cBhvr>
                                        <p:cTn id="70" dur="250" fill="hold"/>
                                        <p:tgtEl>
                                          <p:spTgt spid="5"/>
                                        </p:tgtEl>
                                        <p:attrNameLst>
                                          <p:attrName>ppt_x</p:attrName>
                                        </p:attrNameLst>
                                      </p:cBhvr>
                                      <p:tavLst>
                                        <p:tav tm="0">
                                          <p:val>
                                            <p:strVal val="#ppt_x"/>
                                          </p:val>
                                        </p:tav>
                                        <p:tav tm="100000">
                                          <p:val>
                                            <p:strVal val="#ppt_x"/>
                                          </p:val>
                                        </p:tav>
                                      </p:tavLst>
                                    </p:anim>
                                    <p:anim calcmode="lin" valueType="num">
                                      <p:cBhvr>
                                        <p:cTn id="71" dur="250" fill="hold"/>
                                        <p:tgtEl>
                                          <p:spTgt spid="5"/>
                                        </p:tgtEl>
                                        <p:attrNameLst>
                                          <p:attrName>ppt_y</p:attrName>
                                        </p:attrNameLst>
                                      </p:cBhvr>
                                      <p:tavLst>
                                        <p:tav tm="0">
                                          <p:val>
                                            <p:strVal val="#ppt_y+.1"/>
                                          </p:val>
                                        </p:tav>
                                        <p:tav tm="100000">
                                          <p:val>
                                            <p:strVal val="#ppt_y"/>
                                          </p:val>
                                        </p:tav>
                                      </p:tavLst>
                                    </p:anim>
                                  </p:childTnLst>
                                </p:cTn>
                              </p:par>
                              <p:par>
                                <p:cTn id="72" presetID="10" presetClass="entr" presetSubtype="0" fill="hold" grpId="0" nodeType="withEffect">
                                  <p:stCondLst>
                                    <p:cond delay="1500"/>
                                  </p:stCondLst>
                                  <p:iterate type="lt">
                                    <p:tmPct val="10000"/>
                                  </p:iterate>
                                  <p:childTnLst>
                                    <p:set>
                                      <p:cBhvr>
                                        <p:cTn id="73" dur="1" fill="hold">
                                          <p:stCondLst>
                                            <p:cond delay="0"/>
                                          </p:stCondLst>
                                        </p:cTn>
                                        <p:tgtEl>
                                          <p:spTgt spid="36"/>
                                        </p:tgtEl>
                                        <p:attrNameLst>
                                          <p:attrName>style.visibility</p:attrName>
                                        </p:attrNameLst>
                                      </p:cBhvr>
                                      <p:to>
                                        <p:strVal val="visible"/>
                                      </p:to>
                                    </p:set>
                                    <p:animEffect transition="in" filter="fade">
                                      <p:cBhvr>
                                        <p:cTn id="74" dur="500"/>
                                        <p:tgtEl>
                                          <p:spTgt spid="36"/>
                                        </p:tgtEl>
                                      </p:cBhvr>
                                    </p:animEffect>
                                  </p:childTnLst>
                                </p:cTn>
                              </p:par>
                              <p:par>
                                <p:cTn id="75" presetID="42" presetClass="entr" presetSubtype="0" fill="hold" grpId="0" nodeType="withEffect">
                                  <p:stCondLst>
                                    <p:cond delay="225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250"/>
                                        <p:tgtEl>
                                          <p:spTgt spid="53"/>
                                        </p:tgtEl>
                                      </p:cBhvr>
                                    </p:animEffect>
                                    <p:anim calcmode="lin" valueType="num">
                                      <p:cBhvr>
                                        <p:cTn id="78" dur="250" fill="hold"/>
                                        <p:tgtEl>
                                          <p:spTgt spid="53"/>
                                        </p:tgtEl>
                                        <p:attrNameLst>
                                          <p:attrName>ppt_x</p:attrName>
                                        </p:attrNameLst>
                                      </p:cBhvr>
                                      <p:tavLst>
                                        <p:tav tm="0">
                                          <p:val>
                                            <p:strVal val="#ppt_x"/>
                                          </p:val>
                                        </p:tav>
                                        <p:tav tm="100000">
                                          <p:val>
                                            <p:strVal val="#ppt_x"/>
                                          </p:val>
                                        </p:tav>
                                      </p:tavLst>
                                    </p:anim>
                                    <p:anim calcmode="lin" valueType="num">
                                      <p:cBhvr>
                                        <p:cTn id="79" dur="250" fill="hold"/>
                                        <p:tgtEl>
                                          <p:spTgt spid="53"/>
                                        </p:tgtEl>
                                        <p:attrNameLst>
                                          <p:attrName>ppt_y</p:attrName>
                                        </p:attrNameLst>
                                      </p:cBhvr>
                                      <p:tavLst>
                                        <p:tav tm="0">
                                          <p:val>
                                            <p:strVal val="#ppt_y+.1"/>
                                          </p:val>
                                        </p:tav>
                                        <p:tav tm="100000">
                                          <p:val>
                                            <p:strVal val="#ppt_y"/>
                                          </p:val>
                                        </p:tav>
                                      </p:tavLst>
                                    </p:anim>
                                  </p:childTnLst>
                                </p:cTn>
                              </p:par>
                              <p:par>
                                <p:cTn id="80" presetID="10" presetClass="entr" presetSubtype="0" fill="hold" grpId="0" nodeType="withEffect">
                                  <p:stCondLst>
                                    <p:cond delay="2250"/>
                                  </p:stCondLst>
                                  <p:iterate type="lt">
                                    <p:tmPct val="10000"/>
                                  </p:iterate>
                                  <p:childTnLst>
                                    <p:set>
                                      <p:cBhvr>
                                        <p:cTn id="81" dur="1" fill="hold">
                                          <p:stCondLst>
                                            <p:cond delay="0"/>
                                          </p:stCondLst>
                                        </p:cTn>
                                        <p:tgtEl>
                                          <p:spTgt spid="37"/>
                                        </p:tgtEl>
                                        <p:attrNameLst>
                                          <p:attrName>style.visibility</p:attrName>
                                        </p:attrNameLst>
                                      </p:cBhvr>
                                      <p:to>
                                        <p:strVal val="visible"/>
                                      </p:to>
                                    </p:set>
                                    <p:animEffect transition="in" filter="fade">
                                      <p:cBhvr>
                                        <p:cTn id="82" dur="500"/>
                                        <p:tgtEl>
                                          <p:spTgt spid="37"/>
                                        </p:tgtEl>
                                      </p:cBhvr>
                                    </p:animEffect>
                                  </p:childTnLst>
                                </p:cTn>
                              </p:par>
                              <p:par>
                                <p:cTn id="83" presetID="42" presetClass="entr" presetSubtype="0" fill="hold" grpId="0" nodeType="withEffect">
                                  <p:stCondLst>
                                    <p:cond delay="3000"/>
                                  </p:stCondLst>
                                  <p:childTnLst>
                                    <p:set>
                                      <p:cBhvr>
                                        <p:cTn id="84" dur="1" fill="hold">
                                          <p:stCondLst>
                                            <p:cond delay="0"/>
                                          </p:stCondLst>
                                        </p:cTn>
                                        <p:tgtEl>
                                          <p:spTgt spid="55"/>
                                        </p:tgtEl>
                                        <p:attrNameLst>
                                          <p:attrName>style.visibility</p:attrName>
                                        </p:attrNameLst>
                                      </p:cBhvr>
                                      <p:to>
                                        <p:strVal val="visible"/>
                                      </p:to>
                                    </p:set>
                                    <p:animEffect transition="in" filter="fade">
                                      <p:cBhvr>
                                        <p:cTn id="85" dur="250"/>
                                        <p:tgtEl>
                                          <p:spTgt spid="55"/>
                                        </p:tgtEl>
                                      </p:cBhvr>
                                    </p:animEffect>
                                    <p:anim calcmode="lin" valueType="num">
                                      <p:cBhvr>
                                        <p:cTn id="86" dur="250" fill="hold"/>
                                        <p:tgtEl>
                                          <p:spTgt spid="55"/>
                                        </p:tgtEl>
                                        <p:attrNameLst>
                                          <p:attrName>ppt_x</p:attrName>
                                        </p:attrNameLst>
                                      </p:cBhvr>
                                      <p:tavLst>
                                        <p:tav tm="0">
                                          <p:val>
                                            <p:strVal val="#ppt_x"/>
                                          </p:val>
                                        </p:tav>
                                        <p:tav tm="100000">
                                          <p:val>
                                            <p:strVal val="#ppt_x"/>
                                          </p:val>
                                        </p:tav>
                                      </p:tavLst>
                                    </p:anim>
                                    <p:anim calcmode="lin" valueType="num">
                                      <p:cBhvr>
                                        <p:cTn id="87" dur="250" fill="hold"/>
                                        <p:tgtEl>
                                          <p:spTgt spid="55"/>
                                        </p:tgtEl>
                                        <p:attrNameLst>
                                          <p:attrName>ppt_y</p:attrName>
                                        </p:attrNameLst>
                                      </p:cBhvr>
                                      <p:tavLst>
                                        <p:tav tm="0">
                                          <p:val>
                                            <p:strVal val="#ppt_y+.1"/>
                                          </p:val>
                                        </p:tav>
                                        <p:tav tm="100000">
                                          <p:val>
                                            <p:strVal val="#ppt_y"/>
                                          </p:val>
                                        </p:tav>
                                      </p:tavLst>
                                    </p:anim>
                                  </p:childTnLst>
                                </p:cTn>
                              </p:par>
                              <p:par>
                                <p:cTn id="88" presetID="10" presetClass="entr" presetSubtype="0" fill="hold" grpId="0" nodeType="withEffect">
                                  <p:stCondLst>
                                    <p:cond delay="3000"/>
                                  </p:stCondLst>
                                  <p:iterate type="lt">
                                    <p:tmPct val="10000"/>
                                  </p:iterate>
                                  <p:childTnLst>
                                    <p:set>
                                      <p:cBhvr>
                                        <p:cTn id="89" dur="1" fill="hold">
                                          <p:stCondLst>
                                            <p:cond delay="0"/>
                                          </p:stCondLst>
                                        </p:cTn>
                                        <p:tgtEl>
                                          <p:spTgt spid="38"/>
                                        </p:tgtEl>
                                        <p:attrNameLst>
                                          <p:attrName>style.visibility</p:attrName>
                                        </p:attrNameLst>
                                      </p:cBhvr>
                                      <p:to>
                                        <p:strVal val="visible"/>
                                      </p:to>
                                    </p:set>
                                    <p:animEffect transition="in" filter="fade">
                                      <p:cBhvr>
                                        <p:cTn id="90" dur="500"/>
                                        <p:tgtEl>
                                          <p:spTgt spid="38"/>
                                        </p:tgtEl>
                                      </p:cBhvr>
                                    </p:animEffect>
                                  </p:childTnLst>
                                </p:cTn>
                              </p:par>
                              <p:par>
                                <p:cTn id="91" presetID="42" presetClass="entr" presetSubtype="0" fill="hold" grpId="0" nodeType="withEffect">
                                  <p:stCondLst>
                                    <p:cond delay="3750"/>
                                  </p:stCondLst>
                                  <p:childTnLst>
                                    <p:set>
                                      <p:cBhvr>
                                        <p:cTn id="92" dur="1" fill="hold">
                                          <p:stCondLst>
                                            <p:cond delay="0"/>
                                          </p:stCondLst>
                                        </p:cTn>
                                        <p:tgtEl>
                                          <p:spTgt spid="57"/>
                                        </p:tgtEl>
                                        <p:attrNameLst>
                                          <p:attrName>style.visibility</p:attrName>
                                        </p:attrNameLst>
                                      </p:cBhvr>
                                      <p:to>
                                        <p:strVal val="visible"/>
                                      </p:to>
                                    </p:set>
                                    <p:animEffect transition="in" filter="fade">
                                      <p:cBhvr>
                                        <p:cTn id="93" dur="250"/>
                                        <p:tgtEl>
                                          <p:spTgt spid="57"/>
                                        </p:tgtEl>
                                      </p:cBhvr>
                                    </p:animEffect>
                                    <p:anim calcmode="lin" valueType="num">
                                      <p:cBhvr>
                                        <p:cTn id="94" dur="250" fill="hold"/>
                                        <p:tgtEl>
                                          <p:spTgt spid="57"/>
                                        </p:tgtEl>
                                        <p:attrNameLst>
                                          <p:attrName>ppt_x</p:attrName>
                                        </p:attrNameLst>
                                      </p:cBhvr>
                                      <p:tavLst>
                                        <p:tav tm="0">
                                          <p:val>
                                            <p:strVal val="#ppt_x"/>
                                          </p:val>
                                        </p:tav>
                                        <p:tav tm="100000">
                                          <p:val>
                                            <p:strVal val="#ppt_x"/>
                                          </p:val>
                                        </p:tav>
                                      </p:tavLst>
                                    </p:anim>
                                    <p:anim calcmode="lin" valueType="num">
                                      <p:cBhvr>
                                        <p:cTn id="95" dur="250" fill="hold"/>
                                        <p:tgtEl>
                                          <p:spTgt spid="57"/>
                                        </p:tgtEl>
                                        <p:attrNameLst>
                                          <p:attrName>ppt_y</p:attrName>
                                        </p:attrNameLst>
                                      </p:cBhvr>
                                      <p:tavLst>
                                        <p:tav tm="0">
                                          <p:val>
                                            <p:strVal val="#ppt_y+.1"/>
                                          </p:val>
                                        </p:tav>
                                        <p:tav tm="100000">
                                          <p:val>
                                            <p:strVal val="#ppt_y"/>
                                          </p:val>
                                        </p:tav>
                                      </p:tavLst>
                                    </p:anim>
                                  </p:childTnLst>
                                </p:cTn>
                              </p:par>
                              <p:par>
                                <p:cTn id="96" presetID="10" presetClass="entr" presetSubtype="0" fill="hold" grpId="0" nodeType="withEffect">
                                  <p:stCondLst>
                                    <p:cond delay="3750"/>
                                  </p:stCondLst>
                                  <p:iterate type="lt">
                                    <p:tmPct val="10000"/>
                                  </p:iterate>
                                  <p:childTnLst>
                                    <p:set>
                                      <p:cBhvr>
                                        <p:cTn id="97" dur="1" fill="hold">
                                          <p:stCondLst>
                                            <p:cond delay="0"/>
                                          </p:stCondLst>
                                        </p:cTn>
                                        <p:tgtEl>
                                          <p:spTgt spid="39"/>
                                        </p:tgtEl>
                                        <p:attrNameLst>
                                          <p:attrName>style.visibility</p:attrName>
                                        </p:attrNameLst>
                                      </p:cBhvr>
                                      <p:to>
                                        <p:strVal val="visible"/>
                                      </p:to>
                                    </p:set>
                                    <p:animEffect transition="in" filter="fade">
                                      <p:cBhvr>
                                        <p:cTn id="98" dur="500"/>
                                        <p:tgtEl>
                                          <p:spTgt spid="39"/>
                                        </p:tgtEl>
                                      </p:cBhvr>
                                    </p:animEffect>
                                  </p:childTnLst>
                                </p:cTn>
                              </p:par>
                              <p:par>
                                <p:cTn id="99" presetID="42" presetClass="entr" presetSubtype="0" fill="hold" grpId="0" nodeType="withEffect">
                                  <p:stCondLst>
                                    <p:cond delay="4500"/>
                                  </p:stCondLst>
                                  <p:childTnLst>
                                    <p:set>
                                      <p:cBhvr>
                                        <p:cTn id="100" dur="1" fill="hold">
                                          <p:stCondLst>
                                            <p:cond delay="0"/>
                                          </p:stCondLst>
                                        </p:cTn>
                                        <p:tgtEl>
                                          <p:spTgt spid="59"/>
                                        </p:tgtEl>
                                        <p:attrNameLst>
                                          <p:attrName>style.visibility</p:attrName>
                                        </p:attrNameLst>
                                      </p:cBhvr>
                                      <p:to>
                                        <p:strVal val="visible"/>
                                      </p:to>
                                    </p:set>
                                    <p:animEffect transition="in" filter="fade">
                                      <p:cBhvr>
                                        <p:cTn id="101" dur="250"/>
                                        <p:tgtEl>
                                          <p:spTgt spid="59"/>
                                        </p:tgtEl>
                                      </p:cBhvr>
                                    </p:animEffect>
                                    <p:anim calcmode="lin" valueType="num">
                                      <p:cBhvr>
                                        <p:cTn id="102" dur="250" fill="hold"/>
                                        <p:tgtEl>
                                          <p:spTgt spid="59"/>
                                        </p:tgtEl>
                                        <p:attrNameLst>
                                          <p:attrName>ppt_x</p:attrName>
                                        </p:attrNameLst>
                                      </p:cBhvr>
                                      <p:tavLst>
                                        <p:tav tm="0">
                                          <p:val>
                                            <p:strVal val="#ppt_x"/>
                                          </p:val>
                                        </p:tav>
                                        <p:tav tm="100000">
                                          <p:val>
                                            <p:strVal val="#ppt_x"/>
                                          </p:val>
                                        </p:tav>
                                      </p:tavLst>
                                    </p:anim>
                                    <p:anim calcmode="lin" valueType="num">
                                      <p:cBhvr>
                                        <p:cTn id="103" dur="250" fill="hold"/>
                                        <p:tgtEl>
                                          <p:spTgt spid="59"/>
                                        </p:tgtEl>
                                        <p:attrNameLst>
                                          <p:attrName>ppt_y</p:attrName>
                                        </p:attrNameLst>
                                      </p:cBhvr>
                                      <p:tavLst>
                                        <p:tav tm="0">
                                          <p:val>
                                            <p:strVal val="#ppt_y+.1"/>
                                          </p:val>
                                        </p:tav>
                                        <p:tav tm="100000">
                                          <p:val>
                                            <p:strVal val="#ppt_y"/>
                                          </p:val>
                                        </p:tav>
                                      </p:tavLst>
                                    </p:anim>
                                  </p:childTnLst>
                                </p:cTn>
                              </p:par>
                              <p:par>
                                <p:cTn id="104" presetID="10" presetClass="entr" presetSubtype="0" fill="hold" grpId="0" nodeType="withEffect">
                                  <p:stCondLst>
                                    <p:cond delay="4500"/>
                                  </p:stCondLst>
                                  <p:iterate type="lt">
                                    <p:tmPct val="10000"/>
                                  </p:iterate>
                                  <p:childTnLst>
                                    <p:set>
                                      <p:cBhvr>
                                        <p:cTn id="105" dur="1" fill="hold">
                                          <p:stCondLst>
                                            <p:cond delay="0"/>
                                          </p:stCondLst>
                                        </p:cTn>
                                        <p:tgtEl>
                                          <p:spTgt spid="40"/>
                                        </p:tgtEl>
                                        <p:attrNameLst>
                                          <p:attrName>style.visibility</p:attrName>
                                        </p:attrNameLst>
                                      </p:cBhvr>
                                      <p:to>
                                        <p:strVal val="visible"/>
                                      </p:to>
                                    </p:set>
                                    <p:animEffect transition="in" filter="fade">
                                      <p:cBhvr>
                                        <p:cTn id="10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animBg="1"/>
      <p:bldP spid="46" grpId="0" animBg="1"/>
      <p:bldP spid="47" grpId="0" animBg="1"/>
      <p:bldP spid="48" grpId="0" animBg="1"/>
      <p:bldP spid="49" grpId="0" animBg="1"/>
      <p:bldP spid="5" grpId="0"/>
      <p:bldP spid="36" grpId="0"/>
      <p:bldP spid="53" grpId="0"/>
      <p:bldP spid="55" grpId="0"/>
      <p:bldP spid="57" grpId="0"/>
      <p:bldP spid="59" grpId="0"/>
      <p:bldP spid="37" grpId="0"/>
      <p:bldP spid="38" grpId="0"/>
      <p:bldP spid="39" grpId="0"/>
      <p:bldP spid="40" grpId="0"/>
      <p:bldP spid="41" grpId="0"/>
      <p:bldP spid="42" grpId="0" animBg="1"/>
      <p:bldP spid="42" grpId="1" animBg="1"/>
      <p:bldP spid="44" grpId="0" animBg="1"/>
      <p:bldP spid="44" grpId="1" animBg="1"/>
      <p:bldP spid="54" grpId="0" animBg="1"/>
      <p:bldP spid="54" grpId="1" animBg="1"/>
      <p:bldP spid="56" grpId="0" animBg="1"/>
      <p:bldP spid="56" grpId="1"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Text Placeholder 3"/>
          <p:cNvSpPr txBox="1">
            <a:spLocks noChangeArrowheads="1"/>
          </p:cNvSpPr>
          <p:nvPr/>
        </p:nvSpPr>
        <p:spPr bwMode="auto">
          <a:xfrm>
            <a:off x="1393825" y="2547938"/>
            <a:ext cx="16414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ctr">
              <a:spcBef>
                <a:spcPct val="20000"/>
              </a:spcBef>
            </a:pPr>
            <a:r>
              <a:rPr lang="en-US" altLang="en-US" sz="11500" b="1" i="1">
                <a:solidFill>
                  <a:srgbClr val="197519"/>
                </a:solidFill>
              </a:rPr>
              <a:t>02</a:t>
            </a:r>
            <a:endParaRPr lang="en-US" altLang="en-US" sz="11500" b="1" i="1">
              <a:solidFill>
                <a:srgbClr val="197519"/>
              </a:solidFill>
            </a:endParaRPr>
          </a:p>
        </p:txBody>
      </p:sp>
      <p:sp>
        <p:nvSpPr>
          <p:cNvPr id="17" name="文本框 16"/>
          <p:cNvSpPr txBox="1">
            <a:spLocks noChangeArrowheads="1"/>
          </p:cNvSpPr>
          <p:nvPr/>
        </p:nvSpPr>
        <p:spPr bwMode="auto">
          <a:xfrm>
            <a:off x="3115980" y="3502968"/>
            <a:ext cx="85012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b="1" dirty="0">
                <a:solidFill>
                  <a:srgbClr val="197519"/>
                </a:solidFill>
              </a:rPr>
              <a:t>Organizational set-up of sustainability audit </a:t>
            </a:r>
            <a:endParaRPr lang="en-US" altLang="zh-CN" sz="2400" b="1" dirty="0">
              <a:solidFill>
                <a:srgbClr val="197519"/>
              </a:solidFill>
            </a:endParaRPr>
          </a:p>
        </p:txBody>
      </p:sp>
      <p:sp>
        <p:nvSpPr>
          <p:cNvPr id="18" name="文本框 17"/>
          <p:cNvSpPr txBox="1">
            <a:spLocks noChangeArrowheads="1"/>
          </p:cNvSpPr>
          <p:nvPr/>
        </p:nvSpPr>
        <p:spPr bwMode="auto">
          <a:xfrm>
            <a:off x="3649663" y="2773363"/>
            <a:ext cx="20113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197519"/>
                </a:solidFill>
              </a:rPr>
              <a:t>Part Two</a:t>
            </a:r>
            <a:endParaRPr lang="zh-CN" altLang="en-US" sz="3200" b="1" i="1">
              <a:solidFill>
                <a:srgbClr val="197519"/>
              </a:solidFill>
              <a:ea typeface="Meiryo UI" pitchFamily="34" charset="-128"/>
              <a:cs typeface="Meiryo UI" pitchFamily="34" charset="-128"/>
            </a:endParaRPr>
          </a:p>
        </p:txBody>
      </p:sp>
      <p:sp>
        <p:nvSpPr>
          <p:cNvPr id="19" name="等腰三角形 18"/>
          <p:cNvSpPr>
            <a:spLocks noChangeArrowheads="1"/>
          </p:cNvSpPr>
          <p:nvPr/>
        </p:nvSpPr>
        <p:spPr bwMode="auto">
          <a:xfrm rot="9233090">
            <a:off x="9509125" y="2454275"/>
            <a:ext cx="266700" cy="230188"/>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20" name="等腰三角形 19"/>
          <p:cNvSpPr>
            <a:spLocks noChangeArrowheads="1"/>
          </p:cNvSpPr>
          <p:nvPr/>
        </p:nvSpPr>
        <p:spPr bwMode="auto">
          <a:xfrm rot="-6030424">
            <a:off x="9156700" y="3128963"/>
            <a:ext cx="396875" cy="342900"/>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21" name="等腰三角形 20"/>
          <p:cNvSpPr>
            <a:spLocks noChangeArrowheads="1"/>
          </p:cNvSpPr>
          <p:nvPr/>
        </p:nvSpPr>
        <p:spPr bwMode="auto">
          <a:xfrm rot="-228606">
            <a:off x="9024938" y="1804988"/>
            <a:ext cx="266700" cy="230187"/>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grpSp>
        <p:nvGrpSpPr>
          <p:cNvPr id="5" name="组合 4"/>
          <p:cNvGrpSpPr/>
          <p:nvPr/>
        </p:nvGrpSpPr>
        <p:grpSpPr bwMode="auto">
          <a:xfrm>
            <a:off x="9934575" y="3132138"/>
            <a:ext cx="1435100" cy="1309687"/>
            <a:chOff x="9933940" y="3132138"/>
            <a:chExt cx="1435100" cy="1309686"/>
          </a:xfrm>
        </p:grpSpPr>
        <p:sp>
          <p:nvSpPr>
            <p:cNvPr id="12296" name="等腰三角形 22"/>
            <p:cNvSpPr>
              <a:spLocks noChangeArrowheads="1"/>
            </p:cNvSpPr>
            <p:nvPr/>
          </p:nvSpPr>
          <p:spPr bwMode="auto">
            <a:xfrm rot="-8687839">
              <a:off x="9933940" y="3427412"/>
              <a:ext cx="1176338" cy="1014412"/>
            </a:xfrm>
            <a:prstGeom prst="triangle">
              <a:avLst>
                <a:gd name="adj" fmla="val 50000"/>
              </a:avLst>
            </a:prstGeom>
            <a:noFill/>
            <a:ln w="12700">
              <a:solidFill>
                <a:srgbClr val="197519"/>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grpSp>
          <p:nvGrpSpPr>
            <p:cNvPr id="12297" name="组合 2"/>
            <p:cNvGrpSpPr/>
            <p:nvPr/>
          </p:nvGrpSpPr>
          <p:grpSpPr bwMode="auto">
            <a:xfrm>
              <a:off x="10065703" y="3132138"/>
              <a:ext cx="1303337" cy="1279524"/>
              <a:chOff x="10065703" y="3132138"/>
              <a:chExt cx="1303337" cy="1279524"/>
            </a:xfrm>
          </p:grpSpPr>
          <p:sp>
            <p:nvSpPr>
              <p:cNvPr id="12298" name="等腰三角形 21"/>
              <p:cNvSpPr>
                <a:spLocks noChangeArrowheads="1"/>
              </p:cNvSpPr>
              <p:nvPr/>
            </p:nvSpPr>
            <p:spPr bwMode="auto">
              <a:xfrm rot="-8687839">
                <a:off x="10065703" y="3487738"/>
                <a:ext cx="944562" cy="8159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grpSp>
            <p:nvGrpSpPr>
              <p:cNvPr id="12299" name="组合 1"/>
              <p:cNvGrpSpPr/>
              <p:nvPr/>
            </p:nvGrpSpPr>
            <p:grpSpPr bwMode="auto">
              <a:xfrm>
                <a:off x="10165715" y="3132138"/>
                <a:ext cx="1203325" cy="1279524"/>
                <a:chOff x="10165715" y="3132138"/>
                <a:chExt cx="1203325" cy="1279524"/>
              </a:xfrm>
            </p:grpSpPr>
            <p:sp>
              <p:nvSpPr>
                <p:cNvPr id="12300" name="椭圆 23"/>
                <p:cNvSpPr>
                  <a:spLocks noChangeArrowheads="1"/>
                </p:cNvSpPr>
                <p:nvPr/>
              </p:nvSpPr>
              <p:spPr bwMode="auto">
                <a:xfrm rot="9110320">
                  <a:off x="11254740" y="3792538"/>
                  <a:ext cx="114300" cy="115887"/>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sp>
              <p:nvSpPr>
                <p:cNvPr id="12301" name="椭圆 24"/>
                <p:cNvSpPr>
                  <a:spLocks noChangeArrowheads="1"/>
                </p:cNvSpPr>
                <p:nvPr/>
              </p:nvSpPr>
              <p:spPr bwMode="auto">
                <a:xfrm rot="9110320">
                  <a:off x="10165715" y="4295774"/>
                  <a:ext cx="115888"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sp>
              <p:nvSpPr>
                <p:cNvPr id="12302" name="椭圆 25"/>
                <p:cNvSpPr>
                  <a:spLocks noChangeArrowheads="1"/>
                </p:cNvSpPr>
                <p:nvPr/>
              </p:nvSpPr>
              <p:spPr bwMode="auto">
                <a:xfrm rot="9110320">
                  <a:off x="10283190" y="3132138"/>
                  <a:ext cx="114300" cy="115887"/>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grpSp>
        </p:grpSp>
      </p:grpSp>
      <p:sp>
        <p:nvSpPr>
          <p:cNvPr id="27" name="等腰三角形 26"/>
          <p:cNvSpPr>
            <a:spLocks noChangeArrowheads="1"/>
          </p:cNvSpPr>
          <p:nvPr/>
        </p:nvSpPr>
        <p:spPr bwMode="auto">
          <a:xfrm rot="-3389783">
            <a:off x="8616157" y="2162969"/>
            <a:ext cx="127000" cy="109537"/>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28" name="等腰三角形 27"/>
          <p:cNvSpPr>
            <a:spLocks noChangeArrowheads="1"/>
          </p:cNvSpPr>
          <p:nvPr/>
        </p:nvSpPr>
        <p:spPr bwMode="auto">
          <a:xfrm rot="8748521">
            <a:off x="8974138" y="2314575"/>
            <a:ext cx="128587" cy="109538"/>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cxnSp>
        <p:nvCxnSpPr>
          <p:cNvPr id="2063" name="Straight Connector 13"/>
          <p:cNvCxnSpPr>
            <a:cxnSpLocks noChangeShapeType="1"/>
          </p:cNvCxnSpPr>
          <p:nvPr/>
        </p:nvCxnSpPr>
        <p:spPr bwMode="auto">
          <a:xfrm flipH="1">
            <a:off x="1417638" y="4110038"/>
            <a:ext cx="7208837" cy="0"/>
          </a:xfrm>
          <a:prstGeom prst="line">
            <a:avLst/>
          </a:prstGeom>
          <a:noFill/>
          <a:ln w="19050" cap="sq">
            <a:solidFill>
              <a:srgbClr val="197519"/>
            </a:solidFill>
            <a:miter lim="800000"/>
            <a:headEnd type="oval" w="med" len="med"/>
          </a:ln>
          <a:extLst>
            <a:ext uri="{909E8E84-426E-40DD-AFC4-6F175D3DCCD1}">
              <a14:hiddenFill xmlns:a14="http://schemas.microsoft.com/office/drawing/2010/main">
                <a:noFill/>
              </a14:hiddenFill>
            </a:ext>
          </a:extLst>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8" presetClass="emph" presetSubtype="0" fill="hold" grpId="0" nodeType="withEffect">
                                  <p:stCondLst>
                                    <p:cond delay="0"/>
                                  </p:stCondLst>
                                  <p:childTnLst>
                                    <p:animRot by="21600000">
                                      <p:cBhvr>
                                        <p:cTn id="18" dur="1000" fill="hold"/>
                                        <p:tgtEl>
                                          <p:spTgt spid="19"/>
                                        </p:tgtEl>
                                        <p:attrNameLst>
                                          <p:attrName>r</p:attrName>
                                        </p:attrNameLst>
                                      </p:cBhvr>
                                    </p:animRot>
                                  </p:childTnLst>
                                </p:cTn>
                              </p:par>
                              <p:par>
                                <p:cTn id="19" presetID="8" presetClass="emph" presetSubtype="0" fill="hold" grpId="0" nodeType="withEffect">
                                  <p:stCondLst>
                                    <p:cond delay="0"/>
                                  </p:stCondLst>
                                  <p:childTnLst>
                                    <p:animRot by="21600000">
                                      <p:cBhvr>
                                        <p:cTn id="20" dur="1000" fill="hold"/>
                                        <p:tgtEl>
                                          <p:spTgt spid="20"/>
                                        </p:tgtEl>
                                        <p:attrNameLst>
                                          <p:attrName>r</p:attrName>
                                        </p:attrNameLst>
                                      </p:cBhvr>
                                    </p:animRot>
                                  </p:childTnLst>
                                </p:cTn>
                              </p:par>
                              <p:par>
                                <p:cTn id="21" presetID="8" presetClass="emph" presetSubtype="0" fill="hold" grpId="0" nodeType="withEffect">
                                  <p:stCondLst>
                                    <p:cond delay="0"/>
                                  </p:stCondLst>
                                  <p:childTnLst>
                                    <p:animRot by="21600000">
                                      <p:cBhvr>
                                        <p:cTn id="22" dur="1000" fill="hold"/>
                                        <p:tgtEl>
                                          <p:spTgt spid="21"/>
                                        </p:tgtEl>
                                        <p:attrNameLst>
                                          <p:attrName>r</p:attrName>
                                        </p:attrNameLst>
                                      </p:cBhvr>
                                    </p:animRot>
                                  </p:childTnLst>
                                </p:cTn>
                              </p:par>
                              <p:par>
                                <p:cTn id="23" presetID="8" presetClass="emph" presetSubtype="0" fill="hold" grpId="0" nodeType="withEffect">
                                  <p:stCondLst>
                                    <p:cond delay="0"/>
                                  </p:stCondLst>
                                  <p:childTnLst>
                                    <p:animRot by="21600000">
                                      <p:cBhvr>
                                        <p:cTn id="24" dur="1000" fill="hold"/>
                                        <p:tgtEl>
                                          <p:spTgt spid="27"/>
                                        </p:tgtEl>
                                        <p:attrNameLst>
                                          <p:attrName>r</p:attrName>
                                        </p:attrNameLst>
                                      </p:cBhvr>
                                    </p:animRot>
                                  </p:childTnLst>
                                </p:cTn>
                              </p:par>
                              <p:par>
                                <p:cTn id="25" presetID="8" presetClass="emph" presetSubtype="0" fill="hold" grpId="0" nodeType="withEffect">
                                  <p:stCondLst>
                                    <p:cond delay="0"/>
                                  </p:stCondLst>
                                  <p:childTnLst>
                                    <p:animRot by="21600000">
                                      <p:cBhvr>
                                        <p:cTn id="26" dur="1000" fill="hold"/>
                                        <p:tgtEl>
                                          <p:spTgt spid="28"/>
                                        </p:tgtEl>
                                        <p:attrNameLst>
                                          <p:attrName>r</p:attrName>
                                        </p:attrNameLst>
                                      </p:cBhvr>
                                    </p:animRot>
                                  </p:childTnLst>
                                </p:cTn>
                              </p:par>
                              <p:par>
                                <p:cTn id="27" presetID="8" presetClass="emph" presetSubtype="0" fill="hold" nodeType="withEffect">
                                  <p:stCondLst>
                                    <p:cond delay="0"/>
                                  </p:stCondLst>
                                  <p:childTnLst>
                                    <p:animRot by="21600000">
                                      <p:cBhvr>
                                        <p:cTn id="28" dur="1000" fill="hold"/>
                                        <p:tgtEl>
                                          <p:spTgt spid="5"/>
                                        </p:tgtEl>
                                        <p:attrNameLst>
                                          <p:attrName>r</p:attrName>
                                        </p:attrNameLst>
                                      </p:cBhvr>
                                    </p:animRot>
                                  </p:childTnLst>
                                </p:cTn>
                              </p:par>
                              <p:par>
                                <p:cTn id="29" presetID="53" presetClass="entr" presetSubtype="16"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par>
                                <p:cTn id="34" presetID="41" presetClass="entr" presetSubtype="0" fill="hold" grpId="0" nodeType="withEffect">
                                  <p:stCondLst>
                                    <p:cond delay="200"/>
                                  </p:stCondLst>
                                  <p:iterate type="lt">
                                    <p:tmPct val="10000"/>
                                  </p:iterate>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18"/>
                                        </p:tgtEl>
                                        <p:attrNameLst>
                                          <p:attrName>ppt_y</p:attrName>
                                        </p:attrNameLst>
                                      </p:cBhvr>
                                      <p:tavLst>
                                        <p:tav tm="0">
                                          <p:val>
                                            <p:strVal val="#ppt_y"/>
                                          </p:val>
                                        </p:tav>
                                        <p:tav tm="100000">
                                          <p:val>
                                            <p:strVal val="#ppt_y"/>
                                          </p:val>
                                        </p:tav>
                                      </p:tavLst>
                                    </p:anim>
                                    <p:anim calcmode="lin" valueType="num">
                                      <p:cBhvr>
                                        <p:cTn id="38"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18"/>
                                        </p:tgtEl>
                                      </p:cBhvr>
                                    </p:animEffect>
                                  </p:childTnLst>
                                </p:cTn>
                              </p:par>
                              <p:par>
                                <p:cTn id="41" presetID="22" presetClass="entr" presetSubtype="8" fill="hold" grpId="0" nodeType="withEffect">
                                  <p:stCondLst>
                                    <p:cond delay="40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par>
                                <p:cTn id="44" presetID="22" presetClass="entr" presetSubtype="8" fill="hold" nodeType="withEffect">
                                  <p:stCondLst>
                                    <p:cond delay="300"/>
                                  </p:stCondLst>
                                  <p:childTnLst>
                                    <p:set>
                                      <p:cBhvr>
                                        <p:cTn id="45" dur="1" fill="hold">
                                          <p:stCondLst>
                                            <p:cond delay="0"/>
                                          </p:stCondLst>
                                        </p:cTn>
                                        <p:tgtEl>
                                          <p:spTgt spid="2063"/>
                                        </p:tgtEl>
                                        <p:attrNameLst>
                                          <p:attrName>style.visibility</p:attrName>
                                        </p:attrNameLst>
                                      </p:cBhvr>
                                      <p:to>
                                        <p:strVal val="visible"/>
                                      </p:to>
                                    </p:set>
                                    <p:animEffect transition="in" filter="wipe(left)">
                                      <p:cBhvr>
                                        <p:cTn id="46" dur="500"/>
                                        <p:tgtEl>
                                          <p:spTgt spid="2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animBg="1"/>
      <p:bldP spid="19" grpId="1" animBg="1"/>
      <p:bldP spid="20" grpId="0" animBg="1"/>
      <p:bldP spid="20" grpId="1" animBg="1"/>
      <p:bldP spid="21" grpId="0" animBg="1"/>
      <p:bldP spid="21" grpId="1" animBg="1"/>
      <p:bldP spid="27" grpId="0" animBg="1"/>
      <p:bldP spid="27" grpId="1" animBg="1"/>
      <p:bldP spid="28" grpId="0" animBg="1"/>
      <p:bldP spid="28" grpId="1"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 name="等腰三角形 29"/>
          <p:cNvSpPr>
            <a:spLocks noChangeArrowheads="1"/>
          </p:cNvSpPr>
          <p:nvPr/>
        </p:nvSpPr>
        <p:spPr bwMode="auto">
          <a:xfrm rot="9233090">
            <a:off x="11144250" y="6661150"/>
            <a:ext cx="122238"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31" name="等腰三角形 30"/>
          <p:cNvSpPr>
            <a:spLocks noChangeArrowheads="1"/>
          </p:cNvSpPr>
          <p:nvPr/>
        </p:nvSpPr>
        <p:spPr bwMode="auto">
          <a:xfrm rot="-6030424">
            <a:off x="10903744" y="6634956"/>
            <a:ext cx="180975" cy="15716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32" name="等腰三角形 31"/>
          <p:cNvSpPr>
            <a:spLocks noChangeArrowheads="1"/>
          </p:cNvSpPr>
          <p:nvPr/>
        </p:nvSpPr>
        <p:spPr bwMode="auto">
          <a:xfrm rot="-228606">
            <a:off x="11358563" y="6643688"/>
            <a:ext cx="120650"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33" name="等腰三角形 32"/>
          <p:cNvSpPr>
            <a:spLocks noChangeArrowheads="1"/>
          </p:cNvSpPr>
          <p:nvPr/>
        </p:nvSpPr>
        <p:spPr bwMode="auto">
          <a:xfrm rot="-3389783">
            <a:off x="11098213" y="6572250"/>
            <a:ext cx="58737"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38" name="等腰三角形 37"/>
          <p:cNvSpPr>
            <a:spLocks noChangeArrowheads="1"/>
          </p:cNvSpPr>
          <p:nvPr/>
        </p:nvSpPr>
        <p:spPr bwMode="auto">
          <a:xfrm rot="8748521">
            <a:off x="11287125" y="6657975"/>
            <a:ext cx="58738"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41" name="任意多边形 40"/>
          <p:cNvSpPr/>
          <p:nvPr/>
        </p:nvSpPr>
        <p:spPr>
          <a:xfrm>
            <a:off x="1543050" y="1793875"/>
            <a:ext cx="2552700" cy="4033838"/>
          </a:xfrm>
          <a:custGeom>
            <a:avLst/>
            <a:gdLst>
              <a:gd name="connsiteX0" fmla="*/ 0 w 2081770"/>
              <a:gd name="connsiteY0" fmla="*/ 0 h 3444647"/>
              <a:gd name="connsiteX1" fmla="*/ 2081770 w 2081770"/>
              <a:gd name="connsiteY1" fmla="*/ 0 h 3444647"/>
              <a:gd name="connsiteX2" fmla="*/ 2081770 w 2081770"/>
              <a:gd name="connsiteY2" fmla="*/ 3020507 h 3444647"/>
              <a:gd name="connsiteX3" fmla="*/ 2081769 w 2081770"/>
              <a:gd name="connsiteY3" fmla="*/ 3020507 h 3444647"/>
              <a:gd name="connsiteX4" fmla="*/ 1040904 w 2081770"/>
              <a:gd name="connsiteY4" fmla="*/ 3444647 h 3444647"/>
              <a:gd name="connsiteX5" fmla="*/ 38 w 2081770"/>
              <a:gd name="connsiteY5" fmla="*/ 3020507 h 3444647"/>
              <a:gd name="connsiteX6" fmla="*/ 0 w 2081770"/>
              <a:gd name="connsiteY6" fmla="*/ 3020507 h 3444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1770" h="3444647">
                <a:moveTo>
                  <a:pt x="0" y="0"/>
                </a:moveTo>
                <a:lnTo>
                  <a:pt x="2081770" y="0"/>
                </a:lnTo>
                <a:lnTo>
                  <a:pt x="2081770" y="3020507"/>
                </a:lnTo>
                <a:lnTo>
                  <a:pt x="2081769" y="3020507"/>
                </a:lnTo>
                <a:lnTo>
                  <a:pt x="1040904" y="3444647"/>
                </a:lnTo>
                <a:lnTo>
                  <a:pt x="38" y="3020507"/>
                </a:lnTo>
                <a:lnTo>
                  <a:pt x="0" y="3020507"/>
                </a:lnTo>
                <a:close/>
              </a:path>
            </a:pathLst>
          </a:cu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6" name="任意多边形 35"/>
          <p:cNvSpPr/>
          <p:nvPr/>
        </p:nvSpPr>
        <p:spPr>
          <a:xfrm>
            <a:off x="4816475" y="1793875"/>
            <a:ext cx="2555875" cy="4035425"/>
          </a:xfrm>
          <a:custGeom>
            <a:avLst/>
            <a:gdLst>
              <a:gd name="connsiteX0" fmla="*/ 3574 w 2556274"/>
              <a:gd name="connsiteY0" fmla="*/ 0 h 4035448"/>
              <a:gd name="connsiteX1" fmla="*/ 2556274 w 2556274"/>
              <a:gd name="connsiteY1" fmla="*/ 0 h 4035448"/>
              <a:gd name="connsiteX2" fmla="*/ 2556274 w 2556274"/>
              <a:gd name="connsiteY2" fmla="*/ 3537962 h 4035448"/>
              <a:gd name="connsiteX3" fmla="*/ 2550778 w 2556274"/>
              <a:gd name="connsiteY3" fmla="*/ 3537962 h 4035448"/>
              <a:gd name="connsiteX4" fmla="*/ 2550194 w 2556274"/>
              <a:gd name="connsiteY4" fmla="*/ 3538647 h 4035448"/>
              <a:gd name="connsiteX5" fmla="*/ 2556250 w 2556274"/>
              <a:gd name="connsiteY5" fmla="*/ 3538647 h 4035448"/>
              <a:gd name="connsiteX6" fmla="*/ 1279924 w 2556274"/>
              <a:gd name="connsiteY6" fmla="*/ 4035448 h 4035448"/>
              <a:gd name="connsiteX7" fmla="*/ 31869 w 2556274"/>
              <a:gd name="connsiteY7" fmla="*/ 3549651 h 4035448"/>
              <a:gd name="connsiteX8" fmla="*/ 28247 w 2556274"/>
              <a:gd name="connsiteY8" fmla="*/ 3549073 h 4035448"/>
              <a:gd name="connsiteX9" fmla="*/ 7579 w 2556274"/>
              <a:gd name="connsiteY9" fmla="*/ 3541806 h 4035448"/>
              <a:gd name="connsiteX10" fmla="*/ 5528 w 2556274"/>
              <a:gd name="connsiteY10" fmla="*/ 3539398 h 4035448"/>
              <a:gd name="connsiteX11" fmla="*/ 3598 w 2556274"/>
              <a:gd name="connsiteY11" fmla="*/ 3538647 h 4035448"/>
              <a:gd name="connsiteX12" fmla="*/ 4888 w 2556274"/>
              <a:gd name="connsiteY12" fmla="*/ 3538647 h 4035448"/>
              <a:gd name="connsiteX13" fmla="*/ 4305 w 2556274"/>
              <a:gd name="connsiteY13" fmla="*/ 3537962 h 4035448"/>
              <a:gd name="connsiteX14" fmla="*/ 3574 w 2556274"/>
              <a:gd name="connsiteY14" fmla="*/ 3537962 h 4035448"/>
              <a:gd name="connsiteX15" fmla="*/ 3574 w 2556274"/>
              <a:gd name="connsiteY15" fmla="*/ 3537104 h 4035448"/>
              <a:gd name="connsiteX16" fmla="*/ 0 w 2556274"/>
              <a:gd name="connsiteY16" fmla="*/ 3532908 h 4035448"/>
              <a:gd name="connsiteX17" fmla="*/ 3574 w 2556274"/>
              <a:gd name="connsiteY17" fmla="*/ 3528712 h 4035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556274" h="4035448">
                <a:moveTo>
                  <a:pt x="3574" y="0"/>
                </a:moveTo>
                <a:lnTo>
                  <a:pt x="2556274" y="0"/>
                </a:lnTo>
                <a:lnTo>
                  <a:pt x="2556274" y="3537962"/>
                </a:lnTo>
                <a:lnTo>
                  <a:pt x="2550778" y="3537962"/>
                </a:lnTo>
                <a:lnTo>
                  <a:pt x="2550194" y="3538647"/>
                </a:lnTo>
                <a:lnTo>
                  <a:pt x="2556250" y="3538647"/>
                </a:lnTo>
                <a:lnTo>
                  <a:pt x="1279924" y="4035448"/>
                </a:lnTo>
                <a:lnTo>
                  <a:pt x="31869" y="3549651"/>
                </a:lnTo>
                <a:lnTo>
                  <a:pt x="28247" y="3549073"/>
                </a:lnTo>
                <a:cubicBezTo>
                  <a:pt x="19521" y="3547004"/>
                  <a:pt x="12459" y="3544541"/>
                  <a:pt x="7579" y="3541806"/>
                </a:cubicBezTo>
                <a:lnTo>
                  <a:pt x="5528" y="3539398"/>
                </a:lnTo>
                <a:lnTo>
                  <a:pt x="3598" y="3538647"/>
                </a:lnTo>
                <a:lnTo>
                  <a:pt x="4888" y="3538647"/>
                </a:lnTo>
                <a:lnTo>
                  <a:pt x="4305" y="3537962"/>
                </a:lnTo>
                <a:lnTo>
                  <a:pt x="3574" y="3537962"/>
                </a:lnTo>
                <a:lnTo>
                  <a:pt x="3574" y="3537104"/>
                </a:lnTo>
                <a:lnTo>
                  <a:pt x="0" y="3532908"/>
                </a:lnTo>
                <a:lnTo>
                  <a:pt x="3574" y="3528712"/>
                </a:lnTo>
                <a:close/>
              </a:path>
            </a:pathLst>
          </a:cu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3" name="任意多边形 42"/>
          <p:cNvSpPr/>
          <p:nvPr/>
        </p:nvSpPr>
        <p:spPr>
          <a:xfrm>
            <a:off x="8096250" y="1793875"/>
            <a:ext cx="2552700" cy="4033838"/>
          </a:xfrm>
          <a:custGeom>
            <a:avLst/>
            <a:gdLst>
              <a:gd name="connsiteX0" fmla="*/ 0 w 2081770"/>
              <a:gd name="connsiteY0" fmla="*/ 0 h 3444647"/>
              <a:gd name="connsiteX1" fmla="*/ 2081770 w 2081770"/>
              <a:gd name="connsiteY1" fmla="*/ 0 h 3444647"/>
              <a:gd name="connsiteX2" fmla="*/ 2081770 w 2081770"/>
              <a:gd name="connsiteY2" fmla="*/ 3020507 h 3444647"/>
              <a:gd name="connsiteX3" fmla="*/ 2081731 w 2081770"/>
              <a:gd name="connsiteY3" fmla="*/ 3020507 h 3444647"/>
              <a:gd name="connsiteX4" fmla="*/ 1040866 w 2081770"/>
              <a:gd name="connsiteY4" fmla="*/ 3444647 h 3444647"/>
              <a:gd name="connsiteX5" fmla="*/ 0 w 2081770"/>
              <a:gd name="connsiteY5" fmla="*/ 3020507 h 3444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1770" h="3444647">
                <a:moveTo>
                  <a:pt x="0" y="0"/>
                </a:moveTo>
                <a:lnTo>
                  <a:pt x="2081770" y="0"/>
                </a:lnTo>
                <a:lnTo>
                  <a:pt x="2081770" y="3020507"/>
                </a:lnTo>
                <a:lnTo>
                  <a:pt x="2081731" y="3020507"/>
                </a:lnTo>
                <a:lnTo>
                  <a:pt x="1040866" y="3444647"/>
                </a:lnTo>
                <a:lnTo>
                  <a:pt x="0" y="3020507"/>
                </a:lnTo>
                <a:close/>
              </a:path>
            </a:pathLst>
          </a:cu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4" name="Freeform 13"/>
          <p:cNvSpPr>
            <a:spLocks noEditPoints="1" noChangeArrowheads="1"/>
          </p:cNvSpPr>
          <p:nvPr/>
        </p:nvSpPr>
        <p:spPr bwMode="auto">
          <a:xfrm>
            <a:off x="5854700" y="2166938"/>
            <a:ext cx="482600" cy="388937"/>
          </a:xfrm>
          <a:custGeom>
            <a:avLst/>
            <a:gdLst>
              <a:gd name="T0" fmla="*/ 55 w 77"/>
              <a:gd name="T1" fmla="*/ 14 h 59"/>
              <a:gd name="T2" fmla="*/ 4 w 77"/>
              <a:gd name="T3" fmla="*/ 18 h 59"/>
              <a:gd name="T4" fmla="*/ 65 w 77"/>
              <a:gd name="T5" fmla="*/ 55 h 59"/>
              <a:gd name="T6" fmla="*/ 67 w 77"/>
              <a:gd name="T7" fmla="*/ 34 h 59"/>
              <a:gd name="T8" fmla="*/ 68 w 77"/>
              <a:gd name="T9" fmla="*/ 32 h 59"/>
              <a:gd name="T10" fmla="*/ 68 w 77"/>
              <a:gd name="T11" fmla="*/ 31 h 59"/>
              <a:gd name="T12" fmla="*/ 68 w 77"/>
              <a:gd name="T13" fmla="*/ 59 h 59"/>
              <a:gd name="T14" fmla="*/ 2 w 77"/>
              <a:gd name="T15" fmla="*/ 59 h 59"/>
              <a:gd name="T16" fmla="*/ 0 w 77"/>
              <a:gd name="T17" fmla="*/ 57 h 59"/>
              <a:gd name="T18" fmla="*/ 0 w 77"/>
              <a:gd name="T19" fmla="*/ 14 h 59"/>
              <a:gd name="T20" fmla="*/ 10 w 77"/>
              <a:gd name="T21" fmla="*/ 38 h 59"/>
              <a:gd name="T22" fmla="*/ 29 w 77"/>
              <a:gd name="T23" fmla="*/ 41 h 59"/>
              <a:gd name="T24" fmla="*/ 10 w 77"/>
              <a:gd name="T25" fmla="*/ 38 h 59"/>
              <a:gd name="T26" fmla="*/ 10 w 77"/>
              <a:gd name="T27" fmla="*/ 33 h 59"/>
              <a:gd name="T28" fmla="*/ 43 w 77"/>
              <a:gd name="T29" fmla="*/ 30 h 59"/>
              <a:gd name="T30" fmla="*/ 10 w 77"/>
              <a:gd name="T31" fmla="*/ 22 h 59"/>
              <a:gd name="T32" fmla="*/ 43 w 77"/>
              <a:gd name="T33" fmla="*/ 25 h 59"/>
              <a:gd name="T34" fmla="*/ 10 w 77"/>
              <a:gd name="T35" fmla="*/ 22 h 59"/>
              <a:gd name="T36" fmla="*/ 71 w 77"/>
              <a:gd name="T37" fmla="*/ 9 h 59"/>
              <a:gd name="T38" fmla="*/ 67 w 77"/>
              <a:gd name="T39" fmla="*/ 25 h 59"/>
              <a:gd name="T40" fmla="*/ 70 w 77"/>
              <a:gd name="T41" fmla="*/ 24 h 59"/>
              <a:gd name="T42" fmla="*/ 76 w 77"/>
              <a:gd name="T43" fmla="*/ 10 h 59"/>
              <a:gd name="T44" fmla="*/ 75 w 77"/>
              <a:gd name="T45" fmla="*/ 8 h 59"/>
              <a:gd name="T46" fmla="*/ 61 w 77"/>
              <a:gd name="T47" fmla="*/ 9 h 59"/>
              <a:gd name="T48" fmla="*/ 65 w 77"/>
              <a:gd name="T49" fmla="*/ 29 h 59"/>
              <a:gd name="T50" fmla="*/ 52 w 77"/>
              <a:gd name="T51" fmla="*/ 40 h 59"/>
              <a:gd name="T52" fmla="*/ 50 w 77"/>
              <a:gd name="T53" fmla="*/ 49 h 59"/>
              <a:gd name="T54" fmla="*/ 53 w 77"/>
              <a:gd name="T55" fmla="*/ 45 h 59"/>
              <a:gd name="T56" fmla="*/ 54 w 77"/>
              <a:gd name="T57" fmla="*/ 43 h 59"/>
              <a:gd name="T58" fmla="*/ 54 w 77"/>
              <a:gd name="T59" fmla="*/ 46 h 59"/>
              <a:gd name="T60" fmla="*/ 53 w 77"/>
              <a:gd name="T61" fmla="*/ 50 h 59"/>
              <a:gd name="T62" fmla="*/ 59 w 77"/>
              <a:gd name="T63" fmla="*/ 42 h 59"/>
              <a:gd name="T64" fmla="*/ 64 w 77"/>
              <a:gd name="T65" fmla="*/ 30 h 59"/>
              <a:gd name="T66" fmla="*/ 51 w 77"/>
              <a:gd name="T67" fmla="*/ 38 h 59"/>
              <a:gd name="T68" fmla="*/ 64 w 77"/>
              <a:gd name="T69" fmla="*/ 30 h 59"/>
              <a:gd name="T70" fmla="*/ 24 w 77"/>
              <a:gd name="T71" fmla="*/ 52 h 59"/>
              <a:gd name="T72" fmla="*/ 29 w 77"/>
              <a:gd name="T73" fmla="*/ 48 h 59"/>
              <a:gd name="T74" fmla="*/ 30 w 77"/>
              <a:gd name="T75" fmla="*/ 52 h 59"/>
              <a:gd name="T76" fmla="*/ 37 w 77"/>
              <a:gd name="T77" fmla="*/ 50 h 59"/>
              <a:gd name="T78" fmla="*/ 40 w 77"/>
              <a:gd name="T79" fmla="*/ 51 h 59"/>
              <a:gd name="T80" fmla="*/ 40 w 77"/>
              <a:gd name="T81" fmla="*/ 51 h 59"/>
              <a:gd name="T82" fmla="*/ 40 w 77"/>
              <a:gd name="T83" fmla="*/ 54 h 59"/>
              <a:gd name="T84" fmla="*/ 46 w 77"/>
              <a:gd name="T85" fmla="*/ 55 h 59"/>
              <a:gd name="T86" fmla="*/ 43 w 77"/>
              <a:gd name="T87" fmla="*/ 52 h 59"/>
              <a:gd name="T88" fmla="*/ 43 w 77"/>
              <a:gd name="T89" fmla="*/ 52 h 59"/>
              <a:gd name="T90" fmla="*/ 42 w 77"/>
              <a:gd name="T91" fmla="*/ 48 h 59"/>
              <a:gd name="T92" fmla="*/ 39 w 77"/>
              <a:gd name="T93" fmla="*/ 49 h 59"/>
              <a:gd name="T94" fmla="*/ 31 w 77"/>
              <a:gd name="T95" fmla="*/ 49 h 59"/>
              <a:gd name="T96" fmla="*/ 23 w 77"/>
              <a:gd name="T97" fmla="*/ 5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7" h="59">
                <a:moveTo>
                  <a:pt x="2" y="14"/>
                </a:moveTo>
                <a:cubicBezTo>
                  <a:pt x="55" y="14"/>
                  <a:pt x="55" y="14"/>
                  <a:pt x="55" y="14"/>
                </a:cubicBezTo>
                <a:cubicBezTo>
                  <a:pt x="55" y="16"/>
                  <a:pt x="54" y="17"/>
                  <a:pt x="54" y="18"/>
                </a:cubicBezTo>
                <a:cubicBezTo>
                  <a:pt x="4" y="18"/>
                  <a:pt x="4" y="18"/>
                  <a:pt x="4" y="18"/>
                </a:cubicBezTo>
                <a:cubicBezTo>
                  <a:pt x="4" y="55"/>
                  <a:pt x="4" y="55"/>
                  <a:pt x="4" y="55"/>
                </a:cubicBezTo>
                <a:cubicBezTo>
                  <a:pt x="65" y="55"/>
                  <a:pt x="65" y="55"/>
                  <a:pt x="65" y="55"/>
                </a:cubicBezTo>
                <a:cubicBezTo>
                  <a:pt x="65" y="40"/>
                  <a:pt x="65" y="40"/>
                  <a:pt x="65" y="40"/>
                </a:cubicBezTo>
                <a:cubicBezTo>
                  <a:pt x="65" y="38"/>
                  <a:pt x="66" y="36"/>
                  <a:pt x="67" y="34"/>
                </a:cubicBezTo>
                <a:cubicBezTo>
                  <a:pt x="67" y="34"/>
                  <a:pt x="67" y="34"/>
                  <a:pt x="67" y="34"/>
                </a:cubicBezTo>
                <a:cubicBezTo>
                  <a:pt x="68" y="32"/>
                  <a:pt x="68" y="32"/>
                  <a:pt x="68" y="32"/>
                </a:cubicBezTo>
                <a:cubicBezTo>
                  <a:pt x="68" y="31"/>
                  <a:pt x="68" y="31"/>
                  <a:pt x="68" y="31"/>
                </a:cubicBezTo>
                <a:cubicBezTo>
                  <a:pt x="68" y="31"/>
                  <a:pt x="68" y="31"/>
                  <a:pt x="68" y="31"/>
                </a:cubicBezTo>
                <a:cubicBezTo>
                  <a:pt x="68" y="57"/>
                  <a:pt x="68" y="57"/>
                  <a:pt x="68" y="57"/>
                </a:cubicBezTo>
                <a:cubicBezTo>
                  <a:pt x="68" y="59"/>
                  <a:pt x="68" y="59"/>
                  <a:pt x="68" y="59"/>
                </a:cubicBezTo>
                <a:cubicBezTo>
                  <a:pt x="66" y="59"/>
                  <a:pt x="66" y="59"/>
                  <a:pt x="66" y="59"/>
                </a:cubicBezTo>
                <a:cubicBezTo>
                  <a:pt x="2" y="59"/>
                  <a:pt x="2" y="59"/>
                  <a:pt x="2" y="59"/>
                </a:cubicBezTo>
                <a:cubicBezTo>
                  <a:pt x="0" y="59"/>
                  <a:pt x="0" y="59"/>
                  <a:pt x="0" y="59"/>
                </a:cubicBezTo>
                <a:cubicBezTo>
                  <a:pt x="0" y="57"/>
                  <a:pt x="0" y="57"/>
                  <a:pt x="0" y="57"/>
                </a:cubicBezTo>
                <a:cubicBezTo>
                  <a:pt x="0" y="16"/>
                  <a:pt x="0" y="16"/>
                  <a:pt x="0" y="16"/>
                </a:cubicBezTo>
                <a:cubicBezTo>
                  <a:pt x="0" y="14"/>
                  <a:pt x="0" y="14"/>
                  <a:pt x="0" y="14"/>
                </a:cubicBezTo>
                <a:cubicBezTo>
                  <a:pt x="2" y="14"/>
                  <a:pt x="2" y="14"/>
                  <a:pt x="2" y="14"/>
                </a:cubicBezTo>
                <a:close/>
                <a:moveTo>
                  <a:pt x="10" y="38"/>
                </a:moveTo>
                <a:cubicBezTo>
                  <a:pt x="10" y="41"/>
                  <a:pt x="10" y="41"/>
                  <a:pt x="10" y="41"/>
                </a:cubicBezTo>
                <a:cubicBezTo>
                  <a:pt x="29" y="41"/>
                  <a:pt x="29" y="41"/>
                  <a:pt x="29" y="41"/>
                </a:cubicBezTo>
                <a:cubicBezTo>
                  <a:pt x="29" y="38"/>
                  <a:pt x="29" y="38"/>
                  <a:pt x="29" y="38"/>
                </a:cubicBezTo>
                <a:cubicBezTo>
                  <a:pt x="10" y="38"/>
                  <a:pt x="10" y="38"/>
                  <a:pt x="10" y="38"/>
                </a:cubicBezTo>
                <a:close/>
                <a:moveTo>
                  <a:pt x="10" y="30"/>
                </a:moveTo>
                <a:cubicBezTo>
                  <a:pt x="10" y="33"/>
                  <a:pt x="10" y="33"/>
                  <a:pt x="10" y="33"/>
                </a:cubicBezTo>
                <a:cubicBezTo>
                  <a:pt x="43" y="33"/>
                  <a:pt x="43" y="33"/>
                  <a:pt x="43" y="33"/>
                </a:cubicBezTo>
                <a:cubicBezTo>
                  <a:pt x="43" y="30"/>
                  <a:pt x="43" y="30"/>
                  <a:pt x="43" y="30"/>
                </a:cubicBezTo>
                <a:cubicBezTo>
                  <a:pt x="10" y="30"/>
                  <a:pt x="10" y="30"/>
                  <a:pt x="10" y="30"/>
                </a:cubicBezTo>
                <a:close/>
                <a:moveTo>
                  <a:pt x="10" y="22"/>
                </a:moveTo>
                <a:cubicBezTo>
                  <a:pt x="10" y="25"/>
                  <a:pt x="10" y="25"/>
                  <a:pt x="10" y="25"/>
                </a:cubicBezTo>
                <a:cubicBezTo>
                  <a:pt x="43" y="25"/>
                  <a:pt x="43" y="25"/>
                  <a:pt x="43" y="25"/>
                </a:cubicBezTo>
                <a:cubicBezTo>
                  <a:pt x="43" y="22"/>
                  <a:pt x="43" y="22"/>
                  <a:pt x="43" y="22"/>
                </a:cubicBezTo>
                <a:cubicBezTo>
                  <a:pt x="10" y="22"/>
                  <a:pt x="10" y="22"/>
                  <a:pt x="10" y="22"/>
                </a:cubicBezTo>
                <a:close/>
                <a:moveTo>
                  <a:pt x="70" y="12"/>
                </a:moveTo>
                <a:cubicBezTo>
                  <a:pt x="71" y="11"/>
                  <a:pt x="71" y="10"/>
                  <a:pt x="71" y="9"/>
                </a:cubicBezTo>
                <a:cubicBezTo>
                  <a:pt x="74" y="10"/>
                  <a:pt x="74" y="10"/>
                  <a:pt x="74" y="10"/>
                </a:cubicBezTo>
                <a:cubicBezTo>
                  <a:pt x="72" y="13"/>
                  <a:pt x="67" y="24"/>
                  <a:pt x="67" y="25"/>
                </a:cubicBezTo>
                <a:cubicBezTo>
                  <a:pt x="68" y="27"/>
                  <a:pt x="69" y="27"/>
                  <a:pt x="69" y="27"/>
                </a:cubicBezTo>
                <a:cubicBezTo>
                  <a:pt x="70" y="24"/>
                  <a:pt x="70" y="24"/>
                  <a:pt x="70" y="24"/>
                </a:cubicBezTo>
                <a:cubicBezTo>
                  <a:pt x="70" y="24"/>
                  <a:pt x="69" y="24"/>
                  <a:pt x="69" y="24"/>
                </a:cubicBezTo>
                <a:cubicBezTo>
                  <a:pt x="69" y="24"/>
                  <a:pt x="76" y="10"/>
                  <a:pt x="76" y="10"/>
                </a:cubicBezTo>
                <a:cubicBezTo>
                  <a:pt x="77" y="9"/>
                  <a:pt x="77" y="9"/>
                  <a:pt x="77" y="9"/>
                </a:cubicBezTo>
                <a:cubicBezTo>
                  <a:pt x="75" y="8"/>
                  <a:pt x="75" y="8"/>
                  <a:pt x="75" y="8"/>
                </a:cubicBezTo>
                <a:cubicBezTo>
                  <a:pt x="71" y="7"/>
                  <a:pt x="71" y="7"/>
                  <a:pt x="71" y="7"/>
                </a:cubicBezTo>
                <a:cubicBezTo>
                  <a:pt x="71" y="0"/>
                  <a:pt x="65" y="0"/>
                  <a:pt x="61" y="9"/>
                </a:cubicBezTo>
                <a:cubicBezTo>
                  <a:pt x="59" y="15"/>
                  <a:pt x="57" y="20"/>
                  <a:pt x="55" y="25"/>
                </a:cubicBezTo>
                <a:cubicBezTo>
                  <a:pt x="65" y="29"/>
                  <a:pt x="65" y="29"/>
                  <a:pt x="65" y="29"/>
                </a:cubicBezTo>
                <a:cubicBezTo>
                  <a:pt x="67" y="23"/>
                  <a:pt x="69" y="18"/>
                  <a:pt x="70" y="12"/>
                </a:cubicBezTo>
                <a:close/>
                <a:moveTo>
                  <a:pt x="52" y="40"/>
                </a:moveTo>
                <a:cubicBezTo>
                  <a:pt x="49" y="42"/>
                  <a:pt x="49" y="42"/>
                  <a:pt x="49" y="42"/>
                </a:cubicBezTo>
                <a:cubicBezTo>
                  <a:pt x="50" y="49"/>
                  <a:pt x="50" y="49"/>
                  <a:pt x="50" y="49"/>
                </a:cubicBezTo>
                <a:cubicBezTo>
                  <a:pt x="51" y="49"/>
                  <a:pt x="51" y="49"/>
                  <a:pt x="51" y="49"/>
                </a:cubicBezTo>
                <a:cubicBezTo>
                  <a:pt x="53" y="45"/>
                  <a:pt x="53" y="45"/>
                  <a:pt x="53" y="45"/>
                </a:cubicBezTo>
                <a:cubicBezTo>
                  <a:pt x="52" y="45"/>
                  <a:pt x="52" y="44"/>
                  <a:pt x="52" y="44"/>
                </a:cubicBezTo>
                <a:cubicBezTo>
                  <a:pt x="53" y="43"/>
                  <a:pt x="54" y="42"/>
                  <a:pt x="54" y="43"/>
                </a:cubicBezTo>
                <a:cubicBezTo>
                  <a:pt x="55" y="43"/>
                  <a:pt x="55" y="44"/>
                  <a:pt x="55" y="45"/>
                </a:cubicBezTo>
                <a:cubicBezTo>
                  <a:pt x="55" y="45"/>
                  <a:pt x="54" y="46"/>
                  <a:pt x="54" y="46"/>
                </a:cubicBezTo>
                <a:cubicBezTo>
                  <a:pt x="52" y="50"/>
                  <a:pt x="52" y="50"/>
                  <a:pt x="52" y="50"/>
                </a:cubicBezTo>
                <a:cubicBezTo>
                  <a:pt x="53" y="50"/>
                  <a:pt x="53" y="50"/>
                  <a:pt x="53" y="50"/>
                </a:cubicBezTo>
                <a:cubicBezTo>
                  <a:pt x="58" y="46"/>
                  <a:pt x="58" y="46"/>
                  <a:pt x="58" y="46"/>
                </a:cubicBezTo>
                <a:cubicBezTo>
                  <a:pt x="59" y="42"/>
                  <a:pt x="59" y="42"/>
                  <a:pt x="59" y="42"/>
                </a:cubicBezTo>
                <a:cubicBezTo>
                  <a:pt x="52" y="40"/>
                  <a:pt x="52" y="40"/>
                  <a:pt x="52" y="40"/>
                </a:cubicBezTo>
                <a:close/>
                <a:moveTo>
                  <a:pt x="64" y="30"/>
                </a:moveTo>
                <a:cubicBezTo>
                  <a:pt x="55" y="27"/>
                  <a:pt x="55" y="27"/>
                  <a:pt x="55" y="27"/>
                </a:cubicBezTo>
                <a:cubicBezTo>
                  <a:pt x="54" y="31"/>
                  <a:pt x="53" y="34"/>
                  <a:pt x="51" y="38"/>
                </a:cubicBezTo>
                <a:cubicBezTo>
                  <a:pt x="54" y="39"/>
                  <a:pt x="57" y="40"/>
                  <a:pt x="59" y="41"/>
                </a:cubicBezTo>
                <a:cubicBezTo>
                  <a:pt x="61" y="38"/>
                  <a:pt x="63" y="34"/>
                  <a:pt x="64" y="30"/>
                </a:cubicBezTo>
                <a:close/>
                <a:moveTo>
                  <a:pt x="23" y="50"/>
                </a:moveTo>
                <a:cubicBezTo>
                  <a:pt x="24" y="52"/>
                  <a:pt x="24" y="52"/>
                  <a:pt x="24" y="52"/>
                </a:cubicBezTo>
                <a:cubicBezTo>
                  <a:pt x="24" y="52"/>
                  <a:pt x="30" y="46"/>
                  <a:pt x="30" y="47"/>
                </a:cubicBezTo>
                <a:cubicBezTo>
                  <a:pt x="30" y="47"/>
                  <a:pt x="30" y="47"/>
                  <a:pt x="29" y="48"/>
                </a:cubicBezTo>
                <a:cubicBezTo>
                  <a:pt x="28" y="49"/>
                  <a:pt x="28" y="49"/>
                  <a:pt x="28" y="50"/>
                </a:cubicBezTo>
                <a:cubicBezTo>
                  <a:pt x="28" y="51"/>
                  <a:pt x="28" y="52"/>
                  <a:pt x="30" y="52"/>
                </a:cubicBezTo>
                <a:cubicBezTo>
                  <a:pt x="32" y="52"/>
                  <a:pt x="33" y="51"/>
                  <a:pt x="34" y="51"/>
                </a:cubicBezTo>
                <a:cubicBezTo>
                  <a:pt x="35" y="51"/>
                  <a:pt x="36" y="50"/>
                  <a:pt x="37" y="50"/>
                </a:cubicBezTo>
                <a:cubicBezTo>
                  <a:pt x="37" y="51"/>
                  <a:pt x="37" y="51"/>
                  <a:pt x="38" y="51"/>
                </a:cubicBezTo>
                <a:cubicBezTo>
                  <a:pt x="38" y="51"/>
                  <a:pt x="39" y="51"/>
                  <a:pt x="40" y="51"/>
                </a:cubicBezTo>
                <a:cubicBezTo>
                  <a:pt x="40" y="51"/>
                  <a:pt x="40" y="51"/>
                  <a:pt x="40" y="51"/>
                </a:cubicBezTo>
                <a:cubicBezTo>
                  <a:pt x="40" y="51"/>
                  <a:pt x="40" y="51"/>
                  <a:pt x="40" y="51"/>
                </a:cubicBezTo>
                <a:cubicBezTo>
                  <a:pt x="40" y="51"/>
                  <a:pt x="40" y="51"/>
                  <a:pt x="40" y="51"/>
                </a:cubicBezTo>
                <a:cubicBezTo>
                  <a:pt x="40" y="52"/>
                  <a:pt x="40" y="53"/>
                  <a:pt x="40" y="54"/>
                </a:cubicBezTo>
                <a:cubicBezTo>
                  <a:pt x="40" y="55"/>
                  <a:pt x="41" y="55"/>
                  <a:pt x="42" y="55"/>
                </a:cubicBezTo>
                <a:cubicBezTo>
                  <a:pt x="43" y="54"/>
                  <a:pt x="46" y="55"/>
                  <a:pt x="46" y="55"/>
                </a:cubicBezTo>
                <a:cubicBezTo>
                  <a:pt x="46" y="52"/>
                  <a:pt x="46" y="52"/>
                  <a:pt x="46" y="52"/>
                </a:cubicBezTo>
                <a:cubicBezTo>
                  <a:pt x="46" y="52"/>
                  <a:pt x="44" y="52"/>
                  <a:pt x="43" y="52"/>
                </a:cubicBezTo>
                <a:cubicBezTo>
                  <a:pt x="43" y="52"/>
                  <a:pt x="43" y="52"/>
                  <a:pt x="43" y="52"/>
                </a:cubicBezTo>
                <a:cubicBezTo>
                  <a:pt x="43" y="52"/>
                  <a:pt x="43" y="52"/>
                  <a:pt x="43" y="52"/>
                </a:cubicBezTo>
                <a:cubicBezTo>
                  <a:pt x="43" y="51"/>
                  <a:pt x="43" y="51"/>
                  <a:pt x="43" y="51"/>
                </a:cubicBezTo>
                <a:cubicBezTo>
                  <a:pt x="43" y="49"/>
                  <a:pt x="43" y="48"/>
                  <a:pt x="42" y="48"/>
                </a:cubicBezTo>
                <a:cubicBezTo>
                  <a:pt x="41" y="48"/>
                  <a:pt x="40" y="48"/>
                  <a:pt x="39" y="49"/>
                </a:cubicBezTo>
                <a:cubicBezTo>
                  <a:pt x="39" y="49"/>
                  <a:pt x="39" y="49"/>
                  <a:pt x="39" y="49"/>
                </a:cubicBezTo>
                <a:cubicBezTo>
                  <a:pt x="37" y="47"/>
                  <a:pt x="35" y="48"/>
                  <a:pt x="33" y="49"/>
                </a:cubicBezTo>
                <a:cubicBezTo>
                  <a:pt x="33" y="49"/>
                  <a:pt x="32" y="49"/>
                  <a:pt x="31" y="49"/>
                </a:cubicBezTo>
                <a:cubicBezTo>
                  <a:pt x="32" y="48"/>
                  <a:pt x="33" y="48"/>
                  <a:pt x="33" y="47"/>
                </a:cubicBezTo>
                <a:cubicBezTo>
                  <a:pt x="33" y="42"/>
                  <a:pt x="23" y="50"/>
                  <a:pt x="23"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2" name="Freeform 21"/>
          <p:cNvSpPr>
            <a:spLocks noEditPoints="1" noChangeArrowheads="1"/>
          </p:cNvSpPr>
          <p:nvPr/>
        </p:nvSpPr>
        <p:spPr bwMode="auto">
          <a:xfrm>
            <a:off x="9131300" y="2220913"/>
            <a:ext cx="482600" cy="388937"/>
          </a:xfrm>
          <a:custGeom>
            <a:avLst/>
            <a:gdLst>
              <a:gd name="T0" fmla="*/ 212 w 228"/>
              <a:gd name="T1" fmla="*/ 150 h 202"/>
              <a:gd name="T2" fmla="*/ 142 w 228"/>
              <a:gd name="T3" fmla="*/ 150 h 202"/>
              <a:gd name="T4" fmla="*/ 0 w 228"/>
              <a:gd name="T5" fmla="*/ 0 h 202"/>
              <a:gd name="T6" fmla="*/ 173 w 228"/>
              <a:gd name="T7" fmla="*/ 95 h 202"/>
              <a:gd name="T8" fmla="*/ 166 w 228"/>
              <a:gd name="T9" fmla="*/ 103 h 202"/>
              <a:gd name="T10" fmla="*/ 156 w 228"/>
              <a:gd name="T11" fmla="*/ 107 h 202"/>
              <a:gd name="T12" fmla="*/ 154 w 228"/>
              <a:gd name="T13" fmla="*/ 117 h 202"/>
              <a:gd name="T14" fmla="*/ 148 w 228"/>
              <a:gd name="T15" fmla="*/ 126 h 202"/>
              <a:gd name="T16" fmla="*/ 153 w 228"/>
              <a:gd name="T17" fmla="*/ 135 h 202"/>
              <a:gd name="T18" fmla="*/ 153 w 228"/>
              <a:gd name="T19" fmla="*/ 146 h 202"/>
              <a:gd name="T20" fmla="*/ 163 w 228"/>
              <a:gd name="T21" fmla="*/ 150 h 202"/>
              <a:gd name="T22" fmla="*/ 169 w 228"/>
              <a:gd name="T23" fmla="*/ 159 h 202"/>
              <a:gd name="T24" fmla="*/ 180 w 228"/>
              <a:gd name="T25" fmla="*/ 157 h 202"/>
              <a:gd name="T26" fmla="*/ 190 w 228"/>
              <a:gd name="T27" fmla="*/ 160 h 202"/>
              <a:gd name="T28" fmla="*/ 197 w 228"/>
              <a:gd name="T29" fmla="*/ 153 h 202"/>
              <a:gd name="T30" fmla="*/ 207 w 228"/>
              <a:gd name="T31" fmla="*/ 149 h 202"/>
              <a:gd name="T32" fmla="*/ 209 w 228"/>
              <a:gd name="T33" fmla="*/ 139 h 202"/>
              <a:gd name="T34" fmla="*/ 215 w 228"/>
              <a:gd name="T35" fmla="*/ 130 h 202"/>
              <a:gd name="T36" fmla="*/ 210 w 228"/>
              <a:gd name="T37" fmla="*/ 121 h 202"/>
              <a:gd name="T38" fmla="*/ 210 w 228"/>
              <a:gd name="T39" fmla="*/ 110 h 202"/>
              <a:gd name="T40" fmla="*/ 200 w 228"/>
              <a:gd name="T41" fmla="*/ 105 h 202"/>
              <a:gd name="T42" fmla="*/ 194 w 228"/>
              <a:gd name="T43" fmla="*/ 97 h 202"/>
              <a:gd name="T44" fmla="*/ 183 w 228"/>
              <a:gd name="T45" fmla="*/ 99 h 202"/>
              <a:gd name="T46" fmla="*/ 143 w 228"/>
              <a:gd name="T47" fmla="*/ 192 h 202"/>
              <a:gd name="T48" fmla="*/ 171 w 228"/>
              <a:gd name="T49" fmla="*/ 187 h 202"/>
              <a:gd name="T50" fmla="*/ 175 w 228"/>
              <a:gd name="T51" fmla="*/ 161 h 202"/>
              <a:gd name="T52" fmla="*/ 163 w 228"/>
              <a:gd name="T53" fmla="*/ 162 h 202"/>
              <a:gd name="T54" fmla="*/ 157 w 228"/>
              <a:gd name="T55" fmla="*/ 152 h 202"/>
              <a:gd name="T56" fmla="*/ 146 w 228"/>
              <a:gd name="T57" fmla="*/ 183 h 202"/>
              <a:gd name="T58" fmla="*/ 204 w 228"/>
              <a:gd name="T59" fmla="*/ 152 h 202"/>
              <a:gd name="T60" fmla="*/ 199 w 228"/>
              <a:gd name="T61" fmla="*/ 162 h 202"/>
              <a:gd name="T62" fmla="*/ 188 w 228"/>
              <a:gd name="T63" fmla="*/ 163 h 202"/>
              <a:gd name="T64" fmla="*/ 209 w 228"/>
              <a:gd name="T65" fmla="*/ 188 h 202"/>
              <a:gd name="T66" fmla="*/ 157 w 228"/>
              <a:gd name="T67" fmla="*/ 128 h 202"/>
              <a:gd name="T68" fmla="*/ 199 w 228"/>
              <a:gd name="T69" fmla="*/ 110 h 202"/>
              <a:gd name="T70" fmla="*/ 158 w 228"/>
              <a:gd name="T71" fmla="*/ 128 h 202"/>
              <a:gd name="T72" fmla="*/ 198 w 228"/>
              <a:gd name="T73" fmla="*/ 111 h 202"/>
              <a:gd name="T74" fmla="*/ 145 w 228"/>
              <a:gd name="T75" fmla="*/ 135 h 202"/>
              <a:gd name="T76" fmla="*/ 149 w 228"/>
              <a:gd name="T77" fmla="*/ 124 h 202"/>
              <a:gd name="T78" fmla="*/ 148 w 228"/>
              <a:gd name="T79" fmla="*/ 112 h 202"/>
              <a:gd name="T80" fmla="*/ 158 w 228"/>
              <a:gd name="T81" fmla="*/ 106 h 202"/>
              <a:gd name="T82" fmla="*/ 164 w 228"/>
              <a:gd name="T83" fmla="*/ 95 h 202"/>
              <a:gd name="T84" fmla="*/ 175 w 228"/>
              <a:gd name="T85" fmla="*/ 96 h 202"/>
              <a:gd name="T86" fmla="*/ 186 w 228"/>
              <a:gd name="T87" fmla="*/ 91 h 202"/>
              <a:gd name="T88" fmla="*/ 195 w 228"/>
              <a:gd name="T89" fmla="*/ 98 h 202"/>
              <a:gd name="T90" fmla="*/ 207 w 228"/>
              <a:gd name="T91" fmla="*/ 101 h 202"/>
              <a:gd name="T92" fmla="*/ 34 w 228"/>
              <a:gd name="T93" fmla="*/ 126 h 202"/>
              <a:gd name="T94" fmla="*/ 90 w 228"/>
              <a:gd name="T95" fmla="*/ 126 h 202"/>
              <a:gd name="T96" fmla="*/ 45 w 228"/>
              <a:gd name="T97" fmla="*/ 55 h 202"/>
              <a:gd name="T98" fmla="*/ 45 w 228"/>
              <a:gd name="T99" fmla="*/ 44 h 202"/>
              <a:gd name="T100" fmla="*/ 45 w 228"/>
              <a:gd name="T101" fmla="*/ 64 h 202"/>
              <a:gd name="T102" fmla="*/ 45 w 228"/>
              <a:gd name="T103" fmla="*/ 84 h 202"/>
              <a:gd name="T104" fmla="*/ 45 w 228"/>
              <a:gd name="T105" fmla="*/ 7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8" h="202">
                <a:moveTo>
                  <a:pt x="0" y="0"/>
                </a:moveTo>
                <a:cubicBezTo>
                  <a:pt x="228" y="0"/>
                  <a:pt x="228" y="0"/>
                  <a:pt x="228" y="0"/>
                </a:cubicBezTo>
                <a:cubicBezTo>
                  <a:pt x="228" y="160"/>
                  <a:pt x="228" y="160"/>
                  <a:pt x="228" y="160"/>
                </a:cubicBezTo>
                <a:cubicBezTo>
                  <a:pt x="215" y="160"/>
                  <a:pt x="215" y="160"/>
                  <a:pt x="215" y="160"/>
                </a:cubicBezTo>
                <a:cubicBezTo>
                  <a:pt x="212" y="150"/>
                  <a:pt x="212" y="150"/>
                  <a:pt x="212" y="150"/>
                </a:cubicBezTo>
                <a:cubicBezTo>
                  <a:pt x="219" y="150"/>
                  <a:pt x="219" y="150"/>
                  <a:pt x="219" y="150"/>
                </a:cubicBezTo>
                <a:cubicBezTo>
                  <a:pt x="219" y="11"/>
                  <a:pt x="219" y="11"/>
                  <a:pt x="219" y="11"/>
                </a:cubicBezTo>
                <a:cubicBezTo>
                  <a:pt x="11" y="11"/>
                  <a:pt x="11" y="11"/>
                  <a:pt x="11" y="11"/>
                </a:cubicBezTo>
                <a:cubicBezTo>
                  <a:pt x="11" y="150"/>
                  <a:pt x="11" y="150"/>
                  <a:pt x="11" y="150"/>
                </a:cubicBezTo>
                <a:cubicBezTo>
                  <a:pt x="142" y="150"/>
                  <a:pt x="142" y="150"/>
                  <a:pt x="142" y="150"/>
                </a:cubicBezTo>
                <a:cubicBezTo>
                  <a:pt x="156" y="150"/>
                  <a:pt x="156" y="150"/>
                  <a:pt x="156" y="150"/>
                </a:cubicBezTo>
                <a:cubicBezTo>
                  <a:pt x="152" y="160"/>
                  <a:pt x="152" y="160"/>
                  <a:pt x="152" y="160"/>
                </a:cubicBezTo>
                <a:cubicBezTo>
                  <a:pt x="142" y="160"/>
                  <a:pt x="142" y="160"/>
                  <a:pt x="142" y="160"/>
                </a:cubicBezTo>
                <a:cubicBezTo>
                  <a:pt x="0" y="160"/>
                  <a:pt x="0" y="160"/>
                  <a:pt x="0" y="160"/>
                </a:cubicBezTo>
                <a:cubicBezTo>
                  <a:pt x="0" y="0"/>
                  <a:pt x="0" y="0"/>
                  <a:pt x="0" y="0"/>
                </a:cubicBezTo>
                <a:close/>
                <a:moveTo>
                  <a:pt x="181" y="94"/>
                </a:moveTo>
                <a:cubicBezTo>
                  <a:pt x="180" y="99"/>
                  <a:pt x="180" y="99"/>
                  <a:pt x="180" y="99"/>
                </a:cubicBezTo>
                <a:cubicBezTo>
                  <a:pt x="177" y="95"/>
                  <a:pt x="177" y="95"/>
                  <a:pt x="177" y="95"/>
                </a:cubicBezTo>
                <a:cubicBezTo>
                  <a:pt x="176" y="99"/>
                  <a:pt x="176" y="99"/>
                  <a:pt x="176" y="99"/>
                </a:cubicBezTo>
                <a:cubicBezTo>
                  <a:pt x="173" y="95"/>
                  <a:pt x="173" y="95"/>
                  <a:pt x="173" y="95"/>
                </a:cubicBezTo>
                <a:cubicBezTo>
                  <a:pt x="172" y="100"/>
                  <a:pt x="172" y="100"/>
                  <a:pt x="172" y="100"/>
                </a:cubicBezTo>
                <a:cubicBezTo>
                  <a:pt x="169" y="97"/>
                  <a:pt x="169" y="97"/>
                  <a:pt x="169" y="97"/>
                </a:cubicBezTo>
                <a:cubicBezTo>
                  <a:pt x="169" y="101"/>
                  <a:pt x="169" y="101"/>
                  <a:pt x="169" y="101"/>
                </a:cubicBezTo>
                <a:cubicBezTo>
                  <a:pt x="165" y="99"/>
                  <a:pt x="165" y="99"/>
                  <a:pt x="165" y="99"/>
                </a:cubicBezTo>
                <a:cubicBezTo>
                  <a:pt x="166" y="103"/>
                  <a:pt x="166" y="103"/>
                  <a:pt x="166" y="103"/>
                </a:cubicBezTo>
                <a:cubicBezTo>
                  <a:pt x="162" y="101"/>
                  <a:pt x="162" y="101"/>
                  <a:pt x="162" y="101"/>
                </a:cubicBezTo>
                <a:cubicBezTo>
                  <a:pt x="163" y="105"/>
                  <a:pt x="163" y="105"/>
                  <a:pt x="163" y="105"/>
                </a:cubicBezTo>
                <a:cubicBezTo>
                  <a:pt x="159" y="103"/>
                  <a:pt x="159" y="103"/>
                  <a:pt x="159" y="103"/>
                </a:cubicBezTo>
                <a:cubicBezTo>
                  <a:pt x="160" y="108"/>
                  <a:pt x="160" y="108"/>
                  <a:pt x="160" y="108"/>
                </a:cubicBezTo>
                <a:cubicBezTo>
                  <a:pt x="156" y="107"/>
                  <a:pt x="156" y="107"/>
                  <a:pt x="156" y="107"/>
                </a:cubicBezTo>
                <a:cubicBezTo>
                  <a:pt x="158" y="111"/>
                  <a:pt x="158" y="111"/>
                  <a:pt x="158" y="111"/>
                </a:cubicBezTo>
                <a:cubicBezTo>
                  <a:pt x="153" y="110"/>
                  <a:pt x="153" y="110"/>
                  <a:pt x="153" y="110"/>
                </a:cubicBezTo>
                <a:cubicBezTo>
                  <a:pt x="156" y="114"/>
                  <a:pt x="156" y="114"/>
                  <a:pt x="156" y="114"/>
                </a:cubicBezTo>
                <a:cubicBezTo>
                  <a:pt x="151" y="114"/>
                  <a:pt x="151" y="114"/>
                  <a:pt x="151" y="114"/>
                </a:cubicBezTo>
                <a:cubicBezTo>
                  <a:pt x="154" y="117"/>
                  <a:pt x="154" y="117"/>
                  <a:pt x="154" y="117"/>
                </a:cubicBezTo>
                <a:cubicBezTo>
                  <a:pt x="150" y="117"/>
                  <a:pt x="150" y="117"/>
                  <a:pt x="150" y="117"/>
                </a:cubicBezTo>
                <a:cubicBezTo>
                  <a:pt x="153" y="121"/>
                  <a:pt x="153" y="121"/>
                  <a:pt x="153" y="121"/>
                </a:cubicBezTo>
                <a:cubicBezTo>
                  <a:pt x="149" y="122"/>
                  <a:pt x="149" y="122"/>
                  <a:pt x="149" y="122"/>
                </a:cubicBezTo>
                <a:cubicBezTo>
                  <a:pt x="152" y="124"/>
                  <a:pt x="152" y="124"/>
                  <a:pt x="152" y="124"/>
                </a:cubicBezTo>
                <a:cubicBezTo>
                  <a:pt x="148" y="126"/>
                  <a:pt x="148" y="126"/>
                  <a:pt x="148" y="126"/>
                </a:cubicBezTo>
                <a:cubicBezTo>
                  <a:pt x="152" y="128"/>
                  <a:pt x="152" y="128"/>
                  <a:pt x="152" y="128"/>
                </a:cubicBezTo>
                <a:cubicBezTo>
                  <a:pt x="148" y="130"/>
                  <a:pt x="148" y="130"/>
                  <a:pt x="148" y="130"/>
                </a:cubicBezTo>
                <a:cubicBezTo>
                  <a:pt x="152" y="131"/>
                  <a:pt x="152" y="131"/>
                  <a:pt x="152" y="131"/>
                </a:cubicBezTo>
                <a:cubicBezTo>
                  <a:pt x="149" y="134"/>
                  <a:pt x="149" y="134"/>
                  <a:pt x="149" y="134"/>
                </a:cubicBezTo>
                <a:cubicBezTo>
                  <a:pt x="153" y="135"/>
                  <a:pt x="153" y="135"/>
                  <a:pt x="153" y="135"/>
                </a:cubicBezTo>
                <a:cubicBezTo>
                  <a:pt x="150" y="138"/>
                  <a:pt x="150" y="138"/>
                  <a:pt x="150" y="138"/>
                </a:cubicBezTo>
                <a:cubicBezTo>
                  <a:pt x="154" y="139"/>
                  <a:pt x="154" y="139"/>
                  <a:pt x="154" y="139"/>
                </a:cubicBezTo>
                <a:cubicBezTo>
                  <a:pt x="151" y="142"/>
                  <a:pt x="151" y="142"/>
                  <a:pt x="151" y="142"/>
                </a:cubicBezTo>
                <a:cubicBezTo>
                  <a:pt x="156" y="142"/>
                  <a:pt x="156" y="142"/>
                  <a:pt x="156" y="142"/>
                </a:cubicBezTo>
                <a:cubicBezTo>
                  <a:pt x="153" y="146"/>
                  <a:pt x="153" y="146"/>
                  <a:pt x="153" y="146"/>
                </a:cubicBezTo>
                <a:cubicBezTo>
                  <a:pt x="158" y="145"/>
                  <a:pt x="158" y="145"/>
                  <a:pt x="158" y="145"/>
                </a:cubicBezTo>
                <a:cubicBezTo>
                  <a:pt x="156" y="149"/>
                  <a:pt x="156" y="149"/>
                  <a:pt x="156" y="149"/>
                </a:cubicBezTo>
                <a:cubicBezTo>
                  <a:pt x="160" y="148"/>
                  <a:pt x="160" y="148"/>
                  <a:pt x="160" y="148"/>
                </a:cubicBezTo>
                <a:cubicBezTo>
                  <a:pt x="159" y="152"/>
                  <a:pt x="159" y="152"/>
                  <a:pt x="159" y="152"/>
                </a:cubicBezTo>
                <a:cubicBezTo>
                  <a:pt x="163" y="150"/>
                  <a:pt x="163" y="150"/>
                  <a:pt x="163" y="150"/>
                </a:cubicBezTo>
                <a:cubicBezTo>
                  <a:pt x="162" y="155"/>
                  <a:pt x="162" y="155"/>
                  <a:pt x="162" y="155"/>
                </a:cubicBezTo>
                <a:cubicBezTo>
                  <a:pt x="166" y="153"/>
                  <a:pt x="166" y="153"/>
                  <a:pt x="166" y="153"/>
                </a:cubicBezTo>
                <a:cubicBezTo>
                  <a:pt x="165" y="157"/>
                  <a:pt x="165" y="157"/>
                  <a:pt x="165" y="157"/>
                </a:cubicBezTo>
                <a:cubicBezTo>
                  <a:pt x="169" y="154"/>
                  <a:pt x="169" y="154"/>
                  <a:pt x="169" y="154"/>
                </a:cubicBezTo>
                <a:cubicBezTo>
                  <a:pt x="169" y="159"/>
                  <a:pt x="169" y="159"/>
                  <a:pt x="169" y="159"/>
                </a:cubicBezTo>
                <a:cubicBezTo>
                  <a:pt x="172" y="156"/>
                  <a:pt x="172" y="156"/>
                  <a:pt x="172" y="156"/>
                </a:cubicBezTo>
                <a:cubicBezTo>
                  <a:pt x="173" y="160"/>
                  <a:pt x="173" y="160"/>
                  <a:pt x="173" y="160"/>
                </a:cubicBezTo>
                <a:cubicBezTo>
                  <a:pt x="176" y="157"/>
                  <a:pt x="176" y="157"/>
                  <a:pt x="176" y="157"/>
                </a:cubicBezTo>
                <a:cubicBezTo>
                  <a:pt x="177" y="161"/>
                  <a:pt x="177" y="161"/>
                  <a:pt x="177" y="161"/>
                </a:cubicBezTo>
                <a:cubicBezTo>
                  <a:pt x="180" y="157"/>
                  <a:pt x="180" y="157"/>
                  <a:pt x="180" y="157"/>
                </a:cubicBezTo>
                <a:cubicBezTo>
                  <a:pt x="181" y="161"/>
                  <a:pt x="181" y="161"/>
                  <a:pt x="181" y="161"/>
                </a:cubicBezTo>
                <a:cubicBezTo>
                  <a:pt x="183" y="157"/>
                  <a:pt x="183" y="157"/>
                  <a:pt x="183" y="157"/>
                </a:cubicBezTo>
                <a:cubicBezTo>
                  <a:pt x="186" y="161"/>
                  <a:pt x="186" y="161"/>
                  <a:pt x="186" y="161"/>
                </a:cubicBezTo>
                <a:cubicBezTo>
                  <a:pt x="187" y="157"/>
                  <a:pt x="187" y="157"/>
                  <a:pt x="187" y="157"/>
                </a:cubicBezTo>
                <a:cubicBezTo>
                  <a:pt x="190" y="160"/>
                  <a:pt x="190" y="160"/>
                  <a:pt x="190" y="160"/>
                </a:cubicBezTo>
                <a:cubicBezTo>
                  <a:pt x="190" y="156"/>
                  <a:pt x="190" y="156"/>
                  <a:pt x="190" y="156"/>
                </a:cubicBezTo>
                <a:cubicBezTo>
                  <a:pt x="194" y="159"/>
                  <a:pt x="194" y="159"/>
                  <a:pt x="194" y="159"/>
                </a:cubicBezTo>
                <a:cubicBezTo>
                  <a:pt x="194" y="154"/>
                  <a:pt x="194" y="154"/>
                  <a:pt x="194" y="154"/>
                </a:cubicBezTo>
                <a:cubicBezTo>
                  <a:pt x="197" y="157"/>
                  <a:pt x="197" y="157"/>
                  <a:pt x="197" y="157"/>
                </a:cubicBezTo>
                <a:cubicBezTo>
                  <a:pt x="197" y="153"/>
                  <a:pt x="197" y="153"/>
                  <a:pt x="197" y="153"/>
                </a:cubicBezTo>
                <a:cubicBezTo>
                  <a:pt x="201" y="155"/>
                  <a:pt x="201" y="155"/>
                  <a:pt x="201" y="155"/>
                </a:cubicBezTo>
                <a:cubicBezTo>
                  <a:pt x="200" y="150"/>
                  <a:pt x="200" y="150"/>
                  <a:pt x="200" y="150"/>
                </a:cubicBezTo>
                <a:cubicBezTo>
                  <a:pt x="204" y="152"/>
                  <a:pt x="204" y="152"/>
                  <a:pt x="204" y="152"/>
                </a:cubicBezTo>
                <a:cubicBezTo>
                  <a:pt x="203" y="148"/>
                  <a:pt x="203" y="148"/>
                  <a:pt x="203" y="148"/>
                </a:cubicBezTo>
                <a:cubicBezTo>
                  <a:pt x="207" y="149"/>
                  <a:pt x="207" y="149"/>
                  <a:pt x="207" y="149"/>
                </a:cubicBezTo>
                <a:cubicBezTo>
                  <a:pt x="205" y="145"/>
                  <a:pt x="205" y="145"/>
                  <a:pt x="205" y="145"/>
                </a:cubicBezTo>
                <a:cubicBezTo>
                  <a:pt x="210" y="146"/>
                  <a:pt x="210" y="146"/>
                  <a:pt x="210" y="146"/>
                </a:cubicBezTo>
                <a:cubicBezTo>
                  <a:pt x="207" y="142"/>
                  <a:pt x="207" y="142"/>
                  <a:pt x="207" y="142"/>
                </a:cubicBezTo>
                <a:cubicBezTo>
                  <a:pt x="212" y="142"/>
                  <a:pt x="212" y="142"/>
                  <a:pt x="212" y="142"/>
                </a:cubicBezTo>
                <a:cubicBezTo>
                  <a:pt x="209" y="139"/>
                  <a:pt x="209" y="139"/>
                  <a:pt x="209" y="139"/>
                </a:cubicBezTo>
                <a:cubicBezTo>
                  <a:pt x="213" y="138"/>
                  <a:pt x="213" y="138"/>
                  <a:pt x="213" y="138"/>
                </a:cubicBezTo>
                <a:cubicBezTo>
                  <a:pt x="210" y="135"/>
                  <a:pt x="210" y="135"/>
                  <a:pt x="210" y="135"/>
                </a:cubicBezTo>
                <a:cubicBezTo>
                  <a:pt x="214" y="134"/>
                  <a:pt x="214" y="134"/>
                  <a:pt x="214" y="134"/>
                </a:cubicBezTo>
                <a:cubicBezTo>
                  <a:pt x="211" y="131"/>
                  <a:pt x="211" y="131"/>
                  <a:pt x="211" y="131"/>
                </a:cubicBezTo>
                <a:cubicBezTo>
                  <a:pt x="215" y="130"/>
                  <a:pt x="215" y="130"/>
                  <a:pt x="215" y="130"/>
                </a:cubicBezTo>
                <a:cubicBezTo>
                  <a:pt x="211" y="128"/>
                  <a:pt x="211" y="128"/>
                  <a:pt x="211" y="128"/>
                </a:cubicBezTo>
                <a:cubicBezTo>
                  <a:pt x="215" y="126"/>
                  <a:pt x="215" y="126"/>
                  <a:pt x="215" y="126"/>
                </a:cubicBezTo>
                <a:cubicBezTo>
                  <a:pt x="211" y="124"/>
                  <a:pt x="211" y="124"/>
                  <a:pt x="211" y="124"/>
                </a:cubicBezTo>
                <a:cubicBezTo>
                  <a:pt x="214" y="122"/>
                  <a:pt x="214" y="122"/>
                  <a:pt x="214" y="122"/>
                </a:cubicBezTo>
                <a:cubicBezTo>
                  <a:pt x="210" y="121"/>
                  <a:pt x="210" y="121"/>
                  <a:pt x="210" y="121"/>
                </a:cubicBezTo>
                <a:cubicBezTo>
                  <a:pt x="213" y="117"/>
                  <a:pt x="213" y="117"/>
                  <a:pt x="213" y="117"/>
                </a:cubicBezTo>
                <a:cubicBezTo>
                  <a:pt x="209" y="117"/>
                  <a:pt x="209" y="117"/>
                  <a:pt x="209" y="117"/>
                </a:cubicBezTo>
                <a:cubicBezTo>
                  <a:pt x="212" y="114"/>
                  <a:pt x="212" y="114"/>
                  <a:pt x="212" y="114"/>
                </a:cubicBezTo>
                <a:cubicBezTo>
                  <a:pt x="207" y="114"/>
                  <a:pt x="207" y="114"/>
                  <a:pt x="207" y="114"/>
                </a:cubicBezTo>
                <a:cubicBezTo>
                  <a:pt x="210" y="110"/>
                  <a:pt x="210" y="110"/>
                  <a:pt x="210" y="110"/>
                </a:cubicBezTo>
                <a:cubicBezTo>
                  <a:pt x="205" y="111"/>
                  <a:pt x="205" y="111"/>
                  <a:pt x="205" y="111"/>
                </a:cubicBezTo>
                <a:cubicBezTo>
                  <a:pt x="207" y="107"/>
                  <a:pt x="207" y="107"/>
                  <a:pt x="207" y="107"/>
                </a:cubicBezTo>
                <a:cubicBezTo>
                  <a:pt x="203" y="108"/>
                  <a:pt x="203" y="108"/>
                  <a:pt x="203" y="108"/>
                </a:cubicBezTo>
                <a:cubicBezTo>
                  <a:pt x="204" y="103"/>
                  <a:pt x="204" y="103"/>
                  <a:pt x="204" y="103"/>
                </a:cubicBezTo>
                <a:cubicBezTo>
                  <a:pt x="200" y="105"/>
                  <a:pt x="200" y="105"/>
                  <a:pt x="200" y="105"/>
                </a:cubicBezTo>
                <a:cubicBezTo>
                  <a:pt x="201" y="101"/>
                  <a:pt x="201" y="101"/>
                  <a:pt x="201" y="101"/>
                </a:cubicBezTo>
                <a:cubicBezTo>
                  <a:pt x="197" y="103"/>
                  <a:pt x="197" y="103"/>
                  <a:pt x="197" y="103"/>
                </a:cubicBezTo>
                <a:cubicBezTo>
                  <a:pt x="197" y="99"/>
                  <a:pt x="197" y="99"/>
                  <a:pt x="197" y="99"/>
                </a:cubicBezTo>
                <a:cubicBezTo>
                  <a:pt x="194" y="101"/>
                  <a:pt x="194" y="101"/>
                  <a:pt x="194" y="101"/>
                </a:cubicBezTo>
                <a:cubicBezTo>
                  <a:pt x="194" y="97"/>
                  <a:pt x="194" y="97"/>
                  <a:pt x="194" y="97"/>
                </a:cubicBezTo>
                <a:cubicBezTo>
                  <a:pt x="190" y="100"/>
                  <a:pt x="190" y="100"/>
                  <a:pt x="190" y="100"/>
                </a:cubicBezTo>
                <a:cubicBezTo>
                  <a:pt x="190" y="95"/>
                  <a:pt x="190" y="95"/>
                  <a:pt x="190" y="95"/>
                </a:cubicBezTo>
                <a:cubicBezTo>
                  <a:pt x="187" y="99"/>
                  <a:pt x="187" y="99"/>
                  <a:pt x="187" y="99"/>
                </a:cubicBezTo>
                <a:cubicBezTo>
                  <a:pt x="186" y="95"/>
                  <a:pt x="186" y="95"/>
                  <a:pt x="186" y="95"/>
                </a:cubicBezTo>
                <a:cubicBezTo>
                  <a:pt x="183" y="99"/>
                  <a:pt x="183" y="99"/>
                  <a:pt x="183" y="99"/>
                </a:cubicBezTo>
                <a:cubicBezTo>
                  <a:pt x="181" y="94"/>
                  <a:pt x="181" y="94"/>
                  <a:pt x="181" y="94"/>
                </a:cubicBezTo>
                <a:close/>
                <a:moveTo>
                  <a:pt x="146" y="183"/>
                </a:moveTo>
                <a:cubicBezTo>
                  <a:pt x="145" y="183"/>
                  <a:pt x="145" y="184"/>
                  <a:pt x="145" y="184"/>
                </a:cubicBezTo>
                <a:cubicBezTo>
                  <a:pt x="145" y="184"/>
                  <a:pt x="145" y="184"/>
                  <a:pt x="145" y="184"/>
                </a:cubicBezTo>
                <a:cubicBezTo>
                  <a:pt x="143" y="192"/>
                  <a:pt x="143" y="192"/>
                  <a:pt x="143" y="192"/>
                </a:cubicBezTo>
                <a:cubicBezTo>
                  <a:pt x="158" y="190"/>
                  <a:pt x="158" y="190"/>
                  <a:pt x="158" y="190"/>
                </a:cubicBezTo>
                <a:cubicBezTo>
                  <a:pt x="166" y="202"/>
                  <a:pt x="166" y="202"/>
                  <a:pt x="166" y="202"/>
                </a:cubicBezTo>
                <a:cubicBezTo>
                  <a:pt x="171" y="188"/>
                  <a:pt x="171" y="188"/>
                  <a:pt x="171" y="188"/>
                </a:cubicBezTo>
                <a:cubicBezTo>
                  <a:pt x="171" y="188"/>
                  <a:pt x="171" y="188"/>
                  <a:pt x="171" y="188"/>
                </a:cubicBezTo>
                <a:cubicBezTo>
                  <a:pt x="171" y="187"/>
                  <a:pt x="171" y="187"/>
                  <a:pt x="171" y="187"/>
                </a:cubicBezTo>
                <a:cubicBezTo>
                  <a:pt x="171" y="187"/>
                  <a:pt x="171" y="187"/>
                  <a:pt x="171" y="187"/>
                </a:cubicBezTo>
                <a:cubicBezTo>
                  <a:pt x="179" y="163"/>
                  <a:pt x="179" y="163"/>
                  <a:pt x="179" y="163"/>
                </a:cubicBezTo>
                <a:cubicBezTo>
                  <a:pt x="179" y="162"/>
                  <a:pt x="179" y="162"/>
                  <a:pt x="179" y="162"/>
                </a:cubicBezTo>
                <a:cubicBezTo>
                  <a:pt x="176" y="166"/>
                  <a:pt x="176" y="166"/>
                  <a:pt x="176" y="166"/>
                </a:cubicBezTo>
                <a:cubicBezTo>
                  <a:pt x="175" y="161"/>
                  <a:pt x="175" y="161"/>
                  <a:pt x="175" y="161"/>
                </a:cubicBezTo>
                <a:cubicBezTo>
                  <a:pt x="172" y="165"/>
                  <a:pt x="172" y="165"/>
                  <a:pt x="172" y="165"/>
                </a:cubicBezTo>
                <a:cubicBezTo>
                  <a:pt x="171" y="160"/>
                  <a:pt x="171" y="160"/>
                  <a:pt x="171" y="160"/>
                </a:cubicBezTo>
                <a:cubicBezTo>
                  <a:pt x="167" y="164"/>
                  <a:pt x="167" y="164"/>
                  <a:pt x="167" y="164"/>
                </a:cubicBezTo>
                <a:cubicBezTo>
                  <a:pt x="167" y="159"/>
                  <a:pt x="167" y="159"/>
                  <a:pt x="167" y="159"/>
                </a:cubicBezTo>
                <a:cubicBezTo>
                  <a:pt x="163" y="162"/>
                  <a:pt x="163" y="162"/>
                  <a:pt x="163" y="162"/>
                </a:cubicBezTo>
                <a:cubicBezTo>
                  <a:pt x="163" y="157"/>
                  <a:pt x="163" y="157"/>
                  <a:pt x="163" y="157"/>
                </a:cubicBezTo>
                <a:cubicBezTo>
                  <a:pt x="159" y="159"/>
                  <a:pt x="159" y="159"/>
                  <a:pt x="159" y="159"/>
                </a:cubicBezTo>
                <a:cubicBezTo>
                  <a:pt x="160" y="154"/>
                  <a:pt x="160" y="154"/>
                  <a:pt x="160" y="154"/>
                </a:cubicBezTo>
                <a:cubicBezTo>
                  <a:pt x="155" y="156"/>
                  <a:pt x="155" y="156"/>
                  <a:pt x="155" y="156"/>
                </a:cubicBezTo>
                <a:cubicBezTo>
                  <a:pt x="157" y="152"/>
                  <a:pt x="157" y="152"/>
                  <a:pt x="157" y="152"/>
                </a:cubicBezTo>
                <a:cubicBezTo>
                  <a:pt x="157" y="152"/>
                  <a:pt x="157" y="152"/>
                  <a:pt x="157" y="152"/>
                </a:cubicBezTo>
                <a:cubicBezTo>
                  <a:pt x="148" y="177"/>
                  <a:pt x="148" y="177"/>
                  <a:pt x="148" y="177"/>
                </a:cubicBezTo>
                <a:cubicBezTo>
                  <a:pt x="148" y="177"/>
                  <a:pt x="148" y="177"/>
                  <a:pt x="148" y="178"/>
                </a:cubicBezTo>
                <a:cubicBezTo>
                  <a:pt x="148" y="178"/>
                  <a:pt x="148" y="178"/>
                  <a:pt x="148" y="178"/>
                </a:cubicBezTo>
                <a:cubicBezTo>
                  <a:pt x="146" y="183"/>
                  <a:pt x="146" y="183"/>
                  <a:pt x="146" y="183"/>
                </a:cubicBezTo>
                <a:cubicBezTo>
                  <a:pt x="146" y="183"/>
                  <a:pt x="146" y="183"/>
                  <a:pt x="146" y="183"/>
                </a:cubicBezTo>
                <a:close/>
                <a:moveTo>
                  <a:pt x="210" y="149"/>
                </a:moveTo>
                <a:cubicBezTo>
                  <a:pt x="207" y="148"/>
                  <a:pt x="207" y="148"/>
                  <a:pt x="207" y="148"/>
                </a:cubicBezTo>
                <a:cubicBezTo>
                  <a:pt x="209" y="153"/>
                  <a:pt x="209" y="153"/>
                  <a:pt x="209" y="153"/>
                </a:cubicBezTo>
                <a:cubicBezTo>
                  <a:pt x="204" y="152"/>
                  <a:pt x="204" y="152"/>
                  <a:pt x="204" y="152"/>
                </a:cubicBezTo>
                <a:cubicBezTo>
                  <a:pt x="206" y="156"/>
                  <a:pt x="206" y="156"/>
                  <a:pt x="206" y="156"/>
                </a:cubicBezTo>
                <a:cubicBezTo>
                  <a:pt x="201" y="154"/>
                  <a:pt x="201" y="154"/>
                  <a:pt x="201" y="154"/>
                </a:cubicBezTo>
                <a:cubicBezTo>
                  <a:pt x="202" y="159"/>
                  <a:pt x="202" y="159"/>
                  <a:pt x="202" y="159"/>
                </a:cubicBezTo>
                <a:cubicBezTo>
                  <a:pt x="198" y="157"/>
                  <a:pt x="198" y="157"/>
                  <a:pt x="198" y="157"/>
                </a:cubicBezTo>
                <a:cubicBezTo>
                  <a:pt x="199" y="162"/>
                  <a:pt x="199" y="162"/>
                  <a:pt x="199" y="162"/>
                </a:cubicBezTo>
                <a:cubicBezTo>
                  <a:pt x="195" y="159"/>
                  <a:pt x="195" y="159"/>
                  <a:pt x="195" y="159"/>
                </a:cubicBezTo>
                <a:cubicBezTo>
                  <a:pt x="194" y="164"/>
                  <a:pt x="194" y="164"/>
                  <a:pt x="194" y="164"/>
                </a:cubicBezTo>
                <a:cubicBezTo>
                  <a:pt x="191" y="160"/>
                  <a:pt x="191" y="160"/>
                  <a:pt x="191" y="160"/>
                </a:cubicBezTo>
                <a:cubicBezTo>
                  <a:pt x="190" y="165"/>
                  <a:pt x="190" y="165"/>
                  <a:pt x="190" y="165"/>
                </a:cubicBezTo>
                <a:cubicBezTo>
                  <a:pt x="188" y="163"/>
                  <a:pt x="188" y="163"/>
                  <a:pt x="188" y="163"/>
                </a:cubicBezTo>
                <a:cubicBezTo>
                  <a:pt x="195" y="183"/>
                  <a:pt x="195" y="183"/>
                  <a:pt x="195" y="183"/>
                </a:cubicBezTo>
                <a:cubicBezTo>
                  <a:pt x="195" y="183"/>
                  <a:pt x="195" y="183"/>
                  <a:pt x="195" y="183"/>
                </a:cubicBezTo>
                <a:cubicBezTo>
                  <a:pt x="196" y="184"/>
                  <a:pt x="196" y="184"/>
                  <a:pt x="196" y="184"/>
                </a:cubicBezTo>
                <a:cubicBezTo>
                  <a:pt x="201" y="200"/>
                  <a:pt x="201" y="200"/>
                  <a:pt x="201" y="200"/>
                </a:cubicBezTo>
                <a:cubicBezTo>
                  <a:pt x="209" y="188"/>
                  <a:pt x="209" y="188"/>
                  <a:pt x="209" y="188"/>
                </a:cubicBezTo>
                <a:cubicBezTo>
                  <a:pt x="224" y="190"/>
                  <a:pt x="224" y="190"/>
                  <a:pt x="224" y="190"/>
                </a:cubicBezTo>
                <a:cubicBezTo>
                  <a:pt x="210" y="149"/>
                  <a:pt x="210" y="149"/>
                  <a:pt x="210" y="149"/>
                </a:cubicBezTo>
                <a:close/>
                <a:moveTo>
                  <a:pt x="181" y="103"/>
                </a:moveTo>
                <a:cubicBezTo>
                  <a:pt x="175" y="103"/>
                  <a:pt x="168" y="106"/>
                  <a:pt x="164" y="110"/>
                </a:cubicBezTo>
                <a:cubicBezTo>
                  <a:pt x="159" y="115"/>
                  <a:pt x="157" y="121"/>
                  <a:pt x="157" y="128"/>
                </a:cubicBezTo>
                <a:cubicBezTo>
                  <a:pt x="157" y="135"/>
                  <a:pt x="159" y="141"/>
                  <a:pt x="164" y="145"/>
                </a:cubicBezTo>
                <a:cubicBezTo>
                  <a:pt x="168" y="150"/>
                  <a:pt x="175" y="153"/>
                  <a:pt x="181" y="153"/>
                </a:cubicBezTo>
                <a:cubicBezTo>
                  <a:pt x="188" y="153"/>
                  <a:pt x="194" y="150"/>
                  <a:pt x="199" y="145"/>
                </a:cubicBezTo>
                <a:cubicBezTo>
                  <a:pt x="203" y="141"/>
                  <a:pt x="206" y="135"/>
                  <a:pt x="206" y="128"/>
                </a:cubicBezTo>
                <a:cubicBezTo>
                  <a:pt x="206" y="121"/>
                  <a:pt x="203" y="115"/>
                  <a:pt x="199" y="110"/>
                </a:cubicBezTo>
                <a:cubicBezTo>
                  <a:pt x="194" y="106"/>
                  <a:pt x="188" y="103"/>
                  <a:pt x="181" y="103"/>
                </a:cubicBezTo>
                <a:close/>
                <a:moveTo>
                  <a:pt x="198" y="111"/>
                </a:moveTo>
                <a:cubicBezTo>
                  <a:pt x="194" y="107"/>
                  <a:pt x="188" y="104"/>
                  <a:pt x="181" y="104"/>
                </a:cubicBezTo>
                <a:cubicBezTo>
                  <a:pt x="175" y="104"/>
                  <a:pt x="169" y="107"/>
                  <a:pt x="165" y="111"/>
                </a:cubicBezTo>
                <a:cubicBezTo>
                  <a:pt x="161" y="115"/>
                  <a:pt x="158" y="121"/>
                  <a:pt x="158" y="128"/>
                </a:cubicBezTo>
                <a:cubicBezTo>
                  <a:pt x="158" y="134"/>
                  <a:pt x="161" y="140"/>
                  <a:pt x="165" y="144"/>
                </a:cubicBezTo>
                <a:cubicBezTo>
                  <a:pt x="169" y="149"/>
                  <a:pt x="175" y="151"/>
                  <a:pt x="181" y="151"/>
                </a:cubicBezTo>
                <a:cubicBezTo>
                  <a:pt x="188" y="151"/>
                  <a:pt x="194" y="149"/>
                  <a:pt x="198" y="144"/>
                </a:cubicBezTo>
                <a:cubicBezTo>
                  <a:pt x="202" y="140"/>
                  <a:pt x="205" y="134"/>
                  <a:pt x="205" y="128"/>
                </a:cubicBezTo>
                <a:cubicBezTo>
                  <a:pt x="205" y="121"/>
                  <a:pt x="202" y="115"/>
                  <a:pt x="198" y="111"/>
                </a:cubicBezTo>
                <a:close/>
                <a:moveTo>
                  <a:pt x="23" y="23"/>
                </a:moveTo>
                <a:cubicBezTo>
                  <a:pt x="23" y="138"/>
                  <a:pt x="23" y="138"/>
                  <a:pt x="23" y="138"/>
                </a:cubicBezTo>
                <a:cubicBezTo>
                  <a:pt x="148" y="138"/>
                  <a:pt x="148" y="138"/>
                  <a:pt x="148" y="138"/>
                </a:cubicBezTo>
                <a:cubicBezTo>
                  <a:pt x="150" y="136"/>
                  <a:pt x="150" y="136"/>
                  <a:pt x="150" y="136"/>
                </a:cubicBezTo>
                <a:cubicBezTo>
                  <a:pt x="145" y="135"/>
                  <a:pt x="145" y="135"/>
                  <a:pt x="145" y="135"/>
                </a:cubicBezTo>
                <a:cubicBezTo>
                  <a:pt x="149" y="132"/>
                  <a:pt x="149" y="132"/>
                  <a:pt x="149" y="132"/>
                </a:cubicBezTo>
                <a:cubicBezTo>
                  <a:pt x="145" y="130"/>
                  <a:pt x="145" y="130"/>
                  <a:pt x="145" y="130"/>
                </a:cubicBezTo>
                <a:cubicBezTo>
                  <a:pt x="149" y="128"/>
                  <a:pt x="149" y="128"/>
                  <a:pt x="149" y="128"/>
                </a:cubicBezTo>
                <a:cubicBezTo>
                  <a:pt x="145" y="125"/>
                  <a:pt x="145" y="125"/>
                  <a:pt x="145" y="125"/>
                </a:cubicBezTo>
                <a:cubicBezTo>
                  <a:pt x="149" y="124"/>
                  <a:pt x="149" y="124"/>
                  <a:pt x="149" y="124"/>
                </a:cubicBezTo>
                <a:cubicBezTo>
                  <a:pt x="145" y="121"/>
                  <a:pt x="145" y="121"/>
                  <a:pt x="145" y="121"/>
                </a:cubicBezTo>
                <a:cubicBezTo>
                  <a:pt x="150" y="120"/>
                  <a:pt x="150" y="120"/>
                  <a:pt x="150" y="120"/>
                </a:cubicBezTo>
                <a:cubicBezTo>
                  <a:pt x="146" y="116"/>
                  <a:pt x="146" y="116"/>
                  <a:pt x="146" y="116"/>
                </a:cubicBezTo>
                <a:cubicBezTo>
                  <a:pt x="151" y="116"/>
                  <a:pt x="151" y="116"/>
                  <a:pt x="151" y="116"/>
                </a:cubicBezTo>
                <a:cubicBezTo>
                  <a:pt x="148" y="112"/>
                  <a:pt x="148" y="112"/>
                  <a:pt x="148" y="112"/>
                </a:cubicBezTo>
                <a:cubicBezTo>
                  <a:pt x="153" y="112"/>
                  <a:pt x="153" y="112"/>
                  <a:pt x="153" y="112"/>
                </a:cubicBezTo>
                <a:cubicBezTo>
                  <a:pt x="150" y="108"/>
                  <a:pt x="150" y="108"/>
                  <a:pt x="150" y="108"/>
                </a:cubicBezTo>
                <a:cubicBezTo>
                  <a:pt x="155" y="109"/>
                  <a:pt x="155" y="109"/>
                  <a:pt x="155" y="109"/>
                </a:cubicBezTo>
                <a:cubicBezTo>
                  <a:pt x="153" y="104"/>
                  <a:pt x="153" y="104"/>
                  <a:pt x="153" y="104"/>
                </a:cubicBezTo>
                <a:cubicBezTo>
                  <a:pt x="158" y="106"/>
                  <a:pt x="158" y="106"/>
                  <a:pt x="158" y="106"/>
                </a:cubicBezTo>
                <a:cubicBezTo>
                  <a:pt x="156" y="101"/>
                  <a:pt x="156" y="101"/>
                  <a:pt x="156" y="101"/>
                </a:cubicBezTo>
                <a:cubicBezTo>
                  <a:pt x="161" y="103"/>
                  <a:pt x="161" y="103"/>
                  <a:pt x="161" y="103"/>
                </a:cubicBezTo>
                <a:cubicBezTo>
                  <a:pt x="160" y="98"/>
                  <a:pt x="160" y="98"/>
                  <a:pt x="160" y="98"/>
                </a:cubicBezTo>
                <a:cubicBezTo>
                  <a:pt x="164" y="100"/>
                  <a:pt x="164" y="100"/>
                  <a:pt x="164" y="100"/>
                </a:cubicBezTo>
                <a:cubicBezTo>
                  <a:pt x="164" y="95"/>
                  <a:pt x="164" y="95"/>
                  <a:pt x="164" y="95"/>
                </a:cubicBezTo>
                <a:cubicBezTo>
                  <a:pt x="168" y="98"/>
                  <a:pt x="168" y="98"/>
                  <a:pt x="168" y="98"/>
                </a:cubicBezTo>
                <a:cubicBezTo>
                  <a:pt x="168" y="93"/>
                  <a:pt x="168" y="93"/>
                  <a:pt x="168" y="93"/>
                </a:cubicBezTo>
                <a:cubicBezTo>
                  <a:pt x="171" y="97"/>
                  <a:pt x="171" y="97"/>
                  <a:pt x="171" y="97"/>
                </a:cubicBezTo>
                <a:cubicBezTo>
                  <a:pt x="172" y="92"/>
                  <a:pt x="172" y="92"/>
                  <a:pt x="172" y="92"/>
                </a:cubicBezTo>
                <a:cubicBezTo>
                  <a:pt x="175" y="96"/>
                  <a:pt x="175" y="96"/>
                  <a:pt x="175" y="96"/>
                </a:cubicBezTo>
                <a:cubicBezTo>
                  <a:pt x="177" y="91"/>
                  <a:pt x="177" y="91"/>
                  <a:pt x="177" y="91"/>
                </a:cubicBezTo>
                <a:cubicBezTo>
                  <a:pt x="179" y="95"/>
                  <a:pt x="179" y="95"/>
                  <a:pt x="179" y="95"/>
                </a:cubicBezTo>
                <a:cubicBezTo>
                  <a:pt x="181" y="91"/>
                  <a:pt x="181" y="91"/>
                  <a:pt x="181" y="91"/>
                </a:cubicBezTo>
                <a:cubicBezTo>
                  <a:pt x="183" y="95"/>
                  <a:pt x="183" y="95"/>
                  <a:pt x="183" y="95"/>
                </a:cubicBezTo>
                <a:cubicBezTo>
                  <a:pt x="186" y="91"/>
                  <a:pt x="186" y="91"/>
                  <a:pt x="186" y="91"/>
                </a:cubicBezTo>
                <a:cubicBezTo>
                  <a:pt x="187" y="96"/>
                  <a:pt x="187" y="96"/>
                  <a:pt x="187" y="96"/>
                </a:cubicBezTo>
                <a:cubicBezTo>
                  <a:pt x="191" y="92"/>
                  <a:pt x="191" y="92"/>
                  <a:pt x="191" y="92"/>
                </a:cubicBezTo>
                <a:cubicBezTo>
                  <a:pt x="191" y="97"/>
                  <a:pt x="191" y="97"/>
                  <a:pt x="191" y="97"/>
                </a:cubicBezTo>
                <a:cubicBezTo>
                  <a:pt x="195" y="93"/>
                  <a:pt x="195" y="93"/>
                  <a:pt x="195" y="93"/>
                </a:cubicBezTo>
                <a:cubicBezTo>
                  <a:pt x="195" y="98"/>
                  <a:pt x="195" y="98"/>
                  <a:pt x="195" y="98"/>
                </a:cubicBezTo>
                <a:cubicBezTo>
                  <a:pt x="199" y="95"/>
                  <a:pt x="199" y="95"/>
                  <a:pt x="199" y="95"/>
                </a:cubicBezTo>
                <a:cubicBezTo>
                  <a:pt x="199" y="100"/>
                  <a:pt x="199" y="100"/>
                  <a:pt x="199" y="100"/>
                </a:cubicBezTo>
                <a:cubicBezTo>
                  <a:pt x="203" y="98"/>
                  <a:pt x="203" y="98"/>
                  <a:pt x="203" y="98"/>
                </a:cubicBezTo>
                <a:cubicBezTo>
                  <a:pt x="202" y="103"/>
                  <a:pt x="202" y="103"/>
                  <a:pt x="202" y="103"/>
                </a:cubicBezTo>
                <a:cubicBezTo>
                  <a:pt x="207" y="101"/>
                  <a:pt x="207" y="101"/>
                  <a:pt x="207" y="101"/>
                </a:cubicBezTo>
                <a:cubicBezTo>
                  <a:pt x="205" y="106"/>
                  <a:pt x="205" y="106"/>
                  <a:pt x="205" y="106"/>
                </a:cubicBezTo>
                <a:cubicBezTo>
                  <a:pt x="207" y="105"/>
                  <a:pt x="207" y="105"/>
                  <a:pt x="207" y="105"/>
                </a:cubicBezTo>
                <a:cubicBezTo>
                  <a:pt x="207" y="23"/>
                  <a:pt x="207" y="23"/>
                  <a:pt x="207" y="23"/>
                </a:cubicBezTo>
                <a:cubicBezTo>
                  <a:pt x="23" y="23"/>
                  <a:pt x="23" y="23"/>
                  <a:pt x="23" y="23"/>
                </a:cubicBezTo>
                <a:close/>
                <a:moveTo>
                  <a:pt x="34" y="126"/>
                </a:moveTo>
                <a:cubicBezTo>
                  <a:pt x="34" y="130"/>
                  <a:pt x="34" y="130"/>
                  <a:pt x="34" y="130"/>
                </a:cubicBezTo>
                <a:cubicBezTo>
                  <a:pt x="69" y="130"/>
                  <a:pt x="69" y="130"/>
                  <a:pt x="69" y="130"/>
                </a:cubicBezTo>
                <a:cubicBezTo>
                  <a:pt x="69" y="126"/>
                  <a:pt x="69" y="126"/>
                  <a:pt x="69" y="126"/>
                </a:cubicBezTo>
                <a:cubicBezTo>
                  <a:pt x="34" y="126"/>
                  <a:pt x="34" y="126"/>
                  <a:pt x="34" y="126"/>
                </a:cubicBezTo>
                <a:close/>
                <a:moveTo>
                  <a:pt x="90" y="126"/>
                </a:moveTo>
                <a:cubicBezTo>
                  <a:pt x="90" y="130"/>
                  <a:pt x="90" y="130"/>
                  <a:pt x="90" y="130"/>
                </a:cubicBezTo>
                <a:cubicBezTo>
                  <a:pt x="125" y="130"/>
                  <a:pt x="125" y="130"/>
                  <a:pt x="125" y="130"/>
                </a:cubicBezTo>
                <a:cubicBezTo>
                  <a:pt x="125" y="126"/>
                  <a:pt x="125" y="126"/>
                  <a:pt x="125" y="126"/>
                </a:cubicBezTo>
                <a:cubicBezTo>
                  <a:pt x="90" y="126"/>
                  <a:pt x="90" y="126"/>
                  <a:pt x="90" y="126"/>
                </a:cubicBezTo>
                <a:close/>
                <a:moveTo>
                  <a:pt x="45" y="55"/>
                </a:moveTo>
                <a:cubicBezTo>
                  <a:pt x="45" y="58"/>
                  <a:pt x="45" y="58"/>
                  <a:pt x="45" y="58"/>
                </a:cubicBezTo>
                <a:cubicBezTo>
                  <a:pt x="185" y="58"/>
                  <a:pt x="185" y="58"/>
                  <a:pt x="185" y="58"/>
                </a:cubicBezTo>
                <a:cubicBezTo>
                  <a:pt x="185" y="55"/>
                  <a:pt x="185" y="55"/>
                  <a:pt x="185" y="55"/>
                </a:cubicBezTo>
                <a:cubicBezTo>
                  <a:pt x="45" y="55"/>
                  <a:pt x="45" y="55"/>
                  <a:pt x="45" y="55"/>
                </a:cubicBezTo>
                <a:close/>
                <a:moveTo>
                  <a:pt x="45" y="44"/>
                </a:moveTo>
                <a:cubicBezTo>
                  <a:pt x="45" y="48"/>
                  <a:pt x="45" y="48"/>
                  <a:pt x="45" y="48"/>
                </a:cubicBezTo>
                <a:cubicBezTo>
                  <a:pt x="185" y="48"/>
                  <a:pt x="185" y="48"/>
                  <a:pt x="185" y="48"/>
                </a:cubicBezTo>
                <a:cubicBezTo>
                  <a:pt x="185" y="44"/>
                  <a:pt x="185" y="44"/>
                  <a:pt x="185" y="44"/>
                </a:cubicBezTo>
                <a:cubicBezTo>
                  <a:pt x="45" y="44"/>
                  <a:pt x="45" y="44"/>
                  <a:pt x="45" y="44"/>
                </a:cubicBezTo>
                <a:close/>
                <a:moveTo>
                  <a:pt x="45" y="64"/>
                </a:moveTo>
                <a:cubicBezTo>
                  <a:pt x="45" y="68"/>
                  <a:pt x="45" y="68"/>
                  <a:pt x="45" y="68"/>
                </a:cubicBezTo>
                <a:cubicBezTo>
                  <a:pt x="185" y="68"/>
                  <a:pt x="185" y="68"/>
                  <a:pt x="185" y="68"/>
                </a:cubicBezTo>
                <a:cubicBezTo>
                  <a:pt x="185" y="64"/>
                  <a:pt x="185" y="64"/>
                  <a:pt x="185" y="64"/>
                </a:cubicBezTo>
                <a:cubicBezTo>
                  <a:pt x="45" y="64"/>
                  <a:pt x="45" y="64"/>
                  <a:pt x="45" y="64"/>
                </a:cubicBezTo>
                <a:close/>
                <a:moveTo>
                  <a:pt x="45" y="84"/>
                </a:moveTo>
                <a:cubicBezTo>
                  <a:pt x="45" y="88"/>
                  <a:pt x="45" y="88"/>
                  <a:pt x="45" y="88"/>
                </a:cubicBezTo>
                <a:cubicBezTo>
                  <a:pt x="156" y="88"/>
                  <a:pt x="156" y="88"/>
                  <a:pt x="156" y="88"/>
                </a:cubicBezTo>
                <a:cubicBezTo>
                  <a:pt x="156" y="84"/>
                  <a:pt x="156" y="84"/>
                  <a:pt x="156" y="84"/>
                </a:cubicBezTo>
                <a:cubicBezTo>
                  <a:pt x="45" y="84"/>
                  <a:pt x="45" y="84"/>
                  <a:pt x="45" y="84"/>
                </a:cubicBezTo>
                <a:close/>
                <a:moveTo>
                  <a:pt x="45" y="74"/>
                </a:moveTo>
                <a:cubicBezTo>
                  <a:pt x="45" y="78"/>
                  <a:pt x="45" y="78"/>
                  <a:pt x="45" y="78"/>
                </a:cubicBezTo>
                <a:cubicBezTo>
                  <a:pt x="156" y="78"/>
                  <a:pt x="156" y="78"/>
                  <a:pt x="156" y="78"/>
                </a:cubicBezTo>
                <a:cubicBezTo>
                  <a:pt x="156" y="74"/>
                  <a:pt x="156" y="74"/>
                  <a:pt x="156" y="74"/>
                </a:cubicBezTo>
                <a:lnTo>
                  <a:pt x="45" y="7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Freeform 5"/>
          <p:cNvSpPr>
            <a:spLocks noEditPoints="1" noChangeArrowheads="1"/>
          </p:cNvSpPr>
          <p:nvPr/>
        </p:nvSpPr>
        <p:spPr bwMode="auto">
          <a:xfrm>
            <a:off x="2578100" y="2182813"/>
            <a:ext cx="482600" cy="388937"/>
          </a:xfrm>
          <a:custGeom>
            <a:avLst/>
            <a:gdLst>
              <a:gd name="T0" fmla="*/ 17 w 71"/>
              <a:gd name="T1" fmla="*/ 2 h 57"/>
              <a:gd name="T2" fmla="*/ 49 w 71"/>
              <a:gd name="T3" fmla="*/ 2 h 57"/>
              <a:gd name="T4" fmla="*/ 66 w 71"/>
              <a:gd name="T5" fmla="*/ 5 h 57"/>
              <a:gd name="T6" fmla="*/ 61 w 71"/>
              <a:gd name="T7" fmla="*/ 21 h 57"/>
              <a:gd name="T8" fmla="*/ 48 w 71"/>
              <a:gd name="T9" fmla="*/ 6 h 57"/>
              <a:gd name="T10" fmla="*/ 35 w 71"/>
              <a:gd name="T11" fmla="*/ 44 h 57"/>
              <a:gd name="T12" fmla="*/ 40 w 71"/>
              <a:gd name="T13" fmla="*/ 47 h 57"/>
              <a:gd name="T14" fmla="*/ 41 w 71"/>
              <a:gd name="T15" fmla="*/ 48 h 57"/>
              <a:gd name="T16" fmla="*/ 33 w 71"/>
              <a:gd name="T17" fmla="*/ 49 h 57"/>
              <a:gd name="T18" fmla="*/ 18 w 71"/>
              <a:gd name="T19" fmla="*/ 49 h 57"/>
              <a:gd name="T20" fmla="*/ 0 w 71"/>
              <a:gd name="T21" fmla="*/ 47 h 57"/>
              <a:gd name="T22" fmla="*/ 2 w 71"/>
              <a:gd name="T23" fmla="*/ 2 h 57"/>
              <a:gd name="T24" fmla="*/ 49 w 71"/>
              <a:gd name="T25" fmla="*/ 30 h 57"/>
              <a:gd name="T26" fmla="*/ 47 w 71"/>
              <a:gd name="T27" fmla="*/ 42 h 57"/>
              <a:gd name="T28" fmla="*/ 59 w 71"/>
              <a:gd name="T29" fmla="*/ 43 h 57"/>
              <a:gd name="T30" fmla="*/ 60 w 71"/>
              <a:gd name="T31" fmla="*/ 31 h 57"/>
              <a:gd name="T32" fmla="*/ 46 w 71"/>
              <a:gd name="T33" fmla="*/ 27 h 57"/>
              <a:gd name="T34" fmla="*/ 44 w 71"/>
              <a:gd name="T35" fmla="*/ 44 h 57"/>
              <a:gd name="T36" fmla="*/ 60 w 71"/>
              <a:gd name="T37" fmla="*/ 48 h 57"/>
              <a:gd name="T38" fmla="*/ 65 w 71"/>
              <a:gd name="T39" fmla="*/ 55 h 57"/>
              <a:gd name="T40" fmla="*/ 69 w 71"/>
              <a:gd name="T41" fmla="*/ 56 h 57"/>
              <a:gd name="T42" fmla="*/ 65 w 71"/>
              <a:gd name="T43" fmla="*/ 46 h 57"/>
              <a:gd name="T44" fmla="*/ 66 w 71"/>
              <a:gd name="T45" fmla="*/ 38 h 57"/>
              <a:gd name="T46" fmla="*/ 55 w 71"/>
              <a:gd name="T47" fmla="*/ 24 h 57"/>
              <a:gd name="T48" fmla="*/ 48 w 71"/>
              <a:gd name="T49" fmla="*/ 37 h 57"/>
              <a:gd name="T50" fmla="*/ 48 w 71"/>
              <a:gd name="T51" fmla="*/ 37 h 57"/>
              <a:gd name="T52" fmla="*/ 38 w 71"/>
              <a:gd name="T53" fmla="*/ 15 h 57"/>
              <a:gd name="T54" fmla="*/ 58 w 71"/>
              <a:gd name="T55" fmla="*/ 19 h 57"/>
              <a:gd name="T56" fmla="*/ 58 w 71"/>
              <a:gd name="T57" fmla="*/ 12 h 57"/>
              <a:gd name="T58" fmla="*/ 38 w 71"/>
              <a:gd name="T59" fmla="*/ 12 h 57"/>
              <a:gd name="T60" fmla="*/ 58 w 71"/>
              <a:gd name="T61" fmla="*/ 12 h 57"/>
              <a:gd name="T62" fmla="*/ 8 w 71"/>
              <a:gd name="T63" fmla="*/ 41 h 57"/>
              <a:gd name="T64" fmla="*/ 28 w 71"/>
              <a:gd name="T65" fmla="*/ 38 h 57"/>
              <a:gd name="T66" fmla="*/ 8 w 71"/>
              <a:gd name="T67" fmla="*/ 34 h 57"/>
              <a:gd name="T68" fmla="*/ 28 w 71"/>
              <a:gd name="T69" fmla="*/ 33 h 57"/>
              <a:gd name="T70" fmla="*/ 8 w 71"/>
              <a:gd name="T71" fmla="*/ 34 h 57"/>
              <a:gd name="T72" fmla="*/ 8 w 71"/>
              <a:gd name="T73" fmla="*/ 30 h 57"/>
              <a:gd name="T74" fmla="*/ 28 w 71"/>
              <a:gd name="T75" fmla="*/ 26 h 57"/>
              <a:gd name="T76" fmla="*/ 18 w 71"/>
              <a:gd name="T77" fmla="*/ 21 h 57"/>
              <a:gd name="T78" fmla="*/ 28 w 71"/>
              <a:gd name="T79" fmla="*/ 22 h 57"/>
              <a:gd name="T80" fmla="*/ 18 w 71"/>
              <a:gd name="T81" fmla="*/ 21 h 57"/>
              <a:gd name="T82" fmla="*/ 18 w 71"/>
              <a:gd name="T83" fmla="*/ 17 h 57"/>
              <a:gd name="T84" fmla="*/ 28 w 71"/>
              <a:gd name="T85" fmla="*/ 15 h 57"/>
              <a:gd name="T86" fmla="*/ 18 w 71"/>
              <a:gd name="T87" fmla="*/ 11 h 57"/>
              <a:gd name="T88" fmla="*/ 28 w 71"/>
              <a:gd name="T89" fmla="*/ 12 h 57"/>
              <a:gd name="T90" fmla="*/ 18 w 71"/>
              <a:gd name="T91" fmla="*/ 11 h 57"/>
              <a:gd name="T92" fmla="*/ 8 w 71"/>
              <a:gd name="T93" fmla="*/ 25 h 57"/>
              <a:gd name="T94" fmla="*/ 16 w 71"/>
              <a:gd name="T95" fmla="*/ 11 h 57"/>
              <a:gd name="T96" fmla="*/ 17 w 71"/>
              <a:gd name="T97" fmla="*/ 6 h 57"/>
              <a:gd name="T98" fmla="*/ 4 w 71"/>
              <a:gd name="T99" fmla="*/ 45 h 57"/>
              <a:gd name="T100" fmla="*/ 30 w 71"/>
              <a:gd name="T101" fmla="*/ 44 h 57"/>
              <a:gd name="T102" fmla="*/ 17 w 71"/>
              <a:gd name="T103" fmla="*/ 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 h="57">
                <a:moveTo>
                  <a:pt x="2" y="2"/>
                </a:moveTo>
                <a:cubicBezTo>
                  <a:pt x="7" y="3"/>
                  <a:pt x="12" y="2"/>
                  <a:pt x="17" y="2"/>
                </a:cubicBezTo>
                <a:cubicBezTo>
                  <a:pt x="23" y="1"/>
                  <a:pt x="29" y="0"/>
                  <a:pt x="33" y="2"/>
                </a:cubicBezTo>
                <a:cubicBezTo>
                  <a:pt x="37" y="0"/>
                  <a:pt x="43" y="1"/>
                  <a:pt x="49" y="2"/>
                </a:cubicBezTo>
                <a:cubicBezTo>
                  <a:pt x="54" y="2"/>
                  <a:pt x="59" y="3"/>
                  <a:pt x="63" y="2"/>
                </a:cubicBezTo>
                <a:cubicBezTo>
                  <a:pt x="66" y="5"/>
                  <a:pt x="66" y="5"/>
                  <a:pt x="66" y="5"/>
                </a:cubicBezTo>
                <a:cubicBezTo>
                  <a:pt x="66" y="24"/>
                  <a:pt x="66" y="24"/>
                  <a:pt x="66" y="24"/>
                </a:cubicBezTo>
                <a:cubicBezTo>
                  <a:pt x="64" y="23"/>
                  <a:pt x="63" y="22"/>
                  <a:pt x="61" y="21"/>
                </a:cubicBezTo>
                <a:cubicBezTo>
                  <a:pt x="61" y="7"/>
                  <a:pt x="61" y="7"/>
                  <a:pt x="61" y="7"/>
                </a:cubicBezTo>
                <a:cubicBezTo>
                  <a:pt x="57" y="7"/>
                  <a:pt x="52" y="7"/>
                  <a:pt x="48" y="6"/>
                </a:cubicBezTo>
                <a:cubicBezTo>
                  <a:pt x="43" y="6"/>
                  <a:pt x="38" y="5"/>
                  <a:pt x="35" y="6"/>
                </a:cubicBezTo>
                <a:cubicBezTo>
                  <a:pt x="35" y="44"/>
                  <a:pt x="35" y="44"/>
                  <a:pt x="35" y="44"/>
                </a:cubicBezTo>
                <a:cubicBezTo>
                  <a:pt x="36" y="44"/>
                  <a:pt x="37" y="44"/>
                  <a:pt x="38" y="44"/>
                </a:cubicBezTo>
                <a:cubicBezTo>
                  <a:pt x="39" y="45"/>
                  <a:pt x="40" y="46"/>
                  <a:pt x="40" y="47"/>
                </a:cubicBezTo>
                <a:cubicBezTo>
                  <a:pt x="41" y="48"/>
                  <a:pt x="41" y="48"/>
                  <a:pt x="42" y="48"/>
                </a:cubicBezTo>
                <a:cubicBezTo>
                  <a:pt x="41" y="48"/>
                  <a:pt x="41" y="48"/>
                  <a:pt x="41" y="48"/>
                </a:cubicBezTo>
                <a:cubicBezTo>
                  <a:pt x="38" y="48"/>
                  <a:pt x="35" y="48"/>
                  <a:pt x="34" y="49"/>
                </a:cubicBezTo>
                <a:cubicBezTo>
                  <a:pt x="33" y="49"/>
                  <a:pt x="33" y="49"/>
                  <a:pt x="33" y="49"/>
                </a:cubicBezTo>
                <a:cubicBezTo>
                  <a:pt x="31" y="49"/>
                  <a:pt x="31" y="49"/>
                  <a:pt x="31" y="49"/>
                </a:cubicBezTo>
                <a:cubicBezTo>
                  <a:pt x="29" y="48"/>
                  <a:pt x="24" y="48"/>
                  <a:pt x="18" y="49"/>
                </a:cubicBezTo>
                <a:cubicBezTo>
                  <a:pt x="13" y="50"/>
                  <a:pt x="7" y="50"/>
                  <a:pt x="2" y="50"/>
                </a:cubicBezTo>
                <a:cubicBezTo>
                  <a:pt x="0" y="47"/>
                  <a:pt x="0" y="47"/>
                  <a:pt x="0" y="47"/>
                </a:cubicBezTo>
                <a:cubicBezTo>
                  <a:pt x="0" y="5"/>
                  <a:pt x="0" y="5"/>
                  <a:pt x="0" y="5"/>
                </a:cubicBezTo>
                <a:cubicBezTo>
                  <a:pt x="2" y="2"/>
                  <a:pt x="2" y="2"/>
                  <a:pt x="2" y="2"/>
                </a:cubicBezTo>
                <a:close/>
                <a:moveTo>
                  <a:pt x="55" y="28"/>
                </a:moveTo>
                <a:cubicBezTo>
                  <a:pt x="53" y="28"/>
                  <a:pt x="50" y="28"/>
                  <a:pt x="49" y="30"/>
                </a:cubicBezTo>
                <a:cubicBezTo>
                  <a:pt x="47" y="31"/>
                  <a:pt x="46" y="33"/>
                  <a:pt x="45" y="36"/>
                </a:cubicBezTo>
                <a:cubicBezTo>
                  <a:pt x="45" y="38"/>
                  <a:pt x="46" y="40"/>
                  <a:pt x="47" y="42"/>
                </a:cubicBezTo>
                <a:cubicBezTo>
                  <a:pt x="49" y="44"/>
                  <a:pt x="51" y="45"/>
                  <a:pt x="53" y="45"/>
                </a:cubicBezTo>
                <a:cubicBezTo>
                  <a:pt x="55" y="45"/>
                  <a:pt x="57" y="45"/>
                  <a:pt x="59" y="43"/>
                </a:cubicBezTo>
                <a:cubicBezTo>
                  <a:pt x="61" y="42"/>
                  <a:pt x="62" y="40"/>
                  <a:pt x="62" y="38"/>
                </a:cubicBezTo>
                <a:cubicBezTo>
                  <a:pt x="62" y="35"/>
                  <a:pt x="62" y="33"/>
                  <a:pt x="60" y="31"/>
                </a:cubicBezTo>
                <a:cubicBezTo>
                  <a:pt x="59" y="30"/>
                  <a:pt x="57" y="28"/>
                  <a:pt x="55" y="28"/>
                </a:cubicBezTo>
                <a:close/>
                <a:moveTo>
                  <a:pt x="46" y="27"/>
                </a:moveTo>
                <a:cubicBezTo>
                  <a:pt x="43" y="29"/>
                  <a:pt x="41" y="32"/>
                  <a:pt x="41" y="35"/>
                </a:cubicBezTo>
                <a:cubicBezTo>
                  <a:pt x="41" y="38"/>
                  <a:pt x="42" y="42"/>
                  <a:pt x="44" y="44"/>
                </a:cubicBezTo>
                <a:cubicBezTo>
                  <a:pt x="46" y="47"/>
                  <a:pt x="49" y="49"/>
                  <a:pt x="52" y="49"/>
                </a:cubicBezTo>
                <a:cubicBezTo>
                  <a:pt x="55" y="50"/>
                  <a:pt x="57" y="49"/>
                  <a:pt x="60" y="48"/>
                </a:cubicBezTo>
                <a:cubicBezTo>
                  <a:pt x="60" y="49"/>
                  <a:pt x="60" y="49"/>
                  <a:pt x="61" y="50"/>
                </a:cubicBezTo>
                <a:cubicBezTo>
                  <a:pt x="65" y="55"/>
                  <a:pt x="65" y="55"/>
                  <a:pt x="65" y="55"/>
                </a:cubicBezTo>
                <a:cubicBezTo>
                  <a:pt x="66" y="57"/>
                  <a:pt x="68" y="57"/>
                  <a:pt x="69" y="56"/>
                </a:cubicBezTo>
                <a:cubicBezTo>
                  <a:pt x="69" y="56"/>
                  <a:pt x="69" y="56"/>
                  <a:pt x="69" y="56"/>
                </a:cubicBezTo>
                <a:cubicBezTo>
                  <a:pt x="70" y="55"/>
                  <a:pt x="71" y="53"/>
                  <a:pt x="70" y="52"/>
                </a:cubicBezTo>
                <a:cubicBezTo>
                  <a:pt x="65" y="46"/>
                  <a:pt x="65" y="46"/>
                  <a:pt x="65" y="46"/>
                </a:cubicBezTo>
                <a:cubicBezTo>
                  <a:pt x="65" y="46"/>
                  <a:pt x="64" y="45"/>
                  <a:pt x="63" y="45"/>
                </a:cubicBezTo>
                <a:cubicBezTo>
                  <a:pt x="65" y="43"/>
                  <a:pt x="66" y="41"/>
                  <a:pt x="66" y="38"/>
                </a:cubicBezTo>
                <a:cubicBezTo>
                  <a:pt x="67" y="35"/>
                  <a:pt x="66" y="32"/>
                  <a:pt x="64" y="29"/>
                </a:cubicBezTo>
                <a:cubicBezTo>
                  <a:pt x="62" y="26"/>
                  <a:pt x="59" y="24"/>
                  <a:pt x="55" y="24"/>
                </a:cubicBezTo>
                <a:cubicBezTo>
                  <a:pt x="52" y="24"/>
                  <a:pt x="49" y="24"/>
                  <a:pt x="46" y="27"/>
                </a:cubicBezTo>
                <a:close/>
                <a:moveTo>
                  <a:pt x="48" y="37"/>
                </a:moveTo>
                <a:cubicBezTo>
                  <a:pt x="49" y="34"/>
                  <a:pt x="53" y="32"/>
                  <a:pt x="57" y="31"/>
                </a:cubicBezTo>
                <a:cubicBezTo>
                  <a:pt x="53" y="28"/>
                  <a:pt x="47" y="32"/>
                  <a:pt x="48" y="37"/>
                </a:cubicBezTo>
                <a:close/>
                <a:moveTo>
                  <a:pt x="58" y="17"/>
                </a:moveTo>
                <a:cubicBezTo>
                  <a:pt x="54" y="17"/>
                  <a:pt x="42" y="15"/>
                  <a:pt x="38" y="15"/>
                </a:cubicBezTo>
                <a:cubicBezTo>
                  <a:pt x="38" y="16"/>
                  <a:pt x="38" y="17"/>
                  <a:pt x="38" y="17"/>
                </a:cubicBezTo>
                <a:cubicBezTo>
                  <a:pt x="42" y="17"/>
                  <a:pt x="55" y="19"/>
                  <a:pt x="58" y="19"/>
                </a:cubicBezTo>
                <a:cubicBezTo>
                  <a:pt x="58" y="19"/>
                  <a:pt x="58" y="18"/>
                  <a:pt x="58" y="17"/>
                </a:cubicBezTo>
                <a:close/>
                <a:moveTo>
                  <a:pt x="58" y="12"/>
                </a:moveTo>
                <a:cubicBezTo>
                  <a:pt x="54" y="12"/>
                  <a:pt x="42" y="10"/>
                  <a:pt x="38" y="10"/>
                </a:cubicBezTo>
                <a:cubicBezTo>
                  <a:pt x="38" y="11"/>
                  <a:pt x="38" y="11"/>
                  <a:pt x="38" y="12"/>
                </a:cubicBezTo>
                <a:cubicBezTo>
                  <a:pt x="42" y="12"/>
                  <a:pt x="55" y="14"/>
                  <a:pt x="58" y="14"/>
                </a:cubicBezTo>
                <a:cubicBezTo>
                  <a:pt x="58" y="13"/>
                  <a:pt x="58" y="12"/>
                  <a:pt x="58" y="12"/>
                </a:cubicBezTo>
                <a:close/>
                <a:moveTo>
                  <a:pt x="8" y="40"/>
                </a:moveTo>
                <a:cubicBezTo>
                  <a:pt x="8" y="40"/>
                  <a:pt x="8" y="41"/>
                  <a:pt x="8" y="41"/>
                </a:cubicBezTo>
                <a:cubicBezTo>
                  <a:pt x="12" y="42"/>
                  <a:pt x="24" y="39"/>
                  <a:pt x="28" y="39"/>
                </a:cubicBezTo>
                <a:cubicBezTo>
                  <a:pt x="28" y="39"/>
                  <a:pt x="28" y="38"/>
                  <a:pt x="28" y="38"/>
                </a:cubicBezTo>
                <a:cubicBezTo>
                  <a:pt x="25" y="37"/>
                  <a:pt x="13" y="40"/>
                  <a:pt x="8" y="40"/>
                </a:cubicBezTo>
                <a:close/>
                <a:moveTo>
                  <a:pt x="8" y="34"/>
                </a:moveTo>
                <a:cubicBezTo>
                  <a:pt x="8" y="34"/>
                  <a:pt x="8" y="35"/>
                  <a:pt x="8" y="35"/>
                </a:cubicBezTo>
                <a:cubicBezTo>
                  <a:pt x="12" y="36"/>
                  <a:pt x="24" y="33"/>
                  <a:pt x="28" y="33"/>
                </a:cubicBezTo>
                <a:cubicBezTo>
                  <a:pt x="28" y="33"/>
                  <a:pt x="28" y="32"/>
                  <a:pt x="28" y="32"/>
                </a:cubicBezTo>
                <a:cubicBezTo>
                  <a:pt x="25" y="31"/>
                  <a:pt x="13" y="34"/>
                  <a:pt x="8" y="34"/>
                </a:cubicBezTo>
                <a:close/>
                <a:moveTo>
                  <a:pt x="8" y="28"/>
                </a:moveTo>
                <a:cubicBezTo>
                  <a:pt x="8" y="29"/>
                  <a:pt x="8" y="29"/>
                  <a:pt x="8" y="30"/>
                </a:cubicBezTo>
                <a:cubicBezTo>
                  <a:pt x="12" y="30"/>
                  <a:pt x="24" y="28"/>
                  <a:pt x="28" y="28"/>
                </a:cubicBezTo>
                <a:cubicBezTo>
                  <a:pt x="28" y="27"/>
                  <a:pt x="28" y="27"/>
                  <a:pt x="28" y="26"/>
                </a:cubicBezTo>
                <a:cubicBezTo>
                  <a:pt x="25" y="26"/>
                  <a:pt x="13" y="28"/>
                  <a:pt x="8" y="28"/>
                </a:cubicBezTo>
                <a:close/>
                <a:moveTo>
                  <a:pt x="18" y="21"/>
                </a:moveTo>
                <a:cubicBezTo>
                  <a:pt x="18" y="21"/>
                  <a:pt x="18" y="22"/>
                  <a:pt x="18" y="22"/>
                </a:cubicBezTo>
                <a:cubicBezTo>
                  <a:pt x="20" y="22"/>
                  <a:pt x="24" y="21"/>
                  <a:pt x="28" y="22"/>
                </a:cubicBezTo>
                <a:cubicBezTo>
                  <a:pt x="28" y="21"/>
                  <a:pt x="28" y="20"/>
                  <a:pt x="28" y="20"/>
                </a:cubicBezTo>
                <a:cubicBezTo>
                  <a:pt x="25" y="20"/>
                  <a:pt x="21" y="20"/>
                  <a:pt x="18" y="21"/>
                </a:cubicBezTo>
                <a:close/>
                <a:moveTo>
                  <a:pt x="18" y="16"/>
                </a:moveTo>
                <a:cubicBezTo>
                  <a:pt x="18" y="16"/>
                  <a:pt x="18" y="17"/>
                  <a:pt x="18" y="17"/>
                </a:cubicBezTo>
                <a:cubicBezTo>
                  <a:pt x="20" y="17"/>
                  <a:pt x="24" y="16"/>
                  <a:pt x="28" y="16"/>
                </a:cubicBezTo>
                <a:cubicBezTo>
                  <a:pt x="28" y="16"/>
                  <a:pt x="28" y="15"/>
                  <a:pt x="28" y="15"/>
                </a:cubicBezTo>
                <a:cubicBezTo>
                  <a:pt x="25" y="14"/>
                  <a:pt x="21" y="15"/>
                  <a:pt x="18" y="16"/>
                </a:cubicBezTo>
                <a:close/>
                <a:moveTo>
                  <a:pt x="18" y="11"/>
                </a:moveTo>
                <a:cubicBezTo>
                  <a:pt x="18" y="12"/>
                  <a:pt x="18" y="13"/>
                  <a:pt x="18" y="13"/>
                </a:cubicBezTo>
                <a:cubicBezTo>
                  <a:pt x="20" y="13"/>
                  <a:pt x="24" y="12"/>
                  <a:pt x="28" y="12"/>
                </a:cubicBezTo>
                <a:cubicBezTo>
                  <a:pt x="28" y="12"/>
                  <a:pt x="28" y="11"/>
                  <a:pt x="28" y="10"/>
                </a:cubicBezTo>
                <a:cubicBezTo>
                  <a:pt x="25" y="10"/>
                  <a:pt x="21" y="11"/>
                  <a:pt x="18" y="11"/>
                </a:cubicBezTo>
                <a:close/>
                <a:moveTo>
                  <a:pt x="8" y="11"/>
                </a:moveTo>
                <a:cubicBezTo>
                  <a:pt x="8" y="25"/>
                  <a:pt x="8" y="25"/>
                  <a:pt x="8" y="25"/>
                </a:cubicBezTo>
                <a:cubicBezTo>
                  <a:pt x="16" y="24"/>
                  <a:pt x="16" y="24"/>
                  <a:pt x="16" y="24"/>
                </a:cubicBezTo>
                <a:cubicBezTo>
                  <a:pt x="16" y="11"/>
                  <a:pt x="16" y="11"/>
                  <a:pt x="16" y="11"/>
                </a:cubicBezTo>
                <a:cubicBezTo>
                  <a:pt x="8" y="11"/>
                  <a:pt x="8" y="11"/>
                  <a:pt x="8" y="11"/>
                </a:cubicBezTo>
                <a:close/>
                <a:moveTo>
                  <a:pt x="17" y="6"/>
                </a:moveTo>
                <a:cubicBezTo>
                  <a:pt x="13" y="7"/>
                  <a:pt x="9" y="7"/>
                  <a:pt x="4" y="7"/>
                </a:cubicBezTo>
                <a:cubicBezTo>
                  <a:pt x="4" y="45"/>
                  <a:pt x="4" y="45"/>
                  <a:pt x="4" y="45"/>
                </a:cubicBezTo>
                <a:cubicBezTo>
                  <a:pt x="9" y="45"/>
                  <a:pt x="13" y="45"/>
                  <a:pt x="17" y="44"/>
                </a:cubicBezTo>
                <a:cubicBezTo>
                  <a:pt x="22" y="44"/>
                  <a:pt x="27" y="43"/>
                  <a:pt x="30" y="44"/>
                </a:cubicBezTo>
                <a:cubicBezTo>
                  <a:pt x="30" y="6"/>
                  <a:pt x="30" y="6"/>
                  <a:pt x="30" y="6"/>
                </a:cubicBezTo>
                <a:cubicBezTo>
                  <a:pt x="28" y="5"/>
                  <a:pt x="23" y="6"/>
                  <a:pt x="17" y="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5" name="矩形 54"/>
          <p:cNvSpPr>
            <a:spLocks noChangeArrowheads="1"/>
          </p:cNvSpPr>
          <p:nvPr/>
        </p:nvSpPr>
        <p:spPr bwMode="auto">
          <a:xfrm>
            <a:off x="1695450" y="3114675"/>
            <a:ext cx="2247900"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a:solidFill>
                  <a:schemeClr val="bg1"/>
                </a:solidFill>
              </a:rPr>
              <a:t>请您在此输入需要的文字请您在此输入需要的文字请您在此输入需要的文字请您在此输入需要的文字请您在此</a:t>
            </a:r>
            <a:endParaRPr lang="zh-CN" altLang="en-US">
              <a:solidFill>
                <a:schemeClr val="bg1"/>
              </a:solidFill>
            </a:endParaRPr>
          </a:p>
        </p:txBody>
      </p:sp>
      <p:sp>
        <p:nvSpPr>
          <p:cNvPr id="2" name="矩形 1"/>
          <p:cNvSpPr>
            <a:spLocks noChangeArrowheads="1"/>
          </p:cNvSpPr>
          <p:nvPr/>
        </p:nvSpPr>
        <p:spPr bwMode="auto">
          <a:xfrm>
            <a:off x="1963738" y="2687638"/>
            <a:ext cx="171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000" b="1">
                <a:solidFill>
                  <a:schemeClr val="bg1"/>
                </a:solidFill>
              </a:rPr>
              <a:t>输入文字</a:t>
            </a:r>
            <a:endParaRPr lang="zh-CN" altLang="en-US" sz="2000" b="1">
              <a:solidFill>
                <a:schemeClr val="bg1"/>
              </a:solidFill>
            </a:endParaRPr>
          </a:p>
        </p:txBody>
      </p:sp>
      <p:sp>
        <p:nvSpPr>
          <p:cNvPr id="21" name="矩形 20"/>
          <p:cNvSpPr>
            <a:spLocks noChangeArrowheads="1"/>
          </p:cNvSpPr>
          <p:nvPr/>
        </p:nvSpPr>
        <p:spPr bwMode="auto">
          <a:xfrm>
            <a:off x="4970463" y="3114675"/>
            <a:ext cx="2247900"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a:solidFill>
                  <a:schemeClr val="bg1"/>
                </a:solidFill>
              </a:rPr>
              <a:t>请您在此输入需要的文字请您在此输入需要的文字请您在此输入需要的文字请您在此输入需要的文字请您在此</a:t>
            </a:r>
            <a:endParaRPr lang="zh-CN" altLang="en-US">
              <a:solidFill>
                <a:schemeClr val="bg1"/>
              </a:solidFill>
            </a:endParaRPr>
          </a:p>
        </p:txBody>
      </p:sp>
      <p:sp>
        <p:nvSpPr>
          <p:cNvPr id="22" name="矩形 21"/>
          <p:cNvSpPr>
            <a:spLocks noChangeArrowheads="1"/>
          </p:cNvSpPr>
          <p:nvPr/>
        </p:nvSpPr>
        <p:spPr bwMode="auto">
          <a:xfrm>
            <a:off x="5238750" y="2687638"/>
            <a:ext cx="171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000" b="1">
                <a:solidFill>
                  <a:schemeClr val="bg1"/>
                </a:solidFill>
              </a:rPr>
              <a:t>输入文字</a:t>
            </a:r>
            <a:endParaRPr lang="zh-CN" altLang="en-US" sz="2000" b="1">
              <a:solidFill>
                <a:schemeClr val="bg1"/>
              </a:solidFill>
            </a:endParaRPr>
          </a:p>
        </p:txBody>
      </p:sp>
      <p:sp>
        <p:nvSpPr>
          <p:cNvPr id="24" name="矩形 23"/>
          <p:cNvSpPr>
            <a:spLocks noChangeArrowheads="1"/>
          </p:cNvSpPr>
          <p:nvPr/>
        </p:nvSpPr>
        <p:spPr bwMode="auto">
          <a:xfrm>
            <a:off x="8248650" y="3114675"/>
            <a:ext cx="2247900"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a:solidFill>
                  <a:schemeClr val="bg1"/>
                </a:solidFill>
              </a:rPr>
              <a:t>请您在此输入需要的文字请您在此输入需要的文字请您在此输入需要的文字请您在此输入需要的文字请您在此</a:t>
            </a:r>
            <a:endParaRPr lang="zh-CN" altLang="en-US">
              <a:solidFill>
                <a:schemeClr val="bg1"/>
              </a:solidFill>
            </a:endParaRPr>
          </a:p>
        </p:txBody>
      </p:sp>
      <p:sp>
        <p:nvSpPr>
          <p:cNvPr id="27" name="矩形 26"/>
          <p:cNvSpPr>
            <a:spLocks noChangeArrowheads="1"/>
          </p:cNvSpPr>
          <p:nvPr/>
        </p:nvSpPr>
        <p:spPr bwMode="auto">
          <a:xfrm>
            <a:off x="8516938" y="2687638"/>
            <a:ext cx="171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000" b="1">
                <a:solidFill>
                  <a:schemeClr val="bg1"/>
                </a:solidFill>
              </a:rPr>
              <a:t>输入文字</a:t>
            </a:r>
            <a:endParaRPr lang="zh-CN" altLang="en-US" sz="2000" b="1">
              <a:solidFill>
                <a:schemeClr val="bg1"/>
              </a:solidFill>
            </a:endParaRPr>
          </a:p>
        </p:txBody>
      </p:sp>
      <p:sp>
        <p:nvSpPr>
          <p:cNvPr id="29" name="文本框 28"/>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08</a:t>
            </a:r>
            <a:endParaRPr lang="zh-CN" altLang="en-US" sz="1500">
              <a:solidFill>
                <a:srgbClr val="197519"/>
              </a:solidFill>
              <a:ea typeface="方正粗倩简体" pitchFamily="65" charset="-122"/>
            </a:endParaRPr>
          </a:p>
        </p:txBody>
      </p:sp>
      <p:sp>
        <p:nvSpPr>
          <p:cNvPr id="40" name="矩形 39"/>
          <p:cNvSpPr>
            <a:spLocks noChangeArrowheads="1"/>
          </p:cNvSpPr>
          <p:nvPr/>
        </p:nvSpPr>
        <p:spPr bwMode="auto">
          <a:xfrm>
            <a:off x="899478" y="579438"/>
            <a:ext cx="245872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a:solidFill>
                  <a:srgbClr val="197519"/>
                </a:solidFill>
              </a:rPr>
              <a:t>Supplier Screening</a:t>
            </a:r>
            <a:endParaRPr lang="en-US" altLang="zh-CN" sz="2000">
              <a:solidFill>
                <a:srgbClr val="197519"/>
              </a:solidFill>
            </a:endParaRPr>
          </a:p>
        </p:txBody>
      </p:sp>
      <p:sp>
        <p:nvSpPr>
          <p:cNvPr id="42" name="等腰三角形 41"/>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5" name="等腰三角形 4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6" name="等腰三角形 4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7" name="等腰三角形 4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30"/>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31"/>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32"/>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33"/>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38"/>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ppt_x</p:attrName>
                                        </p:attrNameLst>
                                      </p:cBhvr>
                                      <p:tavLst>
                                        <p:tav tm="0">
                                          <p:val>
                                            <p:strVal val="#ppt_x"/>
                                          </p:val>
                                        </p:tav>
                                        <p:tav tm="100000">
                                          <p:val>
                                            <p:strVal val="#ppt_x"/>
                                          </p:val>
                                        </p:tav>
                                      </p:tavLst>
                                    </p:anim>
                                    <p:anim calcmode="lin" valueType="num">
                                      <p:cBhvr>
                                        <p:cTn id="18" dur="500" fill="hold"/>
                                        <p:tgtEl>
                                          <p:spTgt spid="30"/>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p:cTn id="21" dur="500" fill="hold"/>
                                        <p:tgtEl>
                                          <p:spTgt spid="31"/>
                                        </p:tgtEl>
                                        <p:attrNameLst>
                                          <p:attrName>ppt_x</p:attrName>
                                        </p:attrNameLst>
                                      </p:cBhvr>
                                      <p:tavLst>
                                        <p:tav tm="0">
                                          <p:val>
                                            <p:strVal val="#ppt_x"/>
                                          </p:val>
                                        </p:tav>
                                        <p:tav tm="100000">
                                          <p:val>
                                            <p:strVal val="#ppt_x"/>
                                          </p:val>
                                        </p:tav>
                                      </p:tavLst>
                                    </p:anim>
                                    <p:anim calcmode="lin" valueType="num">
                                      <p:cBhvr>
                                        <p:cTn id="22" dur="500" fill="hold"/>
                                        <p:tgtEl>
                                          <p:spTgt spid="31"/>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p:cTn id="25" dur="500" fill="hold"/>
                                        <p:tgtEl>
                                          <p:spTgt spid="32"/>
                                        </p:tgtEl>
                                        <p:attrNameLst>
                                          <p:attrName>ppt_x</p:attrName>
                                        </p:attrNameLst>
                                      </p:cBhvr>
                                      <p:tavLst>
                                        <p:tav tm="0">
                                          <p:val>
                                            <p:strVal val="#ppt_x"/>
                                          </p:val>
                                        </p:tav>
                                        <p:tav tm="100000">
                                          <p:val>
                                            <p:strVal val="#ppt_x"/>
                                          </p:val>
                                        </p:tav>
                                      </p:tavLst>
                                    </p:anim>
                                    <p:anim calcmode="lin" valueType="num">
                                      <p:cBhvr>
                                        <p:cTn id="26" dur="500" fill="hold"/>
                                        <p:tgtEl>
                                          <p:spTgt spid="32"/>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p:cTn id="29" dur="500" fill="hold"/>
                                        <p:tgtEl>
                                          <p:spTgt spid="33"/>
                                        </p:tgtEl>
                                        <p:attrNameLst>
                                          <p:attrName>ppt_x</p:attrName>
                                        </p:attrNameLst>
                                      </p:cBhvr>
                                      <p:tavLst>
                                        <p:tav tm="0">
                                          <p:val>
                                            <p:strVal val="#ppt_x"/>
                                          </p:val>
                                        </p:tav>
                                        <p:tav tm="100000">
                                          <p:val>
                                            <p:strVal val="#ppt_x"/>
                                          </p:val>
                                        </p:tav>
                                      </p:tavLst>
                                    </p:anim>
                                    <p:anim calcmode="lin" valueType="num">
                                      <p:cBhvr>
                                        <p:cTn id="30" dur="500" fill="hold"/>
                                        <p:tgtEl>
                                          <p:spTgt spid="33"/>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38"/>
                                        </p:tgtEl>
                                        <p:attrNameLst>
                                          <p:attrName>style.visibility</p:attrName>
                                        </p:attrNameLst>
                                      </p:cBhvr>
                                      <p:to>
                                        <p:strVal val="visible"/>
                                      </p:to>
                                    </p:set>
                                    <p:anim calcmode="lin" valueType="num">
                                      <p:cBhvr>
                                        <p:cTn id="33" dur="500" fill="hold"/>
                                        <p:tgtEl>
                                          <p:spTgt spid="38"/>
                                        </p:tgtEl>
                                        <p:attrNameLst>
                                          <p:attrName>ppt_x</p:attrName>
                                        </p:attrNameLst>
                                      </p:cBhvr>
                                      <p:tavLst>
                                        <p:tav tm="0">
                                          <p:val>
                                            <p:strVal val="#ppt_x"/>
                                          </p:val>
                                        </p:tav>
                                        <p:tav tm="100000">
                                          <p:val>
                                            <p:strVal val="#ppt_x"/>
                                          </p:val>
                                        </p:tav>
                                      </p:tavLst>
                                    </p:anim>
                                    <p:anim calcmode="lin" valueType="num">
                                      <p:cBhvr>
                                        <p:cTn id="34" dur="500" fill="hold"/>
                                        <p:tgtEl>
                                          <p:spTgt spid="38"/>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1000"/>
                                        <p:tgtEl>
                                          <p:spTgt spid="29"/>
                                        </p:tgtEl>
                                      </p:cBhvr>
                                    </p:animEffect>
                                    <p:anim calcmode="lin" valueType="num">
                                      <p:cBhvr>
                                        <p:cTn id="38" dur="1000" fill="hold"/>
                                        <p:tgtEl>
                                          <p:spTgt spid="29"/>
                                        </p:tgtEl>
                                        <p:attrNameLst>
                                          <p:attrName>ppt_x</p:attrName>
                                        </p:attrNameLst>
                                      </p:cBhvr>
                                      <p:tavLst>
                                        <p:tav tm="0">
                                          <p:val>
                                            <p:strVal val="#ppt_x"/>
                                          </p:val>
                                        </p:tav>
                                        <p:tav tm="100000">
                                          <p:val>
                                            <p:strVal val="#ppt_x"/>
                                          </p:val>
                                        </p:tav>
                                      </p:tavLst>
                                    </p:anim>
                                    <p:anim calcmode="lin" valueType="num">
                                      <p:cBhvr>
                                        <p:cTn id="39" dur="1000" fill="hold"/>
                                        <p:tgtEl>
                                          <p:spTgt spid="29"/>
                                        </p:tgtEl>
                                        <p:attrNameLst>
                                          <p:attrName>ppt_y</p:attrName>
                                        </p:attrNameLst>
                                      </p:cBhvr>
                                      <p:tavLst>
                                        <p:tav tm="0">
                                          <p:val>
                                            <p:strVal val="#ppt_y+.1"/>
                                          </p:val>
                                        </p:tav>
                                        <p:tav tm="100000">
                                          <p:val>
                                            <p:strVal val="#ppt_y"/>
                                          </p:val>
                                        </p:tav>
                                      </p:tavLst>
                                    </p:anim>
                                  </p:childTnLst>
                                </p:cTn>
                              </p:par>
                              <p:par>
                                <p:cTn id="40" presetID="2" presetClass="entr" presetSubtype="1"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 calcmode="lin" valueType="num">
                                      <p:cBhvr>
                                        <p:cTn id="42" dur="500" fill="hold"/>
                                        <p:tgtEl>
                                          <p:spTgt spid="41"/>
                                        </p:tgtEl>
                                        <p:attrNameLst>
                                          <p:attrName>ppt_x</p:attrName>
                                        </p:attrNameLst>
                                      </p:cBhvr>
                                      <p:tavLst>
                                        <p:tav tm="0">
                                          <p:val>
                                            <p:strVal val="#ppt_x"/>
                                          </p:val>
                                        </p:tav>
                                        <p:tav tm="100000">
                                          <p:val>
                                            <p:strVal val="#ppt_x"/>
                                          </p:val>
                                        </p:tav>
                                      </p:tavLst>
                                    </p:anim>
                                    <p:anim calcmode="lin" valueType="num">
                                      <p:cBhvr>
                                        <p:cTn id="43" dur="500" fill="hold"/>
                                        <p:tgtEl>
                                          <p:spTgt spid="41"/>
                                        </p:tgtEl>
                                        <p:attrNameLst>
                                          <p:attrName>ppt_y</p:attrName>
                                        </p:attrNameLst>
                                      </p:cBhvr>
                                      <p:tavLst>
                                        <p:tav tm="0">
                                          <p:val>
                                            <p:strVal val="0-#ppt_h/2"/>
                                          </p:val>
                                        </p:tav>
                                        <p:tav tm="100000">
                                          <p:val>
                                            <p:strVal val="#ppt_y"/>
                                          </p:val>
                                        </p:tav>
                                      </p:tavLst>
                                    </p:anim>
                                  </p:childTnLst>
                                </p:cTn>
                              </p:par>
                              <p:par>
                                <p:cTn id="44" presetID="53" presetClass="entr" presetSubtype="16" fill="hold" grpId="0" nodeType="withEffect">
                                  <p:stCondLst>
                                    <p:cond delay="500"/>
                                  </p:stCondLst>
                                  <p:childTnLst>
                                    <p:set>
                                      <p:cBhvr>
                                        <p:cTn id="45" dur="1" fill="hold">
                                          <p:stCondLst>
                                            <p:cond delay="0"/>
                                          </p:stCondLst>
                                        </p:cTn>
                                        <p:tgtEl>
                                          <p:spTgt spid="44"/>
                                        </p:tgtEl>
                                        <p:attrNameLst>
                                          <p:attrName>style.visibility</p:attrName>
                                        </p:attrNameLst>
                                      </p:cBhvr>
                                      <p:to>
                                        <p:strVal val="visible"/>
                                      </p:to>
                                    </p:set>
                                    <p:anim calcmode="lin" valueType="num">
                                      <p:cBhvr>
                                        <p:cTn id="46" dur="500" fill="hold"/>
                                        <p:tgtEl>
                                          <p:spTgt spid="44"/>
                                        </p:tgtEl>
                                        <p:attrNameLst>
                                          <p:attrName>ppt_w</p:attrName>
                                        </p:attrNameLst>
                                      </p:cBhvr>
                                      <p:tavLst>
                                        <p:tav tm="0">
                                          <p:val>
                                            <p:fltVal val="0"/>
                                          </p:val>
                                        </p:tav>
                                        <p:tav tm="100000">
                                          <p:val>
                                            <p:strVal val="#ppt_w"/>
                                          </p:val>
                                        </p:tav>
                                      </p:tavLst>
                                    </p:anim>
                                    <p:anim calcmode="lin" valueType="num">
                                      <p:cBhvr>
                                        <p:cTn id="47" dur="500" fill="hold"/>
                                        <p:tgtEl>
                                          <p:spTgt spid="44"/>
                                        </p:tgtEl>
                                        <p:attrNameLst>
                                          <p:attrName>ppt_h</p:attrName>
                                        </p:attrNameLst>
                                      </p:cBhvr>
                                      <p:tavLst>
                                        <p:tav tm="0">
                                          <p:val>
                                            <p:fltVal val="0"/>
                                          </p:val>
                                        </p:tav>
                                        <p:tav tm="100000">
                                          <p:val>
                                            <p:strVal val="#ppt_h"/>
                                          </p:val>
                                        </p:tav>
                                      </p:tavLst>
                                    </p:anim>
                                    <p:animEffect transition="in" filter="fade">
                                      <p:cBhvr>
                                        <p:cTn id="48" dur="500"/>
                                        <p:tgtEl>
                                          <p:spTgt spid="44"/>
                                        </p:tgtEl>
                                      </p:cBhvr>
                                    </p:animEffect>
                                  </p:childTnLst>
                                </p:cTn>
                              </p:par>
                              <p:par>
                                <p:cTn id="49" presetID="10" presetClass="entr" presetSubtype="0" fill="hold" grpId="0" nodeType="withEffect">
                                  <p:stCondLst>
                                    <p:cond delay="900"/>
                                  </p:stCondLst>
                                  <p:iterate type="lt">
                                    <p:tmPct val="10000"/>
                                  </p:iterate>
                                  <p:childTnLst>
                                    <p:set>
                                      <p:cBhvr>
                                        <p:cTn id="50" dur="1" fill="hold">
                                          <p:stCondLst>
                                            <p:cond delay="0"/>
                                          </p:stCondLst>
                                        </p:cTn>
                                        <p:tgtEl>
                                          <p:spTgt spid="2"/>
                                        </p:tgtEl>
                                        <p:attrNameLst>
                                          <p:attrName>style.visibility</p:attrName>
                                        </p:attrNameLst>
                                      </p:cBhvr>
                                      <p:to>
                                        <p:strVal val="visible"/>
                                      </p:to>
                                    </p:set>
                                    <p:animEffect transition="in" filter="fade">
                                      <p:cBhvr>
                                        <p:cTn id="51" dur="500"/>
                                        <p:tgtEl>
                                          <p:spTgt spid="2"/>
                                        </p:tgtEl>
                                      </p:cBhvr>
                                    </p:animEffect>
                                  </p:childTnLst>
                                </p:cTn>
                              </p:par>
                              <p:par>
                                <p:cTn id="52" presetID="22" presetClass="entr" presetSubtype="1" fill="hold" grpId="0" nodeType="withEffect">
                                  <p:stCondLst>
                                    <p:cond delay="1500"/>
                                  </p:stCondLst>
                                  <p:childTnLst>
                                    <p:set>
                                      <p:cBhvr>
                                        <p:cTn id="53" dur="1" fill="hold">
                                          <p:stCondLst>
                                            <p:cond delay="0"/>
                                          </p:stCondLst>
                                        </p:cTn>
                                        <p:tgtEl>
                                          <p:spTgt spid="55"/>
                                        </p:tgtEl>
                                        <p:attrNameLst>
                                          <p:attrName>style.visibility</p:attrName>
                                        </p:attrNameLst>
                                      </p:cBhvr>
                                      <p:to>
                                        <p:strVal val="visible"/>
                                      </p:to>
                                    </p:set>
                                    <p:animEffect transition="in" filter="wipe(up)">
                                      <p:cBhvr>
                                        <p:cTn id="54" dur="500"/>
                                        <p:tgtEl>
                                          <p:spTgt spid="55"/>
                                        </p:tgtEl>
                                      </p:cBhvr>
                                    </p:animEffect>
                                  </p:childTnLst>
                                </p:cTn>
                              </p:par>
                              <p:par>
                                <p:cTn id="55" presetID="2" presetClass="entr" presetSubtype="1"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p:cTn id="57" dur="500" fill="hold"/>
                                        <p:tgtEl>
                                          <p:spTgt spid="36"/>
                                        </p:tgtEl>
                                        <p:attrNameLst>
                                          <p:attrName>ppt_x</p:attrName>
                                        </p:attrNameLst>
                                      </p:cBhvr>
                                      <p:tavLst>
                                        <p:tav tm="0">
                                          <p:val>
                                            <p:strVal val="#ppt_x"/>
                                          </p:val>
                                        </p:tav>
                                        <p:tav tm="100000">
                                          <p:val>
                                            <p:strVal val="#ppt_x"/>
                                          </p:val>
                                        </p:tav>
                                      </p:tavLst>
                                    </p:anim>
                                    <p:anim calcmode="lin" valueType="num">
                                      <p:cBhvr>
                                        <p:cTn id="58" dur="500" fill="hold"/>
                                        <p:tgtEl>
                                          <p:spTgt spid="36"/>
                                        </p:tgtEl>
                                        <p:attrNameLst>
                                          <p:attrName>ppt_y</p:attrName>
                                        </p:attrNameLst>
                                      </p:cBhvr>
                                      <p:tavLst>
                                        <p:tav tm="0">
                                          <p:val>
                                            <p:strVal val="0-#ppt_h/2"/>
                                          </p:val>
                                        </p:tav>
                                        <p:tav tm="100000">
                                          <p:val>
                                            <p:strVal val="#ppt_y"/>
                                          </p:val>
                                        </p:tav>
                                      </p:tavLst>
                                    </p:anim>
                                  </p:childTnLst>
                                </p:cTn>
                              </p:par>
                              <p:par>
                                <p:cTn id="59" presetID="53" presetClass="entr" presetSubtype="16" fill="hold" grpId="0" nodeType="withEffect">
                                  <p:stCondLst>
                                    <p:cond delay="500"/>
                                  </p:stCondLst>
                                  <p:childTnLst>
                                    <p:set>
                                      <p:cBhvr>
                                        <p:cTn id="60" dur="1" fill="hold">
                                          <p:stCondLst>
                                            <p:cond delay="0"/>
                                          </p:stCondLst>
                                        </p:cTn>
                                        <p:tgtEl>
                                          <p:spTgt spid="52"/>
                                        </p:tgtEl>
                                        <p:attrNameLst>
                                          <p:attrName>style.visibility</p:attrName>
                                        </p:attrNameLst>
                                      </p:cBhvr>
                                      <p:to>
                                        <p:strVal val="visible"/>
                                      </p:to>
                                    </p:set>
                                    <p:anim calcmode="lin" valueType="num">
                                      <p:cBhvr>
                                        <p:cTn id="61" dur="500" fill="hold"/>
                                        <p:tgtEl>
                                          <p:spTgt spid="52"/>
                                        </p:tgtEl>
                                        <p:attrNameLst>
                                          <p:attrName>ppt_w</p:attrName>
                                        </p:attrNameLst>
                                      </p:cBhvr>
                                      <p:tavLst>
                                        <p:tav tm="0">
                                          <p:val>
                                            <p:fltVal val="0"/>
                                          </p:val>
                                        </p:tav>
                                        <p:tav tm="100000">
                                          <p:val>
                                            <p:strVal val="#ppt_w"/>
                                          </p:val>
                                        </p:tav>
                                      </p:tavLst>
                                    </p:anim>
                                    <p:anim calcmode="lin" valueType="num">
                                      <p:cBhvr>
                                        <p:cTn id="62" dur="500" fill="hold"/>
                                        <p:tgtEl>
                                          <p:spTgt spid="52"/>
                                        </p:tgtEl>
                                        <p:attrNameLst>
                                          <p:attrName>ppt_h</p:attrName>
                                        </p:attrNameLst>
                                      </p:cBhvr>
                                      <p:tavLst>
                                        <p:tav tm="0">
                                          <p:val>
                                            <p:fltVal val="0"/>
                                          </p:val>
                                        </p:tav>
                                        <p:tav tm="100000">
                                          <p:val>
                                            <p:strVal val="#ppt_h"/>
                                          </p:val>
                                        </p:tav>
                                      </p:tavLst>
                                    </p:anim>
                                    <p:animEffect transition="in" filter="fade">
                                      <p:cBhvr>
                                        <p:cTn id="63" dur="500"/>
                                        <p:tgtEl>
                                          <p:spTgt spid="52"/>
                                        </p:tgtEl>
                                      </p:cBhvr>
                                    </p:animEffect>
                                  </p:childTnLst>
                                </p:cTn>
                              </p:par>
                              <p:par>
                                <p:cTn id="64" presetID="10" presetClass="entr" presetSubtype="0" fill="hold" grpId="0" nodeType="withEffect">
                                  <p:stCondLst>
                                    <p:cond delay="1000"/>
                                  </p:stCondLst>
                                  <p:iterate type="lt">
                                    <p:tmPct val="10000"/>
                                  </p:iterate>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par>
                                <p:cTn id="67" presetID="22" presetClass="entr" presetSubtype="1" fill="hold" grpId="0" nodeType="withEffect">
                                  <p:stCondLst>
                                    <p:cond delay="1600"/>
                                  </p:stCondLst>
                                  <p:childTnLst>
                                    <p:set>
                                      <p:cBhvr>
                                        <p:cTn id="68" dur="1" fill="hold">
                                          <p:stCondLst>
                                            <p:cond delay="0"/>
                                          </p:stCondLst>
                                        </p:cTn>
                                        <p:tgtEl>
                                          <p:spTgt spid="21"/>
                                        </p:tgtEl>
                                        <p:attrNameLst>
                                          <p:attrName>style.visibility</p:attrName>
                                        </p:attrNameLst>
                                      </p:cBhvr>
                                      <p:to>
                                        <p:strVal val="visible"/>
                                      </p:to>
                                    </p:set>
                                    <p:animEffect transition="in" filter="wipe(up)">
                                      <p:cBhvr>
                                        <p:cTn id="69" dur="500"/>
                                        <p:tgtEl>
                                          <p:spTgt spid="21"/>
                                        </p:tgtEl>
                                      </p:cBhvr>
                                    </p:animEffect>
                                  </p:childTnLst>
                                </p:cTn>
                              </p:par>
                              <p:par>
                                <p:cTn id="70" presetID="2" presetClass="entr" presetSubtype="1" fill="hold" grpId="0" nodeType="withEffect">
                                  <p:stCondLst>
                                    <p:cond delay="0"/>
                                  </p:stCondLst>
                                  <p:childTnLst>
                                    <p:set>
                                      <p:cBhvr>
                                        <p:cTn id="71" dur="1" fill="hold">
                                          <p:stCondLst>
                                            <p:cond delay="0"/>
                                          </p:stCondLst>
                                        </p:cTn>
                                        <p:tgtEl>
                                          <p:spTgt spid="43"/>
                                        </p:tgtEl>
                                        <p:attrNameLst>
                                          <p:attrName>style.visibility</p:attrName>
                                        </p:attrNameLst>
                                      </p:cBhvr>
                                      <p:to>
                                        <p:strVal val="visible"/>
                                      </p:to>
                                    </p:set>
                                    <p:anim calcmode="lin" valueType="num">
                                      <p:cBhvr>
                                        <p:cTn id="72" dur="500" fill="hold"/>
                                        <p:tgtEl>
                                          <p:spTgt spid="43"/>
                                        </p:tgtEl>
                                        <p:attrNameLst>
                                          <p:attrName>ppt_x</p:attrName>
                                        </p:attrNameLst>
                                      </p:cBhvr>
                                      <p:tavLst>
                                        <p:tav tm="0">
                                          <p:val>
                                            <p:strVal val="#ppt_x"/>
                                          </p:val>
                                        </p:tav>
                                        <p:tav tm="100000">
                                          <p:val>
                                            <p:strVal val="#ppt_x"/>
                                          </p:val>
                                        </p:tav>
                                      </p:tavLst>
                                    </p:anim>
                                    <p:anim calcmode="lin" valueType="num">
                                      <p:cBhvr>
                                        <p:cTn id="73" dur="500" fill="hold"/>
                                        <p:tgtEl>
                                          <p:spTgt spid="43"/>
                                        </p:tgtEl>
                                        <p:attrNameLst>
                                          <p:attrName>ppt_y</p:attrName>
                                        </p:attrNameLst>
                                      </p:cBhvr>
                                      <p:tavLst>
                                        <p:tav tm="0">
                                          <p:val>
                                            <p:strVal val="0-#ppt_h/2"/>
                                          </p:val>
                                        </p:tav>
                                        <p:tav tm="100000">
                                          <p:val>
                                            <p:strVal val="#ppt_y"/>
                                          </p:val>
                                        </p:tav>
                                      </p:tavLst>
                                    </p:anim>
                                  </p:childTnLst>
                                </p:cTn>
                              </p:par>
                              <p:par>
                                <p:cTn id="74" presetID="53" presetClass="entr" presetSubtype="16" fill="hold" grpId="0" nodeType="withEffect">
                                  <p:stCondLst>
                                    <p:cond delay="500"/>
                                  </p:stCondLst>
                                  <p:childTnLst>
                                    <p:set>
                                      <p:cBhvr>
                                        <p:cTn id="75" dur="1" fill="hold">
                                          <p:stCondLst>
                                            <p:cond delay="0"/>
                                          </p:stCondLst>
                                        </p:cTn>
                                        <p:tgtEl>
                                          <p:spTgt spid="11"/>
                                        </p:tgtEl>
                                        <p:attrNameLst>
                                          <p:attrName>style.visibility</p:attrName>
                                        </p:attrNameLst>
                                      </p:cBhvr>
                                      <p:to>
                                        <p:strVal val="visible"/>
                                      </p:to>
                                    </p:set>
                                    <p:anim calcmode="lin" valueType="num">
                                      <p:cBhvr>
                                        <p:cTn id="76" dur="500" fill="hold"/>
                                        <p:tgtEl>
                                          <p:spTgt spid="11"/>
                                        </p:tgtEl>
                                        <p:attrNameLst>
                                          <p:attrName>ppt_w</p:attrName>
                                        </p:attrNameLst>
                                      </p:cBhvr>
                                      <p:tavLst>
                                        <p:tav tm="0">
                                          <p:val>
                                            <p:fltVal val="0"/>
                                          </p:val>
                                        </p:tav>
                                        <p:tav tm="100000">
                                          <p:val>
                                            <p:strVal val="#ppt_w"/>
                                          </p:val>
                                        </p:tav>
                                      </p:tavLst>
                                    </p:anim>
                                    <p:anim calcmode="lin" valueType="num">
                                      <p:cBhvr>
                                        <p:cTn id="77" dur="500" fill="hold"/>
                                        <p:tgtEl>
                                          <p:spTgt spid="11"/>
                                        </p:tgtEl>
                                        <p:attrNameLst>
                                          <p:attrName>ppt_h</p:attrName>
                                        </p:attrNameLst>
                                      </p:cBhvr>
                                      <p:tavLst>
                                        <p:tav tm="0">
                                          <p:val>
                                            <p:fltVal val="0"/>
                                          </p:val>
                                        </p:tav>
                                        <p:tav tm="100000">
                                          <p:val>
                                            <p:strVal val="#ppt_h"/>
                                          </p:val>
                                        </p:tav>
                                      </p:tavLst>
                                    </p:anim>
                                    <p:animEffect transition="in" filter="fade">
                                      <p:cBhvr>
                                        <p:cTn id="78" dur="500"/>
                                        <p:tgtEl>
                                          <p:spTgt spid="11"/>
                                        </p:tgtEl>
                                      </p:cBhvr>
                                    </p:animEffect>
                                  </p:childTnLst>
                                </p:cTn>
                              </p:par>
                              <p:par>
                                <p:cTn id="79" presetID="10" presetClass="entr" presetSubtype="0" fill="hold" grpId="0" nodeType="withEffect">
                                  <p:stCondLst>
                                    <p:cond delay="1000"/>
                                  </p:stCondLst>
                                  <p:iterate type="lt">
                                    <p:tmPct val="10000"/>
                                  </p:iterate>
                                  <p:childTnLst>
                                    <p:set>
                                      <p:cBhvr>
                                        <p:cTn id="80" dur="1" fill="hold">
                                          <p:stCondLst>
                                            <p:cond delay="0"/>
                                          </p:stCondLst>
                                        </p:cTn>
                                        <p:tgtEl>
                                          <p:spTgt spid="27"/>
                                        </p:tgtEl>
                                        <p:attrNameLst>
                                          <p:attrName>style.visibility</p:attrName>
                                        </p:attrNameLst>
                                      </p:cBhvr>
                                      <p:to>
                                        <p:strVal val="visible"/>
                                      </p:to>
                                    </p:set>
                                    <p:animEffect transition="in" filter="fade">
                                      <p:cBhvr>
                                        <p:cTn id="81" dur="500"/>
                                        <p:tgtEl>
                                          <p:spTgt spid="27"/>
                                        </p:tgtEl>
                                      </p:cBhvr>
                                    </p:animEffect>
                                  </p:childTnLst>
                                </p:cTn>
                              </p:par>
                              <p:par>
                                <p:cTn id="82" presetID="22" presetClass="entr" presetSubtype="1" fill="hold" grpId="0" nodeType="withEffect">
                                  <p:stCondLst>
                                    <p:cond delay="1600"/>
                                  </p:stCondLst>
                                  <p:childTnLst>
                                    <p:set>
                                      <p:cBhvr>
                                        <p:cTn id="83" dur="1" fill="hold">
                                          <p:stCondLst>
                                            <p:cond delay="0"/>
                                          </p:stCondLst>
                                        </p:cTn>
                                        <p:tgtEl>
                                          <p:spTgt spid="24"/>
                                        </p:tgtEl>
                                        <p:attrNameLst>
                                          <p:attrName>style.visibility</p:attrName>
                                        </p:attrNameLst>
                                      </p:cBhvr>
                                      <p:to>
                                        <p:strVal val="visible"/>
                                      </p:to>
                                    </p:set>
                                    <p:animEffect transition="in" filter="wipe(up)">
                                      <p:cBhvr>
                                        <p:cTn id="84" dur="500"/>
                                        <p:tgtEl>
                                          <p:spTgt spid="24"/>
                                        </p:tgtEl>
                                      </p:cBhvr>
                                    </p:animEffect>
                                  </p:childTnLst>
                                </p:cTn>
                              </p:par>
                              <p:par>
                                <p:cTn id="85" presetID="2" presetClass="entr" presetSubtype="8" fill="hold" grpId="0" nodeType="withEffect">
                                  <p:stCondLst>
                                    <p:cond delay="0"/>
                                  </p:stCondLst>
                                  <p:childTnLst>
                                    <p:set>
                                      <p:cBhvr>
                                        <p:cTn id="86" dur="1" fill="hold">
                                          <p:stCondLst>
                                            <p:cond delay="0"/>
                                          </p:stCondLst>
                                        </p:cTn>
                                        <p:tgtEl>
                                          <p:spTgt spid="42"/>
                                        </p:tgtEl>
                                        <p:attrNameLst>
                                          <p:attrName>style.visibility</p:attrName>
                                        </p:attrNameLst>
                                      </p:cBhvr>
                                      <p:to>
                                        <p:strVal val="visible"/>
                                      </p:to>
                                    </p:set>
                                    <p:anim calcmode="lin" valueType="num">
                                      <p:cBhvr>
                                        <p:cTn id="87" dur="500" fill="hold"/>
                                        <p:tgtEl>
                                          <p:spTgt spid="42"/>
                                        </p:tgtEl>
                                        <p:attrNameLst>
                                          <p:attrName>ppt_x</p:attrName>
                                        </p:attrNameLst>
                                      </p:cBhvr>
                                      <p:tavLst>
                                        <p:tav tm="0">
                                          <p:val>
                                            <p:strVal val="0-#ppt_w/2"/>
                                          </p:val>
                                        </p:tav>
                                        <p:tav tm="100000">
                                          <p:val>
                                            <p:strVal val="#ppt_x"/>
                                          </p:val>
                                        </p:tav>
                                      </p:tavLst>
                                    </p:anim>
                                    <p:anim calcmode="lin" valueType="num">
                                      <p:cBhvr>
                                        <p:cTn id="88" dur="500" fill="hold"/>
                                        <p:tgtEl>
                                          <p:spTgt spid="42"/>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45"/>
                                        </p:tgtEl>
                                        <p:attrNameLst>
                                          <p:attrName>style.visibility</p:attrName>
                                        </p:attrNameLst>
                                      </p:cBhvr>
                                      <p:to>
                                        <p:strVal val="visible"/>
                                      </p:to>
                                    </p:set>
                                    <p:anim calcmode="lin" valueType="num">
                                      <p:cBhvr>
                                        <p:cTn id="91" dur="500" fill="hold"/>
                                        <p:tgtEl>
                                          <p:spTgt spid="45"/>
                                        </p:tgtEl>
                                        <p:attrNameLst>
                                          <p:attrName>ppt_x</p:attrName>
                                        </p:attrNameLst>
                                      </p:cBhvr>
                                      <p:tavLst>
                                        <p:tav tm="0">
                                          <p:val>
                                            <p:strVal val="0-#ppt_w/2"/>
                                          </p:val>
                                        </p:tav>
                                        <p:tav tm="100000">
                                          <p:val>
                                            <p:strVal val="#ppt_x"/>
                                          </p:val>
                                        </p:tav>
                                      </p:tavLst>
                                    </p:anim>
                                    <p:anim calcmode="lin" valueType="num">
                                      <p:cBhvr>
                                        <p:cTn id="92" dur="500" fill="hold"/>
                                        <p:tgtEl>
                                          <p:spTgt spid="45"/>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46"/>
                                        </p:tgtEl>
                                        <p:attrNameLst>
                                          <p:attrName>style.visibility</p:attrName>
                                        </p:attrNameLst>
                                      </p:cBhvr>
                                      <p:to>
                                        <p:strVal val="visible"/>
                                      </p:to>
                                    </p:set>
                                    <p:anim calcmode="lin" valueType="num">
                                      <p:cBhvr>
                                        <p:cTn id="95" dur="500" fill="hold"/>
                                        <p:tgtEl>
                                          <p:spTgt spid="46"/>
                                        </p:tgtEl>
                                        <p:attrNameLst>
                                          <p:attrName>ppt_x</p:attrName>
                                        </p:attrNameLst>
                                      </p:cBhvr>
                                      <p:tavLst>
                                        <p:tav tm="0">
                                          <p:val>
                                            <p:strVal val="0-#ppt_w/2"/>
                                          </p:val>
                                        </p:tav>
                                        <p:tav tm="100000">
                                          <p:val>
                                            <p:strVal val="#ppt_x"/>
                                          </p:val>
                                        </p:tav>
                                      </p:tavLst>
                                    </p:anim>
                                    <p:anim calcmode="lin" valueType="num">
                                      <p:cBhvr>
                                        <p:cTn id="96" dur="500" fill="hold"/>
                                        <p:tgtEl>
                                          <p:spTgt spid="46"/>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47"/>
                                        </p:tgtEl>
                                        <p:attrNameLst>
                                          <p:attrName>style.visibility</p:attrName>
                                        </p:attrNameLst>
                                      </p:cBhvr>
                                      <p:to>
                                        <p:strVal val="visible"/>
                                      </p:to>
                                    </p:set>
                                    <p:anim calcmode="lin" valueType="num">
                                      <p:cBhvr>
                                        <p:cTn id="99" dur="500" fill="hold"/>
                                        <p:tgtEl>
                                          <p:spTgt spid="47"/>
                                        </p:tgtEl>
                                        <p:attrNameLst>
                                          <p:attrName>ppt_x</p:attrName>
                                        </p:attrNameLst>
                                      </p:cBhvr>
                                      <p:tavLst>
                                        <p:tav tm="0">
                                          <p:val>
                                            <p:strVal val="0-#ppt_w/2"/>
                                          </p:val>
                                        </p:tav>
                                        <p:tav tm="100000">
                                          <p:val>
                                            <p:strVal val="#ppt_x"/>
                                          </p:val>
                                        </p:tav>
                                      </p:tavLst>
                                    </p:anim>
                                    <p:anim calcmode="lin" valueType="num">
                                      <p:cBhvr>
                                        <p:cTn id="100" dur="500" fill="hold"/>
                                        <p:tgtEl>
                                          <p:spTgt spid="47"/>
                                        </p:tgtEl>
                                        <p:attrNameLst>
                                          <p:attrName>ppt_y</p:attrName>
                                        </p:attrNameLst>
                                      </p:cBhvr>
                                      <p:tavLst>
                                        <p:tav tm="0">
                                          <p:val>
                                            <p:strVal val="#ppt_y"/>
                                          </p:val>
                                        </p:tav>
                                        <p:tav tm="100000">
                                          <p:val>
                                            <p:strVal val="#ppt_y"/>
                                          </p:val>
                                        </p:tav>
                                      </p:tavLst>
                                    </p:anim>
                                  </p:childTnLst>
                                </p:cTn>
                              </p:par>
                              <p:par>
                                <p:cTn id="101" presetID="8" presetClass="emph" presetSubtype="0" fill="hold" grpId="1" nodeType="withEffect">
                                  <p:stCondLst>
                                    <p:cond delay="0"/>
                                  </p:stCondLst>
                                  <p:childTnLst>
                                    <p:animRot by="21600000">
                                      <p:cBhvr>
                                        <p:cTn id="102" dur="500" fill="hold"/>
                                        <p:tgtEl>
                                          <p:spTgt spid="42"/>
                                        </p:tgtEl>
                                        <p:attrNameLst>
                                          <p:attrName>r</p:attrName>
                                        </p:attrNameLst>
                                      </p:cBhvr>
                                    </p:animRot>
                                  </p:childTnLst>
                                </p:cTn>
                              </p:par>
                              <p:par>
                                <p:cTn id="103" presetID="8" presetClass="emph" presetSubtype="0" fill="hold" grpId="1" nodeType="withEffect">
                                  <p:stCondLst>
                                    <p:cond delay="0"/>
                                  </p:stCondLst>
                                  <p:childTnLst>
                                    <p:animRot by="21600000">
                                      <p:cBhvr>
                                        <p:cTn id="104" dur="500" fill="hold"/>
                                        <p:tgtEl>
                                          <p:spTgt spid="45"/>
                                        </p:tgtEl>
                                        <p:attrNameLst>
                                          <p:attrName>r</p:attrName>
                                        </p:attrNameLst>
                                      </p:cBhvr>
                                    </p:animRot>
                                  </p:childTnLst>
                                </p:cTn>
                              </p:par>
                              <p:par>
                                <p:cTn id="105" presetID="8" presetClass="emph" presetSubtype="0" fill="hold" grpId="1" nodeType="withEffect">
                                  <p:stCondLst>
                                    <p:cond delay="0"/>
                                  </p:stCondLst>
                                  <p:childTnLst>
                                    <p:animRot by="21600000">
                                      <p:cBhvr>
                                        <p:cTn id="106" dur="500" fill="hold"/>
                                        <p:tgtEl>
                                          <p:spTgt spid="46"/>
                                        </p:tgtEl>
                                        <p:attrNameLst>
                                          <p:attrName>r</p:attrName>
                                        </p:attrNameLst>
                                      </p:cBhvr>
                                    </p:animRot>
                                  </p:childTnLst>
                                </p:cTn>
                              </p:par>
                              <p:par>
                                <p:cTn id="107" presetID="8" presetClass="emph" presetSubtype="0" fill="hold" grpId="1" nodeType="withEffect">
                                  <p:stCondLst>
                                    <p:cond delay="0"/>
                                  </p:stCondLst>
                                  <p:childTnLst>
                                    <p:animRot by="21600000">
                                      <p:cBhvr>
                                        <p:cTn id="108" dur="500" fill="hold"/>
                                        <p:tgtEl>
                                          <p:spTgt spid="47"/>
                                        </p:tgtEl>
                                        <p:attrNameLst>
                                          <p:attrName>r</p:attrName>
                                        </p:attrNameLst>
                                      </p:cBhvr>
                                    </p:animRot>
                                  </p:childTnLst>
                                </p:cTn>
                              </p:par>
                              <p:par>
                                <p:cTn id="109" presetID="10" presetClass="entr" presetSubtype="0" fill="hold" grpId="0" nodeType="withEffect">
                                  <p:stCondLst>
                                    <p:cond delay="300"/>
                                  </p:stCondLst>
                                  <p:childTnLst>
                                    <p:set>
                                      <p:cBhvr>
                                        <p:cTn id="110" dur="1" fill="hold">
                                          <p:stCondLst>
                                            <p:cond delay="0"/>
                                          </p:stCondLst>
                                        </p:cTn>
                                        <p:tgtEl>
                                          <p:spTgt spid="40"/>
                                        </p:tgtEl>
                                        <p:attrNameLst>
                                          <p:attrName>style.visibility</p:attrName>
                                        </p:attrNameLst>
                                      </p:cBhvr>
                                      <p:to>
                                        <p:strVal val="visible"/>
                                      </p:to>
                                    </p:set>
                                    <p:animEffect transition="in" filter="fade">
                                      <p:cBhvr>
                                        <p:cTn id="11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0" grpId="1" bldLvl="0" animBg="1"/>
      <p:bldP spid="31" grpId="0" bldLvl="0" animBg="1"/>
      <p:bldP spid="31" grpId="1" bldLvl="0" animBg="1"/>
      <p:bldP spid="32" grpId="0" bldLvl="0" animBg="1"/>
      <p:bldP spid="32" grpId="1" bldLvl="0" animBg="1"/>
      <p:bldP spid="33" grpId="0" bldLvl="0" animBg="1"/>
      <p:bldP spid="33" grpId="1" bldLvl="0" animBg="1"/>
      <p:bldP spid="38" grpId="0" bldLvl="0" animBg="1"/>
      <p:bldP spid="38" grpId="1" bldLvl="0" animBg="1"/>
      <p:bldP spid="41" grpId="0" bldLvl="0" animBg="1"/>
      <p:bldP spid="36" grpId="0" bldLvl="0" animBg="1"/>
      <p:bldP spid="43" grpId="0" bldLvl="0" animBg="1"/>
      <p:bldP spid="44" grpId="0" bldLvl="0" animBg="1"/>
      <p:bldP spid="52" grpId="0" bldLvl="0" animBg="1"/>
      <p:bldP spid="11" grpId="0" bldLvl="0" animBg="1"/>
      <p:bldP spid="55" grpId="0"/>
      <p:bldP spid="2" grpId="0"/>
      <p:bldP spid="21" grpId="0"/>
      <p:bldP spid="22" grpId="0"/>
      <p:bldP spid="24" grpId="0"/>
      <p:bldP spid="27" grpId="0"/>
      <p:bldP spid="29" grpId="0"/>
      <p:bldP spid="40" grpId="0"/>
      <p:bldP spid="42" grpId="0" bldLvl="0" animBg="1"/>
      <p:bldP spid="42" grpId="1" bldLvl="0" animBg="1"/>
      <p:bldP spid="45" grpId="0" bldLvl="0" animBg="1"/>
      <p:bldP spid="45" grpId="1" bldLvl="0" animBg="1"/>
      <p:bldP spid="46" grpId="0" bldLvl="0" animBg="1"/>
      <p:bldP spid="46" grpId="1" bldLvl="0" animBg="1"/>
      <p:bldP spid="47" grpId="0" bldLvl="0" animBg="1"/>
      <p:bldP spid="47" grpId="1" bldLvl="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Text Placeholder 3"/>
          <p:cNvSpPr txBox="1">
            <a:spLocks noChangeArrowheads="1"/>
          </p:cNvSpPr>
          <p:nvPr/>
        </p:nvSpPr>
        <p:spPr bwMode="auto">
          <a:xfrm>
            <a:off x="1365250" y="2547938"/>
            <a:ext cx="16414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ctr">
              <a:spcBef>
                <a:spcPct val="20000"/>
              </a:spcBef>
            </a:pPr>
            <a:r>
              <a:rPr lang="en-US" altLang="en-US" sz="11500" b="1" i="1">
                <a:solidFill>
                  <a:srgbClr val="197519"/>
                </a:solidFill>
              </a:rPr>
              <a:t>03</a:t>
            </a:r>
            <a:endParaRPr lang="en-US" altLang="en-US" sz="11500" b="1" i="1">
              <a:solidFill>
                <a:srgbClr val="197519"/>
              </a:solidFill>
            </a:endParaRPr>
          </a:p>
        </p:txBody>
      </p:sp>
      <p:sp>
        <p:nvSpPr>
          <p:cNvPr id="17" name="文本框 16"/>
          <p:cNvSpPr txBox="1">
            <a:spLocks noChangeArrowheads="1"/>
          </p:cNvSpPr>
          <p:nvPr/>
        </p:nvSpPr>
        <p:spPr bwMode="auto">
          <a:xfrm>
            <a:off x="3006725" y="3557678"/>
            <a:ext cx="70634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b="1" dirty="0">
                <a:solidFill>
                  <a:srgbClr val="197519"/>
                </a:solidFill>
              </a:rPr>
              <a:t>Tools and Process for Sustainability Audit</a:t>
            </a:r>
            <a:endParaRPr lang="en-US" altLang="zh-CN" sz="2400" b="1" dirty="0">
              <a:solidFill>
                <a:srgbClr val="197519"/>
              </a:solidFill>
            </a:endParaRPr>
          </a:p>
        </p:txBody>
      </p:sp>
      <p:sp>
        <p:nvSpPr>
          <p:cNvPr id="18" name="文本框 17"/>
          <p:cNvSpPr txBox="1">
            <a:spLocks noChangeArrowheads="1"/>
          </p:cNvSpPr>
          <p:nvPr/>
        </p:nvSpPr>
        <p:spPr bwMode="auto">
          <a:xfrm>
            <a:off x="3649663" y="2773363"/>
            <a:ext cx="2330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197519"/>
                </a:solidFill>
              </a:rPr>
              <a:t>Part Three</a:t>
            </a:r>
            <a:endParaRPr lang="zh-CN" altLang="en-US" sz="3200" b="1" i="1">
              <a:solidFill>
                <a:srgbClr val="197519"/>
              </a:solidFill>
              <a:ea typeface="Meiryo UI" pitchFamily="34" charset="-128"/>
              <a:cs typeface="Meiryo UI" pitchFamily="34" charset="-128"/>
            </a:endParaRPr>
          </a:p>
        </p:txBody>
      </p:sp>
      <p:sp>
        <p:nvSpPr>
          <p:cNvPr id="19" name="等腰三角形 18"/>
          <p:cNvSpPr>
            <a:spLocks noChangeArrowheads="1"/>
          </p:cNvSpPr>
          <p:nvPr/>
        </p:nvSpPr>
        <p:spPr bwMode="auto">
          <a:xfrm rot="9233090">
            <a:off x="9509125" y="2454275"/>
            <a:ext cx="266700" cy="230188"/>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20" name="等腰三角形 19"/>
          <p:cNvSpPr>
            <a:spLocks noChangeArrowheads="1"/>
          </p:cNvSpPr>
          <p:nvPr/>
        </p:nvSpPr>
        <p:spPr bwMode="auto">
          <a:xfrm rot="-6030424">
            <a:off x="9156700" y="3128963"/>
            <a:ext cx="396875" cy="342900"/>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21" name="等腰三角形 20"/>
          <p:cNvSpPr>
            <a:spLocks noChangeArrowheads="1"/>
          </p:cNvSpPr>
          <p:nvPr/>
        </p:nvSpPr>
        <p:spPr bwMode="auto">
          <a:xfrm rot="-228606">
            <a:off x="9024938" y="1804988"/>
            <a:ext cx="266700" cy="230187"/>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grpSp>
        <p:nvGrpSpPr>
          <p:cNvPr id="5" name="组合 4"/>
          <p:cNvGrpSpPr/>
          <p:nvPr/>
        </p:nvGrpSpPr>
        <p:grpSpPr bwMode="auto">
          <a:xfrm>
            <a:off x="9934575" y="3132138"/>
            <a:ext cx="1435100" cy="1309687"/>
            <a:chOff x="9933940" y="3132138"/>
            <a:chExt cx="1435100" cy="1309686"/>
          </a:xfrm>
        </p:grpSpPr>
        <p:sp>
          <p:nvSpPr>
            <p:cNvPr id="15368" name="等腰三角形 22"/>
            <p:cNvSpPr>
              <a:spLocks noChangeArrowheads="1"/>
            </p:cNvSpPr>
            <p:nvPr/>
          </p:nvSpPr>
          <p:spPr bwMode="auto">
            <a:xfrm rot="-8687839">
              <a:off x="9933940" y="3427412"/>
              <a:ext cx="1176338" cy="1014412"/>
            </a:xfrm>
            <a:prstGeom prst="triangle">
              <a:avLst>
                <a:gd name="adj" fmla="val 50000"/>
              </a:avLst>
            </a:prstGeom>
            <a:noFill/>
            <a:ln w="12700">
              <a:solidFill>
                <a:srgbClr val="197519"/>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grpSp>
          <p:nvGrpSpPr>
            <p:cNvPr id="15369" name="组合 2"/>
            <p:cNvGrpSpPr/>
            <p:nvPr/>
          </p:nvGrpSpPr>
          <p:grpSpPr bwMode="auto">
            <a:xfrm>
              <a:off x="10065703" y="3132138"/>
              <a:ext cx="1303337" cy="1279524"/>
              <a:chOff x="10065703" y="3132138"/>
              <a:chExt cx="1303337" cy="1279524"/>
            </a:xfrm>
          </p:grpSpPr>
          <p:sp>
            <p:nvSpPr>
              <p:cNvPr id="15370" name="等腰三角形 21"/>
              <p:cNvSpPr>
                <a:spLocks noChangeArrowheads="1"/>
              </p:cNvSpPr>
              <p:nvPr/>
            </p:nvSpPr>
            <p:spPr bwMode="auto">
              <a:xfrm rot="-8687839">
                <a:off x="10065703" y="3487738"/>
                <a:ext cx="944562" cy="8159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grpSp>
            <p:nvGrpSpPr>
              <p:cNvPr id="15371" name="组合 1"/>
              <p:cNvGrpSpPr/>
              <p:nvPr/>
            </p:nvGrpSpPr>
            <p:grpSpPr bwMode="auto">
              <a:xfrm>
                <a:off x="10165715" y="3132138"/>
                <a:ext cx="1203325" cy="1279524"/>
                <a:chOff x="10165715" y="3132138"/>
                <a:chExt cx="1203325" cy="1279524"/>
              </a:xfrm>
            </p:grpSpPr>
            <p:sp>
              <p:nvSpPr>
                <p:cNvPr id="15372" name="椭圆 23"/>
                <p:cNvSpPr>
                  <a:spLocks noChangeArrowheads="1"/>
                </p:cNvSpPr>
                <p:nvPr/>
              </p:nvSpPr>
              <p:spPr bwMode="auto">
                <a:xfrm rot="9110320">
                  <a:off x="11254740" y="3792538"/>
                  <a:ext cx="114300" cy="115887"/>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sp>
              <p:nvSpPr>
                <p:cNvPr id="15373" name="椭圆 24"/>
                <p:cNvSpPr>
                  <a:spLocks noChangeArrowheads="1"/>
                </p:cNvSpPr>
                <p:nvPr/>
              </p:nvSpPr>
              <p:spPr bwMode="auto">
                <a:xfrm rot="9110320">
                  <a:off x="10165715" y="4295774"/>
                  <a:ext cx="115888"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sp>
              <p:nvSpPr>
                <p:cNvPr id="15374" name="椭圆 25"/>
                <p:cNvSpPr>
                  <a:spLocks noChangeArrowheads="1"/>
                </p:cNvSpPr>
                <p:nvPr/>
              </p:nvSpPr>
              <p:spPr bwMode="auto">
                <a:xfrm rot="9110320">
                  <a:off x="10283190" y="3132138"/>
                  <a:ext cx="114300" cy="115887"/>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grpSp>
        </p:grpSp>
      </p:grpSp>
      <p:sp>
        <p:nvSpPr>
          <p:cNvPr id="27" name="等腰三角形 26"/>
          <p:cNvSpPr>
            <a:spLocks noChangeArrowheads="1"/>
          </p:cNvSpPr>
          <p:nvPr/>
        </p:nvSpPr>
        <p:spPr bwMode="auto">
          <a:xfrm rot="-3389783">
            <a:off x="8616157" y="2162969"/>
            <a:ext cx="127000" cy="109537"/>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28" name="等腰三角形 27"/>
          <p:cNvSpPr>
            <a:spLocks noChangeArrowheads="1"/>
          </p:cNvSpPr>
          <p:nvPr/>
        </p:nvSpPr>
        <p:spPr bwMode="auto">
          <a:xfrm rot="8748521">
            <a:off x="8974138" y="2314575"/>
            <a:ext cx="128587" cy="109538"/>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cxnSp>
        <p:nvCxnSpPr>
          <p:cNvPr id="2063" name="Straight Connector 13"/>
          <p:cNvCxnSpPr>
            <a:cxnSpLocks noChangeShapeType="1"/>
          </p:cNvCxnSpPr>
          <p:nvPr/>
        </p:nvCxnSpPr>
        <p:spPr bwMode="auto">
          <a:xfrm flipH="1">
            <a:off x="1417638" y="4110038"/>
            <a:ext cx="7208837" cy="0"/>
          </a:xfrm>
          <a:prstGeom prst="line">
            <a:avLst/>
          </a:prstGeom>
          <a:noFill/>
          <a:ln w="19050" cap="sq">
            <a:solidFill>
              <a:srgbClr val="197519"/>
            </a:solidFill>
            <a:miter lim="800000"/>
            <a:headEnd type="oval" w="med" len="med"/>
          </a:ln>
          <a:extLst>
            <a:ext uri="{909E8E84-426E-40DD-AFC4-6F175D3DCCD1}">
              <a14:hiddenFill xmlns:a14="http://schemas.microsoft.com/office/drawing/2010/main">
                <a:noFill/>
              </a14:hiddenFill>
            </a:ext>
          </a:extLst>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8" presetClass="emph" presetSubtype="0" fill="hold" grpId="0" nodeType="withEffect">
                                  <p:stCondLst>
                                    <p:cond delay="0"/>
                                  </p:stCondLst>
                                  <p:childTnLst>
                                    <p:animRot by="21600000">
                                      <p:cBhvr>
                                        <p:cTn id="18" dur="1000" fill="hold"/>
                                        <p:tgtEl>
                                          <p:spTgt spid="19"/>
                                        </p:tgtEl>
                                        <p:attrNameLst>
                                          <p:attrName>r</p:attrName>
                                        </p:attrNameLst>
                                      </p:cBhvr>
                                    </p:animRot>
                                  </p:childTnLst>
                                </p:cTn>
                              </p:par>
                              <p:par>
                                <p:cTn id="19" presetID="8" presetClass="emph" presetSubtype="0" fill="hold" grpId="0" nodeType="withEffect">
                                  <p:stCondLst>
                                    <p:cond delay="0"/>
                                  </p:stCondLst>
                                  <p:childTnLst>
                                    <p:animRot by="21600000">
                                      <p:cBhvr>
                                        <p:cTn id="20" dur="1000" fill="hold"/>
                                        <p:tgtEl>
                                          <p:spTgt spid="20"/>
                                        </p:tgtEl>
                                        <p:attrNameLst>
                                          <p:attrName>r</p:attrName>
                                        </p:attrNameLst>
                                      </p:cBhvr>
                                    </p:animRot>
                                  </p:childTnLst>
                                </p:cTn>
                              </p:par>
                              <p:par>
                                <p:cTn id="21" presetID="8" presetClass="emph" presetSubtype="0" fill="hold" grpId="0" nodeType="withEffect">
                                  <p:stCondLst>
                                    <p:cond delay="0"/>
                                  </p:stCondLst>
                                  <p:childTnLst>
                                    <p:animRot by="21600000">
                                      <p:cBhvr>
                                        <p:cTn id="22" dur="1000" fill="hold"/>
                                        <p:tgtEl>
                                          <p:spTgt spid="21"/>
                                        </p:tgtEl>
                                        <p:attrNameLst>
                                          <p:attrName>r</p:attrName>
                                        </p:attrNameLst>
                                      </p:cBhvr>
                                    </p:animRot>
                                  </p:childTnLst>
                                </p:cTn>
                              </p:par>
                              <p:par>
                                <p:cTn id="23" presetID="8" presetClass="emph" presetSubtype="0" fill="hold" grpId="0" nodeType="withEffect">
                                  <p:stCondLst>
                                    <p:cond delay="0"/>
                                  </p:stCondLst>
                                  <p:childTnLst>
                                    <p:animRot by="21600000">
                                      <p:cBhvr>
                                        <p:cTn id="24" dur="1000" fill="hold"/>
                                        <p:tgtEl>
                                          <p:spTgt spid="27"/>
                                        </p:tgtEl>
                                        <p:attrNameLst>
                                          <p:attrName>r</p:attrName>
                                        </p:attrNameLst>
                                      </p:cBhvr>
                                    </p:animRot>
                                  </p:childTnLst>
                                </p:cTn>
                              </p:par>
                              <p:par>
                                <p:cTn id="25" presetID="8" presetClass="emph" presetSubtype="0" fill="hold" grpId="0" nodeType="withEffect">
                                  <p:stCondLst>
                                    <p:cond delay="0"/>
                                  </p:stCondLst>
                                  <p:childTnLst>
                                    <p:animRot by="21600000">
                                      <p:cBhvr>
                                        <p:cTn id="26" dur="1000" fill="hold"/>
                                        <p:tgtEl>
                                          <p:spTgt spid="28"/>
                                        </p:tgtEl>
                                        <p:attrNameLst>
                                          <p:attrName>r</p:attrName>
                                        </p:attrNameLst>
                                      </p:cBhvr>
                                    </p:animRot>
                                  </p:childTnLst>
                                </p:cTn>
                              </p:par>
                              <p:par>
                                <p:cTn id="27" presetID="8" presetClass="emph" presetSubtype="0" fill="hold" nodeType="withEffect">
                                  <p:stCondLst>
                                    <p:cond delay="0"/>
                                  </p:stCondLst>
                                  <p:childTnLst>
                                    <p:animRot by="21600000">
                                      <p:cBhvr>
                                        <p:cTn id="28" dur="1000" fill="hold"/>
                                        <p:tgtEl>
                                          <p:spTgt spid="5"/>
                                        </p:tgtEl>
                                        <p:attrNameLst>
                                          <p:attrName>r</p:attrName>
                                        </p:attrNameLst>
                                      </p:cBhvr>
                                    </p:animRot>
                                  </p:childTnLst>
                                </p:cTn>
                              </p:par>
                              <p:par>
                                <p:cTn id="29" presetID="53" presetClass="entr" presetSubtype="16"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par>
                                <p:cTn id="34" presetID="41" presetClass="entr" presetSubtype="0" fill="hold" grpId="0" nodeType="withEffect">
                                  <p:stCondLst>
                                    <p:cond delay="200"/>
                                  </p:stCondLst>
                                  <p:iterate type="lt">
                                    <p:tmPct val="10000"/>
                                  </p:iterate>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18"/>
                                        </p:tgtEl>
                                        <p:attrNameLst>
                                          <p:attrName>ppt_y</p:attrName>
                                        </p:attrNameLst>
                                      </p:cBhvr>
                                      <p:tavLst>
                                        <p:tav tm="0">
                                          <p:val>
                                            <p:strVal val="#ppt_y"/>
                                          </p:val>
                                        </p:tav>
                                        <p:tav tm="100000">
                                          <p:val>
                                            <p:strVal val="#ppt_y"/>
                                          </p:val>
                                        </p:tav>
                                      </p:tavLst>
                                    </p:anim>
                                    <p:anim calcmode="lin" valueType="num">
                                      <p:cBhvr>
                                        <p:cTn id="38"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18"/>
                                        </p:tgtEl>
                                      </p:cBhvr>
                                    </p:animEffect>
                                  </p:childTnLst>
                                </p:cTn>
                              </p:par>
                              <p:par>
                                <p:cTn id="41" presetID="22" presetClass="entr" presetSubtype="8" fill="hold" grpId="0" nodeType="withEffect">
                                  <p:stCondLst>
                                    <p:cond delay="40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par>
                                <p:cTn id="44" presetID="22" presetClass="entr" presetSubtype="8" fill="hold" nodeType="withEffect">
                                  <p:stCondLst>
                                    <p:cond delay="300"/>
                                  </p:stCondLst>
                                  <p:childTnLst>
                                    <p:set>
                                      <p:cBhvr>
                                        <p:cTn id="45" dur="1" fill="hold">
                                          <p:stCondLst>
                                            <p:cond delay="0"/>
                                          </p:stCondLst>
                                        </p:cTn>
                                        <p:tgtEl>
                                          <p:spTgt spid="2063"/>
                                        </p:tgtEl>
                                        <p:attrNameLst>
                                          <p:attrName>style.visibility</p:attrName>
                                        </p:attrNameLst>
                                      </p:cBhvr>
                                      <p:to>
                                        <p:strVal val="visible"/>
                                      </p:to>
                                    </p:set>
                                    <p:animEffect transition="in" filter="wipe(left)">
                                      <p:cBhvr>
                                        <p:cTn id="46" dur="500"/>
                                        <p:tgtEl>
                                          <p:spTgt spid="2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animBg="1"/>
      <p:bldP spid="19" grpId="1" animBg="1"/>
      <p:bldP spid="20" grpId="0" animBg="1"/>
      <p:bldP spid="20" grpId="1" animBg="1"/>
      <p:bldP spid="21" grpId="0" animBg="1"/>
      <p:bldP spid="21" grpId="1" animBg="1"/>
      <p:bldP spid="27" grpId="0" animBg="1"/>
      <p:bldP spid="27" grpId="1" animBg="1"/>
      <p:bldP spid="28" grpId="0" animBg="1"/>
      <p:bldP spid="28" grpId="1"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等腰三角形 17"/>
          <p:cNvSpPr>
            <a:spLocks noChangeArrowheads="1"/>
          </p:cNvSpPr>
          <p:nvPr/>
        </p:nvSpPr>
        <p:spPr bwMode="auto">
          <a:xfrm rot="9233090">
            <a:off x="11149013" y="6661150"/>
            <a:ext cx="122237"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19" name="等腰三角形 18"/>
          <p:cNvSpPr>
            <a:spLocks noChangeArrowheads="1"/>
          </p:cNvSpPr>
          <p:nvPr/>
        </p:nvSpPr>
        <p:spPr bwMode="auto">
          <a:xfrm rot="-6030424">
            <a:off x="10908506" y="6634957"/>
            <a:ext cx="180975" cy="157162"/>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20" name="等腰三角形 19"/>
          <p:cNvSpPr>
            <a:spLocks noChangeArrowheads="1"/>
          </p:cNvSpPr>
          <p:nvPr/>
        </p:nvSpPr>
        <p:spPr bwMode="auto">
          <a:xfrm rot="-228606">
            <a:off x="11363325" y="6643688"/>
            <a:ext cx="122238"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21" name="等腰三角形 20"/>
          <p:cNvSpPr>
            <a:spLocks noChangeArrowheads="1"/>
          </p:cNvSpPr>
          <p:nvPr/>
        </p:nvSpPr>
        <p:spPr bwMode="auto">
          <a:xfrm rot="-3389783">
            <a:off x="11102975" y="6572251"/>
            <a:ext cx="58737" cy="49212"/>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22" name="等腰三角形 21"/>
          <p:cNvSpPr>
            <a:spLocks noChangeArrowheads="1"/>
          </p:cNvSpPr>
          <p:nvPr/>
        </p:nvSpPr>
        <p:spPr bwMode="auto">
          <a:xfrm rot="8748521">
            <a:off x="11291888" y="6657975"/>
            <a:ext cx="58737"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27" name="文本框 26"/>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09</a:t>
            </a:r>
            <a:endParaRPr lang="zh-CN" altLang="en-US" sz="1500">
              <a:solidFill>
                <a:srgbClr val="197519"/>
              </a:solidFill>
              <a:ea typeface="方正粗倩简体" pitchFamily="65" charset="-122"/>
            </a:endParaRPr>
          </a:p>
        </p:txBody>
      </p:sp>
      <p:sp>
        <p:nvSpPr>
          <p:cNvPr id="41" name="矩形 40"/>
          <p:cNvSpPr>
            <a:spLocks noChangeArrowheads="1"/>
          </p:cNvSpPr>
          <p:nvPr/>
        </p:nvSpPr>
        <p:spPr bwMode="auto">
          <a:xfrm>
            <a:off x="1011238" y="579438"/>
            <a:ext cx="223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solidFill>
                  <a:srgbClr val="197519"/>
                </a:solidFill>
              </a:rPr>
              <a:t>点击此处输入标题</a:t>
            </a:r>
            <a:endParaRPr lang="zh-CN" altLang="en-US" sz="2000" dirty="0">
              <a:solidFill>
                <a:srgbClr val="197519"/>
              </a:solidFill>
            </a:endParaRPr>
          </a:p>
        </p:txBody>
      </p:sp>
      <p:sp>
        <p:nvSpPr>
          <p:cNvPr id="42" name="等腰三角形 41"/>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 name="等腰三角形 42"/>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 name="等腰三角形 43"/>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5" name="等腰三角形 44"/>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63" name="Gruppieren 12"/>
          <p:cNvGrpSpPr/>
          <p:nvPr/>
        </p:nvGrpSpPr>
        <p:grpSpPr>
          <a:xfrm>
            <a:off x="478630" y="1737301"/>
            <a:ext cx="8680809" cy="4908421"/>
            <a:chOff x="2138735" y="1815252"/>
            <a:chExt cx="7601149" cy="3492105"/>
          </a:xfrm>
        </p:grpSpPr>
        <p:sp>
          <p:nvSpPr>
            <p:cNvPr id="64" name="Freeform 91"/>
            <p:cNvSpPr/>
            <p:nvPr/>
          </p:nvSpPr>
          <p:spPr bwMode="auto">
            <a:xfrm>
              <a:off x="5750793" y="2239719"/>
              <a:ext cx="369388" cy="889624"/>
            </a:xfrm>
            <a:custGeom>
              <a:avLst/>
              <a:gdLst>
                <a:gd name="T0" fmla="*/ 0 w 218"/>
                <a:gd name="T1" fmla="*/ 335 h 447"/>
                <a:gd name="T2" fmla="*/ 54 w 218"/>
                <a:gd name="T3" fmla="*/ 335 h 447"/>
                <a:gd name="T4" fmla="*/ 54 w 218"/>
                <a:gd name="T5" fmla="*/ 0 h 447"/>
                <a:gd name="T6" fmla="*/ 163 w 218"/>
                <a:gd name="T7" fmla="*/ 0 h 447"/>
                <a:gd name="T8" fmla="*/ 163 w 218"/>
                <a:gd name="T9" fmla="*/ 335 h 447"/>
                <a:gd name="T10" fmla="*/ 218 w 218"/>
                <a:gd name="T11" fmla="*/ 335 h 447"/>
                <a:gd name="T12" fmla="*/ 109 w 218"/>
                <a:gd name="T13" fmla="*/ 447 h 447"/>
                <a:gd name="T14" fmla="*/ 0 w 218"/>
                <a:gd name="T15" fmla="*/ 335 h 4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8" h="447">
                  <a:moveTo>
                    <a:pt x="0" y="335"/>
                  </a:moveTo>
                  <a:lnTo>
                    <a:pt x="54" y="335"/>
                  </a:lnTo>
                  <a:lnTo>
                    <a:pt x="54" y="0"/>
                  </a:lnTo>
                  <a:lnTo>
                    <a:pt x="163" y="0"/>
                  </a:lnTo>
                  <a:lnTo>
                    <a:pt x="163" y="335"/>
                  </a:lnTo>
                  <a:lnTo>
                    <a:pt x="218" y="335"/>
                  </a:lnTo>
                  <a:lnTo>
                    <a:pt x="109" y="447"/>
                  </a:lnTo>
                  <a:lnTo>
                    <a:pt x="0" y="335"/>
                  </a:lnTo>
                  <a:close/>
                </a:path>
              </a:pathLst>
            </a:custGeom>
            <a:solidFill>
              <a:schemeClr val="accent1"/>
            </a:solidFill>
            <a:ln>
              <a:noFill/>
            </a:ln>
          </p:spPr>
          <p:txBody>
            <a:bodyPr vert="horz" wrap="none" lIns="0" tIns="0" rIns="0" bIns="45720" numCol="1" anchor="t" anchorCtr="0" compatLnSpc="1"/>
            <a:lstStyle/>
            <a:p>
              <a:pPr algn="ctr"/>
              <a:endParaRPr lang="en-US" sz="1000" dirty="0"/>
            </a:p>
          </p:txBody>
        </p:sp>
        <p:sp>
          <p:nvSpPr>
            <p:cNvPr id="65" name="Freeform 103"/>
            <p:cNvSpPr/>
            <p:nvPr/>
          </p:nvSpPr>
          <p:spPr bwMode="auto">
            <a:xfrm>
              <a:off x="4519019" y="3900411"/>
              <a:ext cx="904831" cy="696574"/>
            </a:xfrm>
            <a:custGeom>
              <a:avLst/>
              <a:gdLst>
                <a:gd name="T0" fmla="*/ 473 w 534"/>
                <a:gd name="T1" fmla="*/ 189 h 350"/>
                <a:gd name="T2" fmla="*/ 445 w 534"/>
                <a:gd name="T3" fmla="*/ 137 h 350"/>
                <a:gd name="T4" fmla="*/ 45 w 534"/>
                <a:gd name="T5" fmla="*/ 350 h 350"/>
                <a:gd name="T6" fmla="*/ 0 w 534"/>
                <a:gd name="T7" fmla="*/ 265 h 350"/>
                <a:gd name="T8" fmla="*/ 400 w 534"/>
                <a:gd name="T9" fmla="*/ 52 h 350"/>
                <a:gd name="T10" fmla="*/ 372 w 534"/>
                <a:gd name="T11" fmla="*/ 0 h 350"/>
                <a:gd name="T12" fmla="*/ 534 w 534"/>
                <a:gd name="T13" fmla="*/ 35 h 350"/>
                <a:gd name="T14" fmla="*/ 473 w 534"/>
                <a:gd name="T15" fmla="*/ 189 h 3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4" h="350">
                  <a:moveTo>
                    <a:pt x="473" y="189"/>
                  </a:moveTo>
                  <a:lnTo>
                    <a:pt x="445" y="137"/>
                  </a:lnTo>
                  <a:lnTo>
                    <a:pt x="45" y="350"/>
                  </a:lnTo>
                  <a:lnTo>
                    <a:pt x="0" y="265"/>
                  </a:lnTo>
                  <a:lnTo>
                    <a:pt x="400" y="52"/>
                  </a:lnTo>
                  <a:lnTo>
                    <a:pt x="372" y="0"/>
                  </a:lnTo>
                  <a:lnTo>
                    <a:pt x="534" y="35"/>
                  </a:lnTo>
                  <a:lnTo>
                    <a:pt x="473" y="189"/>
                  </a:lnTo>
                  <a:close/>
                </a:path>
              </a:pathLst>
            </a:custGeom>
            <a:solidFill>
              <a:schemeClr val="accent1"/>
            </a:solidFill>
            <a:ln w="7938" cap="rnd">
              <a:noFill/>
              <a:prstDash val="solid"/>
              <a:round/>
            </a:ln>
          </p:spPr>
          <p:txBody>
            <a:bodyPr vert="horz" wrap="none" lIns="0" tIns="0" rIns="0" bIns="45720" numCol="1" anchor="t" anchorCtr="0" compatLnSpc="1"/>
            <a:lstStyle/>
            <a:p>
              <a:pPr algn="ctr"/>
              <a:endParaRPr lang="en-US" sz="1000" dirty="0"/>
            </a:p>
          </p:txBody>
        </p:sp>
        <p:sp>
          <p:nvSpPr>
            <p:cNvPr id="66" name="Freeform 103"/>
            <p:cNvSpPr/>
            <p:nvPr/>
          </p:nvSpPr>
          <p:spPr bwMode="auto">
            <a:xfrm flipV="1">
              <a:off x="4519019" y="2851923"/>
              <a:ext cx="904831" cy="696574"/>
            </a:xfrm>
            <a:custGeom>
              <a:avLst/>
              <a:gdLst>
                <a:gd name="T0" fmla="*/ 473 w 534"/>
                <a:gd name="T1" fmla="*/ 189 h 350"/>
                <a:gd name="T2" fmla="*/ 445 w 534"/>
                <a:gd name="T3" fmla="*/ 137 h 350"/>
                <a:gd name="T4" fmla="*/ 45 w 534"/>
                <a:gd name="T5" fmla="*/ 350 h 350"/>
                <a:gd name="T6" fmla="*/ 0 w 534"/>
                <a:gd name="T7" fmla="*/ 265 h 350"/>
                <a:gd name="T8" fmla="*/ 400 w 534"/>
                <a:gd name="T9" fmla="*/ 52 h 350"/>
                <a:gd name="T10" fmla="*/ 372 w 534"/>
                <a:gd name="T11" fmla="*/ 0 h 350"/>
                <a:gd name="T12" fmla="*/ 534 w 534"/>
                <a:gd name="T13" fmla="*/ 35 h 350"/>
                <a:gd name="T14" fmla="*/ 473 w 534"/>
                <a:gd name="T15" fmla="*/ 189 h 3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4" h="350">
                  <a:moveTo>
                    <a:pt x="473" y="189"/>
                  </a:moveTo>
                  <a:lnTo>
                    <a:pt x="445" y="137"/>
                  </a:lnTo>
                  <a:lnTo>
                    <a:pt x="45" y="350"/>
                  </a:lnTo>
                  <a:lnTo>
                    <a:pt x="0" y="265"/>
                  </a:lnTo>
                  <a:lnTo>
                    <a:pt x="400" y="52"/>
                  </a:lnTo>
                  <a:lnTo>
                    <a:pt x="372" y="0"/>
                  </a:lnTo>
                  <a:lnTo>
                    <a:pt x="534" y="35"/>
                  </a:lnTo>
                  <a:lnTo>
                    <a:pt x="473" y="189"/>
                  </a:lnTo>
                  <a:close/>
                </a:path>
              </a:pathLst>
            </a:custGeom>
            <a:solidFill>
              <a:schemeClr val="accent1"/>
            </a:solidFill>
            <a:ln w="7938" cap="rnd">
              <a:noFill/>
              <a:prstDash val="solid"/>
              <a:round/>
            </a:ln>
          </p:spPr>
          <p:txBody>
            <a:bodyPr vert="horz" wrap="none" lIns="0" tIns="0" rIns="0" bIns="45720" numCol="1" anchor="t" anchorCtr="0" compatLnSpc="1"/>
            <a:lstStyle/>
            <a:p>
              <a:pPr algn="ctr"/>
              <a:endParaRPr lang="en-US" sz="1000" dirty="0"/>
            </a:p>
          </p:txBody>
        </p:sp>
        <p:sp>
          <p:nvSpPr>
            <p:cNvPr id="67" name="Freeform 77"/>
            <p:cNvSpPr/>
            <p:nvPr/>
          </p:nvSpPr>
          <p:spPr bwMode="auto">
            <a:xfrm>
              <a:off x="4210381" y="2437475"/>
              <a:ext cx="3434627" cy="2869882"/>
            </a:xfrm>
            <a:custGeom>
              <a:avLst/>
              <a:gdLst>
                <a:gd name="T0" fmla="*/ 15639 w 19993"/>
                <a:gd name="T1" fmla="*/ 594 h 14230"/>
                <a:gd name="T2" fmla="*/ 19042 w 19993"/>
                <a:gd name="T3" fmla="*/ 6243 h 14230"/>
                <a:gd name="T4" fmla="*/ 9996 w 19993"/>
                <a:gd name="T5" fmla="*/ 13471 h 14230"/>
                <a:gd name="T6" fmla="*/ 951 w 19993"/>
                <a:gd name="T7" fmla="*/ 6243 h 14230"/>
                <a:gd name="T8" fmla="*/ 4354 w 19993"/>
                <a:gd name="T9" fmla="*/ 594 h 14230"/>
                <a:gd name="T10" fmla="*/ 3761 w 19993"/>
                <a:gd name="T11" fmla="*/ 0 h 14230"/>
                <a:gd name="T12" fmla="*/ 0 w 19993"/>
                <a:gd name="T13" fmla="*/ 6243 h 14230"/>
                <a:gd name="T14" fmla="*/ 9996 w 19993"/>
                <a:gd name="T15" fmla="*/ 14230 h 14230"/>
                <a:gd name="T16" fmla="*/ 19992 w 19993"/>
                <a:gd name="T17" fmla="*/ 6243 h 14230"/>
                <a:gd name="T18" fmla="*/ 16233 w 19993"/>
                <a:gd name="T19" fmla="*/ 0 h 14230"/>
                <a:gd name="T20" fmla="*/ 15639 w 19993"/>
                <a:gd name="T21" fmla="*/ 594 h 14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93" h="14230">
                  <a:moveTo>
                    <a:pt x="15639" y="594"/>
                  </a:moveTo>
                  <a:cubicBezTo>
                    <a:pt x="17789" y="1966"/>
                    <a:pt x="19042" y="4045"/>
                    <a:pt x="19042" y="6243"/>
                  </a:cubicBezTo>
                  <a:cubicBezTo>
                    <a:pt x="19042" y="10235"/>
                    <a:pt x="14992" y="13471"/>
                    <a:pt x="9996" y="13471"/>
                  </a:cubicBezTo>
                  <a:cubicBezTo>
                    <a:pt x="5001" y="13471"/>
                    <a:pt x="951" y="10235"/>
                    <a:pt x="951" y="6243"/>
                  </a:cubicBezTo>
                  <a:cubicBezTo>
                    <a:pt x="952" y="4045"/>
                    <a:pt x="2204" y="1966"/>
                    <a:pt x="4354" y="594"/>
                  </a:cubicBezTo>
                  <a:lnTo>
                    <a:pt x="3761" y="0"/>
                  </a:lnTo>
                  <a:cubicBezTo>
                    <a:pt x="1385" y="1516"/>
                    <a:pt x="0" y="3813"/>
                    <a:pt x="0" y="6243"/>
                  </a:cubicBezTo>
                  <a:cubicBezTo>
                    <a:pt x="0" y="10654"/>
                    <a:pt x="4476" y="14230"/>
                    <a:pt x="9996" y="14230"/>
                  </a:cubicBezTo>
                  <a:cubicBezTo>
                    <a:pt x="15517" y="14230"/>
                    <a:pt x="19992" y="10654"/>
                    <a:pt x="19992" y="6243"/>
                  </a:cubicBezTo>
                  <a:cubicBezTo>
                    <a:pt x="19993" y="3813"/>
                    <a:pt x="18608" y="1516"/>
                    <a:pt x="16233" y="0"/>
                  </a:cubicBezTo>
                  <a:lnTo>
                    <a:pt x="15639" y="594"/>
                  </a:lnTo>
                  <a:close/>
                </a:path>
              </a:pathLst>
            </a:custGeom>
            <a:solidFill>
              <a:schemeClr val="accent1"/>
            </a:solidFill>
            <a:ln w="7938" cap="rnd">
              <a:noFill/>
              <a:prstDash val="solid"/>
              <a:round/>
            </a:ln>
          </p:spPr>
          <p:txBody>
            <a:bodyPr vert="horz" wrap="none" lIns="0" tIns="0" rIns="0" bIns="45720" numCol="1" anchor="t" anchorCtr="0" compatLnSpc="1"/>
            <a:lstStyle/>
            <a:p>
              <a:pPr algn="ctr"/>
              <a:endParaRPr lang="en-US" sz="1000" dirty="0"/>
            </a:p>
          </p:txBody>
        </p:sp>
        <p:sp>
          <p:nvSpPr>
            <p:cNvPr id="68" name="Rectangle 11"/>
            <p:cNvSpPr>
              <a:spLocks noChangeArrowheads="1"/>
            </p:cNvSpPr>
            <p:nvPr/>
          </p:nvSpPr>
          <p:spPr bwMode="auto">
            <a:xfrm>
              <a:off x="5483316" y="3575875"/>
              <a:ext cx="787205" cy="221408"/>
            </a:xfrm>
            <a:prstGeom prst="rect">
              <a:avLst/>
            </a:prstGeom>
            <a:solidFill>
              <a:srgbClr val="00677F"/>
            </a:solidFill>
            <a:ln>
              <a:noFill/>
            </a:ln>
          </p:spPr>
          <p:txBody>
            <a:bodyPr vert="horz" wrap="non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defRPr>
              </a:lvl1pPr>
              <a:lvl2pPr marL="457200" fontAlgn="base">
                <a:spcBef>
                  <a:spcPct val="0"/>
                </a:spcBef>
                <a:spcAft>
                  <a:spcPct val="0"/>
                </a:spcAft>
                <a:defRPr>
                  <a:solidFill>
                    <a:schemeClr val="tx1"/>
                  </a:solidFill>
                  <a:latin typeface="Arial" panose="020B0604020202020204" pitchFamily="34" charset="0"/>
                </a:defRPr>
              </a:lvl2pPr>
              <a:lvl3pPr marL="914400" fontAlgn="base">
                <a:spcBef>
                  <a:spcPct val="0"/>
                </a:spcBef>
                <a:spcAft>
                  <a:spcPct val="0"/>
                </a:spcAft>
                <a:defRPr>
                  <a:solidFill>
                    <a:schemeClr val="tx1"/>
                  </a:solidFill>
                  <a:latin typeface="Arial" panose="020B0604020202020204" pitchFamily="34" charset="0"/>
                </a:defRPr>
              </a:lvl3pPr>
              <a:lvl4pPr marL="1371600" fontAlgn="base">
                <a:spcBef>
                  <a:spcPct val="0"/>
                </a:spcBef>
                <a:spcAft>
                  <a:spcPct val="0"/>
                </a:spcAft>
                <a:defRPr>
                  <a:solidFill>
                    <a:schemeClr val="tx1"/>
                  </a:solidFill>
                  <a:latin typeface="Arial" panose="020B0604020202020204" pitchFamily="34" charset="0"/>
                </a:defRPr>
              </a:lvl4pPr>
              <a:lvl5pPr marL="1828800" fontAlgn="base">
                <a:spcBef>
                  <a:spcPct val="0"/>
                </a:spcBef>
                <a:spcAft>
                  <a:spcPct val="0"/>
                </a:spcAft>
                <a:defRPr>
                  <a:solidFill>
                    <a:schemeClr val="tx1"/>
                  </a:solidFill>
                  <a:latin typeface="Arial" panose="020B0604020202020204" pitchFamily="34" charset="0"/>
                </a:defRPr>
              </a:lvl5pPr>
              <a:lvl6pPr marL="2286000" fontAlgn="base">
                <a:spcBef>
                  <a:spcPct val="0"/>
                </a:spcBef>
                <a:spcAft>
                  <a:spcPct val="0"/>
                </a:spcAft>
                <a:defRPr>
                  <a:solidFill>
                    <a:schemeClr val="tx1"/>
                  </a:solidFill>
                  <a:latin typeface="Arial" panose="020B0604020202020204" pitchFamily="34" charset="0"/>
                </a:defRPr>
              </a:lvl6pPr>
              <a:lvl7pPr marL="2743200" fontAlgn="base">
                <a:spcBef>
                  <a:spcPct val="0"/>
                </a:spcBef>
                <a:spcAft>
                  <a:spcPct val="0"/>
                </a:spcAft>
                <a:defRPr>
                  <a:solidFill>
                    <a:schemeClr val="tx1"/>
                  </a:solidFill>
                  <a:latin typeface="Arial" panose="020B0604020202020204" pitchFamily="34" charset="0"/>
                </a:defRPr>
              </a:lvl7pPr>
              <a:lvl8pPr marL="3200400" fontAlgn="base">
                <a:spcBef>
                  <a:spcPct val="0"/>
                </a:spcBef>
                <a:spcAft>
                  <a:spcPct val="0"/>
                </a:spcAft>
                <a:defRPr>
                  <a:solidFill>
                    <a:schemeClr val="tx1"/>
                  </a:solidFill>
                  <a:latin typeface="Arial" panose="020B0604020202020204" pitchFamily="34" charset="0"/>
                </a:defRPr>
              </a:lvl8pPr>
              <a:lvl9pPr marL="365760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de-DE" sz="1000" b="0" i="0" u="none" strike="noStrike" cap="none" normalizeH="0" baseline="0" dirty="0">
                  <a:ln>
                    <a:noFill/>
                  </a:ln>
                  <a:solidFill>
                    <a:srgbClr val="FFFFFF"/>
                  </a:solidFill>
                  <a:effectLst/>
                  <a:latin typeface="+mn-lt"/>
                </a:rPr>
                <a:t>SUPPLIER</a:t>
              </a:r>
              <a:endParaRPr kumimoji="0" lang="en-US" altLang="de-DE" sz="1000" b="0" i="0" u="none" strike="noStrike" cap="none" normalizeH="0" baseline="0" dirty="0">
                <a:ln>
                  <a:noFill/>
                </a:ln>
                <a:solidFill>
                  <a:schemeClr val="tx1"/>
                </a:solidFill>
                <a:effectLst/>
                <a:latin typeface="+mn-lt"/>
              </a:endParaRPr>
            </a:p>
          </p:txBody>
        </p:sp>
        <p:sp>
          <p:nvSpPr>
            <p:cNvPr id="69" name="Freeform 15"/>
            <p:cNvSpPr/>
            <p:nvPr/>
          </p:nvSpPr>
          <p:spPr bwMode="auto">
            <a:xfrm>
              <a:off x="4813198" y="2340704"/>
              <a:ext cx="296527" cy="364209"/>
            </a:xfrm>
            <a:custGeom>
              <a:avLst/>
              <a:gdLst>
                <a:gd name="T0" fmla="*/ 175 w 175"/>
                <a:gd name="T1" fmla="*/ 28 h 183"/>
                <a:gd name="T2" fmla="*/ 0 w 175"/>
                <a:gd name="T3" fmla="*/ 0 h 183"/>
                <a:gd name="T4" fmla="*/ 87 w 175"/>
                <a:gd name="T5" fmla="*/ 183 h 183"/>
                <a:gd name="T6" fmla="*/ 175 w 175"/>
                <a:gd name="T7" fmla="*/ 28 h 183"/>
              </a:gdLst>
              <a:ahLst/>
              <a:cxnLst>
                <a:cxn ang="0">
                  <a:pos x="T0" y="T1"/>
                </a:cxn>
                <a:cxn ang="0">
                  <a:pos x="T2" y="T3"/>
                </a:cxn>
                <a:cxn ang="0">
                  <a:pos x="T4" y="T5"/>
                </a:cxn>
                <a:cxn ang="0">
                  <a:pos x="T6" y="T7"/>
                </a:cxn>
              </a:cxnLst>
              <a:rect l="0" t="0" r="r" b="b"/>
              <a:pathLst>
                <a:path w="175" h="183">
                  <a:moveTo>
                    <a:pt x="175" y="28"/>
                  </a:moveTo>
                  <a:lnTo>
                    <a:pt x="0" y="0"/>
                  </a:lnTo>
                  <a:lnTo>
                    <a:pt x="87" y="183"/>
                  </a:lnTo>
                  <a:lnTo>
                    <a:pt x="175" y="28"/>
                  </a:lnTo>
                  <a:close/>
                </a:path>
              </a:pathLst>
            </a:custGeom>
            <a:solidFill>
              <a:schemeClr val="accent1"/>
            </a:solidFill>
            <a:ln w="9525">
              <a:noFill/>
              <a:round/>
            </a:ln>
          </p:spPr>
          <p:txBody>
            <a:bodyPr vert="horz" wrap="none" lIns="0" tIns="0" rIns="0" bIns="45720" numCol="1" anchor="t" anchorCtr="0" compatLnSpc="1"/>
            <a:lstStyle/>
            <a:p>
              <a:pPr algn="ctr"/>
              <a:endParaRPr lang="en-US" sz="1000" dirty="0"/>
            </a:p>
          </p:txBody>
        </p:sp>
        <p:sp>
          <p:nvSpPr>
            <p:cNvPr id="70" name="Freeform 82"/>
            <p:cNvSpPr/>
            <p:nvPr/>
          </p:nvSpPr>
          <p:spPr bwMode="auto">
            <a:xfrm>
              <a:off x="6760607" y="2351591"/>
              <a:ext cx="293137" cy="354260"/>
            </a:xfrm>
            <a:custGeom>
              <a:avLst/>
              <a:gdLst>
                <a:gd name="T0" fmla="*/ 0 w 173"/>
                <a:gd name="T1" fmla="*/ 15 h 178"/>
                <a:gd name="T2" fmla="*/ 77 w 173"/>
                <a:gd name="T3" fmla="*/ 178 h 178"/>
                <a:gd name="T4" fmla="*/ 173 w 173"/>
                <a:gd name="T5" fmla="*/ 0 h 178"/>
                <a:gd name="T6" fmla="*/ 0 w 173"/>
                <a:gd name="T7" fmla="*/ 15 h 178"/>
              </a:gdLst>
              <a:ahLst/>
              <a:cxnLst>
                <a:cxn ang="0">
                  <a:pos x="T0" y="T1"/>
                </a:cxn>
                <a:cxn ang="0">
                  <a:pos x="T2" y="T3"/>
                </a:cxn>
                <a:cxn ang="0">
                  <a:pos x="T4" y="T5"/>
                </a:cxn>
                <a:cxn ang="0">
                  <a:pos x="T6" y="T7"/>
                </a:cxn>
              </a:cxnLst>
              <a:rect l="0" t="0" r="r" b="b"/>
              <a:pathLst>
                <a:path w="173" h="178">
                  <a:moveTo>
                    <a:pt x="0" y="15"/>
                  </a:moveTo>
                  <a:lnTo>
                    <a:pt x="77" y="178"/>
                  </a:lnTo>
                  <a:lnTo>
                    <a:pt x="173" y="0"/>
                  </a:lnTo>
                  <a:lnTo>
                    <a:pt x="0" y="15"/>
                  </a:lnTo>
                  <a:close/>
                </a:path>
              </a:pathLst>
            </a:custGeom>
            <a:solidFill>
              <a:schemeClr val="accent1"/>
            </a:solidFill>
            <a:ln w="9525">
              <a:noFill/>
              <a:round/>
            </a:ln>
          </p:spPr>
          <p:txBody>
            <a:bodyPr vert="horz" wrap="none" lIns="0" tIns="0" rIns="0" bIns="45720" numCol="1" anchor="t" anchorCtr="0" compatLnSpc="1"/>
            <a:lstStyle/>
            <a:p>
              <a:pPr algn="ctr"/>
              <a:endParaRPr lang="en-US" sz="1000" dirty="0"/>
            </a:p>
          </p:txBody>
        </p:sp>
        <p:sp>
          <p:nvSpPr>
            <p:cNvPr id="71" name="Freeform 70"/>
            <p:cNvSpPr/>
            <p:nvPr/>
          </p:nvSpPr>
          <p:spPr bwMode="auto">
            <a:xfrm>
              <a:off x="5751640" y="4205011"/>
              <a:ext cx="367694" cy="889624"/>
            </a:xfrm>
            <a:custGeom>
              <a:avLst/>
              <a:gdLst>
                <a:gd name="T0" fmla="*/ 217 w 217"/>
                <a:gd name="T1" fmla="*/ 112 h 447"/>
                <a:gd name="T2" fmla="*/ 162 w 217"/>
                <a:gd name="T3" fmla="*/ 112 h 447"/>
                <a:gd name="T4" fmla="*/ 162 w 217"/>
                <a:gd name="T5" fmla="*/ 447 h 447"/>
                <a:gd name="T6" fmla="*/ 54 w 217"/>
                <a:gd name="T7" fmla="*/ 447 h 447"/>
                <a:gd name="T8" fmla="*/ 54 w 217"/>
                <a:gd name="T9" fmla="*/ 112 h 447"/>
                <a:gd name="T10" fmla="*/ 0 w 217"/>
                <a:gd name="T11" fmla="*/ 112 h 447"/>
                <a:gd name="T12" fmla="*/ 108 w 217"/>
                <a:gd name="T13" fmla="*/ 0 h 447"/>
                <a:gd name="T14" fmla="*/ 217 w 217"/>
                <a:gd name="T15" fmla="*/ 112 h 4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447">
                  <a:moveTo>
                    <a:pt x="217" y="112"/>
                  </a:moveTo>
                  <a:lnTo>
                    <a:pt x="162" y="112"/>
                  </a:lnTo>
                  <a:lnTo>
                    <a:pt x="162" y="447"/>
                  </a:lnTo>
                  <a:lnTo>
                    <a:pt x="54" y="447"/>
                  </a:lnTo>
                  <a:lnTo>
                    <a:pt x="54" y="112"/>
                  </a:lnTo>
                  <a:lnTo>
                    <a:pt x="0" y="112"/>
                  </a:lnTo>
                  <a:lnTo>
                    <a:pt x="108" y="0"/>
                  </a:lnTo>
                  <a:lnTo>
                    <a:pt x="217" y="112"/>
                  </a:lnTo>
                  <a:close/>
                </a:path>
              </a:pathLst>
            </a:custGeom>
            <a:solidFill>
              <a:schemeClr val="accent1"/>
            </a:solidFill>
            <a:ln>
              <a:noFill/>
            </a:ln>
          </p:spPr>
          <p:txBody>
            <a:bodyPr vert="horz" wrap="none" lIns="0" tIns="0" rIns="0" bIns="45720" numCol="1" anchor="t" anchorCtr="0" compatLnSpc="1"/>
            <a:lstStyle/>
            <a:p>
              <a:pPr algn="ctr"/>
              <a:endParaRPr lang="en-US" sz="1000" dirty="0"/>
            </a:p>
          </p:txBody>
        </p:sp>
        <p:sp>
          <p:nvSpPr>
            <p:cNvPr id="72" name="Oval 74"/>
            <p:cNvSpPr>
              <a:spLocks noChangeArrowheads="1"/>
            </p:cNvSpPr>
            <p:nvPr/>
          </p:nvSpPr>
          <p:spPr bwMode="auto">
            <a:xfrm>
              <a:off x="5465281" y="3196834"/>
              <a:ext cx="936000" cy="936000"/>
            </a:xfrm>
            <a:prstGeom prst="ellipse">
              <a:avLst/>
            </a:prstGeom>
            <a:solidFill>
              <a:schemeClr val="accent1"/>
            </a:solidFill>
            <a:ln w="0">
              <a:noFill/>
              <a:prstDash val="solid"/>
              <a:round/>
            </a:ln>
          </p:spPr>
          <p:txBody>
            <a:bodyPr vert="horz" wrap="none" lIns="0" tIns="0" rIns="0" bIns="45720" numCol="1" anchor="t" anchorCtr="0" compatLnSpc="1"/>
            <a:lstStyle/>
            <a:p>
              <a:pPr algn="ctr"/>
              <a:endParaRPr lang="en-US" sz="1000" dirty="0"/>
            </a:p>
          </p:txBody>
        </p:sp>
        <p:sp>
          <p:nvSpPr>
            <p:cNvPr id="73" name="Rectangle 75"/>
            <p:cNvSpPr>
              <a:spLocks noChangeArrowheads="1"/>
            </p:cNvSpPr>
            <p:nvPr/>
          </p:nvSpPr>
          <p:spPr bwMode="auto">
            <a:xfrm>
              <a:off x="5593261" y="3552026"/>
              <a:ext cx="684452" cy="129236"/>
            </a:xfrm>
            <a:prstGeom prst="rect">
              <a:avLst/>
            </a:prstGeom>
            <a:solidFill>
              <a:schemeClr val="accent1"/>
            </a:solidFill>
            <a:ln>
              <a:noFill/>
            </a:ln>
          </p:spPr>
          <p:txBody>
            <a:bodyPr vert="horz" wrap="non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defRPr>
              </a:lvl1pPr>
              <a:lvl2pPr marL="457200" fontAlgn="base">
                <a:spcBef>
                  <a:spcPct val="0"/>
                </a:spcBef>
                <a:spcAft>
                  <a:spcPct val="0"/>
                </a:spcAft>
                <a:defRPr>
                  <a:solidFill>
                    <a:schemeClr val="tx1"/>
                  </a:solidFill>
                  <a:latin typeface="Arial" panose="020B0604020202020204" pitchFamily="34" charset="0"/>
                </a:defRPr>
              </a:lvl2pPr>
              <a:lvl3pPr marL="914400" fontAlgn="base">
                <a:spcBef>
                  <a:spcPct val="0"/>
                </a:spcBef>
                <a:spcAft>
                  <a:spcPct val="0"/>
                </a:spcAft>
                <a:defRPr>
                  <a:solidFill>
                    <a:schemeClr val="tx1"/>
                  </a:solidFill>
                  <a:latin typeface="Arial" panose="020B0604020202020204" pitchFamily="34" charset="0"/>
                </a:defRPr>
              </a:lvl3pPr>
              <a:lvl4pPr marL="1371600" fontAlgn="base">
                <a:spcBef>
                  <a:spcPct val="0"/>
                </a:spcBef>
                <a:spcAft>
                  <a:spcPct val="0"/>
                </a:spcAft>
                <a:defRPr>
                  <a:solidFill>
                    <a:schemeClr val="tx1"/>
                  </a:solidFill>
                  <a:latin typeface="Arial" panose="020B0604020202020204" pitchFamily="34" charset="0"/>
                </a:defRPr>
              </a:lvl4pPr>
              <a:lvl5pPr marL="1828800" fontAlgn="base">
                <a:spcBef>
                  <a:spcPct val="0"/>
                </a:spcBef>
                <a:spcAft>
                  <a:spcPct val="0"/>
                </a:spcAft>
                <a:defRPr>
                  <a:solidFill>
                    <a:schemeClr val="tx1"/>
                  </a:solidFill>
                  <a:latin typeface="Arial" panose="020B0604020202020204" pitchFamily="34" charset="0"/>
                </a:defRPr>
              </a:lvl5pPr>
              <a:lvl6pPr marL="2286000" fontAlgn="base">
                <a:spcBef>
                  <a:spcPct val="0"/>
                </a:spcBef>
                <a:spcAft>
                  <a:spcPct val="0"/>
                </a:spcAft>
                <a:defRPr>
                  <a:solidFill>
                    <a:schemeClr val="tx1"/>
                  </a:solidFill>
                  <a:latin typeface="Arial" panose="020B0604020202020204" pitchFamily="34" charset="0"/>
                </a:defRPr>
              </a:lvl6pPr>
              <a:lvl7pPr marL="2743200" fontAlgn="base">
                <a:spcBef>
                  <a:spcPct val="0"/>
                </a:spcBef>
                <a:spcAft>
                  <a:spcPct val="0"/>
                </a:spcAft>
                <a:defRPr>
                  <a:solidFill>
                    <a:schemeClr val="tx1"/>
                  </a:solidFill>
                  <a:latin typeface="Arial" panose="020B0604020202020204" pitchFamily="34" charset="0"/>
                </a:defRPr>
              </a:lvl7pPr>
              <a:lvl8pPr marL="3200400" fontAlgn="base">
                <a:spcBef>
                  <a:spcPct val="0"/>
                </a:spcBef>
                <a:spcAft>
                  <a:spcPct val="0"/>
                </a:spcAft>
                <a:defRPr>
                  <a:solidFill>
                    <a:schemeClr val="tx1"/>
                  </a:solidFill>
                  <a:latin typeface="Arial" panose="020B0604020202020204" pitchFamily="34" charset="0"/>
                </a:defRPr>
              </a:lvl8pPr>
              <a:lvl9pPr marL="365760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de-DE" sz="1000" i="0" u="none" strike="noStrike" cap="none" normalizeH="0" baseline="0" dirty="0">
                  <a:ln>
                    <a:noFill/>
                  </a:ln>
                  <a:effectLst/>
                  <a:latin typeface="+mn-lt"/>
                </a:rPr>
                <a:t>SUPPLIER</a:t>
              </a:r>
              <a:endParaRPr kumimoji="0" lang="en-US" altLang="de-DE" sz="1000" i="0" u="none" strike="noStrike" cap="none" normalizeH="0" baseline="0" dirty="0">
                <a:ln>
                  <a:noFill/>
                </a:ln>
                <a:effectLst/>
                <a:latin typeface="+mn-lt"/>
              </a:endParaRPr>
            </a:p>
          </p:txBody>
        </p:sp>
        <p:sp>
          <p:nvSpPr>
            <p:cNvPr id="74" name="Rectangle 117"/>
            <p:cNvSpPr>
              <a:spLocks noChangeArrowheads="1"/>
            </p:cNvSpPr>
            <p:nvPr/>
          </p:nvSpPr>
          <p:spPr bwMode="auto">
            <a:xfrm>
              <a:off x="4531220" y="1815252"/>
              <a:ext cx="1440000" cy="468000"/>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1" compatLnSpc="1"/>
            <a:lstStyle/>
            <a:p>
              <a:pPr lvl="0" algn="ctr"/>
              <a:r>
                <a:rPr lang="en-US" altLang="de-DE" sz="1000" b="1" dirty="0">
                  <a:solidFill>
                    <a:srgbClr val="000000"/>
                  </a:solidFill>
                </a:rPr>
                <a:t>Supplier </a:t>
              </a:r>
              <a:br>
                <a:rPr lang="en-US" altLang="de-DE" sz="1000" b="1" dirty="0">
                  <a:solidFill>
                    <a:srgbClr val="000000"/>
                  </a:solidFill>
                </a:rPr>
              </a:br>
              <a:r>
                <a:rPr lang="en-US" altLang="de-DE" sz="1000" b="1" dirty="0">
                  <a:solidFill>
                    <a:srgbClr val="000000"/>
                  </a:solidFill>
                </a:rPr>
                <a:t>Evaluation</a:t>
              </a:r>
              <a:endParaRPr lang="en-US" altLang="de-DE" sz="1000" b="1" dirty="0"/>
            </a:p>
          </p:txBody>
        </p:sp>
        <p:sp>
          <p:nvSpPr>
            <p:cNvPr id="76" name="Rectangle 117"/>
            <p:cNvSpPr>
              <a:spLocks noChangeArrowheads="1"/>
            </p:cNvSpPr>
            <p:nvPr/>
          </p:nvSpPr>
          <p:spPr bwMode="auto">
            <a:xfrm>
              <a:off x="2147381" y="4025260"/>
              <a:ext cx="1440000" cy="468000"/>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1" compatLnSpc="1"/>
            <a:lstStyle/>
            <a:p>
              <a:pPr lvl="0" algn="ctr"/>
              <a:r>
                <a:rPr lang="en-US" altLang="de-DE" sz="1000" b="1" dirty="0">
                  <a:solidFill>
                    <a:srgbClr val="000000"/>
                  </a:solidFill>
                </a:rPr>
                <a:t>Engineering</a:t>
              </a:r>
              <a:endParaRPr lang="en-US" altLang="de-DE" sz="1000" dirty="0"/>
            </a:p>
          </p:txBody>
        </p:sp>
        <p:sp>
          <p:nvSpPr>
            <p:cNvPr id="77" name="Rectangle 117"/>
            <p:cNvSpPr>
              <a:spLocks noChangeArrowheads="1"/>
            </p:cNvSpPr>
            <p:nvPr/>
          </p:nvSpPr>
          <p:spPr bwMode="auto">
            <a:xfrm>
              <a:off x="2138735" y="2930529"/>
              <a:ext cx="1440000" cy="468000"/>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1" compatLnSpc="1"/>
            <a:lstStyle/>
            <a:p>
              <a:pPr lvl="0" algn="ctr"/>
              <a:r>
                <a:rPr lang="en-US" altLang="de-DE" sz="1000" b="1" dirty="0">
                  <a:solidFill>
                    <a:srgbClr val="000000"/>
                  </a:solidFill>
                </a:rPr>
                <a:t>Procurement</a:t>
              </a:r>
              <a:endParaRPr lang="en-US" altLang="de-DE" sz="1000" dirty="0"/>
            </a:p>
          </p:txBody>
        </p:sp>
        <p:grpSp>
          <p:nvGrpSpPr>
            <p:cNvPr id="78" name="Gruppieren 31"/>
            <p:cNvGrpSpPr/>
            <p:nvPr/>
          </p:nvGrpSpPr>
          <p:grpSpPr>
            <a:xfrm flipH="1">
              <a:off x="6437874" y="2851923"/>
              <a:ext cx="904831" cy="1745062"/>
              <a:chOff x="4926805" y="3210389"/>
              <a:chExt cx="904831" cy="1598196"/>
            </a:xfrm>
            <a:solidFill>
              <a:srgbClr val="00677F"/>
            </a:solidFill>
          </p:grpSpPr>
          <p:sp>
            <p:nvSpPr>
              <p:cNvPr id="87" name="Freeform 103"/>
              <p:cNvSpPr/>
              <p:nvPr/>
            </p:nvSpPr>
            <p:spPr bwMode="auto">
              <a:xfrm>
                <a:off x="4926805" y="4170636"/>
                <a:ext cx="904831" cy="637949"/>
              </a:xfrm>
              <a:custGeom>
                <a:avLst/>
                <a:gdLst>
                  <a:gd name="T0" fmla="*/ 473 w 534"/>
                  <a:gd name="T1" fmla="*/ 189 h 350"/>
                  <a:gd name="T2" fmla="*/ 445 w 534"/>
                  <a:gd name="T3" fmla="*/ 137 h 350"/>
                  <a:gd name="T4" fmla="*/ 45 w 534"/>
                  <a:gd name="T5" fmla="*/ 350 h 350"/>
                  <a:gd name="T6" fmla="*/ 0 w 534"/>
                  <a:gd name="T7" fmla="*/ 265 h 350"/>
                  <a:gd name="T8" fmla="*/ 400 w 534"/>
                  <a:gd name="T9" fmla="*/ 52 h 350"/>
                  <a:gd name="T10" fmla="*/ 372 w 534"/>
                  <a:gd name="T11" fmla="*/ 0 h 350"/>
                  <a:gd name="T12" fmla="*/ 534 w 534"/>
                  <a:gd name="T13" fmla="*/ 35 h 350"/>
                  <a:gd name="T14" fmla="*/ 473 w 534"/>
                  <a:gd name="T15" fmla="*/ 189 h 3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4" h="350">
                    <a:moveTo>
                      <a:pt x="473" y="189"/>
                    </a:moveTo>
                    <a:lnTo>
                      <a:pt x="445" y="137"/>
                    </a:lnTo>
                    <a:lnTo>
                      <a:pt x="45" y="350"/>
                    </a:lnTo>
                    <a:lnTo>
                      <a:pt x="0" y="265"/>
                    </a:lnTo>
                    <a:lnTo>
                      <a:pt x="400" y="52"/>
                    </a:lnTo>
                    <a:lnTo>
                      <a:pt x="372" y="0"/>
                    </a:lnTo>
                    <a:lnTo>
                      <a:pt x="534" y="35"/>
                    </a:lnTo>
                    <a:lnTo>
                      <a:pt x="473" y="189"/>
                    </a:lnTo>
                    <a:close/>
                  </a:path>
                </a:pathLst>
              </a:custGeom>
              <a:solidFill>
                <a:schemeClr val="accent1"/>
              </a:solidFill>
              <a:ln w="7938" cap="rnd">
                <a:noFill/>
                <a:prstDash val="solid"/>
                <a:round/>
              </a:ln>
            </p:spPr>
            <p:txBody>
              <a:bodyPr vert="horz" wrap="none" lIns="0" tIns="0" rIns="0" bIns="45720" numCol="1" anchor="t" anchorCtr="0" compatLnSpc="1"/>
              <a:lstStyle/>
              <a:p>
                <a:pPr algn="ctr"/>
                <a:endParaRPr lang="en-US" sz="1000" dirty="0"/>
              </a:p>
            </p:txBody>
          </p:sp>
          <p:sp>
            <p:nvSpPr>
              <p:cNvPr id="88" name="Freeform 103"/>
              <p:cNvSpPr/>
              <p:nvPr/>
            </p:nvSpPr>
            <p:spPr bwMode="auto">
              <a:xfrm flipV="1">
                <a:off x="4926805" y="3210389"/>
                <a:ext cx="904831" cy="637949"/>
              </a:xfrm>
              <a:custGeom>
                <a:avLst/>
                <a:gdLst>
                  <a:gd name="T0" fmla="*/ 473 w 534"/>
                  <a:gd name="T1" fmla="*/ 189 h 350"/>
                  <a:gd name="T2" fmla="*/ 445 w 534"/>
                  <a:gd name="T3" fmla="*/ 137 h 350"/>
                  <a:gd name="T4" fmla="*/ 45 w 534"/>
                  <a:gd name="T5" fmla="*/ 350 h 350"/>
                  <a:gd name="T6" fmla="*/ 0 w 534"/>
                  <a:gd name="T7" fmla="*/ 265 h 350"/>
                  <a:gd name="T8" fmla="*/ 400 w 534"/>
                  <a:gd name="T9" fmla="*/ 52 h 350"/>
                  <a:gd name="T10" fmla="*/ 372 w 534"/>
                  <a:gd name="T11" fmla="*/ 0 h 350"/>
                  <a:gd name="T12" fmla="*/ 534 w 534"/>
                  <a:gd name="T13" fmla="*/ 35 h 350"/>
                  <a:gd name="T14" fmla="*/ 473 w 534"/>
                  <a:gd name="T15" fmla="*/ 189 h 3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4" h="350">
                    <a:moveTo>
                      <a:pt x="473" y="189"/>
                    </a:moveTo>
                    <a:lnTo>
                      <a:pt x="445" y="137"/>
                    </a:lnTo>
                    <a:lnTo>
                      <a:pt x="45" y="350"/>
                    </a:lnTo>
                    <a:lnTo>
                      <a:pt x="0" y="265"/>
                    </a:lnTo>
                    <a:lnTo>
                      <a:pt x="400" y="52"/>
                    </a:lnTo>
                    <a:lnTo>
                      <a:pt x="372" y="0"/>
                    </a:lnTo>
                    <a:lnTo>
                      <a:pt x="534" y="35"/>
                    </a:lnTo>
                    <a:lnTo>
                      <a:pt x="473" y="189"/>
                    </a:lnTo>
                    <a:close/>
                  </a:path>
                </a:pathLst>
              </a:custGeom>
              <a:solidFill>
                <a:schemeClr val="accent1"/>
              </a:solidFill>
              <a:ln w="7938" cap="rnd">
                <a:noFill/>
                <a:prstDash val="solid"/>
                <a:round/>
              </a:ln>
            </p:spPr>
            <p:txBody>
              <a:bodyPr vert="horz" wrap="none" lIns="0" tIns="0" rIns="0" bIns="45720" numCol="1" anchor="t" anchorCtr="0" compatLnSpc="1"/>
              <a:lstStyle/>
              <a:p>
                <a:pPr algn="ctr"/>
                <a:endParaRPr lang="en-US" sz="1000" dirty="0"/>
              </a:p>
            </p:txBody>
          </p:sp>
        </p:grpSp>
        <p:sp>
          <p:nvSpPr>
            <p:cNvPr id="79" name="Rectangle 117"/>
            <p:cNvSpPr>
              <a:spLocks noChangeArrowheads="1"/>
            </p:cNvSpPr>
            <p:nvPr/>
          </p:nvSpPr>
          <p:spPr bwMode="auto">
            <a:xfrm>
              <a:off x="6864046" y="2930529"/>
              <a:ext cx="1440000" cy="468000"/>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1" compatLnSpc="1"/>
            <a:lstStyle/>
            <a:p>
              <a:pPr lvl="0" algn="ctr"/>
              <a:r>
                <a:rPr lang="en-US" altLang="de-DE" sz="1000" b="1" dirty="0">
                  <a:solidFill>
                    <a:srgbClr val="000000"/>
                  </a:solidFill>
                </a:rPr>
                <a:t>Supply</a:t>
              </a:r>
              <a:endParaRPr lang="en-US" altLang="de-DE" sz="1000" dirty="0"/>
            </a:p>
          </p:txBody>
        </p:sp>
        <p:sp>
          <p:nvSpPr>
            <p:cNvPr id="80" name="Rectangle 117"/>
            <p:cNvSpPr>
              <a:spLocks noChangeArrowheads="1"/>
            </p:cNvSpPr>
            <p:nvPr/>
          </p:nvSpPr>
          <p:spPr bwMode="auto">
            <a:xfrm>
              <a:off x="6872469" y="4031057"/>
              <a:ext cx="1440000" cy="468000"/>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1" compatLnSpc="1"/>
            <a:lstStyle/>
            <a:p>
              <a:pPr lvl="0" algn="ctr"/>
              <a:r>
                <a:rPr lang="en-US" altLang="de-DE" sz="1000" b="1" dirty="0">
                  <a:solidFill>
                    <a:srgbClr val="000000"/>
                  </a:solidFill>
                </a:rPr>
                <a:t>Quality</a:t>
              </a:r>
              <a:endParaRPr lang="en-US" altLang="de-DE" sz="1000" dirty="0"/>
            </a:p>
          </p:txBody>
        </p:sp>
        <p:sp>
          <p:nvSpPr>
            <p:cNvPr id="81" name="Rectangle 117"/>
            <p:cNvSpPr>
              <a:spLocks noChangeArrowheads="1"/>
            </p:cNvSpPr>
            <p:nvPr/>
          </p:nvSpPr>
          <p:spPr bwMode="auto">
            <a:xfrm>
              <a:off x="3570074" y="4025260"/>
              <a:ext cx="1440000" cy="468000"/>
            </a:xfrm>
            <a:prstGeom prst="rect">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lIns="0" tIns="0" rIns="0" bIns="0" anchor="ctr"/>
            <a:lstStyle/>
            <a:p>
              <a:pPr algn="ctr">
                <a:lnSpc>
                  <a:spcPct val="90000"/>
                </a:lnSpc>
                <a:spcBef>
                  <a:spcPct val="20000"/>
                </a:spcBef>
                <a:spcAft>
                  <a:spcPct val="0"/>
                </a:spcAft>
              </a:pPr>
              <a:r>
                <a:rPr lang="en-US" altLang="de-DE" sz="1000" dirty="0"/>
                <a:t>Development &amp; </a:t>
              </a:r>
              <a:endParaRPr lang="en-US" altLang="de-DE" sz="1000" dirty="0"/>
            </a:p>
            <a:p>
              <a:pPr algn="ctr">
                <a:lnSpc>
                  <a:spcPct val="90000"/>
                </a:lnSpc>
                <a:spcBef>
                  <a:spcPct val="20000"/>
                </a:spcBef>
                <a:spcAft>
                  <a:spcPct val="0"/>
                </a:spcAft>
              </a:pPr>
              <a:r>
                <a:rPr lang="en-US" altLang="de-DE" sz="1000" dirty="0"/>
                <a:t>testing</a:t>
              </a:r>
              <a:endParaRPr lang="en-US" altLang="de-DE" sz="1000" dirty="0"/>
            </a:p>
          </p:txBody>
        </p:sp>
        <p:sp>
          <p:nvSpPr>
            <p:cNvPr id="82" name="Rectangle 117"/>
            <p:cNvSpPr>
              <a:spLocks noChangeArrowheads="1"/>
            </p:cNvSpPr>
            <p:nvPr/>
          </p:nvSpPr>
          <p:spPr bwMode="auto">
            <a:xfrm>
              <a:off x="3561428" y="2930529"/>
              <a:ext cx="1440000" cy="468000"/>
            </a:xfrm>
            <a:prstGeom prst="rect">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lIns="0" tIns="0" rIns="0" bIns="0" anchor="ctr"/>
            <a:lstStyle/>
            <a:p>
              <a:pPr algn="ctr">
                <a:lnSpc>
                  <a:spcPct val="90000"/>
                </a:lnSpc>
                <a:spcBef>
                  <a:spcPct val="20000"/>
                </a:spcBef>
                <a:spcAft>
                  <a:spcPct val="0"/>
                </a:spcAft>
              </a:pPr>
              <a:r>
                <a:rPr lang="en-US" altLang="de-DE" sz="1000" dirty="0"/>
                <a:t>Company &amp; Mgmt</a:t>
              </a:r>
              <a:endParaRPr lang="en-US" altLang="de-DE" sz="1000" dirty="0"/>
            </a:p>
          </p:txBody>
        </p:sp>
        <p:sp>
          <p:nvSpPr>
            <p:cNvPr id="83" name="Rectangle 117"/>
            <p:cNvSpPr>
              <a:spLocks noChangeArrowheads="1"/>
            </p:cNvSpPr>
            <p:nvPr/>
          </p:nvSpPr>
          <p:spPr bwMode="auto">
            <a:xfrm>
              <a:off x="8291461" y="2930529"/>
              <a:ext cx="1440000" cy="468000"/>
            </a:xfrm>
            <a:prstGeom prst="rect">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lIns="0" tIns="0" rIns="0" bIns="0" anchor="ctr"/>
            <a:lstStyle/>
            <a:p>
              <a:pPr algn="ctr">
                <a:lnSpc>
                  <a:spcPct val="90000"/>
                </a:lnSpc>
                <a:spcBef>
                  <a:spcPct val="20000"/>
                </a:spcBef>
                <a:spcAft>
                  <a:spcPct val="0"/>
                </a:spcAft>
              </a:pPr>
              <a:r>
                <a:rPr lang="en-US" altLang="de-DE" sz="1000" dirty="0"/>
                <a:t>Logistics</a:t>
              </a:r>
              <a:endParaRPr lang="en-US" altLang="de-DE" sz="1000" dirty="0"/>
            </a:p>
          </p:txBody>
        </p:sp>
        <p:sp>
          <p:nvSpPr>
            <p:cNvPr id="84" name="Rectangle 117"/>
            <p:cNvSpPr>
              <a:spLocks noChangeArrowheads="1"/>
            </p:cNvSpPr>
            <p:nvPr/>
          </p:nvSpPr>
          <p:spPr bwMode="auto">
            <a:xfrm>
              <a:off x="8299884" y="4031057"/>
              <a:ext cx="1440000" cy="468000"/>
            </a:xfrm>
            <a:prstGeom prst="rect">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lIns="0" tIns="0" rIns="0" bIns="0" anchor="ctr"/>
            <a:lstStyle/>
            <a:p>
              <a:pPr algn="ctr">
                <a:lnSpc>
                  <a:spcPct val="90000"/>
                </a:lnSpc>
                <a:spcBef>
                  <a:spcPct val="20000"/>
                </a:spcBef>
                <a:spcAft>
                  <a:spcPct val="0"/>
                </a:spcAft>
              </a:pPr>
              <a:r>
                <a:rPr lang="en-US" altLang="de-DE" sz="1000" dirty="0"/>
                <a:t>Part quality</a:t>
              </a:r>
              <a:endParaRPr lang="en-US" altLang="de-DE" sz="1000" dirty="0"/>
            </a:p>
          </p:txBody>
        </p:sp>
        <p:sp>
          <p:nvSpPr>
            <p:cNvPr id="85" name="Rectangle 117"/>
            <p:cNvSpPr>
              <a:spLocks noChangeArrowheads="1"/>
            </p:cNvSpPr>
            <p:nvPr/>
          </p:nvSpPr>
          <p:spPr bwMode="auto">
            <a:xfrm>
              <a:off x="5945688" y="1815252"/>
              <a:ext cx="1440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lnSpc>
                  <a:spcPct val="90000"/>
                </a:lnSpc>
                <a:spcBef>
                  <a:spcPct val="20000"/>
                </a:spcBef>
                <a:spcAft>
                  <a:spcPct val="0"/>
                </a:spcAft>
              </a:pPr>
              <a:r>
                <a:rPr lang="en-US" altLang="de-DE" sz="1000" dirty="0">
                  <a:solidFill>
                    <a:schemeClr val="tx1"/>
                  </a:solidFill>
                </a:rPr>
                <a:t>Project &amp; Sub-</a:t>
              </a:r>
              <a:br>
                <a:rPr lang="en-US" altLang="de-DE" sz="1000" dirty="0">
                  <a:solidFill>
                    <a:schemeClr val="tx1"/>
                  </a:solidFill>
                </a:rPr>
              </a:br>
              <a:r>
                <a:rPr lang="en-US" altLang="de-DE" sz="1000" dirty="0">
                  <a:solidFill>
                    <a:schemeClr val="tx1"/>
                  </a:solidFill>
                </a:rPr>
                <a:t>Supplier Mgmt</a:t>
              </a:r>
              <a:endParaRPr lang="en-US" altLang="de-DE" sz="1000" dirty="0">
                <a:solidFill>
                  <a:schemeClr val="tx1"/>
                </a:solidFill>
              </a:endParaRPr>
            </a:p>
          </p:txBody>
        </p:sp>
      </p:gr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18"/>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19"/>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20"/>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21"/>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22"/>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ppt_x</p:attrName>
                                        </p:attrNameLst>
                                      </p:cBhvr>
                                      <p:tavLst>
                                        <p:tav tm="0">
                                          <p:val>
                                            <p:strVal val="#ppt_x"/>
                                          </p:val>
                                        </p:tav>
                                        <p:tav tm="100000">
                                          <p:val>
                                            <p:strVal val="#ppt_x"/>
                                          </p:val>
                                        </p:tav>
                                      </p:tavLst>
                                    </p:anim>
                                    <p:anim calcmode="lin" valueType="num">
                                      <p:cBhvr>
                                        <p:cTn id="18" dur="500" fill="hold"/>
                                        <p:tgtEl>
                                          <p:spTgt spid="18"/>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p:cTn id="21" dur="500" fill="hold"/>
                                        <p:tgtEl>
                                          <p:spTgt spid="19"/>
                                        </p:tgtEl>
                                        <p:attrNameLst>
                                          <p:attrName>ppt_x</p:attrName>
                                        </p:attrNameLst>
                                      </p:cBhvr>
                                      <p:tavLst>
                                        <p:tav tm="0">
                                          <p:val>
                                            <p:strVal val="#ppt_x"/>
                                          </p:val>
                                        </p:tav>
                                        <p:tav tm="100000">
                                          <p:val>
                                            <p:strVal val="#ppt_x"/>
                                          </p:val>
                                        </p:tav>
                                      </p:tavLst>
                                    </p:anim>
                                    <p:anim calcmode="lin" valueType="num">
                                      <p:cBhvr>
                                        <p:cTn id="22" dur="500" fill="hold"/>
                                        <p:tgtEl>
                                          <p:spTgt spid="19"/>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ppt_x</p:attrName>
                                        </p:attrNameLst>
                                      </p:cBhvr>
                                      <p:tavLst>
                                        <p:tav tm="0">
                                          <p:val>
                                            <p:strVal val="#ppt_x"/>
                                          </p:val>
                                        </p:tav>
                                        <p:tav tm="100000">
                                          <p:val>
                                            <p:strVal val="#ppt_x"/>
                                          </p:val>
                                        </p:tav>
                                      </p:tavLst>
                                    </p:anim>
                                    <p:anim calcmode="lin" valueType="num">
                                      <p:cBhvr>
                                        <p:cTn id="26" dur="500" fill="hold"/>
                                        <p:tgtEl>
                                          <p:spTgt spid="20"/>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p:cTn id="29" dur="500" fill="hold"/>
                                        <p:tgtEl>
                                          <p:spTgt spid="21"/>
                                        </p:tgtEl>
                                        <p:attrNameLst>
                                          <p:attrName>ppt_x</p:attrName>
                                        </p:attrNameLst>
                                      </p:cBhvr>
                                      <p:tavLst>
                                        <p:tav tm="0">
                                          <p:val>
                                            <p:strVal val="#ppt_x"/>
                                          </p:val>
                                        </p:tav>
                                        <p:tav tm="100000">
                                          <p:val>
                                            <p:strVal val="#ppt_x"/>
                                          </p:val>
                                        </p:tav>
                                      </p:tavLst>
                                    </p:anim>
                                    <p:anim calcmode="lin" valueType="num">
                                      <p:cBhvr>
                                        <p:cTn id="30" dur="500" fill="hold"/>
                                        <p:tgtEl>
                                          <p:spTgt spid="21"/>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p:cTn id="33" dur="500" fill="hold"/>
                                        <p:tgtEl>
                                          <p:spTgt spid="22"/>
                                        </p:tgtEl>
                                        <p:attrNameLst>
                                          <p:attrName>ppt_x</p:attrName>
                                        </p:attrNameLst>
                                      </p:cBhvr>
                                      <p:tavLst>
                                        <p:tav tm="0">
                                          <p:val>
                                            <p:strVal val="#ppt_x"/>
                                          </p:val>
                                        </p:tav>
                                        <p:tav tm="100000">
                                          <p:val>
                                            <p:strVal val="#ppt_x"/>
                                          </p:val>
                                        </p:tav>
                                      </p:tavLst>
                                    </p:anim>
                                    <p:anim calcmode="lin" valueType="num">
                                      <p:cBhvr>
                                        <p:cTn id="34" dur="500" fill="hold"/>
                                        <p:tgtEl>
                                          <p:spTgt spid="22"/>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 calcmode="lin" valueType="num">
                                      <p:cBhvr>
                                        <p:cTn id="42" dur="500" fill="hold"/>
                                        <p:tgtEl>
                                          <p:spTgt spid="42"/>
                                        </p:tgtEl>
                                        <p:attrNameLst>
                                          <p:attrName>ppt_x</p:attrName>
                                        </p:attrNameLst>
                                      </p:cBhvr>
                                      <p:tavLst>
                                        <p:tav tm="0">
                                          <p:val>
                                            <p:strVal val="0-#ppt_w/2"/>
                                          </p:val>
                                        </p:tav>
                                        <p:tav tm="100000">
                                          <p:val>
                                            <p:strVal val="#ppt_x"/>
                                          </p:val>
                                        </p:tav>
                                      </p:tavLst>
                                    </p:anim>
                                    <p:anim calcmode="lin" valueType="num">
                                      <p:cBhvr>
                                        <p:cTn id="43" dur="500" fill="hold"/>
                                        <p:tgtEl>
                                          <p:spTgt spid="42"/>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stCondLst>
                                    <p:cond delay="0"/>
                                  </p:stCondLst>
                                  <p:childTnLst>
                                    <p:set>
                                      <p:cBhvr>
                                        <p:cTn id="45" dur="1" fill="hold">
                                          <p:stCondLst>
                                            <p:cond delay="0"/>
                                          </p:stCondLst>
                                        </p:cTn>
                                        <p:tgtEl>
                                          <p:spTgt spid="43"/>
                                        </p:tgtEl>
                                        <p:attrNameLst>
                                          <p:attrName>style.visibility</p:attrName>
                                        </p:attrNameLst>
                                      </p:cBhvr>
                                      <p:to>
                                        <p:strVal val="visible"/>
                                      </p:to>
                                    </p:set>
                                    <p:anim calcmode="lin" valueType="num">
                                      <p:cBhvr>
                                        <p:cTn id="46" dur="500" fill="hold"/>
                                        <p:tgtEl>
                                          <p:spTgt spid="43"/>
                                        </p:tgtEl>
                                        <p:attrNameLst>
                                          <p:attrName>ppt_x</p:attrName>
                                        </p:attrNameLst>
                                      </p:cBhvr>
                                      <p:tavLst>
                                        <p:tav tm="0">
                                          <p:val>
                                            <p:strVal val="0-#ppt_w/2"/>
                                          </p:val>
                                        </p:tav>
                                        <p:tav tm="100000">
                                          <p:val>
                                            <p:strVal val="#ppt_x"/>
                                          </p:val>
                                        </p:tav>
                                      </p:tavLst>
                                    </p:anim>
                                    <p:anim calcmode="lin" valueType="num">
                                      <p:cBhvr>
                                        <p:cTn id="47" dur="500" fill="hold"/>
                                        <p:tgtEl>
                                          <p:spTgt spid="43"/>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44"/>
                                        </p:tgtEl>
                                        <p:attrNameLst>
                                          <p:attrName>style.visibility</p:attrName>
                                        </p:attrNameLst>
                                      </p:cBhvr>
                                      <p:to>
                                        <p:strVal val="visible"/>
                                      </p:to>
                                    </p:set>
                                    <p:anim calcmode="lin" valueType="num">
                                      <p:cBhvr>
                                        <p:cTn id="50" dur="500" fill="hold"/>
                                        <p:tgtEl>
                                          <p:spTgt spid="44"/>
                                        </p:tgtEl>
                                        <p:attrNameLst>
                                          <p:attrName>ppt_x</p:attrName>
                                        </p:attrNameLst>
                                      </p:cBhvr>
                                      <p:tavLst>
                                        <p:tav tm="0">
                                          <p:val>
                                            <p:strVal val="0-#ppt_w/2"/>
                                          </p:val>
                                        </p:tav>
                                        <p:tav tm="100000">
                                          <p:val>
                                            <p:strVal val="#ppt_x"/>
                                          </p:val>
                                        </p:tav>
                                      </p:tavLst>
                                    </p:anim>
                                    <p:anim calcmode="lin" valueType="num">
                                      <p:cBhvr>
                                        <p:cTn id="51" dur="500" fill="hold"/>
                                        <p:tgtEl>
                                          <p:spTgt spid="44"/>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45"/>
                                        </p:tgtEl>
                                        <p:attrNameLst>
                                          <p:attrName>style.visibility</p:attrName>
                                        </p:attrNameLst>
                                      </p:cBhvr>
                                      <p:to>
                                        <p:strVal val="visible"/>
                                      </p:to>
                                    </p:set>
                                    <p:anim calcmode="lin" valueType="num">
                                      <p:cBhvr>
                                        <p:cTn id="54" dur="500" fill="hold"/>
                                        <p:tgtEl>
                                          <p:spTgt spid="45"/>
                                        </p:tgtEl>
                                        <p:attrNameLst>
                                          <p:attrName>ppt_x</p:attrName>
                                        </p:attrNameLst>
                                      </p:cBhvr>
                                      <p:tavLst>
                                        <p:tav tm="0">
                                          <p:val>
                                            <p:strVal val="0-#ppt_w/2"/>
                                          </p:val>
                                        </p:tav>
                                        <p:tav tm="100000">
                                          <p:val>
                                            <p:strVal val="#ppt_x"/>
                                          </p:val>
                                        </p:tav>
                                      </p:tavLst>
                                    </p:anim>
                                    <p:anim calcmode="lin" valueType="num">
                                      <p:cBhvr>
                                        <p:cTn id="55" dur="500" fill="hold"/>
                                        <p:tgtEl>
                                          <p:spTgt spid="45"/>
                                        </p:tgtEl>
                                        <p:attrNameLst>
                                          <p:attrName>ppt_y</p:attrName>
                                        </p:attrNameLst>
                                      </p:cBhvr>
                                      <p:tavLst>
                                        <p:tav tm="0">
                                          <p:val>
                                            <p:strVal val="#ppt_y"/>
                                          </p:val>
                                        </p:tav>
                                        <p:tav tm="100000">
                                          <p:val>
                                            <p:strVal val="#ppt_y"/>
                                          </p:val>
                                        </p:tav>
                                      </p:tavLst>
                                    </p:anim>
                                  </p:childTnLst>
                                </p:cTn>
                              </p:par>
                              <p:par>
                                <p:cTn id="56" presetID="8" presetClass="emph" presetSubtype="0" fill="hold" grpId="1" nodeType="withEffect">
                                  <p:stCondLst>
                                    <p:cond delay="0"/>
                                  </p:stCondLst>
                                  <p:childTnLst>
                                    <p:animRot by="21600000">
                                      <p:cBhvr>
                                        <p:cTn id="57" dur="500" fill="hold"/>
                                        <p:tgtEl>
                                          <p:spTgt spid="42"/>
                                        </p:tgtEl>
                                        <p:attrNameLst>
                                          <p:attrName>r</p:attrName>
                                        </p:attrNameLst>
                                      </p:cBhvr>
                                    </p:animRot>
                                  </p:childTnLst>
                                </p:cTn>
                              </p:par>
                              <p:par>
                                <p:cTn id="58" presetID="8" presetClass="emph" presetSubtype="0" fill="hold" grpId="1" nodeType="withEffect">
                                  <p:stCondLst>
                                    <p:cond delay="0"/>
                                  </p:stCondLst>
                                  <p:childTnLst>
                                    <p:animRot by="21600000">
                                      <p:cBhvr>
                                        <p:cTn id="59" dur="500" fill="hold"/>
                                        <p:tgtEl>
                                          <p:spTgt spid="43"/>
                                        </p:tgtEl>
                                        <p:attrNameLst>
                                          <p:attrName>r</p:attrName>
                                        </p:attrNameLst>
                                      </p:cBhvr>
                                    </p:animRot>
                                  </p:childTnLst>
                                </p:cTn>
                              </p:par>
                              <p:par>
                                <p:cTn id="60" presetID="8" presetClass="emph" presetSubtype="0" fill="hold" grpId="1" nodeType="withEffect">
                                  <p:stCondLst>
                                    <p:cond delay="0"/>
                                  </p:stCondLst>
                                  <p:childTnLst>
                                    <p:animRot by="21600000">
                                      <p:cBhvr>
                                        <p:cTn id="61" dur="500" fill="hold"/>
                                        <p:tgtEl>
                                          <p:spTgt spid="44"/>
                                        </p:tgtEl>
                                        <p:attrNameLst>
                                          <p:attrName>r</p:attrName>
                                        </p:attrNameLst>
                                      </p:cBhvr>
                                    </p:animRot>
                                  </p:childTnLst>
                                </p:cTn>
                              </p:par>
                              <p:par>
                                <p:cTn id="62" presetID="8" presetClass="emph" presetSubtype="0" fill="hold" grpId="1" nodeType="withEffect">
                                  <p:stCondLst>
                                    <p:cond delay="0"/>
                                  </p:stCondLst>
                                  <p:childTnLst>
                                    <p:animRot by="21600000">
                                      <p:cBhvr>
                                        <p:cTn id="63" dur="500" fill="hold"/>
                                        <p:tgtEl>
                                          <p:spTgt spid="45"/>
                                        </p:tgtEl>
                                        <p:attrNameLst>
                                          <p:attrName>r</p:attrName>
                                        </p:attrNameLst>
                                      </p:cBhvr>
                                    </p:animRot>
                                  </p:childTnLst>
                                </p:cTn>
                              </p:par>
                              <p:par>
                                <p:cTn id="64" presetID="10" presetClass="entr" presetSubtype="0" fill="hold" grpId="0" nodeType="withEffect">
                                  <p:stCondLst>
                                    <p:cond delay="300"/>
                                  </p:stCondLst>
                                  <p:childTnLst>
                                    <p:set>
                                      <p:cBhvr>
                                        <p:cTn id="65" dur="1" fill="hold">
                                          <p:stCondLst>
                                            <p:cond delay="0"/>
                                          </p:stCondLst>
                                        </p:cTn>
                                        <p:tgtEl>
                                          <p:spTgt spid="41"/>
                                        </p:tgtEl>
                                        <p:attrNameLst>
                                          <p:attrName>style.visibility</p:attrName>
                                        </p:attrNameLst>
                                      </p:cBhvr>
                                      <p:to>
                                        <p:strVal val="visible"/>
                                      </p:to>
                                    </p:set>
                                    <p:animEffect transition="in" filter="fade">
                                      <p:cBhvr>
                                        <p:cTn id="6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7" grpId="0"/>
      <p:bldP spid="41" grpId="0"/>
      <p:bldP spid="42" grpId="0" animBg="1"/>
      <p:bldP spid="42" grpId="1" animBg="1"/>
      <p:bldP spid="43" grpId="0" animBg="1"/>
      <p:bldP spid="43" grpId="1" animBg="1"/>
      <p:bldP spid="44" grpId="0" animBg="1"/>
      <p:bldP spid="44" grpId="1" animBg="1"/>
      <p:bldP spid="45" grpId="0" animBg="1"/>
      <p:bldP spid="45" grpId="1"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等腰三角形 17"/>
          <p:cNvSpPr>
            <a:spLocks noChangeArrowheads="1"/>
          </p:cNvSpPr>
          <p:nvPr/>
        </p:nvSpPr>
        <p:spPr bwMode="auto">
          <a:xfrm rot="9233090">
            <a:off x="11149013" y="6661150"/>
            <a:ext cx="122237"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19" name="等腰三角形 18"/>
          <p:cNvSpPr>
            <a:spLocks noChangeArrowheads="1"/>
          </p:cNvSpPr>
          <p:nvPr/>
        </p:nvSpPr>
        <p:spPr bwMode="auto">
          <a:xfrm rot="-6030424">
            <a:off x="10908506" y="6634957"/>
            <a:ext cx="180975" cy="157162"/>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20" name="等腰三角形 19"/>
          <p:cNvSpPr>
            <a:spLocks noChangeArrowheads="1"/>
          </p:cNvSpPr>
          <p:nvPr/>
        </p:nvSpPr>
        <p:spPr bwMode="auto">
          <a:xfrm rot="-228606">
            <a:off x="11363325" y="6643688"/>
            <a:ext cx="122238"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21" name="等腰三角形 20"/>
          <p:cNvSpPr>
            <a:spLocks noChangeArrowheads="1"/>
          </p:cNvSpPr>
          <p:nvPr/>
        </p:nvSpPr>
        <p:spPr bwMode="auto">
          <a:xfrm rot="-3389783">
            <a:off x="11102975" y="6572251"/>
            <a:ext cx="58737" cy="49212"/>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22" name="等腰三角形 21"/>
          <p:cNvSpPr>
            <a:spLocks noChangeArrowheads="1"/>
          </p:cNvSpPr>
          <p:nvPr/>
        </p:nvSpPr>
        <p:spPr bwMode="auto">
          <a:xfrm rot="8748521">
            <a:off x="11291888" y="6657975"/>
            <a:ext cx="58737"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5" name="Freeform 5"/>
          <p:cNvSpPr>
            <a:spLocks noEditPoints="1" noChangeArrowheads="1"/>
          </p:cNvSpPr>
          <p:nvPr/>
        </p:nvSpPr>
        <p:spPr bwMode="auto">
          <a:xfrm rot="-455902">
            <a:off x="952500" y="3749675"/>
            <a:ext cx="2281238" cy="2592388"/>
          </a:xfrm>
          <a:custGeom>
            <a:avLst/>
            <a:gdLst>
              <a:gd name="T0" fmla="*/ 14 w 71"/>
              <a:gd name="T1" fmla="*/ 4 h 81"/>
              <a:gd name="T2" fmla="*/ 6 w 71"/>
              <a:gd name="T3" fmla="*/ 13 h 81"/>
              <a:gd name="T4" fmla="*/ 14 w 71"/>
              <a:gd name="T5" fmla="*/ 22 h 81"/>
              <a:gd name="T6" fmla="*/ 23 w 71"/>
              <a:gd name="T7" fmla="*/ 13 h 81"/>
              <a:gd name="T8" fmla="*/ 14 w 71"/>
              <a:gd name="T9" fmla="*/ 4 h 81"/>
              <a:gd name="T10" fmla="*/ 40 w 71"/>
              <a:gd name="T11" fmla="*/ 23 h 81"/>
              <a:gd name="T12" fmla="*/ 41 w 71"/>
              <a:gd name="T13" fmla="*/ 30 h 81"/>
              <a:gd name="T14" fmla="*/ 45 w 71"/>
              <a:gd name="T15" fmla="*/ 31 h 81"/>
              <a:gd name="T16" fmla="*/ 48 w 71"/>
              <a:gd name="T17" fmla="*/ 25 h 81"/>
              <a:gd name="T18" fmla="*/ 40 w 71"/>
              <a:gd name="T19" fmla="*/ 23 h 81"/>
              <a:gd name="T20" fmla="*/ 53 w 71"/>
              <a:gd name="T21" fmla="*/ 26 h 81"/>
              <a:gd name="T22" fmla="*/ 48 w 71"/>
              <a:gd name="T23" fmla="*/ 35 h 81"/>
              <a:gd name="T24" fmla="*/ 48 w 71"/>
              <a:gd name="T25" fmla="*/ 37 h 81"/>
              <a:gd name="T26" fmla="*/ 46 w 71"/>
              <a:gd name="T27" fmla="*/ 36 h 81"/>
              <a:gd name="T28" fmla="*/ 42 w 71"/>
              <a:gd name="T29" fmla="*/ 35 h 81"/>
              <a:gd name="T30" fmla="*/ 31 w 71"/>
              <a:gd name="T31" fmla="*/ 43 h 81"/>
              <a:gd name="T32" fmla="*/ 24 w 71"/>
              <a:gd name="T33" fmla="*/ 36 h 81"/>
              <a:gd name="T34" fmla="*/ 24 w 71"/>
              <a:gd name="T35" fmla="*/ 51 h 81"/>
              <a:gd name="T36" fmla="*/ 25 w 71"/>
              <a:gd name="T37" fmla="*/ 81 h 81"/>
              <a:gd name="T38" fmla="*/ 18 w 71"/>
              <a:gd name="T39" fmla="*/ 81 h 81"/>
              <a:gd name="T40" fmla="*/ 16 w 71"/>
              <a:gd name="T41" fmla="*/ 55 h 81"/>
              <a:gd name="T42" fmla="*/ 13 w 71"/>
              <a:gd name="T43" fmla="*/ 55 h 81"/>
              <a:gd name="T44" fmla="*/ 12 w 71"/>
              <a:gd name="T45" fmla="*/ 81 h 81"/>
              <a:gd name="T46" fmla="*/ 4 w 71"/>
              <a:gd name="T47" fmla="*/ 81 h 81"/>
              <a:gd name="T48" fmla="*/ 5 w 71"/>
              <a:gd name="T49" fmla="*/ 51 h 81"/>
              <a:gd name="T50" fmla="*/ 0 w 71"/>
              <a:gd name="T51" fmla="*/ 46 h 81"/>
              <a:gd name="T52" fmla="*/ 4 w 71"/>
              <a:gd name="T53" fmla="*/ 24 h 81"/>
              <a:gd name="T54" fmla="*/ 25 w 71"/>
              <a:gd name="T55" fmla="*/ 24 h 81"/>
              <a:gd name="T56" fmla="*/ 32 w 71"/>
              <a:gd name="T57" fmla="*/ 34 h 81"/>
              <a:gd name="T58" fmla="*/ 37 w 71"/>
              <a:gd name="T59" fmla="*/ 33 h 81"/>
              <a:gd name="T60" fmla="*/ 37 w 71"/>
              <a:gd name="T61" fmla="*/ 33 h 81"/>
              <a:gd name="T62" fmla="*/ 35 w 71"/>
              <a:gd name="T63" fmla="*/ 22 h 81"/>
              <a:gd name="T64" fmla="*/ 28 w 71"/>
              <a:gd name="T65" fmla="*/ 20 h 81"/>
              <a:gd name="T66" fmla="*/ 28 w 71"/>
              <a:gd name="T67" fmla="*/ 10 h 81"/>
              <a:gd name="T68" fmla="*/ 71 w 71"/>
              <a:gd name="T69" fmla="*/ 0 h 81"/>
              <a:gd name="T70" fmla="*/ 71 w 71"/>
              <a:gd name="T71" fmla="*/ 30 h 81"/>
              <a:gd name="T72" fmla="*/ 53 w 71"/>
              <a:gd name="T73" fmla="*/ 26 h 81"/>
              <a:gd name="T74" fmla="*/ 31 w 71"/>
              <a:gd name="T75" fmla="*/ 12 h 81"/>
              <a:gd name="T76" fmla="*/ 31 w 71"/>
              <a:gd name="T77" fmla="*/ 14 h 81"/>
              <a:gd name="T78" fmla="*/ 67 w 71"/>
              <a:gd name="T79" fmla="*/ 12 h 81"/>
              <a:gd name="T80" fmla="*/ 67 w 71"/>
              <a:gd name="T81" fmla="*/ 5 h 81"/>
              <a:gd name="T82" fmla="*/ 31 w 71"/>
              <a:gd name="T83" fmla="*/ 1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1" h="81">
                <a:moveTo>
                  <a:pt x="14" y="4"/>
                </a:moveTo>
                <a:cubicBezTo>
                  <a:pt x="10" y="4"/>
                  <a:pt x="6" y="8"/>
                  <a:pt x="6" y="13"/>
                </a:cubicBezTo>
                <a:cubicBezTo>
                  <a:pt x="6" y="18"/>
                  <a:pt x="10" y="22"/>
                  <a:pt x="14" y="22"/>
                </a:cubicBezTo>
                <a:cubicBezTo>
                  <a:pt x="19" y="22"/>
                  <a:pt x="23" y="18"/>
                  <a:pt x="23" y="13"/>
                </a:cubicBezTo>
                <a:cubicBezTo>
                  <a:pt x="23" y="8"/>
                  <a:pt x="19" y="4"/>
                  <a:pt x="14" y="4"/>
                </a:cubicBezTo>
                <a:close/>
                <a:moveTo>
                  <a:pt x="40" y="23"/>
                </a:moveTo>
                <a:cubicBezTo>
                  <a:pt x="41" y="30"/>
                  <a:pt x="41" y="30"/>
                  <a:pt x="41" y="30"/>
                </a:cubicBezTo>
                <a:cubicBezTo>
                  <a:pt x="45" y="31"/>
                  <a:pt x="45" y="31"/>
                  <a:pt x="45" y="31"/>
                </a:cubicBezTo>
                <a:cubicBezTo>
                  <a:pt x="48" y="25"/>
                  <a:pt x="48" y="25"/>
                  <a:pt x="48" y="25"/>
                </a:cubicBezTo>
                <a:cubicBezTo>
                  <a:pt x="40" y="23"/>
                  <a:pt x="40" y="23"/>
                  <a:pt x="40" y="23"/>
                </a:cubicBezTo>
                <a:close/>
                <a:moveTo>
                  <a:pt x="53" y="26"/>
                </a:moveTo>
                <a:cubicBezTo>
                  <a:pt x="48" y="35"/>
                  <a:pt x="48" y="35"/>
                  <a:pt x="48" y="35"/>
                </a:cubicBezTo>
                <a:cubicBezTo>
                  <a:pt x="48" y="37"/>
                  <a:pt x="48" y="37"/>
                  <a:pt x="48" y="37"/>
                </a:cubicBezTo>
                <a:cubicBezTo>
                  <a:pt x="46" y="36"/>
                  <a:pt x="46" y="36"/>
                  <a:pt x="46" y="36"/>
                </a:cubicBezTo>
                <a:cubicBezTo>
                  <a:pt x="42" y="35"/>
                  <a:pt x="42" y="35"/>
                  <a:pt x="42" y="35"/>
                </a:cubicBezTo>
                <a:cubicBezTo>
                  <a:pt x="31" y="43"/>
                  <a:pt x="31" y="43"/>
                  <a:pt x="31" y="43"/>
                </a:cubicBezTo>
                <a:cubicBezTo>
                  <a:pt x="24" y="36"/>
                  <a:pt x="24" y="36"/>
                  <a:pt x="24" y="36"/>
                </a:cubicBezTo>
                <a:cubicBezTo>
                  <a:pt x="24" y="51"/>
                  <a:pt x="24" y="51"/>
                  <a:pt x="24" y="51"/>
                </a:cubicBezTo>
                <a:cubicBezTo>
                  <a:pt x="25" y="81"/>
                  <a:pt x="25" y="81"/>
                  <a:pt x="25" y="81"/>
                </a:cubicBezTo>
                <a:cubicBezTo>
                  <a:pt x="18" y="81"/>
                  <a:pt x="18" y="81"/>
                  <a:pt x="18" y="81"/>
                </a:cubicBezTo>
                <a:cubicBezTo>
                  <a:pt x="16" y="55"/>
                  <a:pt x="16" y="55"/>
                  <a:pt x="16" y="55"/>
                </a:cubicBezTo>
                <a:cubicBezTo>
                  <a:pt x="13" y="55"/>
                  <a:pt x="13" y="55"/>
                  <a:pt x="13" y="55"/>
                </a:cubicBezTo>
                <a:cubicBezTo>
                  <a:pt x="12" y="81"/>
                  <a:pt x="12" y="81"/>
                  <a:pt x="12" y="81"/>
                </a:cubicBezTo>
                <a:cubicBezTo>
                  <a:pt x="4" y="81"/>
                  <a:pt x="4" y="81"/>
                  <a:pt x="4" y="81"/>
                </a:cubicBezTo>
                <a:cubicBezTo>
                  <a:pt x="5" y="51"/>
                  <a:pt x="5" y="51"/>
                  <a:pt x="5" y="51"/>
                </a:cubicBezTo>
                <a:cubicBezTo>
                  <a:pt x="4" y="49"/>
                  <a:pt x="2" y="48"/>
                  <a:pt x="0" y="46"/>
                </a:cubicBezTo>
                <a:cubicBezTo>
                  <a:pt x="4" y="24"/>
                  <a:pt x="4" y="24"/>
                  <a:pt x="4" y="24"/>
                </a:cubicBezTo>
                <a:cubicBezTo>
                  <a:pt x="27" y="24"/>
                  <a:pt x="2" y="24"/>
                  <a:pt x="25" y="24"/>
                </a:cubicBezTo>
                <a:cubicBezTo>
                  <a:pt x="32" y="34"/>
                  <a:pt x="32" y="34"/>
                  <a:pt x="32" y="34"/>
                </a:cubicBezTo>
                <a:cubicBezTo>
                  <a:pt x="37" y="33"/>
                  <a:pt x="37" y="33"/>
                  <a:pt x="37" y="33"/>
                </a:cubicBezTo>
                <a:cubicBezTo>
                  <a:pt x="37" y="33"/>
                  <a:pt x="37" y="33"/>
                  <a:pt x="37" y="33"/>
                </a:cubicBezTo>
                <a:cubicBezTo>
                  <a:pt x="35" y="22"/>
                  <a:pt x="35" y="22"/>
                  <a:pt x="35" y="22"/>
                </a:cubicBezTo>
                <a:cubicBezTo>
                  <a:pt x="28" y="20"/>
                  <a:pt x="28" y="20"/>
                  <a:pt x="28" y="20"/>
                </a:cubicBezTo>
                <a:cubicBezTo>
                  <a:pt x="28" y="10"/>
                  <a:pt x="28" y="10"/>
                  <a:pt x="28" y="10"/>
                </a:cubicBezTo>
                <a:cubicBezTo>
                  <a:pt x="71" y="0"/>
                  <a:pt x="71" y="0"/>
                  <a:pt x="71" y="0"/>
                </a:cubicBezTo>
                <a:cubicBezTo>
                  <a:pt x="71" y="30"/>
                  <a:pt x="71" y="30"/>
                  <a:pt x="71" y="30"/>
                </a:cubicBezTo>
                <a:cubicBezTo>
                  <a:pt x="53" y="26"/>
                  <a:pt x="53" y="26"/>
                  <a:pt x="53" y="26"/>
                </a:cubicBezTo>
                <a:close/>
                <a:moveTo>
                  <a:pt x="31" y="12"/>
                </a:moveTo>
                <a:cubicBezTo>
                  <a:pt x="31" y="14"/>
                  <a:pt x="31" y="14"/>
                  <a:pt x="31" y="14"/>
                </a:cubicBezTo>
                <a:cubicBezTo>
                  <a:pt x="67" y="12"/>
                  <a:pt x="67" y="12"/>
                  <a:pt x="67" y="12"/>
                </a:cubicBezTo>
                <a:cubicBezTo>
                  <a:pt x="67" y="5"/>
                  <a:pt x="67" y="5"/>
                  <a:pt x="67" y="5"/>
                </a:cubicBezTo>
                <a:lnTo>
                  <a:pt x="31" y="12"/>
                </a:ln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3" name="直接连接符 2"/>
          <p:cNvCxnSpPr/>
          <p:nvPr/>
        </p:nvCxnSpPr>
        <p:spPr>
          <a:xfrm flipV="1">
            <a:off x="3574537" y="2300288"/>
            <a:ext cx="1238199" cy="1085851"/>
          </a:xfrm>
          <a:prstGeom prst="line">
            <a:avLst/>
          </a:prstGeom>
          <a:ln w="53975">
            <a:gradFill>
              <a:gsLst>
                <a:gs pos="0">
                  <a:schemeClr val="accent1">
                    <a:lumMod val="5000"/>
                    <a:lumOff val="95000"/>
                  </a:schemeClr>
                </a:gs>
                <a:gs pos="60000">
                  <a:srgbClr val="197519">
                    <a:alpha val="85000"/>
                  </a:srgbClr>
                </a:gs>
                <a:gs pos="100000">
                  <a:srgbClr val="197519"/>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3888862" y="3400425"/>
            <a:ext cx="1414463" cy="445296"/>
          </a:xfrm>
          <a:prstGeom prst="line">
            <a:avLst/>
          </a:prstGeom>
          <a:ln w="53975">
            <a:gradFill>
              <a:gsLst>
                <a:gs pos="0">
                  <a:schemeClr val="accent1">
                    <a:lumMod val="5000"/>
                    <a:lumOff val="95000"/>
                  </a:schemeClr>
                </a:gs>
                <a:gs pos="60000">
                  <a:srgbClr val="197519">
                    <a:alpha val="85000"/>
                  </a:srgbClr>
                </a:gs>
                <a:gs pos="100000">
                  <a:srgbClr val="197519"/>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888862" y="4503739"/>
            <a:ext cx="1285875" cy="70458"/>
          </a:xfrm>
          <a:prstGeom prst="line">
            <a:avLst/>
          </a:prstGeom>
          <a:ln w="53975">
            <a:gradFill>
              <a:gsLst>
                <a:gs pos="0">
                  <a:schemeClr val="accent1">
                    <a:lumMod val="5000"/>
                    <a:lumOff val="95000"/>
                  </a:schemeClr>
                </a:gs>
                <a:gs pos="60000">
                  <a:srgbClr val="197519">
                    <a:alpha val="85000"/>
                  </a:srgbClr>
                </a:gs>
                <a:gs pos="100000">
                  <a:srgbClr val="197519"/>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bwMode="auto">
          <a:xfrm>
            <a:off x="5519738" y="2881313"/>
            <a:ext cx="742950" cy="742950"/>
            <a:chOff x="5519224" y="2881313"/>
            <a:chExt cx="742950" cy="742950"/>
          </a:xfrm>
        </p:grpSpPr>
        <p:sp>
          <p:nvSpPr>
            <p:cNvPr id="14347" name="椭圆 27"/>
            <p:cNvSpPr>
              <a:spLocks noChangeArrowheads="1"/>
            </p:cNvSpPr>
            <p:nvPr/>
          </p:nvSpPr>
          <p:spPr bwMode="auto">
            <a:xfrm>
              <a:off x="5519224" y="2881313"/>
              <a:ext cx="742950" cy="742950"/>
            </a:xfrm>
            <a:prstGeom prst="ellipse">
              <a:avLst/>
            </a:pr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48" name="Freeform 13"/>
            <p:cNvSpPr>
              <a:spLocks noEditPoints="1" noChangeArrowheads="1"/>
            </p:cNvSpPr>
            <p:nvPr/>
          </p:nvSpPr>
          <p:spPr bwMode="auto">
            <a:xfrm>
              <a:off x="5666827" y="3037738"/>
              <a:ext cx="482670" cy="388892"/>
            </a:xfrm>
            <a:custGeom>
              <a:avLst/>
              <a:gdLst>
                <a:gd name="T0" fmla="*/ 55 w 77"/>
                <a:gd name="T1" fmla="*/ 14 h 59"/>
                <a:gd name="T2" fmla="*/ 4 w 77"/>
                <a:gd name="T3" fmla="*/ 18 h 59"/>
                <a:gd name="T4" fmla="*/ 65 w 77"/>
                <a:gd name="T5" fmla="*/ 55 h 59"/>
                <a:gd name="T6" fmla="*/ 67 w 77"/>
                <a:gd name="T7" fmla="*/ 34 h 59"/>
                <a:gd name="T8" fmla="*/ 68 w 77"/>
                <a:gd name="T9" fmla="*/ 32 h 59"/>
                <a:gd name="T10" fmla="*/ 68 w 77"/>
                <a:gd name="T11" fmla="*/ 31 h 59"/>
                <a:gd name="T12" fmla="*/ 68 w 77"/>
                <a:gd name="T13" fmla="*/ 59 h 59"/>
                <a:gd name="T14" fmla="*/ 2 w 77"/>
                <a:gd name="T15" fmla="*/ 59 h 59"/>
                <a:gd name="T16" fmla="*/ 0 w 77"/>
                <a:gd name="T17" fmla="*/ 57 h 59"/>
                <a:gd name="T18" fmla="*/ 0 w 77"/>
                <a:gd name="T19" fmla="*/ 14 h 59"/>
                <a:gd name="T20" fmla="*/ 10 w 77"/>
                <a:gd name="T21" fmla="*/ 38 h 59"/>
                <a:gd name="T22" fmla="*/ 29 w 77"/>
                <a:gd name="T23" fmla="*/ 41 h 59"/>
                <a:gd name="T24" fmla="*/ 10 w 77"/>
                <a:gd name="T25" fmla="*/ 38 h 59"/>
                <a:gd name="T26" fmla="*/ 10 w 77"/>
                <a:gd name="T27" fmla="*/ 33 h 59"/>
                <a:gd name="T28" fmla="*/ 43 w 77"/>
                <a:gd name="T29" fmla="*/ 30 h 59"/>
                <a:gd name="T30" fmla="*/ 10 w 77"/>
                <a:gd name="T31" fmla="*/ 22 h 59"/>
                <a:gd name="T32" fmla="*/ 43 w 77"/>
                <a:gd name="T33" fmla="*/ 25 h 59"/>
                <a:gd name="T34" fmla="*/ 10 w 77"/>
                <a:gd name="T35" fmla="*/ 22 h 59"/>
                <a:gd name="T36" fmla="*/ 71 w 77"/>
                <a:gd name="T37" fmla="*/ 9 h 59"/>
                <a:gd name="T38" fmla="*/ 67 w 77"/>
                <a:gd name="T39" fmla="*/ 25 h 59"/>
                <a:gd name="T40" fmla="*/ 70 w 77"/>
                <a:gd name="T41" fmla="*/ 24 h 59"/>
                <a:gd name="T42" fmla="*/ 76 w 77"/>
                <a:gd name="T43" fmla="*/ 10 h 59"/>
                <a:gd name="T44" fmla="*/ 75 w 77"/>
                <a:gd name="T45" fmla="*/ 8 h 59"/>
                <a:gd name="T46" fmla="*/ 61 w 77"/>
                <a:gd name="T47" fmla="*/ 9 h 59"/>
                <a:gd name="T48" fmla="*/ 65 w 77"/>
                <a:gd name="T49" fmla="*/ 29 h 59"/>
                <a:gd name="T50" fmla="*/ 52 w 77"/>
                <a:gd name="T51" fmla="*/ 40 h 59"/>
                <a:gd name="T52" fmla="*/ 50 w 77"/>
                <a:gd name="T53" fmla="*/ 49 h 59"/>
                <a:gd name="T54" fmla="*/ 53 w 77"/>
                <a:gd name="T55" fmla="*/ 45 h 59"/>
                <a:gd name="T56" fmla="*/ 54 w 77"/>
                <a:gd name="T57" fmla="*/ 43 h 59"/>
                <a:gd name="T58" fmla="*/ 54 w 77"/>
                <a:gd name="T59" fmla="*/ 46 h 59"/>
                <a:gd name="T60" fmla="*/ 53 w 77"/>
                <a:gd name="T61" fmla="*/ 50 h 59"/>
                <a:gd name="T62" fmla="*/ 59 w 77"/>
                <a:gd name="T63" fmla="*/ 42 h 59"/>
                <a:gd name="T64" fmla="*/ 64 w 77"/>
                <a:gd name="T65" fmla="*/ 30 h 59"/>
                <a:gd name="T66" fmla="*/ 51 w 77"/>
                <a:gd name="T67" fmla="*/ 38 h 59"/>
                <a:gd name="T68" fmla="*/ 64 w 77"/>
                <a:gd name="T69" fmla="*/ 30 h 59"/>
                <a:gd name="T70" fmla="*/ 24 w 77"/>
                <a:gd name="T71" fmla="*/ 52 h 59"/>
                <a:gd name="T72" fmla="*/ 29 w 77"/>
                <a:gd name="T73" fmla="*/ 48 h 59"/>
                <a:gd name="T74" fmla="*/ 30 w 77"/>
                <a:gd name="T75" fmla="*/ 52 h 59"/>
                <a:gd name="T76" fmla="*/ 37 w 77"/>
                <a:gd name="T77" fmla="*/ 50 h 59"/>
                <a:gd name="T78" fmla="*/ 40 w 77"/>
                <a:gd name="T79" fmla="*/ 51 h 59"/>
                <a:gd name="T80" fmla="*/ 40 w 77"/>
                <a:gd name="T81" fmla="*/ 51 h 59"/>
                <a:gd name="T82" fmla="*/ 40 w 77"/>
                <a:gd name="T83" fmla="*/ 54 h 59"/>
                <a:gd name="T84" fmla="*/ 46 w 77"/>
                <a:gd name="T85" fmla="*/ 55 h 59"/>
                <a:gd name="T86" fmla="*/ 43 w 77"/>
                <a:gd name="T87" fmla="*/ 52 h 59"/>
                <a:gd name="T88" fmla="*/ 43 w 77"/>
                <a:gd name="T89" fmla="*/ 52 h 59"/>
                <a:gd name="T90" fmla="*/ 42 w 77"/>
                <a:gd name="T91" fmla="*/ 48 h 59"/>
                <a:gd name="T92" fmla="*/ 39 w 77"/>
                <a:gd name="T93" fmla="*/ 49 h 59"/>
                <a:gd name="T94" fmla="*/ 31 w 77"/>
                <a:gd name="T95" fmla="*/ 49 h 59"/>
                <a:gd name="T96" fmla="*/ 23 w 77"/>
                <a:gd name="T97" fmla="*/ 5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7" h="59">
                  <a:moveTo>
                    <a:pt x="2" y="14"/>
                  </a:moveTo>
                  <a:cubicBezTo>
                    <a:pt x="55" y="14"/>
                    <a:pt x="55" y="14"/>
                    <a:pt x="55" y="14"/>
                  </a:cubicBezTo>
                  <a:cubicBezTo>
                    <a:pt x="55" y="16"/>
                    <a:pt x="54" y="17"/>
                    <a:pt x="54" y="18"/>
                  </a:cubicBezTo>
                  <a:cubicBezTo>
                    <a:pt x="4" y="18"/>
                    <a:pt x="4" y="18"/>
                    <a:pt x="4" y="18"/>
                  </a:cubicBezTo>
                  <a:cubicBezTo>
                    <a:pt x="4" y="55"/>
                    <a:pt x="4" y="55"/>
                    <a:pt x="4" y="55"/>
                  </a:cubicBezTo>
                  <a:cubicBezTo>
                    <a:pt x="65" y="55"/>
                    <a:pt x="65" y="55"/>
                    <a:pt x="65" y="55"/>
                  </a:cubicBezTo>
                  <a:cubicBezTo>
                    <a:pt x="65" y="40"/>
                    <a:pt x="65" y="40"/>
                    <a:pt x="65" y="40"/>
                  </a:cubicBezTo>
                  <a:cubicBezTo>
                    <a:pt x="65" y="38"/>
                    <a:pt x="66" y="36"/>
                    <a:pt x="67" y="34"/>
                  </a:cubicBezTo>
                  <a:cubicBezTo>
                    <a:pt x="67" y="34"/>
                    <a:pt x="67" y="34"/>
                    <a:pt x="67" y="34"/>
                  </a:cubicBezTo>
                  <a:cubicBezTo>
                    <a:pt x="68" y="32"/>
                    <a:pt x="68" y="32"/>
                    <a:pt x="68" y="32"/>
                  </a:cubicBezTo>
                  <a:cubicBezTo>
                    <a:pt x="68" y="31"/>
                    <a:pt x="68" y="31"/>
                    <a:pt x="68" y="31"/>
                  </a:cubicBezTo>
                  <a:cubicBezTo>
                    <a:pt x="68" y="31"/>
                    <a:pt x="68" y="31"/>
                    <a:pt x="68" y="31"/>
                  </a:cubicBezTo>
                  <a:cubicBezTo>
                    <a:pt x="68" y="57"/>
                    <a:pt x="68" y="57"/>
                    <a:pt x="68" y="57"/>
                  </a:cubicBezTo>
                  <a:cubicBezTo>
                    <a:pt x="68" y="59"/>
                    <a:pt x="68" y="59"/>
                    <a:pt x="68" y="59"/>
                  </a:cubicBezTo>
                  <a:cubicBezTo>
                    <a:pt x="66" y="59"/>
                    <a:pt x="66" y="59"/>
                    <a:pt x="66" y="59"/>
                  </a:cubicBezTo>
                  <a:cubicBezTo>
                    <a:pt x="2" y="59"/>
                    <a:pt x="2" y="59"/>
                    <a:pt x="2" y="59"/>
                  </a:cubicBezTo>
                  <a:cubicBezTo>
                    <a:pt x="0" y="59"/>
                    <a:pt x="0" y="59"/>
                    <a:pt x="0" y="59"/>
                  </a:cubicBezTo>
                  <a:cubicBezTo>
                    <a:pt x="0" y="57"/>
                    <a:pt x="0" y="57"/>
                    <a:pt x="0" y="57"/>
                  </a:cubicBezTo>
                  <a:cubicBezTo>
                    <a:pt x="0" y="16"/>
                    <a:pt x="0" y="16"/>
                    <a:pt x="0" y="16"/>
                  </a:cubicBezTo>
                  <a:cubicBezTo>
                    <a:pt x="0" y="14"/>
                    <a:pt x="0" y="14"/>
                    <a:pt x="0" y="14"/>
                  </a:cubicBezTo>
                  <a:cubicBezTo>
                    <a:pt x="2" y="14"/>
                    <a:pt x="2" y="14"/>
                    <a:pt x="2" y="14"/>
                  </a:cubicBezTo>
                  <a:close/>
                  <a:moveTo>
                    <a:pt x="10" y="38"/>
                  </a:moveTo>
                  <a:cubicBezTo>
                    <a:pt x="10" y="41"/>
                    <a:pt x="10" y="41"/>
                    <a:pt x="10" y="41"/>
                  </a:cubicBezTo>
                  <a:cubicBezTo>
                    <a:pt x="29" y="41"/>
                    <a:pt x="29" y="41"/>
                    <a:pt x="29" y="41"/>
                  </a:cubicBezTo>
                  <a:cubicBezTo>
                    <a:pt x="29" y="38"/>
                    <a:pt x="29" y="38"/>
                    <a:pt x="29" y="38"/>
                  </a:cubicBezTo>
                  <a:cubicBezTo>
                    <a:pt x="10" y="38"/>
                    <a:pt x="10" y="38"/>
                    <a:pt x="10" y="38"/>
                  </a:cubicBezTo>
                  <a:close/>
                  <a:moveTo>
                    <a:pt x="10" y="30"/>
                  </a:moveTo>
                  <a:cubicBezTo>
                    <a:pt x="10" y="33"/>
                    <a:pt x="10" y="33"/>
                    <a:pt x="10" y="33"/>
                  </a:cubicBezTo>
                  <a:cubicBezTo>
                    <a:pt x="43" y="33"/>
                    <a:pt x="43" y="33"/>
                    <a:pt x="43" y="33"/>
                  </a:cubicBezTo>
                  <a:cubicBezTo>
                    <a:pt x="43" y="30"/>
                    <a:pt x="43" y="30"/>
                    <a:pt x="43" y="30"/>
                  </a:cubicBezTo>
                  <a:cubicBezTo>
                    <a:pt x="10" y="30"/>
                    <a:pt x="10" y="30"/>
                    <a:pt x="10" y="30"/>
                  </a:cubicBezTo>
                  <a:close/>
                  <a:moveTo>
                    <a:pt x="10" y="22"/>
                  </a:moveTo>
                  <a:cubicBezTo>
                    <a:pt x="10" y="25"/>
                    <a:pt x="10" y="25"/>
                    <a:pt x="10" y="25"/>
                  </a:cubicBezTo>
                  <a:cubicBezTo>
                    <a:pt x="43" y="25"/>
                    <a:pt x="43" y="25"/>
                    <a:pt x="43" y="25"/>
                  </a:cubicBezTo>
                  <a:cubicBezTo>
                    <a:pt x="43" y="22"/>
                    <a:pt x="43" y="22"/>
                    <a:pt x="43" y="22"/>
                  </a:cubicBezTo>
                  <a:cubicBezTo>
                    <a:pt x="10" y="22"/>
                    <a:pt x="10" y="22"/>
                    <a:pt x="10" y="22"/>
                  </a:cubicBezTo>
                  <a:close/>
                  <a:moveTo>
                    <a:pt x="70" y="12"/>
                  </a:moveTo>
                  <a:cubicBezTo>
                    <a:pt x="71" y="11"/>
                    <a:pt x="71" y="10"/>
                    <a:pt x="71" y="9"/>
                  </a:cubicBezTo>
                  <a:cubicBezTo>
                    <a:pt x="74" y="10"/>
                    <a:pt x="74" y="10"/>
                    <a:pt x="74" y="10"/>
                  </a:cubicBezTo>
                  <a:cubicBezTo>
                    <a:pt x="72" y="13"/>
                    <a:pt x="67" y="24"/>
                    <a:pt x="67" y="25"/>
                  </a:cubicBezTo>
                  <a:cubicBezTo>
                    <a:pt x="68" y="27"/>
                    <a:pt x="69" y="27"/>
                    <a:pt x="69" y="27"/>
                  </a:cubicBezTo>
                  <a:cubicBezTo>
                    <a:pt x="70" y="24"/>
                    <a:pt x="70" y="24"/>
                    <a:pt x="70" y="24"/>
                  </a:cubicBezTo>
                  <a:cubicBezTo>
                    <a:pt x="70" y="24"/>
                    <a:pt x="69" y="24"/>
                    <a:pt x="69" y="24"/>
                  </a:cubicBezTo>
                  <a:cubicBezTo>
                    <a:pt x="69" y="24"/>
                    <a:pt x="76" y="10"/>
                    <a:pt x="76" y="10"/>
                  </a:cubicBezTo>
                  <a:cubicBezTo>
                    <a:pt x="77" y="9"/>
                    <a:pt x="77" y="9"/>
                    <a:pt x="77" y="9"/>
                  </a:cubicBezTo>
                  <a:cubicBezTo>
                    <a:pt x="75" y="8"/>
                    <a:pt x="75" y="8"/>
                    <a:pt x="75" y="8"/>
                  </a:cubicBezTo>
                  <a:cubicBezTo>
                    <a:pt x="71" y="7"/>
                    <a:pt x="71" y="7"/>
                    <a:pt x="71" y="7"/>
                  </a:cubicBezTo>
                  <a:cubicBezTo>
                    <a:pt x="71" y="0"/>
                    <a:pt x="65" y="0"/>
                    <a:pt x="61" y="9"/>
                  </a:cubicBezTo>
                  <a:cubicBezTo>
                    <a:pt x="59" y="15"/>
                    <a:pt x="57" y="20"/>
                    <a:pt x="55" y="25"/>
                  </a:cubicBezTo>
                  <a:cubicBezTo>
                    <a:pt x="65" y="29"/>
                    <a:pt x="65" y="29"/>
                    <a:pt x="65" y="29"/>
                  </a:cubicBezTo>
                  <a:cubicBezTo>
                    <a:pt x="67" y="23"/>
                    <a:pt x="69" y="18"/>
                    <a:pt x="70" y="12"/>
                  </a:cubicBezTo>
                  <a:close/>
                  <a:moveTo>
                    <a:pt x="52" y="40"/>
                  </a:moveTo>
                  <a:cubicBezTo>
                    <a:pt x="49" y="42"/>
                    <a:pt x="49" y="42"/>
                    <a:pt x="49" y="42"/>
                  </a:cubicBezTo>
                  <a:cubicBezTo>
                    <a:pt x="50" y="49"/>
                    <a:pt x="50" y="49"/>
                    <a:pt x="50" y="49"/>
                  </a:cubicBezTo>
                  <a:cubicBezTo>
                    <a:pt x="51" y="49"/>
                    <a:pt x="51" y="49"/>
                    <a:pt x="51" y="49"/>
                  </a:cubicBezTo>
                  <a:cubicBezTo>
                    <a:pt x="53" y="45"/>
                    <a:pt x="53" y="45"/>
                    <a:pt x="53" y="45"/>
                  </a:cubicBezTo>
                  <a:cubicBezTo>
                    <a:pt x="52" y="45"/>
                    <a:pt x="52" y="44"/>
                    <a:pt x="52" y="44"/>
                  </a:cubicBezTo>
                  <a:cubicBezTo>
                    <a:pt x="53" y="43"/>
                    <a:pt x="54" y="42"/>
                    <a:pt x="54" y="43"/>
                  </a:cubicBezTo>
                  <a:cubicBezTo>
                    <a:pt x="55" y="43"/>
                    <a:pt x="55" y="44"/>
                    <a:pt x="55" y="45"/>
                  </a:cubicBezTo>
                  <a:cubicBezTo>
                    <a:pt x="55" y="45"/>
                    <a:pt x="54" y="46"/>
                    <a:pt x="54" y="46"/>
                  </a:cubicBezTo>
                  <a:cubicBezTo>
                    <a:pt x="52" y="50"/>
                    <a:pt x="52" y="50"/>
                    <a:pt x="52" y="50"/>
                  </a:cubicBezTo>
                  <a:cubicBezTo>
                    <a:pt x="53" y="50"/>
                    <a:pt x="53" y="50"/>
                    <a:pt x="53" y="50"/>
                  </a:cubicBezTo>
                  <a:cubicBezTo>
                    <a:pt x="58" y="46"/>
                    <a:pt x="58" y="46"/>
                    <a:pt x="58" y="46"/>
                  </a:cubicBezTo>
                  <a:cubicBezTo>
                    <a:pt x="59" y="42"/>
                    <a:pt x="59" y="42"/>
                    <a:pt x="59" y="42"/>
                  </a:cubicBezTo>
                  <a:cubicBezTo>
                    <a:pt x="52" y="40"/>
                    <a:pt x="52" y="40"/>
                    <a:pt x="52" y="40"/>
                  </a:cubicBezTo>
                  <a:close/>
                  <a:moveTo>
                    <a:pt x="64" y="30"/>
                  </a:moveTo>
                  <a:cubicBezTo>
                    <a:pt x="55" y="27"/>
                    <a:pt x="55" y="27"/>
                    <a:pt x="55" y="27"/>
                  </a:cubicBezTo>
                  <a:cubicBezTo>
                    <a:pt x="54" y="31"/>
                    <a:pt x="53" y="34"/>
                    <a:pt x="51" y="38"/>
                  </a:cubicBezTo>
                  <a:cubicBezTo>
                    <a:pt x="54" y="39"/>
                    <a:pt x="57" y="40"/>
                    <a:pt x="59" y="41"/>
                  </a:cubicBezTo>
                  <a:cubicBezTo>
                    <a:pt x="61" y="38"/>
                    <a:pt x="63" y="34"/>
                    <a:pt x="64" y="30"/>
                  </a:cubicBezTo>
                  <a:close/>
                  <a:moveTo>
                    <a:pt x="23" y="50"/>
                  </a:moveTo>
                  <a:cubicBezTo>
                    <a:pt x="24" y="52"/>
                    <a:pt x="24" y="52"/>
                    <a:pt x="24" y="52"/>
                  </a:cubicBezTo>
                  <a:cubicBezTo>
                    <a:pt x="24" y="52"/>
                    <a:pt x="30" y="46"/>
                    <a:pt x="30" y="47"/>
                  </a:cubicBezTo>
                  <a:cubicBezTo>
                    <a:pt x="30" y="47"/>
                    <a:pt x="30" y="47"/>
                    <a:pt x="29" y="48"/>
                  </a:cubicBezTo>
                  <a:cubicBezTo>
                    <a:pt x="28" y="49"/>
                    <a:pt x="28" y="49"/>
                    <a:pt x="28" y="50"/>
                  </a:cubicBezTo>
                  <a:cubicBezTo>
                    <a:pt x="28" y="51"/>
                    <a:pt x="28" y="52"/>
                    <a:pt x="30" y="52"/>
                  </a:cubicBezTo>
                  <a:cubicBezTo>
                    <a:pt x="32" y="52"/>
                    <a:pt x="33" y="51"/>
                    <a:pt x="34" y="51"/>
                  </a:cubicBezTo>
                  <a:cubicBezTo>
                    <a:pt x="35" y="51"/>
                    <a:pt x="36" y="50"/>
                    <a:pt x="37" y="50"/>
                  </a:cubicBezTo>
                  <a:cubicBezTo>
                    <a:pt x="37" y="51"/>
                    <a:pt x="37" y="51"/>
                    <a:pt x="38" y="51"/>
                  </a:cubicBezTo>
                  <a:cubicBezTo>
                    <a:pt x="38" y="51"/>
                    <a:pt x="39" y="51"/>
                    <a:pt x="40" y="51"/>
                  </a:cubicBezTo>
                  <a:cubicBezTo>
                    <a:pt x="40" y="51"/>
                    <a:pt x="40" y="51"/>
                    <a:pt x="40" y="51"/>
                  </a:cubicBezTo>
                  <a:cubicBezTo>
                    <a:pt x="40" y="51"/>
                    <a:pt x="40" y="51"/>
                    <a:pt x="40" y="51"/>
                  </a:cubicBezTo>
                  <a:cubicBezTo>
                    <a:pt x="40" y="51"/>
                    <a:pt x="40" y="51"/>
                    <a:pt x="40" y="51"/>
                  </a:cubicBezTo>
                  <a:cubicBezTo>
                    <a:pt x="40" y="52"/>
                    <a:pt x="40" y="53"/>
                    <a:pt x="40" y="54"/>
                  </a:cubicBezTo>
                  <a:cubicBezTo>
                    <a:pt x="40" y="55"/>
                    <a:pt x="41" y="55"/>
                    <a:pt x="42" y="55"/>
                  </a:cubicBezTo>
                  <a:cubicBezTo>
                    <a:pt x="43" y="54"/>
                    <a:pt x="46" y="55"/>
                    <a:pt x="46" y="55"/>
                  </a:cubicBezTo>
                  <a:cubicBezTo>
                    <a:pt x="46" y="52"/>
                    <a:pt x="46" y="52"/>
                    <a:pt x="46" y="52"/>
                  </a:cubicBezTo>
                  <a:cubicBezTo>
                    <a:pt x="46" y="52"/>
                    <a:pt x="44" y="52"/>
                    <a:pt x="43" y="52"/>
                  </a:cubicBezTo>
                  <a:cubicBezTo>
                    <a:pt x="43" y="52"/>
                    <a:pt x="43" y="52"/>
                    <a:pt x="43" y="52"/>
                  </a:cubicBezTo>
                  <a:cubicBezTo>
                    <a:pt x="43" y="52"/>
                    <a:pt x="43" y="52"/>
                    <a:pt x="43" y="52"/>
                  </a:cubicBezTo>
                  <a:cubicBezTo>
                    <a:pt x="43" y="51"/>
                    <a:pt x="43" y="51"/>
                    <a:pt x="43" y="51"/>
                  </a:cubicBezTo>
                  <a:cubicBezTo>
                    <a:pt x="43" y="49"/>
                    <a:pt x="43" y="48"/>
                    <a:pt x="42" y="48"/>
                  </a:cubicBezTo>
                  <a:cubicBezTo>
                    <a:pt x="41" y="48"/>
                    <a:pt x="40" y="48"/>
                    <a:pt x="39" y="49"/>
                  </a:cubicBezTo>
                  <a:cubicBezTo>
                    <a:pt x="39" y="49"/>
                    <a:pt x="39" y="49"/>
                    <a:pt x="39" y="49"/>
                  </a:cubicBezTo>
                  <a:cubicBezTo>
                    <a:pt x="37" y="47"/>
                    <a:pt x="35" y="48"/>
                    <a:pt x="33" y="49"/>
                  </a:cubicBezTo>
                  <a:cubicBezTo>
                    <a:pt x="33" y="49"/>
                    <a:pt x="32" y="49"/>
                    <a:pt x="31" y="49"/>
                  </a:cubicBezTo>
                  <a:cubicBezTo>
                    <a:pt x="32" y="48"/>
                    <a:pt x="33" y="48"/>
                    <a:pt x="33" y="47"/>
                  </a:cubicBezTo>
                  <a:cubicBezTo>
                    <a:pt x="33" y="42"/>
                    <a:pt x="23" y="50"/>
                    <a:pt x="23"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7" name="组合 6"/>
          <p:cNvGrpSpPr/>
          <p:nvPr/>
        </p:nvGrpSpPr>
        <p:grpSpPr bwMode="auto">
          <a:xfrm>
            <a:off x="5505450" y="4310063"/>
            <a:ext cx="742950" cy="742950"/>
            <a:chOff x="5504937" y="4310063"/>
            <a:chExt cx="742950" cy="742950"/>
          </a:xfrm>
        </p:grpSpPr>
        <p:sp>
          <p:nvSpPr>
            <p:cNvPr id="14350" name="椭圆 28"/>
            <p:cNvSpPr>
              <a:spLocks noChangeArrowheads="1"/>
            </p:cNvSpPr>
            <p:nvPr/>
          </p:nvSpPr>
          <p:spPr bwMode="auto">
            <a:xfrm>
              <a:off x="5504937" y="4310063"/>
              <a:ext cx="742950" cy="742950"/>
            </a:xfrm>
            <a:prstGeom prst="ellipse">
              <a:avLst/>
            </a:pr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51" name="Freeform 21"/>
            <p:cNvSpPr>
              <a:spLocks noEditPoints="1" noChangeArrowheads="1"/>
            </p:cNvSpPr>
            <p:nvPr/>
          </p:nvSpPr>
          <p:spPr bwMode="auto">
            <a:xfrm>
              <a:off x="5626822" y="4538606"/>
              <a:ext cx="482670" cy="388892"/>
            </a:xfrm>
            <a:custGeom>
              <a:avLst/>
              <a:gdLst>
                <a:gd name="T0" fmla="*/ 212 w 228"/>
                <a:gd name="T1" fmla="*/ 150 h 202"/>
                <a:gd name="T2" fmla="*/ 142 w 228"/>
                <a:gd name="T3" fmla="*/ 150 h 202"/>
                <a:gd name="T4" fmla="*/ 0 w 228"/>
                <a:gd name="T5" fmla="*/ 0 h 202"/>
                <a:gd name="T6" fmla="*/ 173 w 228"/>
                <a:gd name="T7" fmla="*/ 95 h 202"/>
                <a:gd name="T8" fmla="*/ 166 w 228"/>
                <a:gd name="T9" fmla="*/ 103 h 202"/>
                <a:gd name="T10" fmla="*/ 156 w 228"/>
                <a:gd name="T11" fmla="*/ 107 h 202"/>
                <a:gd name="T12" fmla="*/ 154 w 228"/>
                <a:gd name="T13" fmla="*/ 117 h 202"/>
                <a:gd name="T14" fmla="*/ 148 w 228"/>
                <a:gd name="T15" fmla="*/ 126 h 202"/>
                <a:gd name="T16" fmla="*/ 153 w 228"/>
                <a:gd name="T17" fmla="*/ 135 h 202"/>
                <a:gd name="T18" fmla="*/ 153 w 228"/>
                <a:gd name="T19" fmla="*/ 146 h 202"/>
                <a:gd name="T20" fmla="*/ 163 w 228"/>
                <a:gd name="T21" fmla="*/ 150 h 202"/>
                <a:gd name="T22" fmla="*/ 169 w 228"/>
                <a:gd name="T23" fmla="*/ 159 h 202"/>
                <a:gd name="T24" fmla="*/ 180 w 228"/>
                <a:gd name="T25" fmla="*/ 157 h 202"/>
                <a:gd name="T26" fmla="*/ 190 w 228"/>
                <a:gd name="T27" fmla="*/ 160 h 202"/>
                <a:gd name="T28" fmla="*/ 197 w 228"/>
                <a:gd name="T29" fmla="*/ 153 h 202"/>
                <a:gd name="T30" fmla="*/ 207 w 228"/>
                <a:gd name="T31" fmla="*/ 149 h 202"/>
                <a:gd name="T32" fmla="*/ 209 w 228"/>
                <a:gd name="T33" fmla="*/ 139 h 202"/>
                <a:gd name="T34" fmla="*/ 215 w 228"/>
                <a:gd name="T35" fmla="*/ 130 h 202"/>
                <a:gd name="T36" fmla="*/ 210 w 228"/>
                <a:gd name="T37" fmla="*/ 121 h 202"/>
                <a:gd name="T38" fmla="*/ 210 w 228"/>
                <a:gd name="T39" fmla="*/ 110 h 202"/>
                <a:gd name="T40" fmla="*/ 200 w 228"/>
                <a:gd name="T41" fmla="*/ 105 h 202"/>
                <a:gd name="T42" fmla="*/ 194 w 228"/>
                <a:gd name="T43" fmla="*/ 97 h 202"/>
                <a:gd name="T44" fmla="*/ 183 w 228"/>
                <a:gd name="T45" fmla="*/ 99 h 202"/>
                <a:gd name="T46" fmla="*/ 143 w 228"/>
                <a:gd name="T47" fmla="*/ 192 h 202"/>
                <a:gd name="T48" fmla="*/ 171 w 228"/>
                <a:gd name="T49" fmla="*/ 187 h 202"/>
                <a:gd name="T50" fmla="*/ 175 w 228"/>
                <a:gd name="T51" fmla="*/ 161 h 202"/>
                <a:gd name="T52" fmla="*/ 163 w 228"/>
                <a:gd name="T53" fmla="*/ 162 h 202"/>
                <a:gd name="T54" fmla="*/ 157 w 228"/>
                <a:gd name="T55" fmla="*/ 152 h 202"/>
                <a:gd name="T56" fmla="*/ 146 w 228"/>
                <a:gd name="T57" fmla="*/ 183 h 202"/>
                <a:gd name="T58" fmla="*/ 204 w 228"/>
                <a:gd name="T59" fmla="*/ 152 h 202"/>
                <a:gd name="T60" fmla="*/ 199 w 228"/>
                <a:gd name="T61" fmla="*/ 162 h 202"/>
                <a:gd name="T62" fmla="*/ 188 w 228"/>
                <a:gd name="T63" fmla="*/ 163 h 202"/>
                <a:gd name="T64" fmla="*/ 209 w 228"/>
                <a:gd name="T65" fmla="*/ 188 h 202"/>
                <a:gd name="T66" fmla="*/ 157 w 228"/>
                <a:gd name="T67" fmla="*/ 128 h 202"/>
                <a:gd name="T68" fmla="*/ 199 w 228"/>
                <a:gd name="T69" fmla="*/ 110 h 202"/>
                <a:gd name="T70" fmla="*/ 158 w 228"/>
                <a:gd name="T71" fmla="*/ 128 h 202"/>
                <a:gd name="T72" fmla="*/ 198 w 228"/>
                <a:gd name="T73" fmla="*/ 111 h 202"/>
                <a:gd name="T74" fmla="*/ 145 w 228"/>
                <a:gd name="T75" fmla="*/ 135 h 202"/>
                <a:gd name="T76" fmla="*/ 149 w 228"/>
                <a:gd name="T77" fmla="*/ 124 h 202"/>
                <a:gd name="T78" fmla="*/ 148 w 228"/>
                <a:gd name="T79" fmla="*/ 112 h 202"/>
                <a:gd name="T80" fmla="*/ 158 w 228"/>
                <a:gd name="T81" fmla="*/ 106 h 202"/>
                <a:gd name="T82" fmla="*/ 164 w 228"/>
                <a:gd name="T83" fmla="*/ 95 h 202"/>
                <a:gd name="T84" fmla="*/ 175 w 228"/>
                <a:gd name="T85" fmla="*/ 96 h 202"/>
                <a:gd name="T86" fmla="*/ 186 w 228"/>
                <a:gd name="T87" fmla="*/ 91 h 202"/>
                <a:gd name="T88" fmla="*/ 195 w 228"/>
                <a:gd name="T89" fmla="*/ 98 h 202"/>
                <a:gd name="T90" fmla="*/ 207 w 228"/>
                <a:gd name="T91" fmla="*/ 101 h 202"/>
                <a:gd name="T92" fmla="*/ 34 w 228"/>
                <a:gd name="T93" fmla="*/ 126 h 202"/>
                <a:gd name="T94" fmla="*/ 90 w 228"/>
                <a:gd name="T95" fmla="*/ 126 h 202"/>
                <a:gd name="T96" fmla="*/ 45 w 228"/>
                <a:gd name="T97" fmla="*/ 55 h 202"/>
                <a:gd name="T98" fmla="*/ 45 w 228"/>
                <a:gd name="T99" fmla="*/ 44 h 202"/>
                <a:gd name="T100" fmla="*/ 45 w 228"/>
                <a:gd name="T101" fmla="*/ 64 h 202"/>
                <a:gd name="T102" fmla="*/ 45 w 228"/>
                <a:gd name="T103" fmla="*/ 84 h 202"/>
                <a:gd name="T104" fmla="*/ 45 w 228"/>
                <a:gd name="T105" fmla="*/ 7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8" h="202">
                  <a:moveTo>
                    <a:pt x="0" y="0"/>
                  </a:moveTo>
                  <a:cubicBezTo>
                    <a:pt x="228" y="0"/>
                    <a:pt x="228" y="0"/>
                    <a:pt x="228" y="0"/>
                  </a:cubicBezTo>
                  <a:cubicBezTo>
                    <a:pt x="228" y="160"/>
                    <a:pt x="228" y="160"/>
                    <a:pt x="228" y="160"/>
                  </a:cubicBezTo>
                  <a:cubicBezTo>
                    <a:pt x="215" y="160"/>
                    <a:pt x="215" y="160"/>
                    <a:pt x="215" y="160"/>
                  </a:cubicBezTo>
                  <a:cubicBezTo>
                    <a:pt x="212" y="150"/>
                    <a:pt x="212" y="150"/>
                    <a:pt x="212" y="150"/>
                  </a:cubicBezTo>
                  <a:cubicBezTo>
                    <a:pt x="219" y="150"/>
                    <a:pt x="219" y="150"/>
                    <a:pt x="219" y="150"/>
                  </a:cubicBezTo>
                  <a:cubicBezTo>
                    <a:pt x="219" y="11"/>
                    <a:pt x="219" y="11"/>
                    <a:pt x="219" y="11"/>
                  </a:cubicBezTo>
                  <a:cubicBezTo>
                    <a:pt x="11" y="11"/>
                    <a:pt x="11" y="11"/>
                    <a:pt x="11" y="11"/>
                  </a:cubicBezTo>
                  <a:cubicBezTo>
                    <a:pt x="11" y="150"/>
                    <a:pt x="11" y="150"/>
                    <a:pt x="11" y="150"/>
                  </a:cubicBezTo>
                  <a:cubicBezTo>
                    <a:pt x="142" y="150"/>
                    <a:pt x="142" y="150"/>
                    <a:pt x="142" y="150"/>
                  </a:cubicBezTo>
                  <a:cubicBezTo>
                    <a:pt x="156" y="150"/>
                    <a:pt x="156" y="150"/>
                    <a:pt x="156" y="150"/>
                  </a:cubicBezTo>
                  <a:cubicBezTo>
                    <a:pt x="152" y="160"/>
                    <a:pt x="152" y="160"/>
                    <a:pt x="152" y="160"/>
                  </a:cubicBezTo>
                  <a:cubicBezTo>
                    <a:pt x="142" y="160"/>
                    <a:pt x="142" y="160"/>
                    <a:pt x="142" y="160"/>
                  </a:cubicBezTo>
                  <a:cubicBezTo>
                    <a:pt x="0" y="160"/>
                    <a:pt x="0" y="160"/>
                    <a:pt x="0" y="160"/>
                  </a:cubicBezTo>
                  <a:cubicBezTo>
                    <a:pt x="0" y="0"/>
                    <a:pt x="0" y="0"/>
                    <a:pt x="0" y="0"/>
                  </a:cubicBezTo>
                  <a:close/>
                  <a:moveTo>
                    <a:pt x="181" y="94"/>
                  </a:moveTo>
                  <a:cubicBezTo>
                    <a:pt x="180" y="99"/>
                    <a:pt x="180" y="99"/>
                    <a:pt x="180" y="99"/>
                  </a:cubicBezTo>
                  <a:cubicBezTo>
                    <a:pt x="177" y="95"/>
                    <a:pt x="177" y="95"/>
                    <a:pt x="177" y="95"/>
                  </a:cubicBezTo>
                  <a:cubicBezTo>
                    <a:pt x="176" y="99"/>
                    <a:pt x="176" y="99"/>
                    <a:pt x="176" y="99"/>
                  </a:cubicBezTo>
                  <a:cubicBezTo>
                    <a:pt x="173" y="95"/>
                    <a:pt x="173" y="95"/>
                    <a:pt x="173" y="95"/>
                  </a:cubicBezTo>
                  <a:cubicBezTo>
                    <a:pt x="172" y="100"/>
                    <a:pt x="172" y="100"/>
                    <a:pt x="172" y="100"/>
                  </a:cubicBezTo>
                  <a:cubicBezTo>
                    <a:pt x="169" y="97"/>
                    <a:pt x="169" y="97"/>
                    <a:pt x="169" y="97"/>
                  </a:cubicBezTo>
                  <a:cubicBezTo>
                    <a:pt x="169" y="101"/>
                    <a:pt x="169" y="101"/>
                    <a:pt x="169" y="101"/>
                  </a:cubicBezTo>
                  <a:cubicBezTo>
                    <a:pt x="165" y="99"/>
                    <a:pt x="165" y="99"/>
                    <a:pt x="165" y="99"/>
                  </a:cubicBezTo>
                  <a:cubicBezTo>
                    <a:pt x="166" y="103"/>
                    <a:pt x="166" y="103"/>
                    <a:pt x="166" y="103"/>
                  </a:cubicBezTo>
                  <a:cubicBezTo>
                    <a:pt x="162" y="101"/>
                    <a:pt x="162" y="101"/>
                    <a:pt x="162" y="101"/>
                  </a:cubicBezTo>
                  <a:cubicBezTo>
                    <a:pt x="163" y="105"/>
                    <a:pt x="163" y="105"/>
                    <a:pt x="163" y="105"/>
                  </a:cubicBezTo>
                  <a:cubicBezTo>
                    <a:pt x="159" y="103"/>
                    <a:pt x="159" y="103"/>
                    <a:pt x="159" y="103"/>
                  </a:cubicBezTo>
                  <a:cubicBezTo>
                    <a:pt x="160" y="108"/>
                    <a:pt x="160" y="108"/>
                    <a:pt x="160" y="108"/>
                  </a:cubicBezTo>
                  <a:cubicBezTo>
                    <a:pt x="156" y="107"/>
                    <a:pt x="156" y="107"/>
                    <a:pt x="156" y="107"/>
                  </a:cubicBezTo>
                  <a:cubicBezTo>
                    <a:pt x="158" y="111"/>
                    <a:pt x="158" y="111"/>
                    <a:pt x="158" y="111"/>
                  </a:cubicBezTo>
                  <a:cubicBezTo>
                    <a:pt x="153" y="110"/>
                    <a:pt x="153" y="110"/>
                    <a:pt x="153" y="110"/>
                  </a:cubicBezTo>
                  <a:cubicBezTo>
                    <a:pt x="156" y="114"/>
                    <a:pt x="156" y="114"/>
                    <a:pt x="156" y="114"/>
                  </a:cubicBezTo>
                  <a:cubicBezTo>
                    <a:pt x="151" y="114"/>
                    <a:pt x="151" y="114"/>
                    <a:pt x="151" y="114"/>
                  </a:cubicBezTo>
                  <a:cubicBezTo>
                    <a:pt x="154" y="117"/>
                    <a:pt x="154" y="117"/>
                    <a:pt x="154" y="117"/>
                  </a:cubicBezTo>
                  <a:cubicBezTo>
                    <a:pt x="150" y="117"/>
                    <a:pt x="150" y="117"/>
                    <a:pt x="150" y="117"/>
                  </a:cubicBezTo>
                  <a:cubicBezTo>
                    <a:pt x="153" y="121"/>
                    <a:pt x="153" y="121"/>
                    <a:pt x="153" y="121"/>
                  </a:cubicBezTo>
                  <a:cubicBezTo>
                    <a:pt x="149" y="122"/>
                    <a:pt x="149" y="122"/>
                    <a:pt x="149" y="122"/>
                  </a:cubicBezTo>
                  <a:cubicBezTo>
                    <a:pt x="152" y="124"/>
                    <a:pt x="152" y="124"/>
                    <a:pt x="152" y="124"/>
                  </a:cubicBezTo>
                  <a:cubicBezTo>
                    <a:pt x="148" y="126"/>
                    <a:pt x="148" y="126"/>
                    <a:pt x="148" y="126"/>
                  </a:cubicBezTo>
                  <a:cubicBezTo>
                    <a:pt x="152" y="128"/>
                    <a:pt x="152" y="128"/>
                    <a:pt x="152" y="128"/>
                  </a:cubicBezTo>
                  <a:cubicBezTo>
                    <a:pt x="148" y="130"/>
                    <a:pt x="148" y="130"/>
                    <a:pt x="148" y="130"/>
                  </a:cubicBezTo>
                  <a:cubicBezTo>
                    <a:pt x="152" y="131"/>
                    <a:pt x="152" y="131"/>
                    <a:pt x="152" y="131"/>
                  </a:cubicBezTo>
                  <a:cubicBezTo>
                    <a:pt x="149" y="134"/>
                    <a:pt x="149" y="134"/>
                    <a:pt x="149" y="134"/>
                  </a:cubicBezTo>
                  <a:cubicBezTo>
                    <a:pt x="153" y="135"/>
                    <a:pt x="153" y="135"/>
                    <a:pt x="153" y="135"/>
                  </a:cubicBezTo>
                  <a:cubicBezTo>
                    <a:pt x="150" y="138"/>
                    <a:pt x="150" y="138"/>
                    <a:pt x="150" y="138"/>
                  </a:cubicBezTo>
                  <a:cubicBezTo>
                    <a:pt x="154" y="139"/>
                    <a:pt x="154" y="139"/>
                    <a:pt x="154" y="139"/>
                  </a:cubicBezTo>
                  <a:cubicBezTo>
                    <a:pt x="151" y="142"/>
                    <a:pt x="151" y="142"/>
                    <a:pt x="151" y="142"/>
                  </a:cubicBezTo>
                  <a:cubicBezTo>
                    <a:pt x="156" y="142"/>
                    <a:pt x="156" y="142"/>
                    <a:pt x="156" y="142"/>
                  </a:cubicBezTo>
                  <a:cubicBezTo>
                    <a:pt x="153" y="146"/>
                    <a:pt x="153" y="146"/>
                    <a:pt x="153" y="146"/>
                  </a:cubicBezTo>
                  <a:cubicBezTo>
                    <a:pt x="158" y="145"/>
                    <a:pt x="158" y="145"/>
                    <a:pt x="158" y="145"/>
                  </a:cubicBezTo>
                  <a:cubicBezTo>
                    <a:pt x="156" y="149"/>
                    <a:pt x="156" y="149"/>
                    <a:pt x="156" y="149"/>
                  </a:cubicBezTo>
                  <a:cubicBezTo>
                    <a:pt x="160" y="148"/>
                    <a:pt x="160" y="148"/>
                    <a:pt x="160" y="148"/>
                  </a:cubicBezTo>
                  <a:cubicBezTo>
                    <a:pt x="159" y="152"/>
                    <a:pt x="159" y="152"/>
                    <a:pt x="159" y="152"/>
                  </a:cubicBezTo>
                  <a:cubicBezTo>
                    <a:pt x="163" y="150"/>
                    <a:pt x="163" y="150"/>
                    <a:pt x="163" y="150"/>
                  </a:cubicBezTo>
                  <a:cubicBezTo>
                    <a:pt x="162" y="155"/>
                    <a:pt x="162" y="155"/>
                    <a:pt x="162" y="155"/>
                  </a:cubicBezTo>
                  <a:cubicBezTo>
                    <a:pt x="166" y="153"/>
                    <a:pt x="166" y="153"/>
                    <a:pt x="166" y="153"/>
                  </a:cubicBezTo>
                  <a:cubicBezTo>
                    <a:pt x="165" y="157"/>
                    <a:pt x="165" y="157"/>
                    <a:pt x="165" y="157"/>
                  </a:cubicBezTo>
                  <a:cubicBezTo>
                    <a:pt x="169" y="154"/>
                    <a:pt x="169" y="154"/>
                    <a:pt x="169" y="154"/>
                  </a:cubicBezTo>
                  <a:cubicBezTo>
                    <a:pt x="169" y="159"/>
                    <a:pt x="169" y="159"/>
                    <a:pt x="169" y="159"/>
                  </a:cubicBezTo>
                  <a:cubicBezTo>
                    <a:pt x="172" y="156"/>
                    <a:pt x="172" y="156"/>
                    <a:pt x="172" y="156"/>
                  </a:cubicBezTo>
                  <a:cubicBezTo>
                    <a:pt x="173" y="160"/>
                    <a:pt x="173" y="160"/>
                    <a:pt x="173" y="160"/>
                  </a:cubicBezTo>
                  <a:cubicBezTo>
                    <a:pt x="176" y="157"/>
                    <a:pt x="176" y="157"/>
                    <a:pt x="176" y="157"/>
                  </a:cubicBezTo>
                  <a:cubicBezTo>
                    <a:pt x="177" y="161"/>
                    <a:pt x="177" y="161"/>
                    <a:pt x="177" y="161"/>
                  </a:cubicBezTo>
                  <a:cubicBezTo>
                    <a:pt x="180" y="157"/>
                    <a:pt x="180" y="157"/>
                    <a:pt x="180" y="157"/>
                  </a:cubicBezTo>
                  <a:cubicBezTo>
                    <a:pt x="181" y="161"/>
                    <a:pt x="181" y="161"/>
                    <a:pt x="181" y="161"/>
                  </a:cubicBezTo>
                  <a:cubicBezTo>
                    <a:pt x="183" y="157"/>
                    <a:pt x="183" y="157"/>
                    <a:pt x="183" y="157"/>
                  </a:cubicBezTo>
                  <a:cubicBezTo>
                    <a:pt x="186" y="161"/>
                    <a:pt x="186" y="161"/>
                    <a:pt x="186" y="161"/>
                  </a:cubicBezTo>
                  <a:cubicBezTo>
                    <a:pt x="187" y="157"/>
                    <a:pt x="187" y="157"/>
                    <a:pt x="187" y="157"/>
                  </a:cubicBezTo>
                  <a:cubicBezTo>
                    <a:pt x="190" y="160"/>
                    <a:pt x="190" y="160"/>
                    <a:pt x="190" y="160"/>
                  </a:cubicBezTo>
                  <a:cubicBezTo>
                    <a:pt x="190" y="156"/>
                    <a:pt x="190" y="156"/>
                    <a:pt x="190" y="156"/>
                  </a:cubicBezTo>
                  <a:cubicBezTo>
                    <a:pt x="194" y="159"/>
                    <a:pt x="194" y="159"/>
                    <a:pt x="194" y="159"/>
                  </a:cubicBezTo>
                  <a:cubicBezTo>
                    <a:pt x="194" y="154"/>
                    <a:pt x="194" y="154"/>
                    <a:pt x="194" y="154"/>
                  </a:cubicBezTo>
                  <a:cubicBezTo>
                    <a:pt x="197" y="157"/>
                    <a:pt x="197" y="157"/>
                    <a:pt x="197" y="157"/>
                  </a:cubicBezTo>
                  <a:cubicBezTo>
                    <a:pt x="197" y="153"/>
                    <a:pt x="197" y="153"/>
                    <a:pt x="197" y="153"/>
                  </a:cubicBezTo>
                  <a:cubicBezTo>
                    <a:pt x="201" y="155"/>
                    <a:pt x="201" y="155"/>
                    <a:pt x="201" y="155"/>
                  </a:cubicBezTo>
                  <a:cubicBezTo>
                    <a:pt x="200" y="150"/>
                    <a:pt x="200" y="150"/>
                    <a:pt x="200" y="150"/>
                  </a:cubicBezTo>
                  <a:cubicBezTo>
                    <a:pt x="204" y="152"/>
                    <a:pt x="204" y="152"/>
                    <a:pt x="204" y="152"/>
                  </a:cubicBezTo>
                  <a:cubicBezTo>
                    <a:pt x="203" y="148"/>
                    <a:pt x="203" y="148"/>
                    <a:pt x="203" y="148"/>
                  </a:cubicBezTo>
                  <a:cubicBezTo>
                    <a:pt x="207" y="149"/>
                    <a:pt x="207" y="149"/>
                    <a:pt x="207" y="149"/>
                  </a:cubicBezTo>
                  <a:cubicBezTo>
                    <a:pt x="205" y="145"/>
                    <a:pt x="205" y="145"/>
                    <a:pt x="205" y="145"/>
                  </a:cubicBezTo>
                  <a:cubicBezTo>
                    <a:pt x="210" y="146"/>
                    <a:pt x="210" y="146"/>
                    <a:pt x="210" y="146"/>
                  </a:cubicBezTo>
                  <a:cubicBezTo>
                    <a:pt x="207" y="142"/>
                    <a:pt x="207" y="142"/>
                    <a:pt x="207" y="142"/>
                  </a:cubicBezTo>
                  <a:cubicBezTo>
                    <a:pt x="212" y="142"/>
                    <a:pt x="212" y="142"/>
                    <a:pt x="212" y="142"/>
                  </a:cubicBezTo>
                  <a:cubicBezTo>
                    <a:pt x="209" y="139"/>
                    <a:pt x="209" y="139"/>
                    <a:pt x="209" y="139"/>
                  </a:cubicBezTo>
                  <a:cubicBezTo>
                    <a:pt x="213" y="138"/>
                    <a:pt x="213" y="138"/>
                    <a:pt x="213" y="138"/>
                  </a:cubicBezTo>
                  <a:cubicBezTo>
                    <a:pt x="210" y="135"/>
                    <a:pt x="210" y="135"/>
                    <a:pt x="210" y="135"/>
                  </a:cubicBezTo>
                  <a:cubicBezTo>
                    <a:pt x="214" y="134"/>
                    <a:pt x="214" y="134"/>
                    <a:pt x="214" y="134"/>
                  </a:cubicBezTo>
                  <a:cubicBezTo>
                    <a:pt x="211" y="131"/>
                    <a:pt x="211" y="131"/>
                    <a:pt x="211" y="131"/>
                  </a:cubicBezTo>
                  <a:cubicBezTo>
                    <a:pt x="215" y="130"/>
                    <a:pt x="215" y="130"/>
                    <a:pt x="215" y="130"/>
                  </a:cubicBezTo>
                  <a:cubicBezTo>
                    <a:pt x="211" y="128"/>
                    <a:pt x="211" y="128"/>
                    <a:pt x="211" y="128"/>
                  </a:cubicBezTo>
                  <a:cubicBezTo>
                    <a:pt x="215" y="126"/>
                    <a:pt x="215" y="126"/>
                    <a:pt x="215" y="126"/>
                  </a:cubicBezTo>
                  <a:cubicBezTo>
                    <a:pt x="211" y="124"/>
                    <a:pt x="211" y="124"/>
                    <a:pt x="211" y="124"/>
                  </a:cubicBezTo>
                  <a:cubicBezTo>
                    <a:pt x="214" y="122"/>
                    <a:pt x="214" y="122"/>
                    <a:pt x="214" y="122"/>
                  </a:cubicBezTo>
                  <a:cubicBezTo>
                    <a:pt x="210" y="121"/>
                    <a:pt x="210" y="121"/>
                    <a:pt x="210" y="121"/>
                  </a:cubicBezTo>
                  <a:cubicBezTo>
                    <a:pt x="213" y="117"/>
                    <a:pt x="213" y="117"/>
                    <a:pt x="213" y="117"/>
                  </a:cubicBezTo>
                  <a:cubicBezTo>
                    <a:pt x="209" y="117"/>
                    <a:pt x="209" y="117"/>
                    <a:pt x="209" y="117"/>
                  </a:cubicBezTo>
                  <a:cubicBezTo>
                    <a:pt x="212" y="114"/>
                    <a:pt x="212" y="114"/>
                    <a:pt x="212" y="114"/>
                  </a:cubicBezTo>
                  <a:cubicBezTo>
                    <a:pt x="207" y="114"/>
                    <a:pt x="207" y="114"/>
                    <a:pt x="207" y="114"/>
                  </a:cubicBezTo>
                  <a:cubicBezTo>
                    <a:pt x="210" y="110"/>
                    <a:pt x="210" y="110"/>
                    <a:pt x="210" y="110"/>
                  </a:cubicBezTo>
                  <a:cubicBezTo>
                    <a:pt x="205" y="111"/>
                    <a:pt x="205" y="111"/>
                    <a:pt x="205" y="111"/>
                  </a:cubicBezTo>
                  <a:cubicBezTo>
                    <a:pt x="207" y="107"/>
                    <a:pt x="207" y="107"/>
                    <a:pt x="207" y="107"/>
                  </a:cubicBezTo>
                  <a:cubicBezTo>
                    <a:pt x="203" y="108"/>
                    <a:pt x="203" y="108"/>
                    <a:pt x="203" y="108"/>
                  </a:cubicBezTo>
                  <a:cubicBezTo>
                    <a:pt x="204" y="103"/>
                    <a:pt x="204" y="103"/>
                    <a:pt x="204" y="103"/>
                  </a:cubicBezTo>
                  <a:cubicBezTo>
                    <a:pt x="200" y="105"/>
                    <a:pt x="200" y="105"/>
                    <a:pt x="200" y="105"/>
                  </a:cubicBezTo>
                  <a:cubicBezTo>
                    <a:pt x="201" y="101"/>
                    <a:pt x="201" y="101"/>
                    <a:pt x="201" y="101"/>
                  </a:cubicBezTo>
                  <a:cubicBezTo>
                    <a:pt x="197" y="103"/>
                    <a:pt x="197" y="103"/>
                    <a:pt x="197" y="103"/>
                  </a:cubicBezTo>
                  <a:cubicBezTo>
                    <a:pt x="197" y="99"/>
                    <a:pt x="197" y="99"/>
                    <a:pt x="197" y="99"/>
                  </a:cubicBezTo>
                  <a:cubicBezTo>
                    <a:pt x="194" y="101"/>
                    <a:pt x="194" y="101"/>
                    <a:pt x="194" y="101"/>
                  </a:cubicBezTo>
                  <a:cubicBezTo>
                    <a:pt x="194" y="97"/>
                    <a:pt x="194" y="97"/>
                    <a:pt x="194" y="97"/>
                  </a:cubicBezTo>
                  <a:cubicBezTo>
                    <a:pt x="190" y="100"/>
                    <a:pt x="190" y="100"/>
                    <a:pt x="190" y="100"/>
                  </a:cubicBezTo>
                  <a:cubicBezTo>
                    <a:pt x="190" y="95"/>
                    <a:pt x="190" y="95"/>
                    <a:pt x="190" y="95"/>
                  </a:cubicBezTo>
                  <a:cubicBezTo>
                    <a:pt x="187" y="99"/>
                    <a:pt x="187" y="99"/>
                    <a:pt x="187" y="99"/>
                  </a:cubicBezTo>
                  <a:cubicBezTo>
                    <a:pt x="186" y="95"/>
                    <a:pt x="186" y="95"/>
                    <a:pt x="186" y="95"/>
                  </a:cubicBezTo>
                  <a:cubicBezTo>
                    <a:pt x="183" y="99"/>
                    <a:pt x="183" y="99"/>
                    <a:pt x="183" y="99"/>
                  </a:cubicBezTo>
                  <a:cubicBezTo>
                    <a:pt x="181" y="94"/>
                    <a:pt x="181" y="94"/>
                    <a:pt x="181" y="94"/>
                  </a:cubicBezTo>
                  <a:close/>
                  <a:moveTo>
                    <a:pt x="146" y="183"/>
                  </a:moveTo>
                  <a:cubicBezTo>
                    <a:pt x="145" y="183"/>
                    <a:pt x="145" y="184"/>
                    <a:pt x="145" y="184"/>
                  </a:cubicBezTo>
                  <a:cubicBezTo>
                    <a:pt x="145" y="184"/>
                    <a:pt x="145" y="184"/>
                    <a:pt x="145" y="184"/>
                  </a:cubicBezTo>
                  <a:cubicBezTo>
                    <a:pt x="143" y="192"/>
                    <a:pt x="143" y="192"/>
                    <a:pt x="143" y="192"/>
                  </a:cubicBezTo>
                  <a:cubicBezTo>
                    <a:pt x="158" y="190"/>
                    <a:pt x="158" y="190"/>
                    <a:pt x="158" y="190"/>
                  </a:cubicBezTo>
                  <a:cubicBezTo>
                    <a:pt x="166" y="202"/>
                    <a:pt x="166" y="202"/>
                    <a:pt x="166" y="202"/>
                  </a:cubicBezTo>
                  <a:cubicBezTo>
                    <a:pt x="171" y="188"/>
                    <a:pt x="171" y="188"/>
                    <a:pt x="171" y="188"/>
                  </a:cubicBezTo>
                  <a:cubicBezTo>
                    <a:pt x="171" y="188"/>
                    <a:pt x="171" y="188"/>
                    <a:pt x="171" y="188"/>
                  </a:cubicBezTo>
                  <a:cubicBezTo>
                    <a:pt x="171" y="187"/>
                    <a:pt x="171" y="187"/>
                    <a:pt x="171" y="187"/>
                  </a:cubicBezTo>
                  <a:cubicBezTo>
                    <a:pt x="171" y="187"/>
                    <a:pt x="171" y="187"/>
                    <a:pt x="171" y="187"/>
                  </a:cubicBezTo>
                  <a:cubicBezTo>
                    <a:pt x="179" y="163"/>
                    <a:pt x="179" y="163"/>
                    <a:pt x="179" y="163"/>
                  </a:cubicBezTo>
                  <a:cubicBezTo>
                    <a:pt x="179" y="162"/>
                    <a:pt x="179" y="162"/>
                    <a:pt x="179" y="162"/>
                  </a:cubicBezTo>
                  <a:cubicBezTo>
                    <a:pt x="176" y="166"/>
                    <a:pt x="176" y="166"/>
                    <a:pt x="176" y="166"/>
                  </a:cubicBezTo>
                  <a:cubicBezTo>
                    <a:pt x="175" y="161"/>
                    <a:pt x="175" y="161"/>
                    <a:pt x="175" y="161"/>
                  </a:cubicBezTo>
                  <a:cubicBezTo>
                    <a:pt x="172" y="165"/>
                    <a:pt x="172" y="165"/>
                    <a:pt x="172" y="165"/>
                  </a:cubicBezTo>
                  <a:cubicBezTo>
                    <a:pt x="171" y="160"/>
                    <a:pt x="171" y="160"/>
                    <a:pt x="171" y="160"/>
                  </a:cubicBezTo>
                  <a:cubicBezTo>
                    <a:pt x="167" y="164"/>
                    <a:pt x="167" y="164"/>
                    <a:pt x="167" y="164"/>
                  </a:cubicBezTo>
                  <a:cubicBezTo>
                    <a:pt x="167" y="159"/>
                    <a:pt x="167" y="159"/>
                    <a:pt x="167" y="159"/>
                  </a:cubicBezTo>
                  <a:cubicBezTo>
                    <a:pt x="163" y="162"/>
                    <a:pt x="163" y="162"/>
                    <a:pt x="163" y="162"/>
                  </a:cubicBezTo>
                  <a:cubicBezTo>
                    <a:pt x="163" y="157"/>
                    <a:pt x="163" y="157"/>
                    <a:pt x="163" y="157"/>
                  </a:cubicBezTo>
                  <a:cubicBezTo>
                    <a:pt x="159" y="159"/>
                    <a:pt x="159" y="159"/>
                    <a:pt x="159" y="159"/>
                  </a:cubicBezTo>
                  <a:cubicBezTo>
                    <a:pt x="160" y="154"/>
                    <a:pt x="160" y="154"/>
                    <a:pt x="160" y="154"/>
                  </a:cubicBezTo>
                  <a:cubicBezTo>
                    <a:pt x="155" y="156"/>
                    <a:pt x="155" y="156"/>
                    <a:pt x="155" y="156"/>
                  </a:cubicBezTo>
                  <a:cubicBezTo>
                    <a:pt x="157" y="152"/>
                    <a:pt x="157" y="152"/>
                    <a:pt x="157" y="152"/>
                  </a:cubicBezTo>
                  <a:cubicBezTo>
                    <a:pt x="157" y="152"/>
                    <a:pt x="157" y="152"/>
                    <a:pt x="157" y="152"/>
                  </a:cubicBezTo>
                  <a:cubicBezTo>
                    <a:pt x="148" y="177"/>
                    <a:pt x="148" y="177"/>
                    <a:pt x="148" y="177"/>
                  </a:cubicBezTo>
                  <a:cubicBezTo>
                    <a:pt x="148" y="177"/>
                    <a:pt x="148" y="177"/>
                    <a:pt x="148" y="178"/>
                  </a:cubicBezTo>
                  <a:cubicBezTo>
                    <a:pt x="148" y="178"/>
                    <a:pt x="148" y="178"/>
                    <a:pt x="148" y="178"/>
                  </a:cubicBezTo>
                  <a:cubicBezTo>
                    <a:pt x="146" y="183"/>
                    <a:pt x="146" y="183"/>
                    <a:pt x="146" y="183"/>
                  </a:cubicBezTo>
                  <a:cubicBezTo>
                    <a:pt x="146" y="183"/>
                    <a:pt x="146" y="183"/>
                    <a:pt x="146" y="183"/>
                  </a:cubicBezTo>
                  <a:close/>
                  <a:moveTo>
                    <a:pt x="210" y="149"/>
                  </a:moveTo>
                  <a:cubicBezTo>
                    <a:pt x="207" y="148"/>
                    <a:pt x="207" y="148"/>
                    <a:pt x="207" y="148"/>
                  </a:cubicBezTo>
                  <a:cubicBezTo>
                    <a:pt x="209" y="153"/>
                    <a:pt x="209" y="153"/>
                    <a:pt x="209" y="153"/>
                  </a:cubicBezTo>
                  <a:cubicBezTo>
                    <a:pt x="204" y="152"/>
                    <a:pt x="204" y="152"/>
                    <a:pt x="204" y="152"/>
                  </a:cubicBezTo>
                  <a:cubicBezTo>
                    <a:pt x="206" y="156"/>
                    <a:pt x="206" y="156"/>
                    <a:pt x="206" y="156"/>
                  </a:cubicBezTo>
                  <a:cubicBezTo>
                    <a:pt x="201" y="154"/>
                    <a:pt x="201" y="154"/>
                    <a:pt x="201" y="154"/>
                  </a:cubicBezTo>
                  <a:cubicBezTo>
                    <a:pt x="202" y="159"/>
                    <a:pt x="202" y="159"/>
                    <a:pt x="202" y="159"/>
                  </a:cubicBezTo>
                  <a:cubicBezTo>
                    <a:pt x="198" y="157"/>
                    <a:pt x="198" y="157"/>
                    <a:pt x="198" y="157"/>
                  </a:cubicBezTo>
                  <a:cubicBezTo>
                    <a:pt x="199" y="162"/>
                    <a:pt x="199" y="162"/>
                    <a:pt x="199" y="162"/>
                  </a:cubicBezTo>
                  <a:cubicBezTo>
                    <a:pt x="195" y="159"/>
                    <a:pt x="195" y="159"/>
                    <a:pt x="195" y="159"/>
                  </a:cubicBezTo>
                  <a:cubicBezTo>
                    <a:pt x="194" y="164"/>
                    <a:pt x="194" y="164"/>
                    <a:pt x="194" y="164"/>
                  </a:cubicBezTo>
                  <a:cubicBezTo>
                    <a:pt x="191" y="160"/>
                    <a:pt x="191" y="160"/>
                    <a:pt x="191" y="160"/>
                  </a:cubicBezTo>
                  <a:cubicBezTo>
                    <a:pt x="190" y="165"/>
                    <a:pt x="190" y="165"/>
                    <a:pt x="190" y="165"/>
                  </a:cubicBezTo>
                  <a:cubicBezTo>
                    <a:pt x="188" y="163"/>
                    <a:pt x="188" y="163"/>
                    <a:pt x="188" y="163"/>
                  </a:cubicBezTo>
                  <a:cubicBezTo>
                    <a:pt x="195" y="183"/>
                    <a:pt x="195" y="183"/>
                    <a:pt x="195" y="183"/>
                  </a:cubicBezTo>
                  <a:cubicBezTo>
                    <a:pt x="195" y="183"/>
                    <a:pt x="195" y="183"/>
                    <a:pt x="195" y="183"/>
                  </a:cubicBezTo>
                  <a:cubicBezTo>
                    <a:pt x="196" y="184"/>
                    <a:pt x="196" y="184"/>
                    <a:pt x="196" y="184"/>
                  </a:cubicBezTo>
                  <a:cubicBezTo>
                    <a:pt x="201" y="200"/>
                    <a:pt x="201" y="200"/>
                    <a:pt x="201" y="200"/>
                  </a:cubicBezTo>
                  <a:cubicBezTo>
                    <a:pt x="209" y="188"/>
                    <a:pt x="209" y="188"/>
                    <a:pt x="209" y="188"/>
                  </a:cubicBezTo>
                  <a:cubicBezTo>
                    <a:pt x="224" y="190"/>
                    <a:pt x="224" y="190"/>
                    <a:pt x="224" y="190"/>
                  </a:cubicBezTo>
                  <a:cubicBezTo>
                    <a:pt x="210" y="149"/>
                    <a:pt x="210" y="149"/>
                    <a:pt x="210" y="149"/>
                  </a:cubicBezTo>
                  <a:close/>
                  <a:moveTo>
                    <a:pt x="181" y="103"/>
                  </a:moveTo>
                  <a:cubicBezTo>
                    <a:pt x="175" y="103"/>
                    <a:pt x="168" y="106"/>
                    <a:pt x="164" y="110"/>
                  </a:cubicBezTo>
                  <a:cubicBezTo>
                    <a:pt x="159" y="115"/>
                    <a:pt x="157" y="121"/>
                    <a:pt x="157" y="128"/>
                  </a:cubicBezTo>
                  <a:cubicBezTo>
                    <a:pt x="157" y="135"/>
                    <a:pt x="159" y="141"/>
                    <a:pt x="164" y="145"/>
                  </a:cubicBezTo>
                  <a:cubicBezTo>
                    <a:pt x="168" y="150"/>
                    <a:pt x="175" y="153"/>
                    <a:pt x="181" y="153"/>
                  </a:cubicBezTo>
                  <a:cubicBezTo>
                    <a:pt x="188" y="153"/>
                    <a:pt x="194" y="150"/>
                    <a:pt x="199" y="145"/>
                  </a:cubicBezTo>
                  <a:cubicBezTo>
                    <a:pt x="203" y="141"/>
                    <a:pt x="206" y="135"/>
                    <a:pt x="206" y="128"/>
                  </a:cubicBezTo>
                  <a:cubicBezTo>
                    <a:pt x="206" y="121"/>
                    <a:pt x="203" y="115"/>
                    <a:pt x="199" y="110"/>
                  </a:cubicBezTo>
                  <a:cubicBezTo>
                    <a:pt x="194" y="106"/>
                    <a:pt x="188" y="103"/>
                    <a:pt x="181" y="103"/>
                  </a:cubicBezTo>
                  <a:close/>
                  <a:moveTo>
                    <a:pt x="198" y="111"/>
                  </a:moveTo>
                  <a:cubicBezTo>
                    <a:pt x="194" y="107"/>
                    <a:pt x="188" y="104"/>
                    <a:pt x="181" y="104"/>
                  </a:cubicBezTo>
                  <a:cubicBezTo>
                    <a:pt x="175" y="104"/>
                    <a:pt x="169" y="107"/>
                    <a:pt x="165" y="111"/>
                  </a:cubicBezTo>
                  <a:cubicBezTo>
                    <a:pt x="161" y="115"/>
                    <a:pt x="158" y="121"/>
                    <a:pt x="158" y="128"/>
                  </a:cubicBezTo>
                  <a:cubicBezTo>
                    <a:pt x="158" y="134"/>
                    <a:pt x="161" y="140"/>
                    <a:pt x="165" y="144"/>
                  </a:cubicBezTo>
                  <a:cubicBezTo>
                    <a:pt x="169" y="149"/>
                    <a:pt x="175" y="151"/>
                    <a:pt x="181" y="151"/>
                  </a:cubicBezTo>
                  <a:cubicBezTo>
                    <a:pt x="188" y="151"/>
                    <a:pt x="194" y="149"/>
                    <a:pt x="198" y="144"/>
                  </a:cubicBezTo>
                  <a:cubicBezTo>
                    <a:pt x="202" y="140"/>
                    <a:pt x="205" y="134"/>
                    <a:pt x="205" y="128"/>
                  </a:cubicBezTo>
                  <a:cubicBezTo>
                    <a:pt x="205" y="121"/>
                    <a:pt x="202" y="115"/>
                    <a:pt x="198" y="111"/>
                  </a:cubicBezTo>
                  <a:close/>
                  <a:moveTo>
                    <a:pt x="23" y="23"/>
                  </a:moveTo>
                  <a:cubicBezTo>
                    <a:pt x="23" y="138"/>
                    <a:pt x="23" y="138"/>
                    <a:pt x="23" y="138"/>
                  </a:cubicBezTo>
                  <a:cubicBezTo>
                    <a:pt x="148" y="138"/>
                    <a:pt x="148" y="138"/>
                    <a:pt x="148" y="138"/>
                  </a:cubicBezTo>
                  <a:cubicBezTo>
                    <a:pt x="150" y="136"/>
                    <a:pt x="150" y="136"/>
                    <a:pt x="150" y="136"/>
                  </a:cubicBezTo>
                  <a:cubicBezTo>
                    <a:pt x="145" y="135"/>
                    <a:pt x="145" y="135"/>
                    <a:pt x="145" y="135"/>
                  </a:cubicBezTo>
                  <a:cubicBezTo>
                    <a:pt x="149" y="132"/>
                    <a:pt x="149" y="132"/>
                    <a:pt x="149" y="132"/>
                  </a:cubicBezTo>
                  <a:cubicBezTo>
                    <a:pt x="145" y="130"/>
                    <a:pt x="145" y="130"/>
                    <a:pt x="145" y="130"/>
                  </a:cubicBezTo>
                  <a:cubicBezTo>
                    <a:pt x="149" y="128"/>
                    <a:pt x="149" y="128"/>
                    <a:pt x="149" y="128"/>
                  </a:cubicBezTo>
                  <a:cubicBezTo>
                    <a:pt x="145" y="125"/>
                    <a:pt x="145" y="125"/>
                    <a:pt x="145" y="125"/>
                  </a:cubicBezTo>
                  <a:cubicBezTo>
                    <a:pt x="149" y="124"/>
                    <a:pt x="149" y="124"/>
                    <a:pt x="149" y="124"/>
                  </a:cubicBezTo>
                  <a:cubicBezTo>
                    <a:pt x="145" y="121"/>
                    <a:pt x="145" y="121"/>
                    <a:pt x="145" y="121"/>
                  </a:cubicBezTo>
                  <a:cubicBezTo>
                    <a:pt x="150" y="120"/>
                    <a:pt x="150" y="120"/>
                    <a:pt x="150" y="120"/>
                  </a:cubicBezTo>
                  <a:cubicBezTo>
                    <a:pt x="146" y="116"/>
                    <a:pt x="146" y="116"/>
                    <a:pt x="146" y="116"/>
                  </a:cubicBezTo>
                  <a:cubicBezTo>
                    <a:pt x="151" y="116"/>
                    <a:pt x="151" y="116"/>
                    <a:pt x="151" y="116"/>
                  </a:cubicBezTo>
                  <a:cubicBezTo>
                    <a:pt x="148" y="112"/>
                    <a:pt x="148" y="112"/>
                    <a:pt x="148" y="112"/>
                  </a:cubicBezTo>
                  <a:cubicBezTo>
                    <a:pt x="153" y="112"/>
                    <a:pt x="153" y="112"/>
                    <a:pt x="153" y="112"/>
                  </a:cubicBezTo>
                  <a:cubicBezTo>
                    <a:pt x="150" y="108"/>
                    <a:pt x="150" y="108"/>
                    <a:pt x="150" y="108"/>
                  </a:cubicBezTo>
                  <a:cubicBezTo>
                    <a:pt x="155" y="109"/>
                    <a:pt x="155" y="109"/>
                    <a:pt x="155" y="109"/>
                  </a:cubicBezTo>
                  <a:cubicBezTo>
                    <a:pt x="153" y="104"/>
                    <a:pt x="153" y="104"/>
                    <a:pt x="153" y="104"/>
                  </a:cubicBezTo>
                  <a:cubicBezTo>
                    <a:pt x="158" y="106"/>
                    <a:pt x="158" y="106"/>
                    <a:pt x="158" y="106"/>
                  </a:cubicBezTo>
                  <a:cubicBezTo>
                    <a:pt x="156" y="101"/>
                    <a:pt x="156" y="101"/>
                    <a:pt x="156" y="101"/>
                  </a:cubicBezTo>
                  <a:cubicBezTo>
                    <a:pt x="161" y="103"/>
                    <a:pt x="161" y="103"/>
                    <a:pt x="161" y="103"/>
                  </a:cubicBezTo>
                  <a:cubicBezTo>
                    <a:pt x="160" y="98"/>
                    <a:pt x="160" y="98"/>
                    <a:pt x="160" y="98"/>
                  </a:cubicBezTo>
                  <a:cubicBezTo>
                    <a:pt x="164" y="100"/>
                    <a:pt x="164" y="100"/>
                    <a:pt x="164" y="100"/>
                  </a:cubicBezTo>
                  <a:cubicBezTo>
                    <a:pt x="164" y="95"/>
                    <a:pt x="164" y="95"/>
                    <a:pt x="164" y="95"/>
                  </a:cubicBezTo>
                  <a:cubicBezTo>
                    <a:pt x="168" y="98"/>
                    <a:pt x="168" y="98"/>
                    <a:pt x="168" y="98"/>
                  </a:cubicBezTo>
                  <a:cubicBezTo>
                    <a:pt x="168" y="93"/>
                    <a:pt x="168" y="93"/>
                    <a:pt x="168" y="93"/>
                  </a:cubicBezTo>
                  <a:cubicBezTo>
                    <a:pt x="171" y="97"/>
                    <a:pt x="171" y="97"/>
                    <a:pt x="171" y="97"/>
                  </a:cubicBezTo>
                  <a:cubicBezTo>
                    <a:pt x="172" y="92"/>
                    <a:pt x="172" y="92"/>
                    <a:pt x="172" y="92"/>
                  </a:cubicBezTo>
                  <a:cubicBezTo>
                    <a:pt x="175" y="96"/>
                    <a:pt x="175" y="96"/>
                    <a:pt x="175" y="96"/>
                  </a:cubicBezTo>
                  <a:cubicBezTo>
                    <a:pt x="177" y="91"/>
                    <a:pt x="177" y="91"/>
                    <a:pt x="177" y="91"/>
                  </a:cubicBezTo>
                  <a:cubicBezTo>
                    <a:pt x="179" y="95"/>
                    <a:pt x="179" y="95"/>
                    <a:pt x="179" y="95"/>
                  </a:cubicBezTo>
                  <a:cubicBezTo>
                    <a:pt x="181" y="91"/>
                    <a:pt x="181" y="91"/>
                    <a:pt x="181" y="91"/>
                  </a:cubicBezTo>
                  <a:cubicBezTo>
                    <a:pt x="183" y="95"/>
                    <a:pt x="183" y="95"/>
                    <a:pt x="183" y="95"/>
                  </a:cubicBezTo>
                  <a:cubicBezTo>
                    <a:pt x="186" y="91"/>
                    <a:pt x="186" y="91"/>
                    <a:pt x="186" y="91"/>
                  </a:cubicBezTo>
                  <a:cubicBezTo>
                    <a:pt x="187" y="96"/>
                    <a:pt x="187" y="96"/>
                    <a:pt x="187" y="96"/>
                  </a:cubicBezTo>
                  <a:cubicBezTo>
                    <a:pt x="191" y="92"/>
                    <a:pt x="191" y="92"/>
                    <a:pt x="191" y="92"/>
                  </a:cubicBezTo>
                  <a:cubicBezTo>
                    <a:pt x="191" y="97"/>
                    <a:pt x="191" y="97"/>
                    <a:pt x="191" y="97"/>
                  </a:cubicBezTo>
                  <a:cubicBezTo>
                    <a:pt x="195" y="93"/>
                    <a:pt x="195" y="93"/>
                    <a:pt x="195" y="93"/>
                  </a:cubicBezTo>
                  <a:cubicBezTo>
                    <a:pt x="195" y="98"/>
                    <a:pt x="195" y="98"/>
                    <a:pt x="195" y="98"/>
                  </a:cubicBezTo>
                  <a:cubicBezTo>
                    <a:pt x="199" y="95"/>
                    <a:pt x="199" y="95"/>
                    <a:pt x="199" y="95"/>
                  </a:cubicBezTo>
                  <a:cubicBezTo>
                    <a:pt x="199" y="100"/>
                    <a:pt x="199" y="100"/>
                    <a:pt x="199" y="100"/>
                  </a:cubicBezTo>
                  <a:cubicBezTo>
                    <a:pt x="203" y="98"/>
                    <a:pt x="203" y="98"/>
                    <a:pt x="203" y="98"/>
                  </a:cubicBezTo>
                  <a:cubicBezTo>
                    <a:pt x="202" y="103"/>
                    <a:pt x="202" y="103"/>
                    <a:pt x="202" y="103"/>
                  </a:cubicBezTo>
                  <a:cubicBezTo>
                    <a:pt x="207" y="101"/>
                    <a:pt x="207" y="101"/>
                    <a:pt x="207" y="101"/>
                  </a:cubicBezTo>
                  <a:cubicBezTo>
                    <a:pt x="205" y="106"/>
                    <a:pt x="205" y="106"/>
                    <a:pt x="205" y="106"/>
                  </a:cubicBezTo>
                  <a:cubicBezTo>
                    <a:pt x="207" y="105"/>
                    <a:pt x="207" y="105"/>
                    <a:pt x="207" y="105"/>
                  </a:cubicBezTo>
                  <a:cubicBezTo>
                    <a:pt x="207" y="23"/>
                    <a:pt x="207" y="23"/>
                    <a:pt x="207" y="23"/>
                  </a:cubicBezTo>
                  <a:cubicBezTo>
                    <a:pt x="23" y="23"/>
                    <a:pt x="23" y="23"/>
                    <a:pt x="23" y="23"/>
                  </a:cubicBezTo>
                  <a:close/>
                  <a:moveTo>
                    <a:pt x="34" y="126"/>
                  </a:moveTo>
                  <a:cubicBezTo>
                    <a:pt x="34" y="130"/>
                    <a:pt x="34" y="130"/>
                    <a:pt x="34" y="130"/>
                  </a:cubicBezTo>
                  <a:cubicBezTo>
                    <a:pt x="69" y="130"/>
                    <a:pt x="69" y="130"/>
                    <a:pt x="69" y="130"/>
                  </a:cubicBezTo>
                  <a:cubicBezTo>
                    <a:pt x="69" y="126"/>
                    <a:pt x="69" y="126"/>
                    <a:pt x="69" y="126"/>
                  </a:cubicBezTo>
                  <a:cubicBezTo>
                    <a:pt x="34" y="126"/>
                    <a:pt x="34" y="126"/>
                    <a:pt x="34" y="126"/>
                  </a:cubicBezTo>
                  <a:close/>
                  <a:moveTo>
                    <a:pt x="90" y="126"/>
                  </a:moveTo>
                  <a:cubicBezTo>
                    <a:pt x="90" y="130"/>
                    <a:pt x="90" y="130"/>
                    <a:pt x="90" y="130"/>
                  </a:cubicBezTo>
                  <a:cubicBezTo>
                    <a:pt x="125" y="130"/>
                    <a:pt x="125" y="130"/>
                    <a:pt x="125" y="130"/>
                  </a:cubicBezTo>
                  <a:cubicBezTo>
                    <a:pt x="125" y="126"/>
                    <a:pt x="125" y="126"/>
                    <a:pt x="125" y="126"/>
                  </a:cubicBezTo>
                  <a:cubicBezTo>
                    <a:pt x="90" y="126"/>
                    <a:pt x="90" y="126"/>
                    <a:pt x="90" y="126"/>
                  </a:cubicBezTo>
                  <a:close/>
                  <a:moveTo>
                    <a:pt x="45" y="55"/>
                  </a:moveTo>
                  <a:cubicBezTo>
                    <a:pt x="45" y="58"/>
                    <a:pt x="45" y="58"/>
                    <a:pt x="45" y="58"/>
                  </a:cubicBezTo>
                  <a:cubicBezTo>
                    <a:pt x="185" y="58"/>
                    <a:pt x="185" y="58"/>
                    <a:pt x="185" y="58"/>
                  </a:cubicBezTo>
                  <a:cubicBezTo>
                    <a:pt x="185" y="55"/>
                    <a:pt x="185" y="55"/>
                    <a:pt x="185" y="55"/>
                  </a:cubicBezTo>
                  <a:cubicBezTo>
                    <a:pt x="45" y="55"/>
                    <a:pt x="45" y="55"/>
                    <a:pt x="45" y="55"/>
                  </a:cubicBezTo>
                  <a:close/>
                  <a:moveTo>
                    <a:pt x="45" y="44"/>
                  </a:moveTo>
                  <a:cubicBezTo>
                    <a:pt x="45" y="48"/>
                    <a:pt x="45" y="48"/>
                    <a:pt x="45" y="48"/>
                  </a:cubicBezTo>
                  <a:cubicBezTo>
                    <a:pt x="185" y="48"/>
                    <a:pt x="185" y="48"/>
                    <a:pt x="185" y="48"/>
                  </a:cubicBezTo>
                  <a:cubicBezTo>
                    <a:pt x="185" y="44"/>
                    <a:pt x="185" y="44"/>
                    <a:pt x="185" y="44"/>
                  </a:cubicBezTo>
                  <a:cubicBezTo>
                    <a:pt x="45" y="44"/>
                    <a:pt x="45" y="44"/>
                    <a:pt x="45" y="44"/>
                  </a:cubicBezTo>
                  <a:close/>
                  <a:moveTo>
                    <a:pt x="45" y="64"/>
                  </a:moveTo>
                  <a:cubicBezTo>
                    <a:pt x="45" y="68"/>
                    <a:pt x="45" y="68"/>
                    <a:pt x="45" y="68"/>
                  </a:cubicBezTo>
                  <a:cubicBezTo>
                    <a:pt x="185" y="68"/>
                    <a:pt x="185" y="68"/>
                    <a:pt x="185" y="68"/>
                  </a:cubicBezTo>
                  <a:cubicBezTo>
                    <a:pt x="185" y="64"/>
                    <a:pt x="185" y="64"/>
                    <a:pt x="185" y="64"/>
                  </a:cubicBezTo>
                  <a:cubicBezTo>
                    <a:pt x="45" y="64"/>
                    <a:pt x="45" y="64"/>
                    <a:pt x="45" y="64"/>
                  </a:cubicBezTo>
                  <a:close/>
                  <a:moveTo>
                    <a:pt x="45" y="84"/>
                  </a:moveTo>
                  <a:cubicBezTo>
                    <a:pt x="45" y="88"/>
                    <a:pt x="45" y="88"/>
                    <a:pt x="45" y="88"/>
                  </a:cubicBezTo>
                  <a:cubicBezTo>
                    <a:pt x="156" y="88"/>
                    <a:pt x="156" y="88"/>
                    <a:pt x="156" y="88"/>
                  </a:cubicBezTo>
                  <a:cubicBezTo>
                    <a:pt x="156" y="84"/>
                    <a:pt x="156" y="84"/>
                    <a:pt x="156" y="84"/>
                  </a:cubicBezTo>
                  <a:cubicBezTo>
                    <a:pt x="45" y="84"/>
                    <a:pt x="45" y="84"/>
                    <a:pt x="45" y="84"/>
                  </a:cubicBezTo>
                  <a:close/>
                  <a:moveTo>
                    <a:pt x="45" y="74"/>
                  </a:moveTo>
                  <a:cubicBezTo>
                    <a:pt x="45" y="78"/>
                    <a:pt x="45" y="78"/>
                    <a:pt x="45" y="78"/>
                  </a:cubicBezTo>
                  <a:cubicBezTo>
                    <a:pt x="156" y="78"/>
                    <a:pt x="156" y="78"/>
                    <a:pt x="156" y="78"/>
                  </a:cubicBezTo>
                  <a:cubicBezTo>
                    <a:pt x="156" y="74"/>
                    <a:pt x="156" y="74"/>
                    <a:pt x="156" y="74"/>
                  </a:cubicBezTo>
                  <a:lnTo>
                    <a:pt x="45" y="7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 name="组合 1"/>
          <p:cNvGrpSpPr/>
          <p:nvPr/>
        </p:nvGrpSpPr>
        <p:grpSpPr bwMode="auto">
          <a:xfrm>
            <a:off x="5048250" y="1609725"/>
            <a:ext cx="742950" cy="742950"/>
            <a:chOff x="5047737" y="1609725"/>
            <a:chExt cx="742950" cy="742950"/>
          </a:xfrm>
        </p:grpSpPr>
        <p:sp>
          <p:nvSpPr>
            <p:cNvPr id="14353" name="椭圆 14"/>
            <p:cNvSpPr>
              <a:spLocks noChangeArrowheads="1"/>
            </p:cNvSpPr>
            <p:nvPr/>
          </p:nvSpPr>
          <p:spPr bwMode="auto">
            <a:xfrm>
              <a:off x="5047737" y="1609725"/>
              <a:ext cx="742950" cy="742950"/>
            </a:xfrm>
            <a:prstGeom prst="ellipse">
              <a:avLst/>
            </a:pr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54" name="Freeform 5"/>
            <p:cNvSpPr>
              <a:spLocks noEditPoints="1" noChangeArrowheads="1"/>
            </p:cNvSpPr>
            <p:nvPr/>
          </p:nvSpPr>
          <p:spPr bwMode="auto">
            <a:xfrm>
              <a:off x="5196927" y="1812154"/>
              <a:ext cx="482670" cy="388892"/>
            </a:xfrm>
            <a:custGeom>
              <a:avLst/>
              <a:gdLst>
                <a:gd name="T0" fmla="*/ 17 w 71"/>
                <a:gd name="T1" fmla="*/ 2 h 57"/>
                <a:gd name="T2" fmla="*/ 49 w 71"/>
                <a:gd name="T3" fmla="*/ 2 h 57"/>
                <a:gd name="T4" fmla="*/ 66 w 71"/>
                <a:gd name="T5" fmla="*/ 5 h 57"/>
                <a:gd name="T6" fmla="*/ 61 w 71"/>
                <a:gd name="T7" fmla="*/ 21 h 57"/>
                <a:gd name="T8" fmla="*/ 48 w 71"/>
                <a:gd name="T9" fmla="*/ 6 h 57"/>
                <a:gd name="T10" fmla="*/ 35 w 71"/>
                <a:gd name="T11" fmla="*/ 44 h 57"/>
                <a:gd name="T12" fmla="*/ 40 w 71"/>
                <a:gd name="T13" fmla="*/ 47 h 57"/>
                <a:gd name="T14" fmla="*/ 41 w 71"/>
                <a:gd name="T15" fmla="*/ 48 h 57"/>
                <a:gd name="T16" fmla="*/ 33 w 71"/>
                <a:gd name="T17" fmla="*/ 49 h 57"/>
                <a:gd name="T18" fmla="*/ 18 w 71"/>
                <a:gd name="T19" fmla="*/ 49 h 57"/>
                <a:gd name="T20" fmla="*/ 0 w 71"/>
                <a:gd name="T21" fmla="*/ 47 h 57"/>
                <a:gd name="T22" fmla="*/ 2 w 71"/>
                <a:gd name="T23" fmla="*/ 2 h 57"/>
                <a:gd name="T24" fmla="*/ 49 w 71"/>
                <a:gd name="T25" fmla="*/ 30 h 57"/>
                <a:gd name="T26" fmla="*/ 47 w 71"/>
                <a:gd name="T27" fmla="*/ 42 h 57"/>
                <a:gd name="T28" fmla="*/ 59 w 71"/>
                <a:gd name="T29" fmla="*/ 43 h 57"/>
                <a:gd name="T30" fmla="*/ 60 w 71"/>
                <a:gd name="T31" fmla="*/ 31 h 57"/>
                <a:gd name="T32" fmla="*/ 46 w 71"/>
                <a:gd name="T33" fmla="*/ 27 h 57"/>
                <a:gd name="T34" fmla="*/ 44 w 71"/>
                <a:gd name="T35" fmla="*/ 44 h 57"/>
                <a:gd name="T36" fmla="*/ 60 w 71"/>
                <a:gd name="T37" fmla="*/ 48 h 57"/>
                <a:gd name="T38" fmla="*/ 65 w 71"/>
                <a:gd name="T39" fmla="*/ 55 h 57"/>
                <a:gd name="T40" fmla="*/ 69 w 71"/>
                <a:gd name="T41" fmla="*/ 56 h 57"/>
                <a:gd name="T42" fmla="*/ 65 w 71"/>
                <a:gd name="T43" fmla="*/ 46 h 57"/>
                <a:gd name="T44" fmla="*/ 66 w 71"/>
                <a:gd name="T45" fmla="*/ 38 h 57"/>
                <a:gd name="T46" fmla="*/ 55 w 71"/>
                <a:gd name="T47" fmla="*/ 24 h 57"/>
                <a:gd name="T48" fmla="*/ 48 w 71"/>
                <a:gd name="T49" fmla="*/ 37 h 57"/>
                <a:gd name="T50" fmla="*/ 48 w 71"/>
                <a:gd name="T51" fmla="*/ 37 h 57"/>
                <a:gd name="T52" fmla="*/ 38 w 71"/>
                <a:gd name="T53" fmla="*/ 15 h 57"/>
                <a:gd name="T54" fmla="*/ 58 w 71"/>
                <a:gd name="T55" fmla="*/ 19 h 57"/>
                <a:gd name="T56" fmla="*/ 58 w 71"/>
                <a:gd name="T57" fmla="*/ 12 h 57"/>
                <a:gd name="T58" fmla="*/ 38 w 71"/>
                <a:gd name="T59" fmla="*/ 12 h 57"/>
                <a:gd name="T60" fmla="*/ 58 w 71"/>
                <a:gd name="T61" fmla="*/ 12 h 57"/>
                <a:gd name="T62" fmla="*/ 8 w 71"/>
                <a:gd name="T63" fmla="*/ 41 h 57"/>
                <a:gd name="T64" fmla="*/ 28 w 71"/>
                <a:gd name="T65" fmla="*/ 38 h 57"/>
                <a:gd name="T66" fmla="*/ 8 w 71"/>
                <a:gd name="T67" fmla="*/ 34 h 57"/>
                <a:gd name="T68" fmla="*/ 28 w 71"/>
                <a:gd name="T69" fmla="*/ 33 h 57"/>
                <a:gd name="T70" fmla="*/ 8 w 71"/>
                <a:gd name="T71" fmla="*/ 34 h 57"/>
                <a:gd name="T72" fmla="*/ 8 w 71"/>
                <a:gd name="T73" fmla="*/ 30 h 57"/>
                <a:gd name="T74" fmla="*/ 28 w 71"/>
                <a:gd name="T75" fmla="*/ 26 h 57"/>
                <a:gd name="T76" fmla="*/ 18 w 71"/>
                <a:gd name="T77" fmla="*/ 21 h 57"/>
                <a:gd name="T78" fmla="*/ 28 w 71"/>
                <a:gd name="T79" fmla="*/ 22 h 57"/>
                <a:gd name="T80" fmla="*/ 18 w 71"/>
                <a:gd name="T81" fmla="*/ 21 h 57"/>
                <a:gd name="T82" fmla="*/ 18 w 71"/>
                <a:gd name="T83" fmla="*/ 17 h 57"/>
                <a:gd name="T84" fmla="*/ 28 w 71"/>
                <a:gd name="T85" fmla="*/ 15 h 57"/>
                <a:gd name="T86" fmla="*/ 18 w 71"/>
                <a:gd name="T87" fmla="*/ 11 h 57"/>
                <a:gd name="T88" fmla="*/ 28 w 71"/>
                <a:gd name="T89" fmla="*/ 12 h 57"/>
                <a:gd name="T90" fmla="*/ 18 w 71"/>
                <a:gd name="T91" fmla="*/ 11 h 57"/>
                <a:gd name="T92" fmla="*/ 8 w 71"/>
                <a:gd name="T93" fmla="*/ 25 h 57"/>
                <a:gd name="T94" fmla="*/ 16 w 71"/>
                <a:gd name="T95" fmla="*/ 11 h 57"/>
                <a:gd name="T96" fmla="*/ 17 w 71"/>
                <a:gd name="T97" fmla="*/ 6 h 57"/>
                <a:gd name="T98" fmla="*/ 4 w 71"/>
                <a:gd name="T99" fmla="*/ 45 h 57"/>
                <a:gd name="T100" fmla="*/ 30 w 71"/>
                <a:gd name="T101" fmla="*/ 44 h 57"/>
                <a:gd name="T102" fmla="*/ 17 w 71"/>
                <a:gd name="T103" fmla="*/ 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 h="57">
                  <a:moveTo>
                    <a:pt x="2" y="2"/>
                  </a:moveTo>
                  <a:cubicBezTo>
                    <a:pt x="7" y="3"/>
                    <a:pt x="12" y="2"/>
                    <a:pt x="17" y="2"/>
                  </a:cubicBezTo>
                  <a:cubicBezTo>
                    <a:pt x="23" y="1"/>
                    <a:pt x="29" y="0"/>
                    <a:pt x="33" y="2"/>
                  </a:cubicBezTo>
                  <a:cubicBezTo>
                    <a:pt x="37" y="0"/>
                    <a:pt x="43" y="1"/>
                    <a:pt x="49" y="2"/>
                  </a:cubicBezTo>
                  <a:cubicBezTo>
                    <a:pt x="54" y="2"/>
                    <a:pt x="59" y="3"/>
                    <a:pt x="63" y="2"/>
                  </a:cubicBezTo>
                  <a:cubicBezTo>
                    <a:pt x="66" y="5"/>
                    <a:pt x="66" y="5"/>
                    <a:pt x="66" y="5"/>
                  </a:cubicBezTo>
                  <a:cubicBezTo>
                    <a:pt x="66" y="24"/>
                    <a:pt x="66" y="24"/>
                    <a:pt x="66" y="24"/>
                  </a:cubicBezTo>
                  <a:cubicBezTo>
                    <a:pt x="64" y="23"/>
                    <a:pt x="63" y="22"/>
                    <a:pt x="61" y="21"/>
                  </a:cubicBezTo>
                  <a:cubicBezTo>
                    <a:pt x="61" y="7"/>
                    <a:pt x="61" y="7"/>
                    <a:pt x="61" y="7"/>
                  </a:cubicBezTo>
                  <a:cubicBezTo>
                    <a:pt x="57" y="7"/>
                    <a:pt x="52" y="7"/>
                    <a:pt x="48" y="6"/>
                  </a:cubicBezTo>
                  <a:cubicBezTo>
                    <a:pt x="43" y="6"/>
                    <a:pt x="38" y="5"/>
                    <a:pt x="35" y="6"/>
                  </a:cubicBezTo>
                  <a:cubicBezTo>
                    <a:pt x="35" y="44"/>
                    <a:pt x="35" y="44"/>
                    <a:pt x="35" y="44"/>
                  </a:cubicBezTo>
                  <a:cubicBezTo>
                    <a:pt x="36" y="44"/>
                    <a:pt x="37" y="44"/>
                    <a:pt x="38" y="44"/>
                  </a:cubicBezTo>
                  <a:cubicBezTo>
                    <a:pt x="39" y="45"/>
                    <a:pt x="40" y="46"/>
                    <a:pt x="40" y="47"/>
                  </a:cubicBezTo>
                  <a:cubicBezTo>
                    <a:pt x="41" y="48"/>
                    <a:pt x="41" y="48"/>
                    <a:pt x="42" y="48"/>
                  </a:cubicBezTo>
                  <a:cubicBezTo>
                    <a:pt x="41" y="48"/>
                    <a:pt x="41" y="48"/>
                    <a:pt x="41" y="48"/>
                  </a:cubicBezTo>
                  <a:cubicBezTo>
                    <a:pt x="38" y="48"/>
                    <a:pt x="35" y="48"/>
                    <a:pt x="34" y="49"/>
                  </a:cubicBezTo>
                  <a:cubicBezTo>
                    <a:pt x="33" y="49"/>
                    <a:pt x="33" y="49"/>
                    <a:pt x="33" y="49"/>
                  </a:cubicBezTo>
                  <a:cubicBezTo>
                    <a:pt x="31" y="49"/>
                    <a:pt x="31" y="49"/>
                    <a:pt x="31" y="49"/>
                  </a:cubicBezTo>
                  <a:cubicBezTo>
                    <a:pt x="29" y="48"/>
                    <a:pt x="24" y="48"/>
                    <a:pt x="18" y="49"/>
                  </a:cubicBezTo>
                  <a:cubicBezTo>
                    <a:pt x="13" y="50"/>
                    <a:pt x="7" y="50"/>
                    <a:pt x="2" y="50"/>
                  </a:cubicBezTo>
                  <a:cubicBezTo>
                    <a:pt x="0" y="47"/>
                    <a:pt x="0" y="47"/>
                    <a:pt x="0" y="47"/>
                  </a:cubicBezTo>
                  <a:cubicBezTo>
                    <a:pt x="0" y="5"/>
                    <a:pt x="0" y="5"/>
                    <a:pt x="0" y="5"/>
                  </a:cubicBezTo>
                  <a:cubicBezTo>
                    <a:pt x="2" y="2"/>
                    <a:pt x="2" y="2"/>
                    <a:pt x="2" y="2"/>
                  </a:cubicBezTo>
                  <a:close/>
                  <a:moveTo>
                    <a:pt x="55" y="28"/>
                  </a:moveTo>
                  <a:cubicBezTo>
                    <a:pt x="53" y="28"/>
                    <a:pt x="50" y="28"/>
                    <a:pt x="49" y="30"/>
                  </a:cubicBezTo>
                  <a:cubicBezTo>
                    <a:pt x="47" y="31"/>
                    <a:pt x="46" y="33"/>
                    <a:pt x="45" y="36"/>
                  </a:cubicBezTo>
                  <a:cubicBezTo>
                    <a:pt x="45" y="38"/>
                    <a:pt x="46" y="40"/>
                    <a:pt x="47" y="42"/>
                  </a:cubicBezTo>
                  <a:cubicBezTo>
                    <a:pt x="49" y="44"/>
                    <a:pt x="51" y="45"/>
                    <a:pt x="53" y="45"/>
                  </a:cubicBezTo>
                  <a:cubicBezTo>
                    <a:pt x="55" y="45"/>
                    <a:pt x="57" y="45"/>
                    <a:pt x="59" y="43"/>
                  </a:cubicBezTo>
                  <a:cubicBezTo>
                    <a:pt x="61" y="42"/>
                    <a:pt x="62" y="40"/>
                    <a:pt x="62" y="38"/>
                  </a:cubicBezTo>
                  <a:cubicBezTo>
                    <a:pt x="62" y="35"/>
                    <a:pt x="62" y="33"/>
                    <a:pt x="60" y="31"/>
                  </a:cubicBezTo>
                  <a:cubicBezTo>
                    <a:pt x="59" y="30"/>
                    <a:pt x="57" y="28"/>
                    <a:pt x="55" y="28"/>
                  </a:cubicBezTo>
                  <a:close/>
                  <a:moveTo>
                    <a:pt x="46" y="27"/>
                  </a:moveTo>
                  <a:cubicBezTo>
                    <a:pt x="43" y="29"/>
                    <a:pt x="41" y="32"/>
                    <a:pt x="41" y="35"/>
                  </a:cubicBezTo>
                  <a:cubicBezTo>
                    <a:pt x="41" y="38"/>
                    <a:pt x="42" y="42"/>
                    <a:pt x="44" y="44"/>
                  </a:cubicBezTo>
                  <a:cubicBezTo>
                    <a:pt x="46" y="47"/>
                    <a:pt x="49" y="49"/>
                    <a:pt x="52" y="49"/>
                  </a:cubicBezTo>
                  <a:cubicBezTo>
                    <a:pt x="55" y="50"/>
                    <a:pt x="57" y="49"/>
                    <a:pt x="60" y="48"/>
                  </a:cubicBezTo>
                  <a:cubicBezTo>
                    <a:pt x="60" y="49"/>
                    <a:pt x="60" y="49"/>
                    <a:pt x="61" y="50"/>
                  </a:cubicBezTo>
                  <a:cubicBezTo>
                    <a:pt x="65" y="55"/>
                    <a:pt x="65" y="55"/>
                    <a:pt x="65" y="55"/>
                  </a:cubicBezTo>
                  <a:cubicBezTo>
                    <a:pt x="66" y="57"/>
                    <a:pt x="68" y="57"/>
                    <a:pt x="69" y="56"/>
                  </a:cubicBezTo>
                  <a:cubicBezTo>
                    <a:pt x="69" y="56"/>
                    <a:pt x="69" y="56"/>
                    <a:pt x="69" y="56"/>
                  </a:cubicBezTo>
                  <a:cubicBezTo>
                    <a:pt x="70" y="55"/>
                    <a:pt x="71" y="53"/>
                    <a:pt x="70" y="52"/>
                  </a:cubicBezTo>
                  <a:cubicBezTo>
                    <a:pt x="65" y="46"/>
                    <a:pt x="65" y="46"/>
                    <a:pt x="65" y="46"/>
                  </a:cubicBezTo>
                  <a:cubicBezTo>
                    <a:pt x="65" y="46"/>
                    <a:pt x="64" y="45"/>
                    <a:pt x="63" y="45"/>
                  </a:cubicBezTo>
                  <a:cubicBezTo>
                    <a:pt x="65" y="43"/>
                    <a:pt x="66" y="41"/>
                    <a:pt x="66" y="38"/>
                  </a:cubicBezTo>
                  <a:cubicBezTo>
                    <a:pt x="67" y="35"/>
                    <a:pt x="66" y="32"/>
                    <a:pt x="64" y="29"/>
                  </a:cubicBezTo>
                  <a:cubicBezTo>
                    <a:pt x="62" y="26"/>
                    <a:pt x="59" y="24"/>
                    <a:pt x="55" y="24"/>
                  </a:cubicBezTo>
                  <a:cubicBezTo>
                    <a:pt x="52" y="24"/>
                    <a:pt x="49" y="24"/>
                    <a:pt x="46" y="27"/>
                  </a:cubicBezTo>
                  <a:close/>
                  <a:moveTo>
                    <a:pt x="48" y="37"/>
                  </a:moveTo>
                  <a:cubicBezTo>
                    <a:pt x="49" y="34"/>
                    <a:pt x="53" y="32"/>
                    <a:pt x="57" y="31"/>
                  </a:cubicBezTo>
                  <a:cubicBezTo>
                    <a:pt x="53" y="28"/>
                    <a:pt x="47" y="32"/>
                    <a:pt x="48" y="37"/>
                  </a:cubicBezTo>
                  <a:close/>
                  <a:moveTo>
                    <a:pt x="58" y="17"/>
                  </a:moveTo>
                  <a:cubicBezTo>
                    <a:pt x="54" y="17"/>
                    <a:pt x="42" y="15"/>
                    <a:pt x="38" y="15"/>
                  </a:cubicBezTo>
                  <a:cubicBezTo>
                    <a:pt x="38" y="16"/>
                    <a:pt x="38" y="17"/>
                    <a:pt x="38" y="17"/>
                  </a:cubicBezTo>
                  <a:cubicBezTo>
                    <a:pt x="42" y="17"/>
                    <a:pt x="55" y="19"/>
                    <a:pt x="58" y="19"/>
                  </a:cubicBezTo>
                  <a:cubicBezTo>
                    <a:pt x="58" y="19"/>
                    <a:pt x="58" y="18"/>
                    <a:pt x="58" y="17"/>
                  </a:cubicBezTo>
                  <a:close/>
                  <a:moveTo>
                    <a:pt x="58" y="12"/>
                  </a:moveTo>
                  <a:cubicBezTo>
                    <a:pt x="54" y="12"/>
                    <a:pt x="42" y="10"/>
                    <a:pt x="38" y="10"/>
                  </a:cubicBezTo>
                  <a:cubicBezTo>
                    <a:pt x="38" y="11"/>
                    <a:pt x="38" y="11"/>
                    <a:pt x="38" y="12"/>
                  </a:cubicBezTo>
                  <a:cubicBezTo>
                    <a:pt x="42" y="12"/>
                    <a:pt x="55" y="14"/>
                    <a:pt x="58" y="14"/>
                  </a:cubicBezTo>
                  <a:cubicBezTo>
                    <a:pt x="58" y="13"/>
                    <a:pt x="58" y="12"/>
                    <a:pt x="58" y="12"/>
                  </a:cubicBezTo>
                  <a:close/>
                  <a:moveTo>
                    <a:pt x="8" y="40"/>
                  </a:moveTo>
                  <a:cubicBezTo>
                    <a:pt x="8" y="40"/>
                    <a:pt x="8" y="41"/>
                    <a:pt x="8" y="41"/>
                  </a:cubicBezTo>
                  <a:cubicBezTo>
                    <a:pt x="12" y="42"/>
                    <a:pt x="24" y="39"/>
                    <a:pt x="28" y="39"/>
                  </a:cubicBezTo>
                  <a:cubicBezTo>
                    <a:pt x="28" y="39"/>
                    <a:pt x="28" y="38"/>
                    <a:pt x="28" y="38"/>
                  </a:cubicBezTo>
                  <a:cubicBezTo>
                    <a:pt x="25" y="37"/>
                    <a:pt x="13" y="40"/>
                    <a:pt x="8" y="40"/>
                  </a:cubicBezTo>
                  <a:close/>
                  <a:moveTo>
                    <a:pt x="8" y="34"/>
                  </a:moveTo>
                  <a:cubicBezTo>
                    <a:pt x="8" y="34"/>
                    <a:pt x="8" y="35"/>
                    <a:pt x="8" y="35"/>
                  </a:cubicBezTo>
                  <a:cubicBezTo>
                    <a:pt x="12" y="36"/>
                    <a:pt x="24" y="33"/>
                    <a:pt x="28" y="33"/>
                  </a:cubicBezTo>
                  <a:cubicBezTo>
                    <a:pt x="28" y="33"/>
                    <a:pt x="28" y="32"/>
                    <a:pt x="28" y="32"/>
                  </a:cubicBezTo>
                  <a:cubicBezTo>
                    <a:pt x="25" y="31"/>
                    <a:pt x="13" y="34"/>
                    <a:pt x="8" y="34"/>
                  </a:cubicBezTo>
                  <a:close/>
                  <a:moveTo>
                    <a:pt x="8" y="28"/>
                  </a:moveTo>
                  <a:cubicBezTo>
                    <a:pt x="8" y="29"/>
                    <a:pt x="8" y="29"/>
                    <a:pt x="8" y="30"/>
                  </a:cubicBezTo>
                  <a:cubicBezTo>
                    <a:pt x="12" y="30"/>
                    <a:pt x="24" y="28"/>
                    <a:pt x="28" y="28"/>
                  </a:cubicBezTo>
                  <a:cubicBezTo>
                    <a:pt x="28" y="27"/>
                    <a:pt x="28" y="27"/>
                    <a:pt x="28" y="26"/>
                  </a:cubicBezTo>
                  <a:cubicBezTo>
                    <a:pt x="25" y="26"/>
                    <a:pt x="13" y="28"/>
                    <a:pt x="8" y="28"/>
                  </a:cubicBezTo>
                  <a:close/>
                  <a:moveTo>
                    <a:pt x="18" y="21"/>
                  </a:moveTo>
                  <a:cubicBezTo>
                    <a:pt x="18" y="21"/>
                    <a:pt x="18" y="22"/>
                    <a:pt x="18" y="22"/>
                  </a:cubicBezTo>
                  <a:cubicBezTo>
                    <a:pt x="20" y="22"/>
                    <a:pt x="24" y="21"/>
                    <a:pt x="28" y="22"/>
                  </a:cubicBezTo>
                  <a:cubicBezTo>
                    <a:pt x="28" y="21"/>
                    <a:pt x="28" y="20"/>
                    <a:pt x="28" y="20"/>
                  </a:cubicBezTo>
                  <a:cubicBezTo>
                    <a:pt x="25" y="20"/>
                    <a:pt x="21" y="20"/>
                    <a:pt x="18" y="21"/>
                  </a:cubicBezTo>
                  <a:close/>
                  <a:moveTo>
                    <a:pt x="18" y="16"/>
                  </a:moveTo>
                  <a:cubicBezTo>
                    <a:pt x="18" y="16"/>
                    <a:pt x="18" y="17"/>
                    <a:pt x="18" y="17"/>
                  </a:cubicBezTo>
                  <a:cubicBezTo>
                    <a:pt x="20" y="17"/>
                    <a:pt x="24" y="16"/>
                    <a:pt x="28" y="16"/>
                  </a:cubicBezTo>
                  <a:cubicBezTo>
                    <a:pt x="28" y="16"/>
                    <a:pt x="28" y="15"/>
                    <a:pt x="28" y="15"/>
                  </a:cubicBezTo>
                  <a:cubicBezTo>
                    <a:pt x="25" y="14"/>
                    <a:pt x="21" y="15"/>
                    <a:pt x="18" y="16"/>
                  </a:cubicBezTo>
                  <a:close/>
                  <a:moveTo>
                    <a:pt x="18" y="11"/>
                  </a:moveTo>
                  <a:cubicBezTo>
                    <a:pt x="18" y="12"/>
                    <a:pt x="18" y="13"/>
                    <a:pt x="18" y="13"/>
                  </a:cubicBezTo>
                  <a:cubicBezTo>
                    <a:pt x="20" y="13"/>
                    <a:pt x="24" y="12"/>
                    <a:pt x="28" y="12"/>
                  </a:cubicBezTo>
                  <a:cubicBezTo>
                    <a:pt x="28" y="12"/>
                    <a:pt x="28" y="11"/>
                    <a:pt x="28" y="10"/>
                  </a:cubicBezTo>
                  <a:cubicBezTo>
                    <a:pt x="25" y="10"/>
                    <a:pt x="21" y="11"/>
                    <a:pt x="18" y="11"/>
                  </a:cubicBezTo>
                  <a:close/>
                  <a:moveTo>
                    <a:pt x="8" y="11"/>
                  </a:moveTo>
                  <a:cubicBezTo>
                    <a:pt x="8" y="25"/>
                    <a:pt x="8" y="25"/>
                    <a:pt x="8" y="25"/>
                  </a:cubicBezTo>
                  <a:cubicBezTo>
                    <a:pt x="16" y="24"/>
                    <a:pt x="16" y="24"/>
                    <a:pt x="16" y="24"/>
                  </a:cubicBezTo>
                  <a:cubicBezTo>
                    <a:pt x="16" y="11"/>
                    <a:pt x="16" y="11"/>
                    <a:pt x="16" y="11"/>
                  </a:cubicBezTo>
                  <a:cubicBezTo>
                    <a:pt x="8" y="11"/>
                    <a:pt x="8" y="11"/>
                    <a:pt x="8" y="11"/>
                  </a:cubicBezTo>
                  <a:close/>
                  <a:moveTo>
                    <a:pt x="17" y="6"/>
                  </a:moveTo>
                  <a:cubicBezTo>
                    <a:pt x="13" y="7"/>
                    <a:pt x="9" y="7"/>
                    <a:pt x="4" y="7"/>
                  </a:cubicBezTo>
                  <a:cubicBezTo>
                    <a:pt x="4" y="45"/>
                    <a:pt x="4" y="45"/>
                    <a:pt x="4" y="45"/>
                  </a:cubicBezTo>
                  <a:cubicBezTo>
                    <a:pt x="9" y="45"/>
                    <a:pt x="13" y="45"/>
                    <a:pt x="17" y="44"/>
                  </a:cubicBezTo>
                  <a:cubicBezTo>
                    <a:pt x="22" y="44"/>
                    <a:pt x="27" y="43"/>
                    <a:pt x="30" y="44"/>
                  </a:cubicBezTo>
                  <a:cubicBezTo>
                    <a:pt x="30" y="6"/>
                    <a:pt x="30" y="6"/>
                    <a:pt x="30" y="6"/>
                  </a:cubicBezTo>
                  <a:cubicBezTo>
                    <a:pt x="28" y="5"/>
                    <a:pt x="23" y="6"/>
                    <a:pt x="17" y="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0" name="文本框 29"/>
          <p:cNvSpPr txBox="1">
            <a:spLocks noChangeArrowheads="1"/>
          </p:cNvSpPr>
          <p:nvPr/>
        </p:nvSpPr>
        <p:spPr bwMode="auto">
          <a:xfrm>
            <a:off x="6149975" y="1633538"/>
            <a:ext cx="462915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100" dirty="0">
                <a:solidFill>
                  <a:srgbClr val="404040"/>
                </a:solidFill>
              </a:rPr>
              <a:t>请您在此输入需要的文字请您在此输入需要的文字</a:t>
            </a:r>
            <a:endParaRPr lang="zh-CN" altLang="en-US" sz="2100" dirty="0">
              <a:solidFill>
                <a:srgbClr val="404040"/>
              </a:solidFill>
            </a:endParaRPr>
          </a:p>
        </p:txBody>
      </p:sp>
      <p:sp>
        <p:nvSpPr>
          <p:cNvPr id="31" name="文本框 30"/>
          <p:cNvSpPr txBox="1">
            <a:spLocks noChangeArrowheads="1"/>
          </p:cNvSpPr>
          <p:nvPr/>
        </p:nvSpPr>
        <p:spPr bwMode="auto">
          <a:xfrm>
            <a:off x="6610350" y="2884488"/>
            <a:ext cx="462915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100" dirty="0">
                <a:solidFill>
                  <a:srgbClr val="404040"/>
                </a:solidFill>
              </a:rPr>
              <a:t>请您在此输入需要的文字请您在此输入需要的文字</a:t>
            </a:r>
            <a:endParaRPr lang="zh-CN" altLang="en-US" sz="2100" dirty="0">
              <a:solidFill>
                <a:srgbClr val="404040"/>
              </a:solidFill>
            </a:endParaRPr>
          </a:p>
        </p:txBody>
      </p:sp>
      <p:sp>
        <p:nvSpPr>
          <p:cNvPr id="32" name="文本框 31"/>
          <p:cNvSpPr txBox="1">
            <a:spLocks noChangeArrowheads="1"/>
          </p:cNvSpPr>
          <p:nvPr/>
        </p:nvSpPr>
        <p:spPr bwMode="auto">
          <a:xfrm>
            <a:off x="6516688" y="4364038"/>
            <a:ext cx="462915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100" dirty="0">
                <a:solidFill>
                  <a:srgbClr val="404040"/>
                </a:solidFill>
              </a:rPr>
              <a:t>请您在此输入需要的文字请您在此输入需要的文字</a:t>
            </a:r>
            <a:endParaRPr lang="zh-CN" altLang="en-US" sz="2100" dirty="0">
              <a:solidFill>
                <a:srgbClr val="404040"/>
              </a:solidFill>
            </a:endParaRPr>
          </a:p>
        </p:txBody>
      </p:sp>
      <p:sp>
        <p:nvSpPr>
          <p:cNvPr id="27" name="文本框 26"/>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09</a:t>
            </a:r>
            <a:endParaRPr lang="zh-CN" altLang="en-US" sz="1500">
              <a:solidFill>
                <a:srgbClr val="197519"/>
              </a:solidFill>
              <a:ea typeface="方正粗倩简体" pitchFamily="65" charset="-122"/>
            </a:endParaRPr>
          </a:p>
        </p:txBody>
      </p:sp>
      <p:sp>
        <p:nvSpPr>
          <p:cNvPr id="41" name="矩形 40"/>
          <p:cNvSpPr>
            <a:spLocks noChangeArrowheads="1"/>
          </p:cNvSpPr>
          <p:nvPr/>
        </p:nvSpPr>
        <p:spPr bwMode="auto">
          <a:xfrm>
            <a:off x="1011238" y="579438"/>
            <a:ext cx="223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solidFill>
                  <a:srgbClr val="197519"/>
                </a:solidFill>
              </a:rPr>
              <a:t>点击此处输入标题</a:t>
            </a:r>
            <a:endParaRPr lang="zh-CN" altLang="en-US" sz="2000" dirty="0">
              <a:solidFill>
                <a:srgbClr val="197519"/>
              </a:solidFill>
            </a:endParaRPr>
          </a:p>
        </p:txBody>
      </p:sp>
      <p:sp>
        <p:nvSpPr>
          <p:cNvPr id="42" name="等腰三角形 41"/>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 name="等腰三角形 42"/>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 name="等腰三角形 43"/>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5" name="等腰三角形 44"/>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18"/>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19"/>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20"/>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21"/>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22"/>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ppt_x</p:attrName>
                                        </p:attrNameLst>
                                      </p:cBhvr>
                                      <p:tavLst>
                                        <p:tav tm="0">
                                          <p:val>
                                            <p:strVal val="#ppt_x"/>
                                          </p:val>
                                        </p:tav>
                                        <p:tav tm="100000">
                                          <p:val>
                                            <p:strVal val="#ppt_x"/>
                                          </p:val>
                                        </p:tav>
                                      </p:tavLst>
                                    </p:anim>
                                    <p:anim calcmode="lin" valueType="num">
                                      <p:cBhvr>
                                        <p:cTn id="18" dur="500" fill="hold"/>
                                        <p:tgtEl>
                                          <p:spTgt spid="18"/>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p:cTn id="21" dur="500" fill="hold"/>
                                        <p:tgtEl>
                                          <p:spTgt spid="19"/>
                                        </p:tgtEl>
                                        <p:attrNameLst>
                                          <p:attrName>ppt_x</p:attrName>
                                        </p:attrNameLst>
                                      </p:cBhvr>
                                      <p:tavLst>
                                        <p:tav tm="0">
                                          <p:val>
                                            <p:strVal val="#ppt_x"/>
                                          </p:val>
                                        </p:tav>
                                        <p:tav tm="100000">
                                          <p:val>
                                            <p:strVal val="#ppt_x"/>
                                          </p:val>
                                        </p:tav>
                                      </p:tavLst>
                                    </p:anim>
                                    <p:anim calcmode="lin" valueType="num">
                                      <p:cBhvr>
                                        <p:cTn id="22" dur="500" fill="hold"/>
                                        <p:tgtEl>
                                          <p:spTgt spid="19"/>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ppt_x</p:attrName>
                                        </p:attrNameLst>
                                      </p:cBhvr>
                                      <p:tavLst>
                                        <p:tav tm="0">
                                          <p:val>
                                            <p:strVal val="#ppt_x"/>
                                          </p:val>
                                        </p:tav>
                                        <p:tav tm="100000">
                                          <p:val>
                                            <p:strVal val="#ppt_x"/>
                                          </p:val>
                                        </p:tav>
                                      </p:tavLst>
                                    </p:anim>
                                    <p:anim calcmode="lin" valueType="num">
                                      <p:cBhvr>
                                        <p:cTn id="26" dur="500" fill="hold"/>
                                        <p:tgtEl>
                                          <p:spTgt spid="20"/>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p:cTn id="29" dur="500" fill="hold"/>
                                        <p:tgtEl>
                                          <p:spTgt spid="21"/>
                                        </p:tgtEl>
                                        <p:attrNameLst>
                                          <p:attrName>ppt_x</p:attrName>
                                        </p:attrNameLst>
                                      </p:cBhvr>
                                      <p:tavLst>
                                        <p:tav tm="0">
                                          <p:val>
                                            <p:strVal val="#ppt_x"/>
                                          </p:val>
                                        </p:tav>
                                        <p:tav tm="100000">
                                          <p:val>
                                            <p:strVal val="#ppt_x"/>
                                          </p:val>
                                        </p:tav>
                                      </p:tavLst>
                                    </p:anim>
                                    <p:anim calcmode="lin" valueType="num">
                                      <p:cBhvr>
                                        <p:cTn id="30" dur="500" fill="hold"/>
                                        <p:tgtEl>
                                          <p:spTgt spid="21"/>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p:cTn id="33" dur="500" fill="hold"/>
                                        <p:tgtEl>
                                          <p:spTgt spid="22"/>
                                        </p:tgtEl>
                                        <p:attrNameLst>
                                          <p:attrName>ppt_x</p:attrName>
                                        </p:attrNameLst>
                                      </p:cBhvr>
                                      <p:tavLst>
                                        <p:tav tm="0">
                                          <p:val>
                                            <p:strVal val="#ppt_x"/>
                                          </p:val>
                                        </p:tav>
                                        <p:tav tm="100000">
                                          <p:val>
                                            <p:strVal val="#ppt_x"/>
                                          </p:val>
                                        </p:tav>
                                      </p:tavLst>
                                    </p:anim>
                                    <p:anim calcmode="lin" valueType="num">
                                      <p:cBhvr>
                                        <p:cTn id="34" dur="500" fill="hold"/>
                                        <p:tgtEl>
                                          <p:spTgt spid="22"/>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23" presetClass="entr" presetSubtype="16"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p:cTn id="42" dur="600" fill="hold"/>
                                        <p:tgtEl>
                                          <p:spTgt spid="5"/>
                                        </p:tgtEl>
                                        <p:attrNameLst>
                                          <p:attrName>ppt_w</p:attrName>
                                        </p:attrNameLst>
                                      </p:cBhvr>
                                      <p:tavLst>
                                        <p:tav tm="0">
                                          <p:val>
                                            <p:fltVal val="0"/>
                                          </p:val>
                                        </p:tav>
                                        <p:tav tm="100000">
                                          <p:val>
                                            <p:strVal val="#ppt_w"/>
                                          </p:val>
                                        </p:tav>
                                      </p:tavLst>
                                    </p:anim>
                                    <p:anim calcmode="lin" valueType="num">
                                      <p:cBhvr>
                                        <p:cTn id="43" dur="600" fill="hold"/>
                                        <p:tgtEl>
                                          <p:spTgt spid="5"/>
                                        </p:tgtEl>
                                        <p:attrNameLst>
                                          <p:attrName>ppt_h</p:attrName>
                                        </p:attrNameLst>
                                      </p:cBhvr>
                                      <p:tavLst>
                                        <p:tav tm="0">
                                          <p:val>
                                            <p:fltVal val="0"/>
                                          </p:val>
                                        </p:tav>
                                        <p:tav tm="100000">
                                          <p:val>
                                            <p:strVal val="#ppt_h"/>
                                          </p:val>
                                        </p:tav>
                                      </p:tavLst>
                                    </p:anim>
                                  </p:childTnLst>
                                </p:cTn>
                              </p:par>
                              <p:par>
                                <p:cTn id="44" presetID="8" presetClass="emph" presetSubtype="0" fill="hold" grpId="1" nodeType="withEffect">
                                  <p:stCondLst>
                                    <p:cond delay="0"/>
                                  </p:stCondLst>
                                  <p:childTnLst>
                                    <p:animRot by="21600000">
                                      <p:cBhvr>
                                        <p:cTn id="45" dur="700" fill="hold"/>
                                        <p:tgtEl>
                                          <p:spTgt spid="5"/>
                                        </p:tgtEl>
                                        <p:attrNameLst>
                                          <p:attrName>r</p:attrName>
                                        </p:attrNameLst>
                                      </p:cBhvr>
                                    </p:animRot>
                                  </p:childTnLst>
                                </p:cTn>
                              </p:par>
                              <p:par>
                                <p:cTn id="46" presetID="22" presetClass="entr" presetSubtype="8" fill="hold" nodeType="withEffect">
                                  <p:stCondLst>
                                    <p:cond delay="700"/>
                                  </p:stCondLst>
                                  <p:childTnLst>
                                    <p:set>
                                      <p:cBhvr>
                                        <p:cTn id="47" dur="1" fill="hold">
                                          <p:stCondLst>
                                            <p:cond delay="0"/>
                                          </p:stCondLst>
                                        </p:cTn>
                                        <p:tgtEl>
                                          <p:spTgt spid="3"/>
                                        </p:tgtEl>
                                        <p:attrNameLst>
                                          <p:attrName>style.visibility</p:attrName>
                                        </p:attrNameLst>
                                      </p:cBhvr>
                                      <p:to>
                                        <p:strVal val="visible"/>
                                      </p:to>
                                    </p:set>
                                    <p:animEffect transition="in" filter="wipe(left)">
                                      <p:cBhvr>
                                        <p:cTn id="48" dur="500"/>
                                        <p:tgtEl>
                                          <p:spTgt spid="3"/>
                                        </p:tgtEl>
                                      </p:cBhvr>
                                    </p:animEffect>
                                  </p:childTnLst>
                                </p:cTn>
                              </p:par>
                              <p:par>
                                <p:cTn id="49" presetID="22" presetClass="entr" presetSubtype="8" fill="hold" nodeType="withEffect">
                                  <p:stCondLst>
                                    <p:cond delay="70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par>
                                <p:cTn id="52" presetID="22" presetClass="entr" presetSubtype="8" fill="hold" nodeType="withEffect">
                                  <p:stCondLst>
                                    <p:cond delay="700"/>
                                  </p:stCondLst>
                                  <p:childTnLst>
                                    <p:set>
                                      <p:cBhvr>
                                        <p:cTn id="53" dur="1" fill="hold">
                                          <p:stCondLst>
                                            <p:cond delay="0"/>
                                          </p:stCondLst>
                                        </p:cTn>
                                        <p:tgtEl>
                                          <p:spTgt spid="8"/>
                                        </p:tgtEl>
                                        <p:attrNameLst>
                                          <p:attrName>style.visibility</p:attrName>
                                        </p:attrNameLst>
                                      </p:cBhvr>
                                      <p:to>
                                        <p:strVal val="visible"/>
                                      </p:to>
                                    </p:set>
                                    <p:animEffect transition="in" filter="wipe(left)">
                                      <p:cBhvr>
                                        <p:cTn id="54" dur="500"/>
                                        <p:tgtEl>
                                          <p:spTgt spid="8"/>
                                        </p:tgtEl>
                                      </p:cBhvr>
                                    </p:animEffect>
                                  </p:childTnLst>
                                </p:cTn>
                              </p:par>
                              <p:par>
                                <p:cTn id="55" presetID="23" presetClass="entr" presetSubtype="16" fill="hold" nodeType="withEffect">
                                  <p:stCondLst>
                                    <p:cond delay="1000"/>
                                  </p:stCondLst>
                                  <p:childTnLst>
                                    <p:set>
                                      <p:cBhvr>
                                        <p:cTn id="56" dur="1" fill="hold">
                                          <p:stCondLst>
                                            <p:cond delay="0"/>
                                          </p:stCondLst>
                                        </p:cTn>
                                        <p:tgtEl>
                                          <p:spTgt spid="2"/>
                                        </p:tgtEl>
                                        <p:attrNameLst>
                                          <p:attrName>style.visibility</p:attrName>
                                        </p:attrNameLst>
                                      </p:cBhvr>
                                      <p:to>
                                        <p:strVal val="visible"/>
                                      </p:to>
                                    </p:set>
                                    <p:anim calcmode="lin" valueType="num">
                                      <p:cBhvr>
                                        <p:cTn id="57" dur="500" fill="hold"/>
                                        <p:tgtEl>
                                          <p:spTgt spid="2"/>
                                        </p:tgtEl>
                                        <p:attrNameLst>
                                          <p:attrName>ppt_w</p:attrName>
                                        </p:attrNameLst>
                                      </p:cBhvr>
                                      <p:tavLst>
                                        <p:tav tm="0">
                                          <p:val>
                                            <p:fltVal val="0"/>
                                          </p:val>
                                        </p:tav>
                                        <p:tav tm="100000">
                                          <p:val>
                                            <p:strVal val="#ppt_w"/>
                                          </p:val>
                                        </p:tav>
                                      </p:tavLst>
                                    </p:anim>
                                    <p:anim calcmode="lin" valueType="num">
                                      <p:cBhvr>
                                        <p:cTn id="58" dur="500" fill="hold"/>
                                        <p:tgtEl>
                                          <p:spTgt spid="2"/>
                                        </p:tgtEl>
                                        <p:attrNameLst>
                                          <p:attrName>ppt_h</p:attrName>
                                        </p:attrNameLst>
                                      </p:cBhvr>
                                      <p:tavLst>
                                        <p:tav tm="0">
                                          <p:val>
                                            <p:fltVal val="0"/>
                                          </p:val>
                                        </p:tav>
                                        <p:tav tm="100000">
                                          <p:val>
                                            <p:strVal val="#ppt_h"/>
                                          </p:val>
                                        </p:tav>
                                      </p:tavLst>
                                    </p:anim>
                                  </p:childTnLst>
                                </p:cTn>
                              </p:par>
                              <p:par>
                                <p:cTn id="59" presetID="23" presetClass="entr" presetSubtype="16" fill="hold" nodeType="withEffect">
                                  <p:stCondLst>
                                    <p:cond delay="1100"/>
                                  </p:stCondLst>
                                  <p:childTnLst>
                                    <p:set>
                                      <p:cBhvr>
                                        <p:cTn id="60" dur="1" fill="hold">
                                          <p:stCondLst>
                                            <p:cond delay="0"/>
                                          </p:stCondLst>
                                        </p:cTn>
                                        <p:tgtEl>
                                          <p:spTgt spid="4"/>
                                        </p:tgtEl>
                                        <p:attrNameLst>
                                          <p:attrName>style.visibility</p:attrName>
                                        </p:attrNameLst>
                                      </p:cBhvr>
                                      <p:to>
                                        <p:strVal val="visible"/>
                                      </p:to>
                                    </p:set>
                                    <p:anim calcmode="lin" valueType="num">
                                      <p:cBhvr>
                                        <p:cTn id="61" dur="500" fill="hold"/>
                                        <p:tgtEl>
                                          <p:spTgt spid="4"/>
                                        </p:tgtEl>
                                        <p:attrNameLst>
                                          <p:attrName>ppt_w</p:attrName>
                                        </p:attrNameLst>
                                      </p:cBhvr>
                                      <p:tavLst>
                                        <p:tav tm="0">
                                          <p:val>
                                            <p:fltVal val="0"/>
                                          </p:val>
                                        </p:tav>
                                        <p:tav tm="100000">
                                          <p:val>
                                            <p:strVal val="#ppt_w"/>
                                          </p:val>
                                        </p:tav>
                                      </p:tavLst>
                                    </p:anim>
                                    <p:anim calcmode="lin" valueType="num">
                                      <p:cBhvr>
                                        <p:cTn id="62" dur="500" fill="hold"/>
                                        <p:tgtEl>
                                          <p:spTgt spid="4"/>
                                        </p:tgtEl>
                                        <p:attrNameLst>
                                          <p:attrName>ppt_h</p:attrName>
                                        </p:attrNameLst>
                                      </p:cBhvr>
                                      <p:tavLst>
                                        <p:tav tm="0">
                                          <p:val>
                                            <p:fltVal val="0"/>
                                          </p:val>
                                        </p:tav>
                                        <p:tav tm="100000">
                                          <p:val>
                                            <p:strVal val="#ppt_h"/>
                                          </p:val>
                                        </p:tav>
                                      </p:tavLst>
                                    </p:anim>
                                  </p:childTnLst>
                                </p:cTn>
                              </p:par>
                              <p:par>
                                <p:cTn id="63" presetID="23" presetClass="entr" presetSubtype="16" fill="hold" nodeType="withEffect">
                                  <p:stCondLst>
                                    <p:cond delay="1100"/>
                                  </p:stCondLst>
                                  <p:childTnLst>
                                    <p:set>
                                      <p:cBhvr>
                                        <p:cTn id="64" dur="1" fill="hold">
                                          <p:stCondLst>
                                            <p:cond delay="0"/>
                                          </p:stCondLst>
                                        </p:cTn>
                                        <p:tgtEl>
                                          <p:spTgt spid="7"/>
                                        </p:tgtEl>
                                        <p:attrNameLst>
                                          <p:attrName>style.visibility</p:attrName>
                                        </p:attrNameLst>
                                      </p:cBhvr>
                                      <p:to>
                                        <p:strVal val="visible"/>
                                      </p:to>
                                    </p:set>
                                    <p:anim calcmode="lin" valueType="num">
                                      <p:cBhvr>
                                        <p:cTn id="65" dur="500" fill="hold"/>
                                        <p:tgtEl>
                                          <p:spTgt spid="7"/>
                                        </p:tgtEl>
                                        <p:attrNameLst>
                                          <p:attrName>ppt_w</p:attrName>
                                        </p:attrNameLst>
                                      </p:cBhvr>
                                      <p:tavLst>
                                        <p:tav tm="0">
                                          <p:val>
                                            <p:fltVal val="0"/>
                                          </p:val>
                                        </p:tav>
                                        <p:tav tm="100000">
                                          <p:val>
                                            <p:strVal val="#ppt_w"/>
                                          </p:val>
                                        </p:tav>
                                      </p:tavLst>
                                    </p:anim>
                                    <p:anim calcmode="lin" valueType="num">
                                      <p:cBhvr>
                                        <p:cTn id="66" dur="500" fill="hold"/>
                                        <p:tgtEl>
                                          <p:spTgt spid="7"/>
                                        </p:tgtEl>
                                        <p:attrNameLst>
                                          <p:attrName>ppt_h</p:attrName>
                                        </p:attrNameLst>
                                      </p:cBhvr>
                                      <p:tavLst>
                                        <p:tav tm="0">
                                          <p:val>
                                            <p:fltVal val="0"/>
                                          </p:val>
                                        </p:tav>
                                        <p:tav tm="100000">
                                          <p:val>
                                            <p:strVal val="#ppt_h"/>
                                          </p:val>
                                        </p:tav>
                                      </p:tavLst>
                                    </p:anim>
                                  </p:childTnLst>
                                </p:cTn>
                              </p:par>
                              <p:par>
                                <p:cTn id="67" presetID="22" presetClass="entr" presetSubtype="8" fill="hold" grpId="0" nodeType="withEffect">
                                  <p:stCondLst>
                                    <p:cond delay="1500"/>
                                  </p:stCondLst>
                                  <p:childTnLst>
                                    <p:set>
                                      <p:cBhvr>
                                        <p:cTn id="68" dur="1" fill="hold">
                                          <p:stCondLst>
                                            <p:cond delay="0"/>
                                          </p:stCondLst>
                                        </p:cTn>
                                        <p:tgtEl>
                                          <p:spTgt spid="30"/>
                                        </p:tgtEl>
                                        <p:attrNameLst>
                                          <p:attrName>style.visibility</p:attrName>
                                        </p:attrNameLst>
                                      </p:cBhvr>
                                      <p:to>
                                        <p:strVal val="visible"/>
                                      </p:to>
                                    </p:set>
                                    <p:animEffect transition="in" filter="wipe(left)">
                                      <p:cBhvr>
                                        <p:cTn id="69" dur="500"/>
                                        <p:tgtEl>
                                          <p:spTgt spid="30"/>
                                        </p:tgtEl>
                                      </p:cBhvr>
                                    </p:animEffect>
                                  </p:childTnLst>
                                </p:cTn>
                              </p:par>
                              <p:par>
                                <p:cTn id="70" presetID="22" presetClass="entr" presetSubtype="8" fill="hold" grpId="0" nodeType="withEffect">
                                  <p:stCondLst>
                                    <p:cond delay="1700"/>
                                  </p:stCondLst>
                                  <p:childTnLst>
                                    <p:set>
                                      <p:cBhvr>
                                        <p:cTn id="71" dur="1" fill="hold">
                                          <p:stCondLst>
                                            <p:cond delay="0"/>
                                          </p:stCondLst>
                                        </p:cTn>
                                        <p:tgtEl>
                                          <p:spTgt spid="31"/>
                                        </p:tgtEl>
                                        <p:attrNameLst>
                                          <p:attrName>style.visibility</p:attrName>
                                        </p:attrNameLst>
                                      </p:cBhvr>
                                      <p:to>
                                        <p:strVal val="visible"/>
                                      </p:to>
                                    </p:set>
                                    <p:animEffect transition="in" filter="wipe(left)">
                                      <p:cBhvr>
                                        <p:cTn id="72" dur="500"/>
                                        <p:tgtEl>
                                          <p:spTgt spid="31"/>
                                        </p:tgtEl>
                                      </p:cBhvr>
                                    </p:animEffect>
                                  </p:childTnLst>
                                </p:cTn>
                              </p:par>
                              <p:par>
                                <p:cTn id="73" presetID="22" presetClass="entr" presetSubtype="8" fill="hold" grpId="0" nodeType="withEffect">
                                  <p:stCondLst>
                                    <p:cond delay="1900"/>
                                  </p:stCondLst>
                                  <p:childTnLst>
                                    <p:set>
                                      <p:cBhvr>
                                        <p:cTn id="74" dur="1" fill="hold">
                                          <p:stCondLst>
                                            <p:cond delay="0"/>
                                          </p:stCondLst>
                                        </p:cTn>
                                        <p:tgtEl>
                                          <p:spTgt spid="32"/>
                                        </p:tgtEl>
                                        <p:attrNameLst>
                                          <p:attrName>style.visibility</p:attrName>
                                        </p:attrNameLst>
                                      </p:cBhvr>
                                      <p:to>
                                        <p:strVal val="visible"/>
                                      </p:to>
                                    </p:set>
                                    <p:animEffect transition="in" filter="wipe(left)">
                                      <p:cBhvr>
                                        <p:cTn id="75" dur="500"/>
                                        <p:tgtEl>
                                          <p:spTgt spid="32"/>
                                        </p:tgtEl>
                                      </p:cBhvr>
                                    </p:animEffect>
                                  </p:childTnLst>
                                </p:cTn>
                              </p:par>
                              <p:par>
                                <p:cTn id="76" presetID="2" presetClass="entr" presetSubtype="8" fill="hold" grpId="0" nodeType="withEffect">
                                  <p:stCondLst>
                                    <p:cond delay="0"/>
                                  </p:stCondLst>
                                  <p:childTnLst>
                                    <p:set>
                                      <p:cBhvr>
                                        <p:cTn id="77" dur="1" fill="hold">
                                          <p:stCondLst>
                                            <p:cond delay="0"/>
                                          </p:stCondLst>
                                        </p:cTn>
                                        <p:tgtEl>
                                          <p:spTgt spid="42"/>
                                        </p:tgtEl>
                                        <p:attrNameLst>
                                          <p:attrName>style.visibility</p:attrName>
                                        </p:attrNameLst>
                                      </p:cBhvr>
                                      <p:to>
                                        <p:strVal val="visible"/>
                                      </p:to>
                                    </p:set>
                                    <p:anim calcmode="lin" valueType="num">
                                      <p:cBhvr>
                                        <p:cTn id="78" dur="500" fill="hold"/>
                                        <p:tgtEl>
                                          <p:spTgt spid="42"/>
                                        </p:tgtEl>
                                        <p:attrNameLst>
                                          <p:attrName>ppt_x</p:attrName>
                                        </p:attrNameLst>
                                      </p:cBhvr>
                                      <p:tavLst>
                                        <p:tav tm="0">
                                          <p:val>
                                            <p:strVal val="0-#ppt_w/2"/>
                                          </p:val>
                                        </p:tav>
                                        <p:tav tm="100000">
                                          <p:val>
                                            <p:strVal val="#ppt_x"/>
                                          </p:val>
                                        </p:tav>
                                      </p:tavLst>
                                    </p:anim>
                                    <p:anim calcmode="lin" valueType="num">
                                      <p:cBhvr>
                                        <p:cTn id="79" dur="500" fill="hold"/>
                                        <p:tgtEl>
                                          <p:spTgt spid="42"/>
                                        </p:tgtEl>
                                        <p:attrNameLst>
                                          <p:attrName>ppt_y</p:attrName>
                                        </p:attrNameLst>
                                      </p:cBhvr>
                                      <p:tavLst>
                                        <p:tav tm="0">
                                          <p:val>
                                            <p:strVal val="#ppt_y"/>
                                          </p:val>
                                        </p:tav>
                                        <p:tav tm="100000">
                                          <p:val>
                                            <p:strVal val="#ppt_y"/>
                                          </p:val>
                                        </p:tav>
                                      </p:tavLst>
                                    </p:anim>
                                  </p:childTnLst>
                                </p:cTn>
                              </p:par>
                              <p:par>
                                <p:cTn id="80" presetID="2" presetClass="entr" presetSubtype="8" fill="hold" grpId="0" nodeType="withEffect">
                                  <p:stCondLst>
                                    <p:cond delay="0"/>
                                  </p:stCondLst>
                                  <p:childTnLst>
                                    <p:set>
                                      <p:cBhvr>
                                        <p:cTn id="81" dur="1" fill="hold">
                                          <p:stCondLst>
                                            <p:cond delay="0"/>
                                          </p:stCondLst>
                                        </p:cTn>
                                        <p:tgtEl>
                                          <p:spTgt spid="43"/>
                                        </p:tgtEl>
                                        <p:attrNameLst>
                                          <p:attrName>style.visibility</p:attrName>
                                        </p:attrNameLst>
                                      </p:cBhvr>
                                      <p:to>
                                        <p:strVal val="visible"/>
                                      </p:to>
                                    </p:set>
                                    <p:anim calcmode="lin" valueType="num">
                                      <p:cBhvr>
                                        <p:cTn id="82" dur="500" fill="hold"/>
                                        <p:tgtEl>
                                          <p:spTgt spid="43"/>
                                        </p:tgtEl>
                                        <p:attrNameLst>
                                          <p:attrName>ppt_x</p:attrName>
                                        </p:attrNameLst>
                                      </p:cBhvr>
                                      <p:tavLst>
                                        <p:tav tm="0">
                                          <p:val>
                                            <p:strVal val="0-#ppt_w/2"/>
                                          </p:val>
                                        </p:tav>
                                        <p:tav tm="100000">
                                          <p:val>
                                            <p:strVal val="#ppt_x"/>
                                          </p:val>
                                        </p:tav>
                                      </p:tavLst>
                                    </p:anim>
                                    <p:anim calcmode="lin" valueType="num">
                                      <p:cBhvr>
                                        <p:cTn id="83" dur="500" fill="hold"/>
                                        <p:tgtEl>
                                          <p:spTgt spid="43"/>
                                        </p:tgtEl>
                                        <p:attrNameLst>
                                          <p:attrName>ppt_y</p:attrName>
                                        </p:attrNameLst>
                                      </p:cBhvr>
                                      <p:tavLst>
                                        <p:tav tm="0">
                                          <p:val>
                                            <p:strVal val="#ppt_y"/>
                                          </p:val>
                                        </p:tav>
                                        <p:tav tm="100000">
                                          <p:val>
                                            <p:strVal val="#ppt_y"/>
                                          </p:val>
                                        </p:tav>
                                      </p:tavLst>
                                    </p:anim>
                                  </p:childTnLst>
                                </p:cTn>
                              </p:par>
                              <p:par>
                                <p:cTn id="84" presetID="2" presetClass="entr" presetSubtype="8" fill="hold" grpId="0" nodeType="withEffect">
                                  <p:stCondLst>
                                    <p:cond delay="0"/>
                                  </p:stCondLst>
                                  <p:childTnLst>
                                    <p:set>
                                      <p:cBhvr>
                                        <p:cTn id="85" dur="1" fill="hold">
                                          <p:stCondLst>
                                            <p:cond delay="0"/>
                                          </p:stCondLst>
                                        </p:cTn>
                                        <p:tgtEl>
                                          <p:spTgt spid="44"/>
                                        </p:tgtEl>
                                        <p:attrNameLst>
                                          <p:attrName>style.visibility</p:attrName>
                                        </p:attrNameLst>
                                      </p:cBhvr>
                                      <p:to>
                                        <p:strVal val="visible"/>
                                      </p:to>
                                    </p:set>
                                    <p:anim calcmode="lin" valueType="num">
                                      <p:cBhvr>
                                        <p:cTn id="86" dur="500" fill="hold"/>
                                        <p:tgtEl>
                                          <p:spTgt spid="44"/>
                                        </p:tgtEl>
                                        <p:attrNameLst>
                                          <p:attrName>ppt_x</p:attrName>
                                        </p:attrNameLst>
                                      </p:cBhvr>
                                      <p:tavLst>
                                        <p:tav tm="0">
                                          <p:val>
                                            <p:strVal val="0-#ppt_w/2"/>
                                          </p:val>
                                        </p:tav>
                                        <p:tav tm="100000">
                                          <p:val>
                                            <p:strVal val="#ppt_x"/>
                                          </p:val>
                                        </p:tav>
                                      </p:tavLst>
                                    </p:anim>
                                    <p:anim calcmode="lin" valueType="num">
                                      <p:cBhvr>
                                        <p:cTn id="87" dur="500" fill="hold"/>
                                        <p:tgtEl>
                                          <p:spTgt spid="44"/>
                                        </p:tgtEl>
                                        <p:attrNameLst>
                                          <p:attrName>ppt_y</p:attrName>
                                        </p:attrNameLst>
                                      </p:cBhvr>
                                      <p:tavLst>
                                        <p:tav tm="0">
                                          <p:val>
                                            <p:strVal val="#ppt_y"/>
                                          </p:val>
                                        </p:tav>
                                        <p:tav tm="100000">
                                          <p:val>
                                            <p:strVal val="#ppt_y"/>
                                          </p:val>
                                        </p:tav>
                                      </p:tavLst>
                                    </p:anim>
                                  </p:childTnLst>
                                </p:cTn>
                              </p:par>
                              <p:par>
                                <p:cTn id="88" presetID="2" presetClass="entr" presetSubtype="8" fill="hold" grpId="0" nodeType="withEffect">
                                  <p:stCondLst>
                                    <p:cond delay="0"/>
                                  </p:stCondLst>
                                  <p:childTnLst>
                                    <p:set>
                                      <p:cBhvr>
                                        <p:cTn id="89" dur="1" fill="hold">
                                          <p:stCondLst>
                                            <p:cond delay="0"/>
                                          </p:stCondLst>
                                        </p:cTn>
                                        <p:tgtEl>
                                          <p:spTgt spid="45"/>
                                        </p:tgtEl>
                                        <p:attrNameLst>
                                          <p:attrName>style.visibility</p:attrName>
                                        </p:attrNameLst>
                                      </p:cBhvr>
                                      <p:to>
                                        <p:strVal val="visible"/>
                                      </p:to>
                                    </p:set>
                                    <p:anim calcmode="lin" valueType="num">
                                      <p:cBhvr>
                                        <p:cTn id="90" dur="500" fill="hold"/>
                                        <p:tgtEl>
                                          <p:spTgt spid="45"/>
                                        </p:tgtEl>
                                        <p:attrNameLst>
                                          <p:attrName>ppt_x</p:attrName>
                                        </p:attrNameLst>
                                      </p:cBhvr>
                                      <p:tavLst>
                                        <p:tav tm="0">
                                          <p:val>
                                            <p:strVal val="0-#ppt_w/2"/>
                                          </p:val>
                                        </p:tav>
                                        <p:tav tm="100000">
                                          <p:val>
                                            <p:strVal val="#ppt_x"/>
                                          </p:val>
                                        </p:tav>
                                      </p:tavLst>
                                    </p:anim>
                                    <p:anim calcmode="lin" valueType="num">
                                      <p:cBhvr>
                                        <p:cTn id="91" dur="500" fill="hold"/>
                                        <p:tgtEl>
                                          <p:spTgt spid="45"/>
                                        </p:tgtEl>
                                        <p:attrNameLst>
                                          <p:attrName>ppt_y</p:attrName>
                                        </p:attrNameLst>
                                      </p:cBhvr>
                                      <p:tavLst>
                                        <p:tav tm="0">
                                          <p:val>
                                            <p:strVal val="#ppt_y"/>
                                          </p:val>
                                        </p:tav>
                                        <p:tav tm="100000">
                                          <p:val>
                                            <p:strVal val="#ppt_y"/>
                                          </p:val>
                                        </p:tav>
                                      </p:tavLst>
                                    </p:anim>
                                  </p:childTnLst>
                                </p:cTn>
                              </p:par>
                              <p:par>
                                <p:cTn id="92" presetID="8" presetClass="emph" presetSubtype="0" fill="hold" grpId="1" nodeType="withEffect">
                                  <p:stCondLst>
                                    <p:cond delay="0"/>
                                  </p:stCondLst>
                                  <p:childTnLst>
                                    <p:animRot by="21600000">
                                      <p:cBhvr>
                                        <p:cTn id="93" dur="500" fill="hold"/>
                                        <p:tgtEl>
                                          <p:spTgt spid="42"/>
                                        </p:tgtEl>
                                        <p:attrNameLst>
                                          <p:attrName>r</p:attrName>
                                        </p:attrNameLst>
                                      </p:cBhvr>
                                    </p:animRot>
                                  </p:childTnLst>
                                </p:cTn>
                              </p:par>
                              <p:par>
                                <p:cTn id="94" presetID="8" presetClass="emph" presetSubtype="0" fill="hold" grpId="1" nodeType="withEffect">
                                  <p:stCondLst>
                                    <p:cond delay="0"/>
                                  </p:stCondLst>
                                  <p:childTnLst>
                                    <p:animRot by="21600000">
                                      <p:cBhvr>
                                        <p:cTn id="95" dur="500" fill="hold"/>
                                        <p:tgtEl>
                                          <p:spTgt spid="43"/>
                                        </p:tgtEl>
                                        <p:attrNameLst>
                                          <p:attrName>r</p:attrName>
                                        </p:attrNameLst>
                                      </p:cBhvr>
                                    </p:animRot>
                                  </p:childTnLst>
                                </p:cTn>
                              </p:par>
                              <p:par>
                                <p:cTn id="96" presetID="8" presetClass="emph" presetSubtype="0" fill="hold" grpId="1" nodeType="withEffect">
                                  <p:stCondLst>
                                    <p:cond delay="0"/>
                                  </p:stCondLst>
                                  <p:childTnLst>
                                    <p:animRot by="21600000">
                                      <p:cBhvr>
                                        <p:cTn id="97" dur="500" fill="hold"/>
                                        <p:tgtEl>
                                          <p:spTgt spid="44"/>
                                        </p:tgtEl>
                                        <p:attrNameLst>
                                          <p:attrName>r</p:attrName>
                                        </p:attrNameLst>
                                      </p:cBhvr>
                                    </p:animRot>
                                  </p:childTnLst>
                                </p:cTn>
                              </p:par>
                              <p:par>
                                <p:cTn id="98" presetID="8" presetClass="emph" presetSubtype="0" fill="hold" grpId="1" nodeType="withEffect">
                                  <p:stCondLst>
                                    <p:cond delay="0"/>
                                  </p:stCondLst>
                                  <p:childTnLst>
                                    <p:animRot by="21600000">
                                      <p:cBhvr>
                                        <p:cTn id="99" dur="500" fill="hold"/>
                                        <p:tgtEl>
                                          <p:spTgt spid="45"/>
                                        </p:tgtEl>
                                        <p:attrNameLst>
                                          <p:attrName>r</p:attrName>
                                        </p:attrNameLst>
                                      </p:cBhvr>
                                    </p:animRot>
                                  </p:childTnLst>
                                </p:cTn>
                              </p:par>
                              <p:par>
                                <p:cTn id="100" presetID="10" presetClass="entr" presetSubtype="0" fill="hold" grpId="0" nodeType="withEffect">
                                  <p:stCondLst>
                                    <p:cond delay="300"/>
                                  </p:stCondLst>
                                  <p:childTnLst>
                                    <p:set>
                                      <p:cBhvr>
                                        <p:cTn id="101" dur="1" fill="hold">
                                          <p:stCondLst>
                                            <p:cond delay="0"/>
                                          </p:stCondLst>
                                        </p:cTn>
                                        <p:tgtEl>
                                          <p:spTgt spid="41"/>
                                        </p:tgtEl>
                                        <p:attrNameLst>
                                          <p:attrName>style.visibility</p:attrName>
                                        </p:attrNameLst>
                                      </p:cBhvr>
                                      <p:to>
                                        <p:strVal val="visible"/>
                                      </p:to>
                                    </p:set>
                                    <p:animEffect transition="in" filter="fade">
                                      <p:cBhvr>
                                        <p:cTn id="10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5" grpId="0" animBg="1"/>
      <p:bldP spid="5" grpId="1" animBg="1"/>
      <p:bldP spid="30" grpId="0"/>
      <p:bldP spid="31" grpId="0"/>
      <p:bldP spid="32" grpId="0"/>
      <p:bldP spid="27" grpId="0"/>
      <p:bldP spid="41" grpId="0"/>
      <p:bldP spid="42" grpId="0" animBg="1"/>
      <p:bldP spid="42" grpId="1" animBg="1"/>
      <p:bldP spid="43" grpId="0" animBg="1"/>
      <p:bldP spid="43" grpId="1" animBg="1"/>
      <p:bldP spid="44" grpId="0" animBg="1"/>
      <p:bldP spid="44" grpId="1" animBg="1"/>
      <p:bldP spid="45" grpId="0" animBg="1"/>
      <p:bldP spid="45" grpId="1"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 name="等腰三角形 18"/>
          <p:cNvSpPr>
            <a:spLocks noChangeArrowheads="1"/>
          </p:cNvSpPr>
          <p:nvPr/>
        </p:nvSpPr>
        <p:spPr bwMode="auto">
          <a:xfrm rot="9233090">
            <a:off x="11380788" y="984250"/>
            <a:ext cx="266700" cy="230188"/>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27" name="等腰三角形 26"/>
          <p:cNvSpPr>
            <a:spLocks noChangeArrowheads="1"/>
          </p:cNvSpPr>
          <p:nvPr/>
        </p:nvSpPr>
        <p:spPr bwMode="auto">
          <a:xfrm rot="-6030424">
            <a:off x="11028362" y="1658938"/>
            <a:ext cx="396875" cy="342900"/>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28" name="等腰三角形 27"/>
          <p:cNvSpPr>
            <a:spLocks noChangeArrowheads="1"/>
          </p:cNvSpPr>
          <p:nvPr/>
        </p:nvSpPr>
        <p:spPr bwMode="auto">
          <a:xfrm rot="-228606">
            <a:off x="10896600" y="334963"/>
            <a:ext cx="266700" cy="230187"/>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34" name="等腰三角形 33"/>
          <p:cNvSpPr>
            <a:spLocks noChangeArrowheads="1"/>
          </p:cNvSpPr>
          <p:nvPr/>
        </p:nvSpPr>
        <p:spPr bwMode="auto">
          <a:xfrm rot="-3389783">
            <a:off x="10487819" y="692944"/>
            <a:ext cx="127000" cy="109538"/>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35" name="等腰三角形 34"/>
          <p:cNvSpPr>
            <a:spLocks noChangeArrowheads="1"/>
          </p:cNvSpPr>
          <p:nvPr/>
        </p:nvSpPr>
        <p:spPr bwMode="auto">
          <a:xfrm rot="8748521">
            <a:off x="10845800" y="844550"/>
            <a:ext cx="128588" cy="109538"/>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12" name="文本框 11"/>
          <p:cNvSpPr txBox="1">
            <a:spLocks noChangeArrowheads="1"/>
          </p:cNvSpPr>
          <p:nvPr/>
        </p:nvSpPr>
        <p:spPr bwMode="auto">
          <a:xfrm>
            <a:off x="6603416" y="1609860"/>
            <a:ext cx="45672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dirty="0">
                <a:solidFill>
                  <a:srgbClr val="197519"/>
                </a:solidFill>
              </a:rPr>
              <a:t>What is a sustainability audit </a:t>
            </a:r>
            <a:endParaRPr lang="zh-CN" altLang="en-US" sz="2400" dirty="0">
              <a:solidFill>
                <a:srgbClr val="197519"/>
              </a:solidFill>
            </a:endParaRPr>
          </a:p>
        </p:txBody>
      </p:sp>
      <p:grpSp>
        <p:nvGrpSpPr>
          <p:cNvPr id="43" name="组合 42"/>
          <p:cNvGrpSpPr/>
          <p:nvPr/>
        </p:nvGrpSpPr>
        <p:grpSpPr bwMode="auto">
          <a:xfrm>
            <a:off x="5724525" y="1444625"/>
            <a:ext cx="855663" cy="781050"/>
            <a:chOff x="5338742" y="1329558"/>
            <a:chExt cx="855357" cy="780606"/>
          </a:xfrm>
        </p:grpSpPr>
        <p:grpSp>
          <p:nvGrpSpPr>
            <p:cNvPr id="5128" name="组合 7"/>
            <p:cNvGrpSpPr/>
            <p:nvPr/>
          </p:nvGrpSpPr>
          <p:grpSpPr bwMode="auto">
            <a:xfrm rot="789266">
              <a:off x="5338742" y="1329558"/>
              <a:ext cx="855357" cy="780606"/>
              <a:chOff x="13707721" y="2401221"/>
              <a:chExt cx="1435101" cy="1309686"/>
            </a:xfrm>
          </p:grpSpPr>
          <p:sp>
            <p:nvSpPr>
              <p:cNvPr id="5129" name="等腰三角形 29"/>
              <p:cNvSpPr>
                <a:spLocks noChangeArrowheads="1"/>
              </p:cNvSpPr>
              <p:nvPr/>
            </p:nvSpPr>
            <p:spPr bwMode="auto">
              <a:xfrm rot="-8687839">
                <a:off x="13707721" y="2696495"/>
                <a:ext cx="1176337" cy="1014412"/>
              </a:xfrm>
              <a:prstGeom prst="triangle">
                <a:avLst>
                  <a:gd name="adj" fmla="val 50000"/>
                </a:avLst>
              </a:prstGeom>
              <a:noFill/>
              <a:ln w="12700">
                <a:solidFill>
                  <a:srgbClr val="197519"/>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grpSp>
            <p:nvGrpSpPr>
              <p:cNvPr id="5130" name="组合 4"/>
              <p:cNvGrpSpPr/>
              <p:nvPr/>
            </p:nvGrpSpPr>
            <p:grpSpPr bwMode="auto">
              <a:xfrm>
                <a:off x="13839485" y="2401221"/>
                <a:ext cx="1303337" cy="1279525"/>
                <a:chOff x="13839374" y="2401220"/>
                <a:chExt cx="1303336" cy="1279536"/>
              </a:xfrm>
            </p:grpSpPr>
            <p:sp>
              <p:nvSpPr>
                <p:cNvPr id="5131" name="等腰三角形 28"/>
                <p:cNvSpPr>
                  <a:spLocks noChangeArrowheads="1"/>
                </p:cNvSpPr>
                <p:nvPr/>
              </p:nvSpPr>
              <p:spPr bwMode="auto">
                <a:xfrm rot="-8687839">
                  <a:off x="13839374" y="2756829"/>
                  <a:ext cx="944554" cy="815977"/>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5132" name="椭圆 30"/>
                <p:cNvSpPr>
                  <a:spLocks noChangeArrowheads="1"/>
                </p:cNvSpPr>
                <p:nvPr/>
              </p:nvSpPr>
              <p:spPr bwMode="auto">
                <a:xfrm rot="9110320">
                  <a:off x="15028410" y="3061629"/>
                  <a:ext cx="114300"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sp>
              <p:nvSpPr>
                <p:cNvPr id="5133" name="椭圆 31"/>
                <p:cNvSpPr>
                  <a:spLocks noChangeArrowheads="1"/>
                </p:cNvSpPr>
                <p:nvPr/>
              </p:nvSpPr>
              <p:spPr bwMode="auto">
                <a:xfrm rot="9110320">
                  <a:off x="13939439" y="3564868"/>
                  <a:ext cx="115887"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sp>
              <p:nvSpPr>
                <p:cNvPr id="5134" name="椭圆 32"/>
                <p:cNvSpPr>
                  <a:spLocks noChangeArrowheads="1"/>
                </p:cNvSpPr>
                <p:nvPr/>
              </p:nvSpPr>
              <p:spPr bwMode="auto">
                <a:xfrm rot="9110320">
                  <a:off x="14056973" y="2401220"/>
                  <a:ext cx="114300"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grpSp>
        </p:grpSp>
        <p:sp>
          <p:nvSpPr>
            <p:cNvPr id="5135" name="文本框 41"/>
            <p:cNvSpPr txBox="1">
              <a:spLocks noChangeArrowheads="1"/>
            </p:cNvSpPr>
            <p:nvPr/>
          </p:nvSpPr>
          <p:spPr bwMode="auto">
            <a:xfrm>
              <a:off x="5625036" y="1503537"/>
              <a:ext cx="230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solidFill>
                    <a:schemeClr val="bg1"/>
                  </a:solidFill>
                </a:rPr>
                <a:t>1</a:t>
              </a:r>
              <a:endParaRPr lang="en-US" altLang="zh-CN">
                <a:solidFill>
                  <a:schemeClr val="bg1"/>
                </a:solidFill>
              </a:endParaRPr>
            </a:p>
          </p:txBody>
        </p:sp>
      </p:grpSp>
      <p:sp>
        <p:nvSpPr>
          <p:cNvPr id="16" name="文本框 15"/>
          <p:cNvSpPr txBox="1">
            <a:spLocks noChangeArrowheads="1"/>
          </p:cNvSpPr>
          <p:nvPr/>
        </p:nvSpPr>
        <p:spPr bwMode="auto">
          <a:xfrm>
            <a:off x="6154738" y="2744788"/>
            <a:ext cx="45672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dirty="0">
                <a:solidFill>
                  <a:srgbClr val="197519"/>
                </a:solidFill>
              </a:rPr>
              <a:t>Organizational set-up of sustainability audit </a:t>
            </a:r>
            <a:endParaRPr lang="zh-CN" altLang="en-US" sz="2400" dirty="0">
              <a:solidFill>
                <a:srgbClr val="197519"/>
              </a:solidFill>
            </a:endParaRPr>
          </a:p>
        </p:txBody>
      </p:sp>
      <p:grpSp>
        <p:nvGrpSpPr>
          <p:cNvPr id="44" name="组合 43"/>
          <p:cNvGrpSpPr/>
          <p:nvPr/>
        </p:nvGrpSpPr>
        <p:grpSpPr bwMode="auto">
          <a:xfrm rot="655813">
            <a:off x="5106988" y="2554288"/>
            <a:ext cx="855662" cy="781050"/>
            <a:chOff x="5338742" y="1329558"/>
            <a:chExt cx="855357" cy="780606"/>
          </a:xfrm>
        </p:grpSpPr>
        <p:grpSp>
          <p:nvGrpSpPr>
            <p:cNvPr id="5138" name="组合 44"/>
            <p:cNvGrpSpPr/>
            <p:nvPr/>
          </p:nvGrpSpPr>
          <p:grpSpPr bwMode="auto">
            <a:xfrm rot="789266">
              <a:off x="5338742" y="1329558"/>
              <a:ext cx="855357" cy="780606"/>
              <a:chOff x="13707721" y="2401221"/>
              <a:chExt cx="1435101" cy="1309686"/>
            </a:xfrm>
          </p:grpSpPr>
          <p:sp>
            <p:nvSpPr>
              <p:cNvPr id="5139" name="等腰三角形 46"/>
              <p:cNvSpPr>
                <a:spLocks noChangeArrowheads="1"/>
              </p:cNvSpPr>
              <p:nvPr/>
            </p:nvSpPr>
            <p:spPr bwMode="auto">
              <a:xfrm rot="-8687839">
                <a:off x="13707721" y="2696495"/>
                <a:ext cx="1176337" cy="1014412"/>
              </a:xfrm>
              <a:prstGeom prst="triangle">
                <a:avLst>
                  <a:gd name="adj" fmla="val 50000"/>
                </a:avLst>
              </a:prstGeom>
              <a:noFill/>
              <a:ln w="12700">
                <a:solidFill>
                  <a:srgbClr val="197519"/>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grpSp>
            <p:nvGrpSpPr>
              <p:cNvPr id="5140" name="组合 47"/>
              <p:cNvGrpSpPr/>
              <p:nvPr/>
            </p:nvGrpSpPr>
            <p:grpSpPr bwMode="auto">
              <a:xfrm>
                <a:off x="13839485" y="2401221"/>
                <a:ext cx="1303337" cy="1279525"/>
                <a:chOff x="13839374" y="2401220"/>
                <a:chExt cx="1303336" cy="1279536"/>
              </a:xfrm>
            </p:grpSpPr>
            <p:sp>
              <p:nvSpPr>
                <p:cNvPr id="5141" name="等腰三角形 48"/>
                <p:cNvSpPr>
                  <a:spLocks noChangeArrowheads="1"/>
                </p:cNvSpPr>
                <p:nvPr/>
              </p:nvSpPr>
              <p:spPr bwMode="auto">
                <a:xfrm rot="-8687839">
                  <a:off x="13839374" y="2756829"/>
                  <a:ext cx="944554" cy="815977"/>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5142" name="椭圆 49"/>
                <p:cNvSpPr>
                  <a:spLocks noChangeArrowheads="1"/>
                </p:cNvSpPr>
                <p:nvPr/>
              </p:nvSpPr>
              <p:spPr bwMode="auto">
                <a:xfrm rot="9110320">
                  <a:off x="15028410" y="3061629"/>
                  <a:ext cx="114300"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sp>
              <p:nvSpPr>
                <p:cNvPr id="5143" name="椭圆 50"/>
                <p:cNvSpPr>
                  <a:spLocks noChangeArrowheads="1"/>
                </p:cNvSpPr>
                <p:nvPr/>
              </p:nvSpPr>
              <p:spPr bwMode="auto">
                <a:xfrm rot="9110320">
                  <a:off x="13939439" y="3564868"/>
                  <a:ext cx="115887"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sp>
              <p:nvSpPr>
                <p:cNvPr id="5144" name="椭圆 51"/>
                <p:cNvSpPr>
                  <a:spLocks noChangeArrowheads="1"/>
                </p:cNvSpPr>
                <p:nvPr/>
              </p:nvSpPr>
              <p:spPr bwMode="auto">
                <a:xfrm rot="9110320">
                  <a:off x="14056973" y="2401220"/>
                  <a:ext cx="114300"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grpSp>
        </p:grpSp>
        <p:sp>
          <p:nvSpPr>
            <p:cNvPr id="5145" name="文本框 45"/>
            <p:cNvSpPr txBox="1">
              <a:spLocks noChangeArrowheads="1"/>
            </p:cNvSpPr>
            <p:nvPr/>
          </p:nvSpPr>
          <p:spPr bwMode="auto">
            <a:xfrm rot="-655813">
              <a:off x="5614772" y="1502452"/>
              <a:ext cx="230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solidFill>
                    <a:schemeClr val="bg1"/>
                  </a:solidFill>
                </a:rPr>
                <a:t>2</a:t>
              </a:r>
              <a:endParaRPr lang="en-US" altLang="zh-CN">
                <a:solidFill>
                  <a:schemeClr val="bg1"/>
                </a:solidFill>
              </a:endParaRPr>
            </a:p>
          </p:txBody>
        </p:sp>
      </p:grpSp>
      <p:sp>
        <p:nvSpPr>
          <p:cNvPr id="20" name="文本框 19"/>
          <p:cNvSpPr txBox="1">
            <a:spLocks noChangeArrowheads="1"/>
          </p:cNvSpPr>
          <p:nvPr/>
        </p:nvSpPr>
        <p:spPr bwMode="auto">
          <a:xfrm>
            <a:off x="5221288" y="3854450"/>
            <a:ext cx="422419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dirty="0">
                <a:solidFill>
                  <a:srgbClr val="197519"/>
                </a:solidFill>
              </a:rPr>
              <a:t>Tools and Process for sustainability Audit</a:t>
            </a:r>
            <a:endParaRPr lang="en-US" altLang="zh-CN" sz="2400" dirty="0">
              <a:solidFill>
                <a:srgbClr val="197519"/>
              </a:solidFill>
            </a:endParaRPr>
          </a:p>
        </p:txBody>
      </p:sp>
      <p:grpSp>
        <p:nvGrpSpPr>
          <p:cNvPr id="53" name="组合 52"/>
          <p:cNvGrpSpPr/>
          <p:nvPr/>
        </p:nvGrpSpPr>
        <p:grpSpPr bwMode="auto">
          <a:xfrm rot="1311626">
            <a:off x="4237038" y="3663950"/>
            <a:ext cx="855662" cy="779463"/>
            <a:chOff x="5338742" y="1329558"/>
            <a:chExt cx="855357" cy="780606"/>
          </a:xfrm>
        </p:grpSpPr>
        <p:grpSp>
          <p:nvGrpSpPr>
            <p:cNvPr id="5148" name="组合 53"/>
            <p:cNvGrpSpPr/>
            <p:nvPr/>
          </p:nvGrpSpPr>
          <p:grpSpPr bwMode="auto">
            <a:xfrm rot="789266">
              <a:off x="5338742" y="1329558"/>
              <a:ext cx="855357" cy="780606"/>
              <a:chOff x="13707721" y="2401221"/>
              <a:chExt cx="1435101" cy="1309686"/>
            </a:xfrm>
          </p:grpSpPr>
          <p:sp>
            <p:nvSpPr>
              <p:cNvPr id="5149" name="等腰三角形 55"/>
              <p:cNvSpPr>
                <a:spLocks noChangeArrowheads="1"/>
              </p:cNvSpPr>
              <p:nvPr/>
            </p:nvSpPr>
            <p:spPr bwMode="auto">
              <a:xfrm rot="-8687839">
                <a:off x="13707721" y="2696495"/>
                <a:ext cx="1176337" cy="1014412"/>
              </a:xfrm>
              <a:prstGeom prst="triangle">
                <a:avLst>
                  <a:gd name="adj" fmla="val 50000"/>
                </a:avLst>
              </a:prstGeom>
              <a:noFill/>
              <a:ln w="12700">
                <a:solidFill>
                  <a:srgbClr val="197519"/>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grpSp>
            <p:nvGrpSpPr>
              <p:cNvPr id="5150" name="组合 56"/>
              <p:cNvGrpSpPr/>
              <p:nvPr/>
            </p:nvGrpSpPr>
            <p:grpSpPr bwMode="auto">
              <a:xfrm>
                <a:off x="13839485" y="2401221"/>
                <a:ext cx="1303337" cy="1279525"/>
                <a:chOff x="13839374" y="2401220"/>
                <a:chExt cx="1303336" cy="1279536"/>
              </a:xfrm>
            </p:grpSpPr>
            <p:sp>
              <p:nvSpPr>
                <p:cNvPr id="5151" name="等腰三角形 57"/>
                <p:cNvSpPr>
                  <a:spLocks noChangeArrowheads="1"/>
                </p:cNvSpPr>
                <p:nvPr/>
              </p:nvSpPr>
              <p:spPr bwMode="auto">
                <a:xfrm rot="-8687839">
                  <a:off x="13839374" y="2756829"/>
                  <a:ext cx="944554" cy="815977"/>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5152" name="椭圆 58"/>
                <p:cNvSpPr>
                  <a:spLocks noChangeArrowheads="1"/>
                </p:cNvSpPr>
                <p:nvPr/>
              </p:nvSpPr>
              <p:spPr bwMode="auto">
                <a:xfrm rot="9110320">
                  <a:off x="15028410" y="3061629"/>
                  <a:ext cx="114300"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sp>
              <p:nvSpPr>
                <p:cNvPr id="5153" name="椭圆 59"/>
                <p:cNvSpPr>
                  <a:spLocks noChangeArrowheads="1"/>
                </p:cNvSpPr>
                <p:nvPr/>
              </p:nvSpPr>
              <p:spPr bwMode="auto">
                <a:xfrm rot="9110320">
                  <a:off x="13939439" y="3564868"/>
                  <a:ext cx="115887"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sp>
              <p:nvSpPr>
                <p:cNvPr id="5154" name="椭圆 60"/>
                <p:cNvSpPr>
                  <a:spLocks noChangeArrowheads="1"/>
                </p:cNvSpPr>
                <p:nvPr/>
              </p:nvSpPr>
              <p:spPr bwMode="auto">
                <a:xfrm rot="9110320">
                  <a:off x="14056973" y="2401220"/>
                  <a:ext cx="114300"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grpSp>
        </p:grpSp>
        <p:sp>
          <p:nvSpPr>
            <p:cNvPr id="5155" name="文本框 54"/>
            <p:cNvSpPr txBox="1">
              <a:spLocks noChangeArrowheads="1"/>
            </p:cNvSpPr>
            <p:nvPr/>
          </p:nvSpPr>
          <p:spPr bwMode="auto">
            <a:xfrm rot="-1530250">
              <a:off x="5620692" y="1522805"/>
              <a:ext cx="230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a:solidFill>
                    <a:schemeClr val="bg1"/>
                  </a:solidFill>
                </a:rPr>
                <a:t>3</a:t>
              </a:r>
              <a:endParaRPr lang="en-US" altLang="zh-CN" dirty="0">
                <a:solidFill>
                  <a:schemeClr val="bg1"/>
                </a:solidFill>
              </a:endParaRPr>
            </a:p>
          </p:txBody>
        </p:sp>
      </p:grpSp>
      <p:sp>
        <p:nvSpPr>
          <p:cNvPr id="24" name="文本框 23"/>
          <p:cNvSpPr txBox="1">
            <a:spLocks noChangeArrowheads="1"/>
          </p:cNvSpPr>
          <p:nvPr/>
        </p:nvSpPr>
        <p:spPr bwMode="auto">
          <a:xfrm>
            <a:off x="4264854" y="5209077"/>
            <a:ext cx="45028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dirty="0">
                <a:solidFill>
                  <a:srgbClr val="197519"/>
                </a:solidFill>
              </a:rPr>
              <a:t>Best Practices</a:t>
            </a:r>
            <a:endParaRPr lang="en-US" altLang="zh-CN" sz="2400" dirty="0">
              <a:solidFill>
                <a:srgbClr val="197519"/>
              </a:solidFill>
            </a:endParaRPr>
          </a:p>
        </p:txBody>
      </p:sp>
      <p:grpSp>
        <p:nvGrpSpPr>
          <p:cNvPr id="62" name="组合 61"/>
          <p:cNvGrpSpPr/>
          <p:nvPr/>
        </p:nvGrpSpPr>
        <p:grpSpPr bwMode="auto">
          <a:xfrm rot="2091577">
            <a:off x="3130550" y="4773613"/>
            <a:ext cx="854075" cy="779462"/>
            <a:chOff x="5338742" y="1329558"/>
            <a:chExt cx="855357" cy="780606"/>
          </a:xfrm>
        </p:grpSpPr>
        <p:grpSp>
          <p:nvGrpSpPr>
            <p:cNvPr id="5158" name="组合 62"/>
            <p:cNvGrpSpPr/>
            <p:nvPr/>
          </p:nvGrpSpPr>
          <p:grpSpPr bwMode="auto">
            <a:xfrm rot="789266">
              <a:off x="5338742" y="1329558"/>
              <a:ext cx="855357" cy="780606"/>
              <a:chOff x="13707721" y="2401221"/>
              <a:chExt cx="1435101" cy="1309686"/>
            </a:xfrm>
          </p:grpSpPr>
          <p:sp>
            <p:nvSpPr>
              <p:cNvPr id="5159" name="等腰三角形 64"/>
              <p:cNvSpPr>
                <a:spLocks noChangeArrowheads="1"/>
              </p:cNvSpPr>
              <p:nvPr/>
            </p:nvSpPr>
            <p:spPr bwMode="auto">
              <a:xfrm rot="-8687839">
                <a:off x="13707721" y="2696495"/>
                <a:ext cx="1176337" cy="1014412"/>
              </a:xfrm>
              <a:prstGeom prst="triangle">
                <a:avLst>
                  <a:gd name="adj" fmla="val 50000"/>
                </a:avLst>
              </a:prstGeom>
              <a:noFill/>
              <a:ln w="12700">
                <a:solidFill>
                  <a:srgbClr val="197519"/>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grpSp>
            <p:nvGrpSpPr>
              <p:cNvPr id="5160" name="组合 65"/>
              <p:cNvGrpSpPr/>
              <p:nvPr/>
            </p:nvGrpSpPr>
            <p:grpSpPr bwMode="auto">
              <a:xfrm>
                <a:off x="13839485" y="2401221"/>
                <a:ext cx="1303337" cy="1279525"/>
                <a:chOff x="13839374" y="2401220"/>
                <a:chExt cx="1303336" cy="1279536"/>
              </a:xfrm>
            </p:grpSpPr>
            <p:sp>
              <p:nvSpPr>
                <p:cNvPr id="5161" name="等腰三角形 66"/>
                <p:cNvSpPr>
                  <a:spLocks noChangeArrowheads="1"/>
                </p:cNvSpPr>
                <p:nvPr/>
              </p:nvSpPr>
              <p:spPr bwMode="auto">
                <a:xfrm rot="-8687839">
                  <a:off x="13839374" y="2756829"/>
                  <a:ext cx="944554" cy="815977"/>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5162" name="椭圆 67"/>
                <p:cNvSpPr>
                  <a:spLocks noChangeArrowheads="1"/>
                </p:cNvSpPr>
                <p:nvPr/>
              </p:nvSpPr>
              <p:spPr bwMode="auto">
                <a:xfrm rot="9110320">
                  <a:off x="15028410" y="3061629"/>
                  <a:ext cx="114300"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sp>
              <p:nvSpPr>
                <p:cNvPr id="5163" name="椭圆 68"/>
                <p:cNvSpPr>
                  <a:spLocks noChangeArrowheads="1"/>
                </p:cNvSpPr>
                <p:nvPr/>
              </p:nvSpPr>
              <p:spPr bwMode="auto">
                <a:xfrm rot="9110320">
                  <a:off x="13939439" y="3564868"/>
                  <a:ext cx="115887"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sp>
              <p:nvSpPr>
                <p:cNvPr id="5164" name="椭圆 69"/>
                <p:cNvSpPr>
                  <a:spLocks noChangeArrowheads="1"/>
                </p:cNvSpPr>
                <p:nvPr/>
              </p:nvSpPr>
              <p:spPr bwMode="auto">
                <a:xfrm rot="9110320">
                  <a:off x="14056973" y="2401220"/>
                  <a:ext cx="114300"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grpSp>
        </p:grpSp>
        <p:sp>
          <p:nvSpPr>
            <p:cNvPr id="5165" name="文本框 63"/>
            <p:cNvSpPr txBox="1">
              <a:spLocks noChangeArrowheads="1"/>
            </p:cNvSpPr>
            <p:nvPr/>
          </p:nvSpPr>
          <p:spPr bwMode="auto">
            <a:xfrm rot="-1967439">
              <a:off x="5618386" y="1533712"/>
              <a:ext cx="230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solidFill>
                    <a:schemeClr val="bg1"/>
                  </a:solidFill>
                </a:rPr>
                <a:t>4</a:t>
              </a:r>
              <a:endParaRPr lang="en-US" altLang="zh-CN">
                <a:solidFill>
                  <a:schemeClr val="bg1"/>
                </a:solidFill>
              </a:endParaRPr>
            </a:p>
          </p:txBody>
        </p:sp>
      </p:grpSp>
      <p:grpSp>
        <p:nvGrpSpPr>
          <p:cNvPr id="7" name="组合 6"/>
          <p:cNvGrpSpPr/>
          <p:nvPr/>
        </p:nvGrpSpPr>
        <p:grpSpPr bwMode="auto">
          <a:xfrm>
            <a:off x="-63074" y="0"/>
            <a:ext cx="5453063" cy="5597525"/>
            <a:chOff x="-63076" y="0"/>
            <a:chExt cx="5453336" cy="5596974"/>
          </a:xfrm>
        </p:grpSpPr>
        <p:sp>
          <p:nvSpPr>
            <p:cNvPr id="41" name="任意多边形 40"/>
            <p:cNvSpPr/>
            <p:nvPr/>
          </p:nvSpPr>
          <p:spPr>
            <a:xfrm>
              <a:off x="-63076" y="0"/>
              <a:ext cx="5453336" cy="5596974"/>
            </a:xfrm>
            <a:custGeom>
              <a:avLst/>
              <a:gdLst>
                <a:gd name="connsiteX0" fmla="*/ 0 w 5453336"/>
                <a:gd name="connsiteY0" fmla="*/ 0 h 5596974"/>
                <a:gd name="connsiteX1" fmla="*/ 5453336 w 5453336"/>
                <a:gd name="connsiteY1" fmla="*/ 0 h 5596974"/>
                <a:gd name="connsiteX2" fmla="*/ 140848 w 5453336"/>
                <a:gd name="connsiteY2" fmla="*/ 5593412 h 5596974"/>
                <a:gd name="connsiteX3" fmla="*/ 0 w 5453336"/>
                <a:gd name="connsiteY3" fmla="*/ 5596974 h 5596974"/>
              </a:gdLst>
              <a:ahLst/>
              <a:cxnLst>
                <a:cxn ang="0">
                  <a:pos x="connsiteX0" y="connsiteY0"/>
                </a:cxn>
                <a:cxn ang="0">
                  <a:pos x="connsiteX1" y="connsiteY1"/>
                </a:cxn>
                <a:cxn ang="0">
                  <a:pos x="connsiteX2" y="connsiteY2"/>
                </a:cxn>
                <a:cxn ang="0">
                  <a:pos x="connsiteX3" y="connsiteY3"/>
                </a:cxn>
              </a:cxnLst>
              <a:rect l="l" t="t" r="r" b="b"/>
              <a:pathLst>
                <a:path w="5453336" h="5596974">
                  <a:moveTo>
                    <a:pt x="0" y="0"/>
                  </a:moveTo>
                  <a:lnTo>
                    <a:pt x="5453336" y="0"/>
                  </a:lnTo>
                  <a:cubicBezTo>
                    <a:pt x="5453336" y="2996519"/>
                    <a:pt x="3100088" y="5443408"/>
                    <a:pt x="140848" y="5593412"/>
                  </a:cubicBezTo>
                  <a:lnTo>
                    <a:pt x="0" y="5596974"/>
                  </a:lnTo>
                  <a:close/>
                </a:path>
              </a:pathLst>
            </a:custGeom>
            <a:solidFill>
              <a:srgbClr val="19751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5168" name="组合 78"/>
            <p:cNvGrpSpPr/>
            <p:nvPr/>
          </p:nvGrpSpPr>
          <p:grpSpPr bwMode="auto">
            <a:xfrm>
              <a:off x="654256" y="1461442"/>
              <a:ext cx="3084134" cy="1759691"/>
              <a:chOff x="654256" y="1618167"/>
              <a:chExt cx="3084134" cy="1759691"/>
            </a:xfrm>
          </p:grpSpPr>
          <p:sp>
            <p:nvSpPr>
              <p:cNvPr id="5169" name="文本框 75"/>
              <p:cNvSpPr txBox="1">
                <a:spLocks noChangeArrowheads="1"/>
              </p:cNvSpPr>
              <p:nvPr/>
            </p:nvSpPr>
            <p:spPr bwMode="auto">
              <a:xfrm>
                <a:off x="1139021" y="1618167"/>
                <a:ext cx="189928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endParaRPr lang="zh-CN" altLang="en-US" sz="5400" dirty="0">
                  <a:solidFill>
                    <a:schemeClr val="bg1"/>
                  </a:solidFill>
                </a:endParaRPr>
              </a:p>
            </p:txBody>
          </p:sp>
          <p:sp>
            <p:nvSpPr>
              <p:cNvPr id="5170" name="文本框 77"/>
              <p:cNvSpPr txBox="1">
                <a:spLocks noChangeArrowheads="1"/>
              </p:cNvSpPr>
              <p:nvPr/>
            </p:nvSpPr>
            <p:spPr bwMode="auto">
              <a:xfrm>
                <a:off x="654256" y="2669972"/>
                <a:ext cx="308413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4000" dirty="0">
                    <a:solidFill>
                      <a:schemeClr val="bg1"/>
                    </a:solidFill>
                  </a:rPr>
                  <a:t>AGENDA </a:t>
                </a:r>
                <a:endParaRPr lang="zh-CN" altLang="en-US" sz="4000" dirty="0">
                  <a:solidFill>
                    <a:schemeClr val="bg1"/>
                  </a:solidFill>
                </a:endParaRPr>
              </a:p>
            </p:txBody>
          </p:sp>
        </p:grpSp>
      </p:grpSp>
      <p:grpSp>
        <p:nvGrpSpPr>
          <p:cNvPr id="9" name="组合 8"/>
          <p:cNvGrpSpPr/>
          <p:nvPr/>
        </p:nvGrpSpPr>
        <p:grpSpPr bwMode="auto">
          <a:xfrm>
            <a:off x="8461375" y="3087688"/>
            <a:ext cx="3730625" cy="3770312"/>
            <a:chOff x="8461714" y="3087044"/>
            <a:chExt cx="3730286" cy="3770956"/>
          </a:xfrm>
        </p:grpSpPr>
        <p:sp>
          <p:nvSpPr>
            <p:cNvPr id="75" name="任意多边形 74"/>
            <p:cNvSpPr/>
            <p:nvPr/>
          </p:nvSpPr>
          <p:spPr>
            <a:xfrm>
              <a:off x="8461714" y="3087044"/>
              <a:ext cx="3730286" cy="3770956"/>
            </a:xfrm>
            <a:custGeom>
              <a:avLst/>
              <a:gdLst>
                <a:gd name="connsiteX0" fmla="*/ 3598693 w 3730286"/>
                <a:gd name="connsiteY0" fmla="*/ 0 h 3770956"/>
                <a:gd name="connsiteX1" fmla="*/ 3730286 w 3730286"/>
                <a:gd name="connsiteY1" fmla="*/ 3091 h 3770956"/>
                <a:gd name="connsiteX2" fmla="*/ 3730286 w 3730286"/>
                <a:gd name="connsiteY2" fmla="*/ 3770956 h 3770956"/>
                <a:gd name="connsiteX3" fmla="*/ 32770 w 3730286"/>
                <a:gd name="connsiteY3" fmla="*/ 3770956 h 3770956"/>
                <a:gd name="connsiteX4" fmla="*/ 18580 w 3730286"/>
                <a:gd name="connsiteY4" fmla="*/ 3684585 h 3770956"/>
                <a:gd name="connsiteX5" fmla="*/ 0 w 3730286"/>
                <a:gd name="connsiteY5" fmla="*/ 3342803 h 3770956"/>
                <a:gd name="connsiteX6" fmla="*/ 3598693 w 3730286"/>
                <a:gd name="connsiteY6" fmla="*/ 0 h 377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30286" h="3770956">
                  <a:moveTo>
                    <a:pt x="3598693" y="0"/>
                  </a:moveTo>
                  <a:lnTo>
                    <a:pt x="3730286" y="3091"/>
                  </a:lnTo>
                  <a:lnTo>
                    <a:pt x="3730286" y="3770956"/>
                  </a:lnTo>
                  <a:lnTo>
                    <a:pt x="32770" y="3770956"/>
                  </a:lnTo>
                  <a:lnTo>
                    <a:pt x="18580" y="3684585"/>
                  </a:lnTo>
                  <a:cubicBezTo>
                    <a:pt x="6294" y="3572210"/>
                    <a:pt x="0" y="3458189"/>
                    <a:pt x="0" y="3342803"/>
                  </a:cubicBezTo>
                  <a:cubicBezTo>
                    <a:pt x="0" y="1496624"/>
                    <a:pt x="1611190" y="0"/>
                    <a:pt x="3598693" y="0"/>
                  </a:cubicBezTo>
                  <a:close/>
                </a:path>
              </a:pathLst>
            </a:custGeom>
            <a:solidFill>
              <a:srgbClr val="19751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73" name="Freeform 5"/>
            <p:cNvSpPr>
              <a:spLocks noEditPoints="1" noChangeArrowheads="1"/>
            </p:cNvSpPr>
            <p:nvPr/>
          </p:nvSpPr>
          <p:spPr bwMode="auto">
            <a:xfrm>
              <a:off x="9784709" y="4787634"/>
              <a:ext cx="1758950" cy="1637450"/>
            </a:xfrm>
            <a:custGeom>
              <a:avLst/>
              <a:gdLst>
                <a:gd name="T0" fmla="*/ 118 w 126"/>
                <a:gd name="T1" fmla="*/ 0 h 117"/>
                <a:gd name="T2" fmla="*/ 126 w 126"/>
                <a:gd name="T3" fmla="*/ 78 h 117"/>
                <a:gd name="T4" fmla="*/ 113 w 126"/>
                <a:gd name="T5" fmla="*/ 86 h 117"/>
                <a:gd name="T6" fmla="*/ 116 w 126"/>
                <a:gd name="T7" fmla="*/ 77 h 117"/>
                <a:gd name="T8" fmla="*/ 10 w 126"/>
                <a:gd name="T9" fmla="*/ 8 h 117"/>
                <a:gd name="T10" fmla="*/ 48 w 126"/>
                <a:gd name="T11" fmla="*/ 77 h 117"/>
                <a:gd name="T12" fmla="*/ 55 w 126"/>
                <a:gd name="T13" fmla="*/ 86 h 117"/>
                <a:gd name="T14" fmla="*/ 0 w 126"/>
                <a:gd name="T15" fmla="*/ 78 h 117"/>
                <a:gd name="T16" fmla="*/ 8 w 126"/>
                <a:gd name="T17" fmla="*/ 0 h 117"/>
                <a:gd name="T18" fmla="*/ 86 w 126"/>
                <a:gd name="T19" fmla="*/ 48 h 117"/>
                <a:gd name="T20" fmla="*/ 111 w 126"/>
                <a:gd name="T21" fmla="*/ 46 h 117"/>
                <a:gd name="T22" fmla="*/ 86 w 126"/>
                <a:gd name="T23" fmla="*/ 39 h 117"/>
                <a:gd name="T24" fmla="*/ 111 w 126"/>
                <a:gd name="T25" fmla="*/ 41 h 117"/>
                <a:gd name="T26" fmla="*/ 86 w 126"/>
                <a:gd name="T27" fmla="*/ 39 h 117"/>
                <a:gd name="T28" fmla="*/ 99 w 126"/>
                <a:gd name="T29" fmla="*/ 32 h 117"/>
                <a:gd name="T30" fmla="*/ 111 w 126"/>
                <a:gd name="T31" fmla="*/ 30 h 117"/>
                <a:gd name="T32" fmla="*/ 99 w 126"/>
                <a:gd name="T33" fmla="*/ 23 h 117"/>
                <a:gd name="T34" fmla="*/ 111 w 126"/>
                <a:gd name="T35" fmla="*/ 25 h 117"/>
                <a:gd name="T36" fmla="*/ 99 w 126"/>
                <a:gd name="T37" fmla="*/ 23 h 117"/>
                <a:gd name="T38" fmla="*/ 99 w 126"/>
                <a:gd name="T39" fmla="*/ 18 h 117"/>
                <a:gd name="T40" fmla="*/ 111 w 126"/>
                <a:gd name="T41" fmla="*/ 16 h 117"/>
                <a:gd name="T42" fmla="*/ 73 w 126"/>
                <a:gd name="T43" fmla="*/ 16 h 117"/>
                <a:gd name="T44" fmla="*/ 95 w 126"/>
                <a:gd name="T45" fmla="*/ 34 h 117"/>
                <a:gd name="T46" fmla="*/ 73 w 126"/>
                <a:gd name="T47" fmla="*/ 16 h 117"/>
                <a:gd name="T48" fmla="*/ 37 w 126"/>
                <a:gd name="T49" fmla="*/ 57 h 117"/>
                <a:gd name="T50" fmla="*/ 31 w 126"/>
                <a:gd name="T51" fmla="*/ 40 h 117"/>
                <a:gd name="T52" fmla="*/ 17 w 126"/>
                <a:gd name="T53" fmla="*/ 39 h 117"/>
                <a:gd name="T54" fmla="*/ 31 w 126"/>
                <a:gd name="T55" fmla="*/ 34 h 117"/>
                <a:gd name="T56" fmla="*/ 42 w 126"/>
                <a:gd name="T57" fmla="*/ 38 h 117"/>
                <a:gd name="T58" fmla="*/ 43 w 126"/>
                <a:gd name="T59" fmla="*/ 39 h 117"/>
                <a:gd name="T60" fmla="*/ 51 w 126"/>
                <a:gd name="T61" fmla="*/ 42 h 117"/>
                <a:gd name="T62" fmla="*/ 53 w 126"/>
                <a:gd name="T63" fmla="*/ 28 h 117"/>
                <a:gd name="T64" fmla="*/ 58 w 126"/>
                <a:gd name="T65" fmla="*/ 31 h 117"/>
                <a:gd name="T66" fmla="*/ 67 w 126"/>
                <a:gd name="T67" fmla="*/ 22 h 117"/>
                <a:gd name="T68" fmla="*/ 55 w 126"/>
                <a:gd name="T69" fmla="*/ 19 h 117"/>
                <a:gd name="T70" fmla="*/ 50 w 126"/>
                <a:gd name="T71" fmla="*/ 24 h 117"/>
                <a:gd name="T72" fmla="*/ 49 w 126"/>
                <a:gd name="T73" fmla="*/ 26 h 117"/>
                <a:gd name="T74" fmla="*/ 45 w 126"/>
                <a:gd name="T75" fmla="*/ 35 h 117"/>
                <a:gd name="T76" fmla="*/ 41 w 126"/>
                <a:gd name="T77" fmla="*/ 31 h 117"/>
                <a:gd name="T78" fmla="*/ 31 w 126"/>
                <a:gd name="T79" fmla="*/ 29 h 117"/>
                <a:gd name="T80" fmla="*/ 22 w 126"/>
                <a:gd name="T81" fmla="*/ 57 h 117"/>
                <a:gd name="T82" fmla="*/ 28 w 126"/>
                <a:gd name="T83" fmla="*/ 44 h 117"/>
                <a:gd name="T84" fmla="*/ 22 w 126"/>
                <a:gd name="T85" fmla="*/ 57 h 117"/>
                <a:gd name="T86" fmla="*/ 63 w 126"/>
                <a:gd name="T87" fmla="*/ 57 h 117"/>
                <a:gd name="T88" fmla="*/ 57 w 126"/>
                <a:gd name="T89" fmla="*/ 32 h 117"/>
                <a:gd name="T90" fmla="*/ 48 w 126"/>
                <a:gd name="T91" fmla="*/ 57 h 117"/>
                <a:gd name="T92" fmla="*/ 54 w 126"/>
                <a:gd name="T93" fmla="*/ 46 h 117"/>
                <a:gd name="T94" fmla="*/ 48 w 126"/>
                <a:gd name="T95" fmla="*/ 57 h 117"/>
                <a:gd name="T96" fmla="*/ 45 w 126"/>
                <a:gd name="T97" fmla="*/ 57 h 117"/>
                <a:gd name="T98" fmla="*/ 39 w 126"/>
                <a:gd name="T99" fmla="*/ 43 h 117"/>
                <a:gd name="T100" fmla="*/ 82 w 126"/>
                <a:gd name="T101" fmla="*/ 67 h 117"/>
                <a:gd name="T102" fmla="*/ 73 w 126"/>
                <a:gd name="T103" fmla="*/ 41 h 117"/>
                <a:gd name="T104" fmla="*/ 61 w 126"/>
                <a:gd name="T105" fmla="*/ 71 h 117"/>
                <a:gd name="T106" fmla="*/ 66 w 126"/>
                <a:gd name="T107" fmla="*/ 93 h 117"/>
                <a:gd name="T108" fmla="*/ 73 w 126"/>
                <a:gd name="T109" fmla="*/ 117 h 117"/>
                <a:gd name="T110" fmla="*/ 101 w 126"/>
                <a:gd name="T111" fmla="*/ 110 h 117"/>
                <a:gd name="T112" fmla="*/ 98 w 126"/>
                <a:gd name="T113" fmla="*/ 66 h 117"/>
                <a:gd name="T114" fmla="*/ 97 w 126"/>
                <a:gd name="T115" fmla="*/ 61 h 117"/>
                <a:gd name="T116" fmla="*/ 89 w 126"/>
                <a:gd name="T117" fmla="*/ 63 h 117"/>
                <a:gd name="T118" fmla="*/ 83 w 126"/>
                <a:gd name="T119" fmla="*/ 58 h 117"/>
                <a:gd name="T120" fmla="*/ 3 w 126"/>
                <a:gd name="T121" fmla="*/ 31 h 117"/>
                <a:gd name="T122" fmla="*/ 6 w 126"/>
                <a:gd name="T123" fmla="*/ 53 h 117"/>
                <a:gd name="T124" fmla="*/ 3 w 126"/>
                <a:gd name="T125" fmla="*/ 3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6" h="117">
                  <a:moveTo>
                    <a:pt x="8" y="0"/>
                  </a:moveTo>
                  <a:cubicBezTo>
                    <a:pt x="118" y="0"/>
                    <a:pt x="118" y="0"/>
                    <a:pt x="118" y="0"/>
                  </a:cubicBezTo>
                  <a:cubicBezTo>
                    <a:pt x="123" y="0"/>
                    <a:pt x="126" y="4"/>
                    <a:pt x="126" y="8"/>
                  </a:cubicBezTo>
                  <a:cubicBezTo>
                    <a:pt x="126" y="78"/>
                    <a:pt x="126" y="78"/>
                    <a:pt x="126" y="78"/>
                  </a:cubicBezTo>
                  <a:cubicBezTo>
                    <a:pt x="126" y="82"/>
                    <a:pt x="123" y="86"/>
                    <a:pt x="118" y="86"/>
                  </a:cubicBezTo>
                  <a:cubicBezTo>
                    <a:pt x="113" y="86"/>
                    <a:pt x="113" y="86"/>
                    <a:pt x="113" y="86"/>
                  </a:cubicBezTo>
                  <a:cubicBezTo>
                    <a:pt x="113" y="83"/>
                    <a:pt x="114" y="80"/>
                    <a:pt x="114" y="77"/>
                  </a:cubicBezTo>
                  <a:cubicBezTo>
                    <a:pt x="116" y="77"/>
                    <a:pt x="116" y="77"/>
                    <a:pt x="116" y="77"/>
                  </a:cubicBezTo>
                  <a:cubicBezTo>
                    <a:pt x="116" y="8"/>
                    <a:pt x="116" y="8"/>
                    <a:pt x="116" y="8"/>
                  </a:cubicBezTo>
                  <a:cubicBezTo>
                    <a:pt x="10" y="8"/>
                    <a:pt x="10" y="8"/>
                    <a:pt x="10" y="8"/>
                  </a:cubicBezTo>
                  <a:cubicBezTo>
                    <a:pt x="10" y="77"/>
                    <a:pt x="10" y="77"/>
                    <a:pt x="10" y="77"/>
                  </a:cubicBezTo>
                  <a:cubicBezTo>
                    <a:pt x="48" y="77"/>
                    <a:pt x="48" y="77"/>
                    <a:pt x="48" y="77"/>
                  </a:cubicBezTo>
                  <a:cubicBezTo>
                    <a:pt x="51" y="81"/>
                    <a:pt x="51" y="81"/>
                    <a:pt x="51" y="81"/>
                  </a:cubicBezTo>
                  <a:cubicBezTo>
                    <a:pt x="52" y="82"/>
                    <a:pt x="54" y="84"/>
                    <a:pt x="55" y="86"/>
                  </a:cubicBezTo>
                  <a:cubicBezTo>
                    <a:pt x="8" y="86"/>
                    <a:pt x="8" y="86"/>
                    <a:pt x="8" y="86"/>
                  </a:cubicBezTo>
                  <a:cubicBezTo>
                    <a:pt x="3" y="86"/>
                    <a:pt x="0" y="82"/>
                    <a:pt x="0" y="78"/>
                  </a:cubicBezTo>
                  <a:cubicBezTo>
                    <a:pt x="0" y="8"/>
                    <a:pt x="0" y="8"/>
                    <a:pt x="0" y="8"/>
                  </a:cubicBezTo>
                  <a:cubicBezTo>
                    <a:pt x="0" y="4"/>
                    <a:pt x="3" y="0"/>
                    <a:pt x="8" y="0"/>
                  </a:cubicBezTo>
                  <a:close/>
                  <a:moveTo>
                    <a:pt x="86" y="46"/>
                  </a:moveTo>
                  <a:cubicBezTo>
                    <a:pt x="86" y="48"/>
                    <a:pt x="86" y="48"/>
                    <a:pt x="86" y="48"/>
                  </a:cubicBezTo>
                  <a:cubicBezTo>
                    <a:pt x="111" y="48"/>
                    <a:pt x="111" y="48"/>
                    <a:pt x="111" y="48"/>
                  </a:cubicBezTo>
                  <a:cubicBezTo>
                    <a:pt x="111" y="46"/>
                    <a:pt x="111" y="46"/>
                    <a:pt x="111" y="46"/>
                  </a:cubicBezTo>
                  <a:cubicBezTo>
                    <a:pt x="86" y="46"/>
                    <a:pt x="86" y="46"/>
                    <a:pt x="86" y="46"/>
                  </a:cubicBezTo>
                  <a:close/>
                  <a:moveTo>
                    <a:pt x="86" y="39"/>
                  </a:moveTo>
                  <a:cubicBezTo>
                    <a:pt x="86" y="41"/>
                    <a:pt x="86" y="41"/>
                    <a:pt x="86" y="41"/>
                  </a:cubicBezTo>
                  <a:cubicBezTo>
                    <a:pt x="111" y="41"/>
                    <a:pt x="111" y="41"/>
                    <a:pt x="111" y="41"/>
                  </a:cubicBezTo>
                  <a:cubicBezTo>
                    <a:pt x="111" y="39"/>
                    <a:pt x="111" y="39"/>
                    <a:pt x="111" y="39"/>
                  </a:cubicBezTo>
                  <a:cubicBezTo>
                    <a:pt x="86" y="39"/>
                    <a:pt x="86" y="39"/>
                    <a:pt x="86" y="39"/>
                  </a:cubicBezTo>
                  <a:close/>
                  <a:moveTo>
                    <a:pt x="99" y="30"/>
                  </a:moveTo>
                  <a:cubicBezTo>
                    <a:pt x="99" y="32"/>
                    <a:pt x="99" y="32"/>
                    <a:pt x="99" y="32"/>
                  </a:cubicBezTo>
                  <a:cubicBezTo>
                    <a:pt x="111" y="32"/>
                    <a:pt x="111" y="32"/>
                    <a:pt x="111" y="32"/>
                  </a:cubicBezTo>
                  <a:cubicBezTo>
                    <a:pt x="111" y="30"/>
                    <a:pt x="111" y="30"/>
                    <a:pt x="111" y="30"/>
                  </a:cubicBezTo>
                  <a:cubicBezTo>
                    <a:pt x="99" y="30"/>
                    <a:pt x="99" y="30"/>
                    <a:pt x="99" y="30"/>
                  </a:cubicBezTo>
                  <a:close/>
                  <a:moveTo>
                    <a:pt x="99" y="23"/>
                  </a:moveTo>
                  <a:cubicBezTo>
                    <a:pt x="99" y="25"/>
                    <a:pt x="99" y="25"/>
                    <a:pt x="99" y="25"/>
                  </a:cubicBezTo>
                  <a:cubicBezTo>
                    <a:pt x="111" y="25"/>
                    <a:pt x="111" y="25"/>
                    <a:pt x="111" y="25"/>
                  </a:cubicBezTo>
                  <a:cubicBezTo>
                    <a:pt x="111" y="23"/>
                    <a:pt x="111" y="23"/>
                    <a:pt x="111" y="23"/>
                  </a:cubicBezTo>
                  <a:cubicBezTo>
                    <a:pt x="99" y="23"/>
                    <a:pt x="99" y="23"/>
                    <a:pt x="99" y="23"/>
                  </a:cubicBezTo>
                  <a:close/>
                  <a:moveTo>
                    <a:pt x="99" y="16"/>
                  </a:moveTo>
                  <a:cubicBezTo>
                    <a:pt x="99" y="18"/>
                    <a:pt x="99" y="18"/>
                    <a:pt x="99" y="18"/>
                  </a:cubicBezTo>
                  <a:cubicBezTo>
                    <a:pt x="111" y="18"/>
                    <a:pt x="111" y="18"/>
                    <a:pt x="111" y="18"/>
                  </a:cubicBezTo>
                  <a:cubicBezTo>
                    <a:pt x="111" y="16"/>
                    <a:pt x="111" y="16"/>
                    <a:pt x="111" y="16"/>
                  </a:cubicBezTo>
                  <a:cubicBezTo>
                    <a:pt x="99" y="16"/>
                    <a:pt x="99" y="16"/>
                    <a:pt x="99" y="16"/>
                  </a:cubicBezTo>
                  <a:close/>
                  <a:moveTo>
                    <a:pt x="73" y="16"/>
                  </a:moveTo>
                  <a:cubicBezTo>
                    <a:pt x="73" y="34"/>
                    <a:pt x="73" y="34"/>
                    <a:pt x="73" y="34"/>
                  </a:cubicBezTo>
                  <a:cubicBezTo>
                    <a:pt x="95" y="34"/>
                    <a:pt x="95" y="34"/>
                    <a:pt x="95" y="34"/>
                  </a:cubicBezTo>
                  <a:cubicBezTo>
                    <a:pt x="95" y="16"/>
                    <a:pt x="95" y="16"/>
                    <a:pt x="95" y="16"/>
                  </a:cubicBezTo>
                  <a:cubicBezTo>
                    <a:pt x="73" y="16"/>
                    <a:pt x="73" y="16"/>
                    <a:pt x="73" y="16"/>
                  </a:cubicBezTo>
                  <a:close/>
                  <a:moveTo>
                    <a:pt x="31" y="57"/>
                  </a:moveTo>
                  <a:cubicBezTo>
                    <a:pt x="37" y="57"/>
                    <a:pt x="37" y="57"/>
                    <a:pt x="37" y="57"/>
                  </a:cubicBezTo>
                  <a:cubicBezTo>
                    <a:pt x="37" y="40"/>
                    <a:pt x="37" y="40"/>
                    <a:pt x="37" y="40"/>
                  </a:cubicBezTo>
                  <a:cubicBezTo>
                    <a:pt x="31" y="40"/>
                    <a:pt x="31" y="40"/>
                    <a:pt x="31" y="40"/>
                  </a:cubicBezTo>
                  <a:cubicBezTo>
                    <a:pt x="31" y="57"/>
                    <a:pt x="31" y="57"/>
                    <a:pt x="31" y="57"/>
                  </a:cubicBezTo>
                  <a:close/>
                  <a:moveTo>
                    <a:pt x="17" y="39"/>
                  </a:moveTo>
                  <a:cubicBezTo>
                    <a:pt x="19" y="43"/>
                    <a:pt x="19" y="43"/>
                    <a:pt x="19" y="43"/>
                  </a:cubicBezTo>
                  <a:cubicBezTo>
                    <a:pt x="31" y="34"/>
                    <a:pt x="31" y="34"/>
                    <a:pt x="31" y="34"/>
                  </a:cubicBezTo>
                  <a:cubicBezTo>
                    <a:pt x="38" y="34"/>
                    <a:pt x="38" y="34"/>
                    <a:pt x="38" y="34"/>
                  </a:cubicBezTo>
                  <a:cubicBezTo>
                    <a:pt x="42" y="38"/>
                    <a:pt x="42" y="38"/>
                    <a:pt x="42" y="38"/>
                  </a:cubicBezTo>
                  <a:cubicBezTo>
                    <a:pt x="42" y="39"/>
                    <a:pt x="42" y="39"/>
                    <a:pt x="42" y="39"/>
                  </a:cubicBezTo>
                  <a:cubicBezTo>
                    <a:pt x="43" y="39"/>
                    <a:pt x="43" y="39"/>
                    <a:pt x="43" y="39"/>
                  </a:cubicBezTo>
                  <a:cubicBezTo>
                    <a:pt x="48" y="41"/>
                    <a:pt x="48" y="41"/>
                    <a:pt x="48" y="41"/>
                  </a:cubicBezTo>
                  <a:cubicBezTo>
                    <a:pt x="51" y="42"/>
                    <a:pt x="51" y="42"/>
                    <a:pt x="51" y="42"/>
                  </a:cubicBezTo>
                  <a:cubicBezTo>
                    <a:pt x="51" y="39"/>
                    <a:pt x="51" y="39"/>
                    <a:pt x="51" y="39"/>
                  </a:cubicBezTo>
                  <a:cubicBezTo>
                    <a:pt x="53" y="28"/>
                    <a:pt x="53" y="28"/>
                    <a:pt x="53" y="28"/>
                  </a:cubicBezTo>
                  <a:cubicBezTo>
                    <a:pt x="57" y="27"/>
                    <a:pt x="57" y="27"/>
                    <a:pt x="57" y="27"/>
                  </a:cubicBezTo>
                  <a:cubicBezTo>
                    <a:pt x="58" y="31"/>
                    <a:pt x="58" y="31"/>
                    <a:pt x="58" y="31"/>
                  </a:cubicBezTo>
                  <a:cubicBezTo>
                    <a:pt x="62" y="26"/>
                    <a:pt x="62" y="26"/>
                    <a:pt x="62" y="26"/>
                  </a:cubicBezTo>
                  <a:cubicBezTo>
                    <a:pt x="67" y="22"/>
                    <a:pt x="67" y="22"/>
                    <a:pt x="67" y="22"/>
                  </a:cubicBezTo>
                  <a:cubicBezTo>
                    <a:pt x="61" y="21"/>
                    <a:pt x="61" y="21"/>
                    <a:pt x="61" y="21"/>
                  </a:cubicBezTo>
                  <a:cubicBezTo>
                    <a:pt x="55" y="19"/>
                    <a:pt x="55" y="19"/>
                    <a:pt x="55" y="19"/>
                  </a:cubicBezTo>
                  <a:cubicBezTo>
                    <a:pt x="56" y="23"/>
                    <a:pt x="56" y="23"/>
                    <a:pt x="56" y="23"/>
                  </a:cubicBezTo>
                  <a:cubicBezTo>
                    <a:pt x="50" y="24"/>
                    <a:pt x="50" y="24"/>
                    <a:pt x="50" y="24"/>
                  </a:cubicBezTo>
                  <a:cubicBezTo>
                    <a:pt x="49" y="25"/>
                    <a:pt x="49" y="25"/>
                    <a:pt x="49" y="25"/>
                  </a:cubicBezTo>
                  <a:cubicBezTo>
                    <a:pt x="49" y="26"/>
                    <a:pt x="49" y="26"/>
                    <a:pt x="49" y="26"/>
                  </a:cubicBezTo>
                  <a:cubicBezTo>
                    <a:pt x="47" y="36"/>
                    <a:pt x="47" y="36"/>
                    <a:pt x="47" y="36"/>
                  </a:cubicBezTo>
                  <a:cubicBezTo>
                    <a:pt x="45" y="35"/>
                    <a:pt x="45" y="35"/>
                    <a:pt x="45" y="35"/>
                  </a:cubicBezTo>
                  <a:cubicBezTo>
                    <a:pt x="41" y="31"/>
                    <a:pt x="41" y="31"/>
                    <a:pt x="41" y="31"/>
                  </a:cubicBezTo>
                  <a:cubicBezTo>
                    <a:pt x="41" y="31"/>
                    <a:pt x="41" y="31"/>
                    <a:pt x="41" y="31"/>
                  </a:cubicBezTo>
                  <a:cubicBezTo>
                    <a:pt x="40" y="30"/>
                    <a:pt x="40" y="30"/>
                    <a:pt x="40" y="30"/>
                  </a:cubicBezTo>
                  <a:cubicBezTo>
                    <a:pt x="31" y="29"/>
                    <a:pt x="31" y="29"/>
                    <a:pt x="31" y="29"/>
                  </a:cubicBezTo>
                  <a:cubicBezTo>
                    <a:pt x="17" y="39"/>
                    <a:pt x="17" y="39"/>
                    <a:pt x="17" y="39"/>
                  </a:cubicBezTo>
                  <a:close/>
                  <a:moveTo>
                    <a:pt x="22" y="57"/>
                  </a:moveTo>
                  <a:cubicBezTo>
                    <a:pt x="28" y="57"/>
                    <a:pt x="28" y="57"/>
                    <a:pt x="28" y="57"/>
                  </a:cubicBezTo>
                  <a:cubicBezTo>
                    <a:pt x="28" y="44"/>
                    <a:pt x="28" y="44"/>
                    <a:pt x="28" y="44"/>
                  </a:cubicBezTo>
                  <a:cubicBezTo>
                    <a:pt x="22" y="44"/>
                    <a:pt x="22" y="44"/>
                    <a:pt x="22" y="44"/>
                  </a:cubicBezTo>
                  <a:cubicBezTo>
                    <a:pt x="22" y="57"/>
                    <a:pt x="22" y="57"/>
                    <a:pt x="22" y="57"/>
                  </a:cubicBezTo>
                  <a:close/>
                  <a:moveTo>
                    <a:pt x="57" y="57"/>
                  </a:moveTo>
                  <a:cubicBezTo>
                    <a:pt x="63" y="57"/>
                    <a:pt x="63" y="57"/>
                    <a:pt x="63" y="57"/>
                  </a:cubicBezTo>
                  <a:cubicBezTo>
                    <a:pt x="63" y="32"/>
                    <a:pt x="63" y="32"/>
                    <a:pt x="63" y="32"/>
                  </a:cubicBezTo>
                  <a:cubicBezTo>
                    <a:pt x="57" y="32"/>
                    <a:pt x="57" y="32"/>
                    <a:pt x="57" y="32"/>
                  </a:cubicBezTo>
                  <a:cubicBezTo>
                    <a:pt x="57" y="57"/>
                    <a:pt x="57" y="57"/>
                    <a:pt x="57" y="57"/>
                  </a:cubicBezTo>
                  <a:close/>
                  <a:moveTo>
                    <a:pt x="48" y="57"/>
                  </a:moveTo>
                  <a:cubicBezTo>
                    <a:pt x="54" y="57"/>
                    <a:pt x="54" y="57"/>
                    <a:pt x="54" y="57"/>
                  </a:cubicBezTo>
                  <a:cubicBezTo>
                    <a:pt x="54" y="46"/>
                    <a:pt x="54" y="46"/>
                    <a:pt x="54" y="46"/>
                  </a:cubicBezTo>
                  <a:cubicBezTo>
                    <a:pt x="48" y="46"/>
                    <a:pt x="48" y="46"/>
                    <a:pt x="48" y="46"/>
                  </a:cubicBezTo>
                  <a:cubicBezTo>
                    <a:pt x="48" y="57"/>
                    <a:pt x="48" y="57"/>
                    <a:pt x="48" y="57"/>
                  </a:cubicBezTo>
                  <a:close/>
                  <a:moveTo>
                    <a:pt x="39" y="57"/>
                  </a:moveTo>
                  <a:cubicBezTo>
                    <a:pt x="45" y="57"/>
                    <a:pt x="45" y="57"/>
                    <a:pt x="45" y="57"/>
                  </a:cubicBezTo>
                  <a:cubicBezTo>
                    <a:pt x="45" y="43"/>
                    <a:pt x="45" y="43"/>
                    <a:pt x="45" y="43"/>
                  </a:cubicBezTo>
                  <a:cubicBezTo>
                    <a:pt x="39" y="43"/>
                    <a:pt x="39" y="43"/>
                    <a:pt x="39" y="43"/>
                  </a:cubicBezTo>
                  <a:cubicBezTo>
                    <a:pt x="39" y="57"/>
                    <a:pt x="39" y="57"/>
                    <a:pt x="39" y="57"/>
                  </a:cubicBezTo>
                  <a:close/>
                  <a:moveTo>
                    <a:pt x="82" y="67"/>
                  </a:moveTo>
                  <a:cubicBezTo>
                    <a:pt x="82" y="59"/>
                    <a:pt x="81" y="50"/>
                    <a:pt x="80" y="42"/>
                  </a:cubicBezTo>
                  <a:cubicBezTo>
                    <a:pt x="78" y="41"/>
                    <a:pt x="75" y="41"/>
                    <a:pt x="73" y="41"/>
                  </a:cubicBezTo>
                  <a:cubicBezTo>
                    <a:pt x="72" y="55"/>
                    <a:pt x="73" y="68"/>
                    <a:pt x="72" y="82"/>
                  </a:cubicBezTo>
                  <a:cubicBezTo>
                    <a:pt x="70" y="77"/>
                    <a:pt x="68" y="73"/>
                    <a:pt x="61" y="71"/>
                  </a:cubicBezTo>
                  <a:cubicBezTo>
                    <a:pt x="60" y="73"/>
                    <a:pt x="59" y="73"/>
                    <a:pt x="58" y="75"/>
                  </a:cubicBezTo>
                  <a:cubicBezTo>
                    <a:pt x="62" y="80"/>
                    <a:pt x="65" y="87"/>
                    <a:pt x="66" y="93"/>
                  </a:cubicBezTo>
                  <a:cubicBezTo>
                    <a:pt x="68" y="107"/>
                    <a:pt x="68" y="107"/>
                    <a:pt x="68" y="107"/>
                  </a:cubicBezTo>
                  <a:cubicBezTo>
                    <a:pt x="69" y="110"/>
                    <a:pt x="71" y="114"/>
                    <a:pt x="73" y="117"/>
                  </a:cubicBezTo>
                  <a:cubicBezTo>
                    <a:pt x="82" y="116"/>
                    <a:pt x="89" y="116"/>
                    <a:pt x="99" y="116"/>
                  </a:cubicBezTo>
                  <a:cubicBezTo>
                    <a:pt x="99" y="114"/>
                    <a:pt x="100" y="112"/>
                    <a:pt x="101" y="110"/>
                  </a:cubicBezTo>
                  <a:cubicBezTo>
                    <a:pt x="103" y="99"/>
                    <a:pt x="105" y="78"/>
                    <a:pt x="105" y="67"/>
                  </a:cubicBezTo>
                  <a:cubicBezTo>
                    <a:pt x="102" y="67"/>
                    <a:pt x="101" y="66"/>
                    <a:pt x="98" y="66"/>
                  </a:cubicBezTo>
                  <a:cubicBezTo>
                    <a:pt x="98" y="67"/>
                    <a:pt x="97" y="72"/>
                    <a:pt x="97" y="73"/>
                  </a:cubicBezTo>
                  <a:cubicBezTo>
                    <a:pt x="97" y="69"/>
                    <a:pt x="97" y="65"/>
                    <a:pt x="97" y="61"/>
                  </a:cubicBezTo>
                  <a:cubicBezTo>
                    <a:pt x="94" y="61"/>
                    <a:pt x="92" y="61"/>
                    <a:pt x="90" y="60"/>
                  </a:cubicBezTo>
                  <a:cubicBezTo>
                    <a:pt x="90" y="61"/>
                    <a:pt x="90" y="62"/>
                    <a:pt x="89" y="63"/>
                  </a:cubicBezTo>
                  <a:cubicBezTo>
                    <a:pt x="89" y="62"/>
                    <a:pt x="89" y="60"/>
                    <a:pt x="89" y="58"/>
                  </a:cubicBezTo>
                  <a:cubicBezTo>
                    <a:pt x="87" y="58"/>
                    <a:pt x="85" y="58"/>
                    <a:pt x="83" y="58"/>
                  </a:cubicBezTo>
                  <a:cubicBezTo>
                    <a:pt x="83" y="61"/>
                    <a:pt x="83" y="64"/>
                    <a:pt x="82" y="67"/>
                  </a:cubicBezTo>
                  <a:close/>
                  <a:moveTo>
                    <a:pt x="3" y="31"/>
                  </a:moveTo>
                  <a:cubicBezTo>
                    <a:pt x="3" y="53"/>
                    <a:pt x="3" y="53"/>
                    <a:pt x="3" y="53"/>
                  </a:cubicBezTo>
                  <a:cubicBezTo>
                    <a:pt x="6" y="53"/>
                    <a:pt x="6" y="53"/>
                    <a:pt x="6" y="53"/>
                  </a:cubicBezTo>
                  <a:cubicBezTo>
                    <a:pt x="6" y="31"/>
                    <a:pt x="6" y="31"/>
                    <a:pt x="6" y="31"/>
                  </a:cubicBezTo>
                  <a:lnTo>
                    <a:pt x="3" y="3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55" name="组合 61"/>
          <p:cNvGrpSpPr/>
          <p:nvPr/>
        </p:nvGrpSpPr>
        <p:grpSpPr bwMode="auto">
          <a:xfrm rot="2091577">
            <a:off x="2186789" y="5791985"/>
            <a:ext cx="854075" cy="779462"/>
            <a:chOff x="5338742" y="1329558"/>
            <a:chExt cx="855357" cy="780606"/>
          </a:xfrm>
        </p:grpSpPr>
        <p:grpSp>
          <p:nvGrpSpPr>
            <p:cNvPr id="56" name="组合 62"/>
            <p:cNvGrpSpPr/>
            <p:nvPr/>
          </p:nvGrpSpPr>
          <p:grpSpPr bwMode="auto">
            <a:xfrm rot="789266">
              <a:off x="5338742" y="1329558"/>
              <a:ext cx="855357" cy="780606"/>
              <a:chOff x="13707721" y="2401221"/>
              <a:chExt cx="1435101" cy="1309686"/>
            </a:xfrm>
          </p:grpSpPr>
          <p:sp>
            <p:nvSpPr>
              <p:cNvPr id="58" name="等腰三角形 64"/>
              <p:cNvSpPr>
                <a:spLocks noChangeArrowheads="1"/>
              </p:cNvSpPr>
              <p:nvPr/>
            </p:nvSpPr>
            <p:spPr bwMode="auto">
              <a:xfrm rot="-8687839">
                <a:off x="13707721" y="2696495"/>
                <a:ext cx="1176337" cy="1014412"/>
              </a:xfrm>
              <a:prstGeom prst="triangle">
                <a:avLst>
                  <a:gd name="adj" fmla="val 50000"/>
                </a:avLst>
              </a:prstGeom>
              <a:noFill/>
              <a:ln w="12700">
                <a:solidFill>
                  <a:srgbClr val="197519"/>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grpSp>
            <p:nvGrpSpPr>
              <p:cNvPr id="59" name="组合 65"/>
              <p:cNvGrpSpPr/>
              <p:nvPr/>
            </p:nvGrpSpPr>
            <p:grpSpPr bwMode="auto">
              <a:xfrm>
                <a:off x="13839485" y="2401221"/>
                <a:ext cx="1303337" cy="1279525"/>
                <a:chOff x="13839374" y="2401220"/>
                <a:chExt cx="1303336" cy="1279536"/>
              </a:xfrm>
            </p:grpSpPr>
            <p:sp>
              <p:nvSpPr>
                <p:cNvPr id="60" name="等腰三角形 66"/>
                <p:cNvSpPr>
                  <a:spLocks noChangeArrowheads="1"/>
                </p:cNvSpPr>
                <p:nvPr/>
              </p:nvSpPr>
              <p:spPr bwMode="auto">
                <a:xfrm rot="-8687839">
                  <a:off x="13839374" y="2756829"/>
                  <a:ext cx="944554" cy="815977"/>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61" name="椭圆 67"/>
                <p:cNvSpPr>
                  <a:spLocks noChangeArrowheads="1"/>
                </p:cNvSpPr>
                <p:nvPr/>
              </p:nvSpPr>
              <p:spPr bwMode="auto">
                <a:xfrm rot="9110320">
                  <a:off x="15028410" y="3061629"/>
                  <a:ext cx="114300"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sp>
              <p:nvSpPr>
                <p:cNvPr id="63" name="椭圆 68"/>
                <p:cNvSpPr>
                  <a:spLocks noChangeArrowheads="1"/>
                </p:cNvSpPr>
                <p:nvPr/>
              </p:nvSpPr>
              <p:spPr bwMode="auto">
                <a:xfrm rot="9110320">
                  <a:off x="13939439" y="3564868"/>
                  <a:ext cx="115887"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sp>
              <p:nvSpPr>
                <p:cNvPr id="64" name="椭圆 69"/>
                <p:cNvSpPr>
                  <a:spLocks noChangeArrowheads="1"/>
                </p:cNvSpPr>
                <p:nvPr/>
              </p:nvSpPr>
              <p:spPr bwMode="auto">
                <a:xfrm rot="9110320">
                  <a:off x="14056973" y="2401220"/>
                  <a:ext cx="114300"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grpSp>
        </p:grpSp>
        <p:sp>
          <p:nvSpPr>
            <p:cNvPr id="57" name="文本框 63"/>
            <p:cNvSpPr txBox="1">
              <a:spLocks noChangeArrowheads="1"/>
            </p:cNvSpPr>
            <p:nvPr/>
          </p:nvSpPr>
          <p:spPr bwMode="auto">
            <a:xfrm rot="-1967439">
              <a:off x="5618386" y="1533712"/>
              <a:ext cx="230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a:solidFill>
                    <a:schemeClr val="bg1"/>
                  </a:solidFill>
                </a:rPr>
                <a:t>5</a:t>
              </a:r>
              <a:endParaRPr lang="en-US" altLang="zh-CN" dirty="0">
                <a:solidFill>
                  <a:schemeClr val="bg1"/>
                </a:solidFill>
              </a:endParaRPr>
            </a:p>
          </p:txBody>
        </p:sp>
      </p:grpSp>
      <p:sp>
        <p:nvSpPr>
          <p:cNvPr id="65" name="文本框 23"/>
          <p:cNvSpPr txBox="1">
            <a:spLocks noChangeArrowheads="1"/>
          </p:cNvSpPr>
          <p:nvPr/>
        </p:nvSpPr>
        <p:spPr bwMode="auto">
          <a:xfrm>
            <a:off x="3190712" y="5992136"/>
            <a:ext cx="531100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dirty="0">
                <a:solidFill>
                  <a:srgbClr val="197519"/>
                </a:solidFill>
              </a:rPr>
              <a:t>Backup: Templates and Lessons Learned from Pilot Audits</a:t>
            </a:r>
            <a:endParaRPr lang="en-US" altLang="zh-CN" sz="2400" dirty="0">
              <a:solidFill>
                <a:srgbClr val="197519"/>
              </a:solidFill>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250" fill="hold"/>
                                        <p:tgtEl>
                                          <p:spTgt spid="19"/>
                                        </p:tgtEl>
                                        <p:attrNameLst>
                                          <p:attrName>ppt_x</p:attrName>
                                        </p:attrNameLst>
                                      </p:cBhvr>
                                      <p:tavLst>
                                        <p:tav tm="0">
                                          <p:val>
                                            <p:strVal val="#ppt_x"/>
                                          </p:val>
                                        </p:tav>
                                        <p:tav tm="100000">
                                          <p:val>
                                            <p:strVal val="#ppt_x"/>
                                          </p:val>
                                        </p:tav>
                                      </p:tavLst>
                                    </p:anim>
                                    <p:anim calcmode="lin" valueType="num">
                                      <p:cBhvr>
                                        <p:cTn id="8" dur="125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1" fill="hold" grpId="1"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p:cTn id="11" dur="1250" fill="hold"/>
                                        <p:tgtEl>
                                          <p:spTgt spid="27"/>
                                        </p:tgtEl>
                                        <p:attrNameLst>
                                          <p:attrName>ppt_x</p:attrName>
                                        </p:attrNameLst>
                                      </p:cBhvr>
                                      <p:tavLst>
                                        <p:tav tm="0">
                                          <p:val>
                                            <p:strVal val="#ppt_x"/>
                                          </p:val>
                                        </p:tav>
                                        <p:tav tm="100000">
                                          <p:val>
                                            <p:strVal val="#ppt_x"/>
                                          </p:val>
                                        </p:tav>
                                      </p:tavLst>
                                    </p:anim>
                                    <p:anim calcmode="lin" valueType="num">
                                      <p:cBhvr>
                                        <p:cTn id="12" dur="125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1" fill="hold" grpId="1"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p:cTn id="15" dur="1250" fill="hold"/>
                                        <p:tgtEl>
                                          <p:spTgt spid="28"/>
                                        </p:tgtEl>
                                        <p:attrNameLst>
                                          <p:attrName>ppt_x</p:attrName>
                                        </p:attrNameLst>
                                      </p:cBhvr>
                                      <p:tavLst>
                                        <p:tav tm="0">
                                          <p:val>
                                            <p:strVal val="#ppt_x"/>
                                          </p:val>
                                        </p:tav>
                                        <p:tav tm="100000">
                                          <p:val>
                                            <p:strVal val="#ppt_x"/>
                                          </p:val>
                                        </p:tav>
                                      </p:tavLst>
                                    </p:anim>
                                    <p:anim calcmode="lin" valueType="num">
                                      <p:cBhvr>
                                        <p:cTn id="16" dur="1250" fill="hold"/>
                                        <p:tgtEl>
                                          <p:spTgt spid="28"/>
                                        </p:tgtEl>
                                        <p:attrNameLst>
                                          <p:attrName>ppt_y</p:attrName>
                                        </p:attrNameLst>
                                      </p:cBhvr>
                                      <p:tavLst>
                                        <p:tav tm="0">
                                          <p:val>
                                            <p:strVal val="0-#ppt_h/2"/>
                                          </p:val>
                                        </p:tav>
                                        <p:tav tm="100000">
                                          <p:val>
                                            <p:strVal val="#ppt_y"/>
                                          </p:val>
                                        </p:tav>
                                      </p:tavLst>
                                    </p:anim>
                                  </p:childTnLst>
                                </p:cTn>
                              </p:par>
                              <p:par>
                                <p:cTn id="17" presetID="2" presetClass="entr" presetSubtype="1" fill="hold" grpId="1"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1250" fill="hold"/>
                                        <p:tgtEl>
                                          <p:spTgt spid="34"/>
                                        </p:tgtEl>
                                        <p:attrNameLst>
                                          <p:attrName>ppt_x</p:attrName>
                                        </p:attrNameLst>
                                      </p:cBhvr>
                                      <p:tavLst>
                                        <p:tav tm="0">
                                          <p:val>
                                            <p:strVal val="#ppt_x"/>
                                          </p:val>
                                        </p:tav>
                                        <p:tav tm="100000">
                                          <p:val>
                                            <p:strVal val="#ppt_x"/>
                                          </p:val>
                                        </p:tav>
                                      </p:tavLst>
                                    </p:anim>
                                    <p:anim calcmode="lin" valueType="num">
                                      <p:cBhvr>
                                        <p:cTn id="20" dur="1250" fill="hold"/>
                                        <p:tgtEl>
                                          <p:spTgt spid="34"/>
                                        </p:tgtEl>
                                        <p:attrNameLst>
                                          <p:attrName>ppt_y</p:attrName>
                                        </p:attrNameLst>
                                      </p:cBhvr>
                                      <p:tavLst>
                                        <p:tav tm="0">
                                          <p:val>
                                            <p:strVal val="0-#ppt_h/2"/>
                                          </p:val>
                                        </p:tav>
                                        <p:tav tm="100000">
                                          <p:val>
                                            <p:strVal val="#ppt_y"/>
                                          </p:val>
                                        </p:tav>
                                      </p:tavLst>
                                    </p:anim>
                                  </p:childTnLst>
                                </p:cTn>
                              </p:par>
                              <p:par>
                                <p:cTn id="21" presetID="2" presetClass="entr" presetSubtype="1"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p:cTn id="23" dur="1250" fill="hold"/>
                                        <p:tgtEl>
                                          <p:spTgt spid="35"/>
                                        </p:tgtEl>
                                        <p:attrNameLst>
                                          <p:attrName>ppt_x</p:attrName>
                                        </p:attrNameLst>
                                      </p:cBhvr>
                                      <p:tavLst>
                                        <p:tav tm="0">
                                          <p:val>
                                            <p:strVal val="#ppt_x"/>
                                          </p:val>
                                        </p:tav>
                                        <p:tav tm="100000">
                                          <p:val>
                                            <p:strVal val="#ppt_x"/>
                                          </p:val>
                                        </p:tav>
                                      </p:tavLst>
                                    </p:anim>
                                    <p:anim calcmode="lin" valueType="num">
                                      <p:cBhvr>
                                        <p:cTn id="24" dur="1250" fill="hold"/>
                                        <p:tgtEl>
                                          <p:spTgt spid="35"/>
                                        </p:tgtEl>
                                        <p:attrNameLst>
                                          <p:attrName>ppt_y</p:attrName>
                                        </p:attrNameLst>
                                      </p:cBhvr>
                                      <p:tavLst>
                                        <p:tav tm="0">
                                          <p:val>
                                            <p:strVal val="0-#ppt_h/2"/>
                                          </p:val>
                                        </p:tav>
                                        <p:tav tm="100000">
                                          <p:val>
                                            <p:strVal val="#ppt_y"/>
                                          </p:val>
                                        </p:tav>
                                      </p:tavLst>
                                    </p:anim>
                                  </p:childTnLst>
                                </p:cTn>
                              </p:par>
                              <p:par>
                                <p:cTn id="25" presetID="8" presetClass="emph" presetSubtype="0" fill="hold" grpId="0" nodeType="withEffect">
                                  <p:stCondLst>
                                    <p:cond delay="0"/>
                                  </p:stCondLst>
                                  <p:childTnLst>
                                    <p:animRot by="21600000">
                                      <p:cBhvr>
                                        <p:cTn id="26" dur="1250" fill="hold"/>
                                        <p:tgtEl>
                                          <p:spTgt spid="19"/>
                                        </p:tgtEl>
                                        <p:attrNameLst>
                                          <p:attrName>r</p:attrName>
                                        </p:attrNameLst>
                                      </p:cBhvr>
                                    </p:animRot>
                                  </p:childTnLst>
                                </p:cTn>
                              </p:par>
                              <p:par>
                                <p:cTn id="27" presetID="8" presetClass="emph" presetSubtype="0" fill="hold" grpId="0" nodeType="withEffect">
                                  <p:stCondLst>
                                    <p:cond delay="0"/>
                                  </p:stCondLst>
                                  <p:childTnLst>
                                    <p:animRot by="21600000">
                                      <p:cBhvr>
                                        <p:cTn id="28" dur="1250" fill="hold"/>
                                        <p:tgtEl>
                                          <p:spTgt spid="27"/>
                                        </p:tgtEl>
                                        <p:attrNameLst>
                                          <p:attrName>r</p:attrName>
                                        </p:attrNameLst>
                                      </p:cBhvr>
                                    </p:animRot>
                                  </p:childTnLst>
                                </p:cTn>
                              </p:par>
                              <p:par>
                                <p:cTn id="29" presetID="8" presetClass="emph" presetSubtype="0" fill="hold" grpId="0" nodeType="withEffect">
                                  <p:stCondLst>
                                    <p:cond delay="0"/>
                                  </p:stCondLst>
                                  <p:childTnLst>
                                    <p:animRot by="21600000">
                                      <p:cBhvr>
                                        <p:cTn id="30" dur="1250" fill="hold"/>
                                        <p:tgtEl>
                                          <p:spTgt spid="28"/>
                                        </p:tgtEl>
                                        <p:attrNameLst>
                                          <p:attrName>r</p:attrName>
                                        </p:attrNameLst>
                                      </p:cBhvr>
                                    </p:animRot>
                                  </p:childTnLst>
                                </p:cTn>
                              </p:par>
                              <p:par>
                                <p:cTn id="31" presetID="8" presetClass="emph" presetSubtype="0" fill="hold" grpId="0" nodeType="withEffect">
                                  <p:stCondLst>
                                    <p:cond delay="0"/>
                                  </p:stCondLst>
                                  <p:childTnLst>
                                    <p:animRot by="21600000">
                                      <p:cBhvr>
                                        <p:cTn id="32" dur="1250" fill="hold"/>
                                        <p:tgtEl>
                                          <p:spTgt spid="34"/>
                                        </p:tgtEl>
                                        <p:attrNameLst>
                                          <p:attrName>r</p:attrName>
                                        </p:attrNameLst>
                                      </p:cBhvr>
                                    </p:animRot>
                                  </p:childTnLst>
                                </p:cTn>
                              </p:par>
                              <p:par>
                                <p:cTn id="33" presetID="8" presetClass="emph" presetSubtype="0" fill="hold" grpId="0" nodeType="withEffect">
                                  <p:stCondLst>
                                    <p:cond delay="0"/>
                                  </p:stCondLst>
                                  <p:childTnLst>
                                    <p:animRot by="21600000">
                                      <p:cBhvr>
                                        <p:cTn id="34" dur="1250" fill="hold"/>
                                        <p:tgtEl>
                                          <p:spTgt spid="35"/>
                                        </p:tgtEl>
                                        <p:attrNameLst>
                                          <p:attrName>r</p:attrName>
                                        </p:attrNameLst>
                                      </p:cBhvr>
                                    </p:animRot>
                                  </p:childTnLst>
                                </p:cTn>
                              </p:par>
                              <p:par>
                                <p:cTn id="35" presetID="22" presetClass="entr" presetSubtype="2"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right)">
                                      <p:cBhvr>
                                        <p:cTn id="37" dur="500"/>
                                        <p:tgtEl>
                                          <p:spTgt spid="9"/>
                                        </p:tgtEl>
                                      </p:cBhvr>
                                    </p:animEffect>
                                  </p:childTnLst>
                                </p:cTn>
                              </p:par>
                              <p:par>
                                <p:cTn id="38" presetID="22" presetClass="entr" presetSubtype="8" fill="hold"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par>
                                <p:cTn id="41" presetID="1" presetClass="entr" presetSubtype="0" fill="hold" nodeType="withEffect">
                                  <p:stCondLst>
                                    <p:cond delay="80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nodeType="withEffect">
                                  <p:stCondLst>
                                    <p:cond delay="80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nodeType="withEffect">
                                  <p:stCondLst>
                                    <p:cond delay="80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ntr" presetSubtype="0" fill="hold" nodeType="withEffect">
                                  <p:stCondLst>
                                    <p:cond delay="800"/>
                                  </p:stCondLst>
                                  <p:childTnLst>
                                    <p:set>
                                      <p:cBhvr>
                                        <p:cTn id="48" dur="1" fill="hold">
                                          <p:stCondLst>
                                            <p:cond delay="0"/>
                                          </p:stCondLst>
                                        </p:cTn>
                                        <p:tgtEl>
                                          <p:spTgt spid="62"/>
                                        </p:tgtEl>
                                        <p:attrNameLst>
                                          <p:attrName>style.visibility</p:attrName>
                                        </p:attrNameLst>
                                      </p:cBhvr>
                                      <p:to>
                                        <p:strVal val="visible"/>
                                      </p:to>
                                    </p:set>
                                  </p:childTnLst>
                                </p:cTn>
                              </p:par>
                              <p:par>
                                <p:cTn id="49" presetID="8" presetClass="emph" presetSubtype="0" fill="hold" nodeType="withEffect">
                                  <p:stCondLst>
                                    <p:cond delay="750"/>
                                  </p:stCondLst>
                                  <p:childTnLst>
                                    <p:animRot by="21600000">
                                      <p:cBhvr>
                                        <p:cTn id="50" dur="600" fill="hold"/>
                                        <p:tgtEl>
                                          <p:spTgt spid="43"/>
                                        </p:tgtEl>
                                        <p:attrNameLst>
                                          <p:attrName>r</p:attrName>
                                        </p:attrNameLst>
                                      </p:cBhvr>
                                    </p:animRot>
                                  </p:childTnLst>
                                </p:cTn>
                              </p:par>
                              <p:par>
                                <p:cTn id="51" presetID="8" presetClass="emph" presetSubtype="0" fill="hold" nodeType="withEffect">
                                  <p:stCondLst>
                                    <p:cond delay="750"/>
                                  </p:stCondLst>
                                  <p:childTnLst>
                                    <p:animRot by="21600000">
                                      <p:cBhvr>
                                        <p:cTn id="52" dur="600" fill="hold"/>
                                        <p:tgtEl>
                                          <p:spTgt spid="44"/>
                                        </p:tgtEl>
                                        <p:attrNameLst>
                                          <p:attrName>r</p:attrName>
                                        </p:attrNameLst>
                                      </p:cBhvr>
                                    </p:animRot>
                                  </p:childTnLst>
                                </p:cTn>
                              </p:par>
                              <p:par>
                                <p:cTn id="53" presetID="8" presetClass="emph" presetSubtype="0" fill="hold" nodeType="withEffect">
                                  <p:stCondLst>
                                    <p:cond delay="750"/>
                                  </p:stCondLst>
                                  <p:childTnLst>
                                    <p:animRot by="21600000">
                                      <p:cBhvr>
                                        <p:cTn id="54" dur="600" fill="hold"/>
                                        <p:tgtEl>
                                          <p:spTgt spid="53"/>
                                        </p:tgtEl>
                                        <p:attrNameLst>
                                          <p:attrName>r</p:attrName>
                                        </p:attrNameLst>
                                      </p:cBhvr>
                                    </p:animRot>
                                  </p:childTnLst>
                                </p:cTn>
                              </p:par>
                              <p:par>
                                <p:cTn id="55" presetID="8" presetClass="emph" presetSubtype="0" fill="hold" nodeType="withEffect">
                                  <p:stCondLst>
                                    <p:cond delay="750"/>
                                  </p:stCondLst>
                                  <p:childTnLst>
                                    <p:animRot by="21600000">
                                      <p:cBhvr>
                                        <p:cTn id="56" dur="600" fill="hold"/>
                                        <p:tgtEl>
                                          <p:spTgt spid="62"/>
                                        </p:tgtEl>
                                        <p:attrNameLst>
                                          <p:attrName>r</p:attrName>
                                        </p:attrNameLst>
                                      </p:cBhvr>
                                    </p:animRot>
                                  </p:childTnLst>
                                </p:cTn>
                              </p:par>
                              <p:par>
                                <p:cTn id="57" presetID="12" presetClass="entr" presetSubtype="8" fill="hold" grpId="0" nodeType="withEffect">
                                  <p:stCondLst>
                                    <p:cond delay="1050"/>
                                  </p:stCondLst>
                                  <p:childTnLst>
                                    <p:set>
                                      <p:cBhvr>
                                        <p:cTn id="58" dur="1" fill="hold">
                                          <p:stCondLst>
                                            <p:cond delay="0"/>
                                          </p:stCondLst>
                                        </p:cTn>
                                        <p:tgtEl>
                                          <p:spTgt spid="12"/>
                                        </p:tgtEl>
                                        <p:attrNameLst>
                                          <p:attrName>style.visibility</p:attrName>
                                        </p:attrNameLst>
                                      </p:cBhvr>
                                      <p:to>
                                        <p:strVal val="visible"/>
                                      </p:to>
                                    </p:set>
                                    <p:anim calcmode="lin" valueType="num">
                                      <p:cBhvr>
                                        <p:cTn id="59" dur="750"/>
                                        <p:tgtEl>
                                          <p:spTgt spid="12"/>
                                        </p:tgtEl>
                                        <p:attrNameLst>
                                          <p:attrName>ppt_x</p:attrName>
                                        </p:attrNameLst>
                                      </p:cBhvr>
                                      <p:tavLst>
                                        <p:tav tm="0">
                                          <p:val>
                                            <p:strVal val="#ppt_x-#ppt_w*1.125000"/>
                                          </p:val>
                                        </p:tav>
                                        <p:tav tm="100000">
                                          <p:val>
                                            <p:strVal val="#ppt_x"/>
                                          </p:val>
                                        </p:tav>
                                      </p:tavLst>
                                    </p:anim>
                                    <p:animEffect transition="in" filter="wipe(right)">
                                      <p:cBhvr>
                                        <p:cTn id="60" dur="750"/>
                                        <p:tgtEl>
                                          <p:spTgt spid="12"/>
                                        </p:tgtEl>
                                      </p:cBhvr>
                                    </p:animEffect>
                                  </p:childTnLst>
                                </p:cTn>
                              </p:par>
                              <p:par>
                                <p:cTn id="61" presetID="12" presetClass="entr" presetSubtype="8" fill="hold" grpId="0" nodeType="withEffect">
                                  <p:stCondLst>
                                    <p:cond delay="1050"/>
                                  </p:stCondLst>
                                  <p:childTnLst>
                                    <p:set>
                                      <p:cBhvr>
                                        <p:cTn id="62" dur="1" fill="hold">
                                          <p:stCondLst>
                                            <p:cond delay="0"/>
                                          </p:stCondLst>
                                        </p:cTn>
                                        <p:tgtEl>
                                          <p:spTgt spid="16"/>
                                        </p:tgtEl>
                                        <p:attrNameLst>
                                          <p:attrName>style.visibility</p:attrName>
                                        </p:attrNameLst>
                                      </p:cBhvr>
                                      <p:to>
                                        <p:strVal val="visible"/>
                                      </p:to>
                                    </p:set>
                                    <p:anim calcmode="lin" valueType="num">
                                      <p:cBhvr>
                                        <p:cTn id="63" dur="750"/>
                                        <p:tgtEl>
                                          <p:spTgt spid="16"/>
                                        </p:tgtEl>
                                        <p:attrNameLst>
                                          <p:attrName>ppt_x</p:attrName>
                                        </p:attrNameLst>
                                      </p:cBhvr>
                                      <p:tavLst>
                                        <p:tav tm="0">
                                          <p:val>
                                            <p:strVal val="#ppt_x-#ppt_w*1.125000"/>
                                          </p:val>
                                        </p:tav>
                                        <p:tav tm="100000">
                                          <p:val>
                                            <p:strVal val="#ppt_x"/>
                                          </p:val>
                                        </p:tav>
                                      </p:tavLst>
                                    </p:anim>
                                    <p:animEffect transition="in" filter="wipe(right)">
                                      <p:cBhvr>
                                        <p:cTn id="64" dur="750"/>
                                        <p:tgtEl>
                                          <p:spTgt spid="16"/>
                                        </p:tgtEl>
                                      </p:cBhvr>
                                    </p:animEffect>
                                  </p:childTnLst>
                                </p:cTn>
                              </p:par>
                              <p:par>
                                <p:cTn id="65" presetID="12" presetClass="entr" presetSubtype="8" fill="hold" grpId="0" nodeType="withEffect">
                                  <p:stCondLst>
                                    <p:cond delay="1050"/>
                                  </p:stCondLst>
                                  <p:childTnLst>
                                    <p:set>
                                      <p:cBhvr>
                                        <p:cTn id="66" dur="1" fill="hold">
                                          <p:stCondLst>
                                            <p:cond delay="0"/>
                                          </p:stCondLst>
                                        </p:cTn>
                                        <p:tgtEl>
                                          <p:spTgt spid="20"/>
                                        </p:tgtEl>
                                        <p:attrNameLst>
                                          <p:attrName>style.visibility</p:attrName>
                                        </p:attrNameLst>
                                      </p:cBhvr>
                                      <p:to>
                                        <p:strVal val="visible"/>
                                      </p:to>
                                    </p:set>
                                    <p:anim calcmode="lin" valueType="num">
                                      <p:cBhvr>
                                        <p:cTn id="67" dur="750"/>
                                        <p:tgtEl>
                                          <p:spTgt spid="20"/>
                                        </p:tgtEl>
                                        <p:attrNameLst>
                                          <p:attrName>ppt_x</p:attrName>
                                        </p:attrNameLst>
                                      </p:cBhvr>
                                      <p:tavLst>
                                        <p:tav tm="0">
                                          <p:val>
                                            <p:strVal val="#ppt_x-#ppt_w*1.125000"/>
                                          </p:val>
                                        </p:tav>
                                        <p:tav tm="100000">
                                          <p:val>
                                            <p:strVal val="#ppt_x"/>
                                          </p:val>
                                        </p:tav>
                                      </p:tavLst>
                                    </p:anim>
                                    <p:animEffect transition="in" filter="wipe(right)">
                                      <p:cBhvr>
                                        <p:cTn id="68" dur="750"/>
                                        <p:tgtEl>
                                          <p:spTgt spid="20"/>
                                        </p:tgtEl>
                                      </p:cBhvr>
                                    </p:animEffect>
                                  </p:childTnLst>
                                </p:cTn>
                              </p:par>
                              <p:par>
                                <p:cTn id="69" presetID="12" presetClass="entr" presetSubtype="8" fill="hold" grpId="0" nodeType="withEffect">
                                  <p:stCondLst>
                                    <p:cond delay="1050"/>
                                  </p:stCondLst>
                                  <p:childTnLst>
                                    <p:set>
                                      <p:cBhvr>
                                        <p:cTn id="70" dur="1" fill="hold">
                                          <p:stCondLst>
                                            <p:cond delay="0"/>
                                          </p:stCondLst>
                                        </p:cTn>
                                        <p:tgtEl>
                                          <p:spTgt spid="24"/>
                                        </p:tgtEl>
                                        <p:attrNameLst>
                                          <p:attrName>style.visibility</p:attrName>
                                        </p:attrNameLst>
                                      </p:cBhvr>
                                      <p:to>
                                        <p:strVal val="visible"/>
                                      </p:to>
                                    </p:set>
                                    <p:anim calcmode="lin" valueType="num">
                                      <p:cBhvr>
                                        <p:cTn id="71" dur="750"/>
                                        <p:tgtEl>
                                          <p:spTgt spid="24"/>
                                        </p:tgtEl>
                                        <p:attrNameLst>
                                          <p:attrName>ppt_x</p:attrName>
                                        </p:attrNameLst>
                                      </p:cBhvr>
                                      <p:tavLst>
                                        <p:tav tm="0">
                                          <p:val>
                                            <p:strVal val="#ppt_x-#ppt_w*1.125000"/>
                                          </p:val>
                                        </p:tav>
                                        <p:tav tm="100000">
                                          <p:val>
                                            <p:strVal val="#ppt_x"/>
                                          </p:val>
                                        </p:tav>
                                      </p:tavLst>
                                    </p:anim>
                                    <p:animEffect transition="in" filter="wipe(right)">
                                      <p:cBhvr>
                                        <p:cTn id="72" dur="750"/>
                                        <p:tgtEl>
                                          <p:spTgt spid="24"/>
                                        </p:tgtEl>
                                      </p:cBhvr>
                                    </p:animEffect>
                                  </p:childTnLst>
                                </p:cTn>
                              </p:par>
                              <p:par>
                                <p:cTn id="73" presetID="1" presetClass="entr" presetSubtype="0" fill="hold" nodeType="withEffect">
                                  <p:stCondLst>
                                    <p:cond delay="800"/>
                                  </p:stCondLst>
                                  <p:childTnLst>
                                    <p:set>
                                      <p:cBhvr>
                                        <p:cTn id="74" dur="1" fill="hold">
                                          <p:stCondLst>
                                            <p:cond delay="0"/>
                                          </p:stCondLst>
                                        </p:cTn>
                                        <p:tgtEl>
                                          <p:spTgt spid="55"/>
                                        </p:tgtEl>
                                        <p:attrNameLst>
                                          <p:attrName>style.visibility</p:attrName>
                                        </p:attrNameLst>
                                      </p:cBhvr>
                                      <p:to>
                                        <p:strVal val="visible"/>
                                      </p:to>
                                    </p:set>
                                  </p:childTnLst>
                                </p:cTn>
                              </p:par>
                              <p:par>
                                <p:cTn id="75" presetID="8" presetClass="emph" presetSubtype="0" fill="hold" nodeType="withEffect">
                                  <p:stCondLst>
                                    <p:cond delay="750"/>
                                  </p:stCondLst>
                                  <p:childTnLst>
                                    <p:animRot by="21600000">
                                      <p:cBhvr>
                                        <p:cTn id="76" dur="600" fill="hold"/>
                                        <p:tgtEl>
                                          <p:spTgt spid="55"/>
                                        </p:tgtEl>
                                        <p:attrNameLst>
                                          <p:attrName>r</p:attrName>
                                        </p:attrNameLst>
                                      </p:cBhvr>
                                    </p:animRot>
                                  </p:childTnLst>
                                </p:cTn>
                              </p:par>
                              <p:par>
                                <p:cTn id="77" presetID="12" presetClass="entr" presetSubtype="8" fill="hold" grpId="0" nodeType="withEffect">
                                  <p:stCondLst>
                                    <p:cond delay="1050"/>
                                  </p:stCondLst>
                                  <p:childTnLst>
                                    <p:set>
                                      <p:cBhvr>
                                        <p:cTn id="78" dur="1" fill="hold">
                                          <p:stCondLst>
                                            <p:cond delay="0"/>
                                          </p:stCondLst>
                                        </p:cTn>
                                        <p:tgtEl>
                                          <p:spTgt spid="65"/>
                                        </p:tgtEl>
                                        <p:attrNameLst>
                                          <p:attrName>style.visibility</p:attrName>
                                        </p:attrNameLst>
                                      </p:cBhvr>
                                      <p:to>
                                        <p:strVal val="visible"/>
                                      </p:to>
                                    </p:set>
                                    <p:anim calcmode="lin" valueType="num">
                                      <p:cBhvr>
                                        <p:cTn id="79" dur="750"/>
                                        <p:tgtEl>
                                          <p:spTgt spid="65"/>
                                        </p:tgtEl>
                                        <p:attrNameLst>
                                          <p:attrName>ppt_x</p:attrName>
                                        </p:attrNameLst>
                                      </p:cBhvr>
                                      <p:tavLst>
                                        <p:tav tm="0">
                                          <p:val>
                                            <p:strVal val="#ppt_x-#ppt_w*1.125000"/>
                                          </p:val>
                                        </p:tav>
                                        <p:tav tm="100000">
                                          <p:val>
                                            <p:strVal val="#ppt_x"/>
                                          </p:val>
                                        </p:tav>
                                      </p:tavLst>
                                    </p:anim>
                                    <p:animEffect transition="in" filter="wipe(right)">
                                      <p:cBhvr>
                                        <p:cTn id="80" dur="75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7" grpId="0" animBg="1"/>
      <p:bldP spid="27" grpId="1" animBg="1"/>
      <p:bldP spid="28" grpId="0" animBg="1"/>
      <p:bldP spid="28" grpId="1" animBg="1"/>
      <p:bldP spid="34" grpId="0" animBg="1"/>
      <p:bldP spid="34" grpId="1" animBg="1"/>
      <p:bldP spid="35" grpId="0" animBg="1"/>
      <p:bldP spid="35" grpId="1" animBg="1"/>
      <p:bldP spid="12" grpId="0"/>
      <p:bldP spid="16" grpId="0"/>
      <p:bldP spid="20" grpId="0"/>
      <p:bldP spid="24" grpId="0"/>
      <p:bldP spid="65"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66" name="直接连接符 65"/>
          <p:cNvCxnSpPr/>
          <p:nvPr/>
        </p:nvCxnSpPr>
        <p:spPr>
          <a:xfrm>
            <a:off x="552450" y="6067425"/>
            <a:ext cx="11068050"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16" name="文本框 15"/>
          <p:cNvSpPr txBox="1">
            <a:spLocks noChangeArrowheads="1"/>
          </p:cNvSpPr>
          <p:nvPr/>
        </p:nvSpPr>
        <p:spPr bwMode="auto">
          <a:xfrm>
            <a:off x="552450" y="5328761"/>
            <a:ext cx="27257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400" b="1" dirty="0">
                <a:solidFill>
                  <a:srgbClr val="197519"/>
                </a:solidFill>
                <a:latin typeface="Daimler CS" pitchFamily="2" charset="0"/>
              </a:rPr>
              <a:t>Audit Plan and Agenda shared with all participants beforehand</a:t>
            </a:r>
            <a:endParaRPr lang="en-US" altLang="zh-CN" sz="1400" b="1" dirty="0">
              <a:solidFill>
                <a:srgbClr val="197519"/>
              </a:solidFill>
              <a:latin typeface="Daimler CS" pitchFamily="2" charset="0"/>
            </a:endParaRPr>
          </a:p>
        </p:txBody>
      </p:sp>
      <p:sp>
        <p:nvSpPr>
          <p:cNvPr id="74" name="文本框 73"/>
          <p:cNvSpPr txBox="1">
            <a:spLocks noChangeArrowheads="1"/>
          </p:cNvSpPr>
          <p:nvPr/>
        </p:nvSpPr>
        <p:spPr bwMode="auto">
          <a:xfrm>
            <a:off x="6245225" y="5345113"/>
            <a:ext cx="2519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dirty="0">
                <a:solidFill>
                  <a:srgbClr val="197519"/>
                </a:solidFill>
              </a:rPr>
              <a:t>小清新文字</a:t>
            </a:r>
            <a:endParaRPr lang="zh-CN" altLang="en-US" sz="2400" dirty="0">
              <a:solidFill>
                <a:srgbClr val="197519"/>
              </a:solidFill>
            </a:endParaRPr>
          </a:p>
        </p:txBody>
      </p:sp>
      <p:sp>
        <p:nvSpPr>
          <p:cNvPr id="75" name="文本框 74"/>
          <p:cNvSpPr txBox="1">
            <a:spLocks noChangeArrowheads="1"/>
          </p:cNvSpPr>
          <p:nvPr/>
        </p:nvSpPr>
        <p:spPr bwMode="auto">
          <a:xfrm>
            <a:off x="9024938" y="5345113"/>
            <a:ext cx="25193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a:solidFill>
                  <a:srgbClr val="197519"/>
                </a:solidFill>
              </a:rPr>
              <a:t>小清新文字</a:t>
            </a:r>
            <a:endParaRPr lang="zh-CN" altLang="en-US" sz="2400">
              <a:solidFill>
                <a:srgbClr val="197519"/>
              </a:solidFill>
            </a:endParaRPr>
          </a:p>
        </p:txBody>
      </p:sp>
      <p:sp>
        <p:nvSpPr>
          <p:cNvPr id="34" name="等腰三角形 33"/>
          <p:cNvSpPr>
            <a:spLocks noChangeArrowheads="1"/>
          </p:cNvSpPr>
          <p:nvPr/>
        </p:nvSpPr>
        <p:spPr bwMode="auto">
          <a:xfrm rot="9233090">
            <a:off x="11190288" y="6661150"/>
            <a:ext cx="120650" cy="104775"/>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35" name="等腰三角形 34"/>
          <p:cNvSpPr>
            <a:spLocks noChangeArrowheads="1"/>
          </p:cNvSpPr>
          <p:nvPr/>
        </p:nvSpPr>
        <p:spPr bwMode="auto">
          <a:xfrm rot="-6030424">
            <a:off x="10948194" y="6634956"/>
            <a:ext cx="180975" cy="157163"/>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39" name="等腰三角形 38"/>
          <p:cNvSpPr>
            <a:spLocks noChangeArrowheads="1"/>
          </p:cNvSpPr>
          <p:nvPr/>
        </p:nvSpPr>
        <p:spPr bwMode="auto">
          <a:xfrm rot="-228606">
            <a:off x="11403013" y="6643688"/>
            <a:ext cx="122237" cy="104775"/>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40" name="等腰三角形 39"/>
          <p:cNvSpPr>
            <a:spLocks noChangeArrowheads="1"/>
          </p:cNvSpPr>
          <p:nvPr/>
        </p:nvSpPr>
        <p:spPr bwMode="auto">
          <a:xfrm rot="-3389783">
            <a:off x="11143456" y="6571457"/>
            <a:ext cx="58737" cy="50800"/>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53" name="等腰三角形 52"/>
          <p:cNvSpPr>
            <a:spLocks noChangeArrowheads="1"/>
          </p:cNvSpPr>
          <p:nvPr/>
        </p:nvSpPr>
        <p:spPr bwMode="auto">
          <a:xfrm rot="8748521">
            <a:off x="11333163" y="6657975"/>
            <a:ext cx="58737" cy="49213"/>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38" name="任意多边形 37"/>
          <p:cNvSpPr>
            <a:spLocks noChangeArrowheads="1"/>
          </p:cNvSpPr>
          <p:nvPr/>
        </p:nvSpPr>
        <p:spPr bwMode="auto">
          <a:xfrm>
            <a:off x="552450" y="1752600"/>
            <a:ext cx="2725738" cy="3448050"/>
          </a:xfrm>
          <a:custGeom>
            <a:avLst/>
            <a:gdLst>
              <a:gd name="T0" fmla="*/ 565697 w 2361393"/>
              <a:gd name="T1" fmla="*/ 0 h 2376962"/>
              <a:gd name="T2" fmla="*/ 2361393 w 2361393"/>
              <a:gd name="T3" fmla="*/ 0 h 2376962"/>
              <a:gd name="T4" fmla="*/ 2361393 w 2361393"/>
              <a:gd name="T5" fmla="*/ 2376962 h 2376962"/>
              <a:gd name="T6" fmla="*/ 0 w 2361393"/>
              <a:gd name="T7" fmla="*/ 2376962 h 2376962"/>
              <a:gd name="T8" fmla="*/ 0 w 2361393"/>
              <a:gd name="T9" fmla="*/ 560506 h 2376962"/>
              <a:gd name="T10" fmla="*/ 0 w 2361393"/>
              <a:gd name="T11" fmla="*/ 0 h 2376962"/>
              <a:gd name="T12" fmla="*/ 503419 w 2361393"/>
              <a:gd name="T13" fmla="*/ 0 h 2376962"/>
              <a:gd name="T14" fmla="*/ 0 w 2361393"/>
              <a:gd name="T15" fmla="*/ 498227 h 23769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61393" h="2376962">
                <a:moveTo>
                  <a:pt x="565697" y="0"/>
                </a:moveTo>
                <a:lnTo>
                  <a:pt x="2361393" y="0"/>
                </a:lnTo>
                <a:lnTo>
                  <a:pt x="2361393" y="2376962"/>
                </a:lnTo>
                <a:lnTo>
                  <a:pt x="0" y="2376962"/>
                </a:lnTo>
                <a:lnTo>
                  <a:pt x="0" y="560506"/>
                </a:lnTo>
                <a:close/>
                <a:moveTo>
                  <a:pt x="0" y="0"/>
                </a:moveTo>
                <a:lnTo>
                  <a:pt x="503419" y="0"/>
                </a:lnTo>
                <a:lnTo>
                  <a:pt x="0" y="498227"/>
                </a:ln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pPr algn="ctr"/>
            <a:r>
              <a:rPr lang="de-DE" b="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Daimler CS" pitchFamily="2" charset="0"/>
              </a:rPr>
              <a:t>1</a:t>
            </a:r>
            <a:endParaRPr lang="de-DE"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Daimler CS" pitchFamily="2" charset="0"/>
            </a:endParaRPr>
          </a:p>
        </p:txBody>
      </p:sp>
      <p:sp>
        <p:nvSpPr>
          <p:cNvPr id="17" name="矩形 16"/>
          <p:cNvSpPr>
            <a:spLocks noChangeArrowheads="1"/>
          </p:cNvSpPr>
          <p:nvPr/>
        </p:nvSpPr>
        <p:spPr bwMode="auto">
          <a:xfrm>
            <a:off x="765175" y="2530475"/>
            <a:ext cx="2573338" cy="2876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25000"/>
              </a:lnSpc>
              <a:buFont typeface="Arial" panose="020B0604020202020204" pitchFamily="34" charset="0"/>
              <a:buChar char="•"/>
            </a:pPr>
            <a:r>
              <a:rPr lang="en-US" altLang="zh-CN" sz="1200" dirty="0">
                <a:solidFill>
                  <a:schemeClr val="bg1"/>
                </a:solidFill>
                <a:latin typeface="Arial" panose="020B0604020202020204" pitchFamily="34" charset="0"/>
                <a:cs typeface="Arial" panose="020B0604020202020204" pitchFamily="34" charset="0"/>
              </a:rPr>
              <a:t>Choose supplier to participate.</a:t>
            </a:r>
            <a:endParaRPr lang="en-US" altLang="zh-CN" sz="1200" dirty="0">
              <a:solidFill>
                <a:schemeClr val="bg1"/>
              </a:solidFill>
              <a:latin typeface="Arial" panose="020B0604020202020204" pitchFamily="34" charset="0"/>
              <a:cs typeface="Arial" panose="020B0604020202020204" pitchFamily="34" charset="0"/>
            </a:endParaRPr>
          </a:p>
          <a:p>
            <a:pPr marL="342900" indent="-342900">
              <a:lnSpc>
                <a:spcPct val="125000"/>
              </a:lnSpc>
              <a:buFont typeface="Arial" panose="020B0604020202020204" pitchFamily="34" charset="0"/>
              <a:buChar char="•"/>
            </a:pPr>
            <a:r>
              <a:rPr lang="en-US" altLang="zh-CN" sz="1200" dirty="0">
                <a:solidFill>
                  <a:schemeClr val="bg1"/>
                </a:solidFill>
                <a:latin typeface="Arial" panose="020B0604020202020204" pitchFamily="34" charset="0"/>
                <a:cs typeface="Arial" panose="020B0604020202020204" pitchFamily="34" charset="0"/>
              </a:rPr>
              <a:t>Collect all participant details (Name, E-Mail, Department, Function).</a:t>
            </a:r>
            <a:endParaRPr lang="en-US" altLang="zh-CN" sz="1200" dirty="0">
              <a:solidFill>
                <a:schemeClr val="bg1"/>
              </a:solidFill>
              <a:latin typeface="Arial" panose="020B0604020202020204" pitchFamily="34" charset="0"/>
              <a:cs typeface="Arial" panose="020B0604020202020204" pitchFamily="34" charset="0"/>
            </a:endParaRPr>
          </a:p>
          <a:p>
            <a:pPr marL="342900" indent="-342900">
              <a:lnSpc>
                <a:spcPct val="125000"/>
              </a:lnSpc>
              <a:buFont typeface="Arial" panose="020B0604020202020204" pitchFamily="34" charset="0"/>
              <a:buChar char="•"/>
            </a:pPr>
            <a:r>
              <a:rPr lang="de-DE" sz="1200" dirty="0">
                <a:solidFill>
                  <a:schemeClr val="bg1"/>
                </a:solidFill>
                <a:latin typeface="Arial" panose="020B0604020202020204" pitchFamily="34" charset="0"/>
                <a:cs typeface="Arial" panose="020B0604020202020204" pitchFamily="34" charset="0"/>
              </a:rPr>
              <a:t>Define </a:t>
            </a:r>
            <a:r>
              <a:rPr lang="de-DE" sz="1200" b="1" dirty="0">
                <a:solidFill>
                  <a:schemeClr val="bg1"/>
                </a:solidFill>
                <a:latin typeface="Arial" panose="020B0604020202020204" pitchFamily="34" charset="0"/>
                <a:cs typeface="Arial" panose="020B0604020202020204" pitchFamily="34" charset="0"/>
              </a:rPr>
              <a:t>timing for each agenda point</a:t>
            </a:r>
            <a:r>
              <a:rPr lang="de-DE" sz="1200" dirty="0">
                <a:solidFill>
                  <a:schemeClr val="bg1"/>
                </a:solidFill>
                <a:latin typeface="Arial" panose="020B0604020202020204" pitchFamily="34" charset="0"/>
                <a:cs typeface="Arial" panose="020B0604020202020204" pitchFamily="34" charset="0"/>
              </a:rPr>
              <a:t>, including breaks between activities.</a:t>
            </a:r>
            <a:endParaRPr lang="en-US" sz="1200" dirty="0">
              <a:solidFill>
                <a:schemeClr val="bg1"/>
              </a:solidFill>
              <a:latin typeface="Arial" panose="020B0604020202020204" pitchFamily="34" charset="0"/>
              <a:cs typeface="Arial" panose="020B0604020202020204" pitchFamily="34" charset="0"/>
            </a:endParaRPr>
          </a:p>
          <a:p>
            <a:pPr marL="342900" indent="-342900">
              <a:lnSpc>
                <a:spcPct val="125000"/>
              </a:lnSpc>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Define activities for each agenda point</a:t>
            </a:r>
            <a:endParaRPr lang="en-US" sz="1200" dirty="0">
              <a:solidFill>
                <a:schemeClr val="bg1"/>
              </a:solidFill>
              <a:latin typeface="Arial" panose="020B0604020202020204" pitchFamily="34" charset="0"/>
              <a:cs typeface="Arial" panose="020B0604020202020204" pitchFamily="34" charset="0"/>
            </a:endParaRPr>
          </a:p>
          <a:p>
            <a:pPr marL="342900" indent="-342900">
              <a:lnSpc>
                <a:spcPct val="125000"/>
              </a:lnSpc>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Organize and share the audit templates </a:t>
            </a:r>
            <a:endParaRPr lang="de-DE" sz="1200" dirty="0">
              <a:solidFill>
                <a:schemeClr val="bg1"/>
              </a:solidFill>
              <a:latin typeface="Arial" panose="020B0604020202020204" pitchFamily="34" charset="0"/>
              <a:cs typeface="Arial" panose="020B0604020202020204" pitchFamily="34" charset="0"/>
            </a:endParaRPr>
          </a:p>
          <a:p>
            <a:pPr marL="342900" indent="-342900">
              <a:lnSpc>
                <a:spcPct val="125000"/>
              </a:lnSpc>
              <a:buFont typeface="Arial" panose="020B0604020202020204" pitchFamily="34" charset="0"/>
              <a:buChar char="•"/>
            </a:pPr>
            <a:endParaRPr lang="en-US" altLang="zh-CN" sz="1400" dirty="0">
              <a:solidFill>
                <a:schemeClr val="bg1"/>
              </a:solidFill>
            </a:endParaRPr>
          </a:p>
        </p:txBody>
      </p:sp>
      <p:sp>
        <p:nvSpPr>
          <p:cNvPr id="36" name="任意多边形 35"/>
          <p:cNvSpPr>
            <a:spLocks noChangeArrowheads="1"/>
          </p:cNvSpPr>
          <p:nvPr/>
        </p:nvSpPr>
        <p:spPr bwMode="auto">
          <a:xfrm>
            <a:off x="3410646" y="1752600"/>
            <a:ext cx="2713037" cy="3448050"/>
          </a:xfrm>
          <a:custGeom>
            <a:avLst/>
            <a:gdLst>
              <a:gd name="T0" fmla="*/ 565697 w 2351014"/>
              <a:gd name="T1" fmla="*/ 0 h 2376962"/>
              <a:gd name="T2" fmla="*/ 2351014 w 2351014"/>
              <a:gd name="T3" fmla="*/ 0 h 2376962"/>
              <a:gd name="T4" fmla="*/ 2351014 w 2351014"/>
              <a:gd name="T5" fmla="*/ 2376962 h 2376962"/>
              <a:gd name="T6" fmla="*/ 0 w 2351014"/>
              <a:gd name="T7" fmla="*/ 2376962 h 2376962"/>
              <a:gd name="T8" fmla="*/ 0 w 2351014"/>
              <a:gd name="T9" fmla="*/ 560506 h 2376962"/>
              <a:gd name="T10" fmla="*/ 0 w 2351014"/>
              <a:gd name="T11" fmla="*/ 0 h 2376962"/>
              <a:gd name="T12" fmla="*/ 503419 w 2351014"/>
              <a:gd name="T13" fmla="*/ 0 h 2376962"/>
              <a:gd name="T14" fmla="*/ 0 w 2351014"/>
              <a:gd name="T15" fmla="*/ 498227 h 23769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51014" h="2376962">
                <a:moveTo>
                  <a:pt x="565697" y="0"/>
                </a:moveTo>
                <a:lnTo>
                  <a:pt x="2351014" y="0"/>
                </a:lnTo>
                <a:lnTo>
                  <a:pt x="2351014" y="2376962"/>
                </a:lnTo>
                <a:lnTo>
                  <a:pt x="0" y="2376962"/>
                </a:lnTo>
                <a:lnTo>
                  <a:pt x="0" y="560506"/>
                </a:lnTo>
                <a:close/>
                <a:moveTo>
                  <a:pt x="0" y="0"/>
                </a:moveTo>
                <a:lnTo>
                  <a:pt x="503419" y="0"/>
                </a:lnTo>
                <a:lnTo>
                  <a:pt x="0" y="498227"/>
                </a:lnTo>
                <a:close/>
              </a:path>
            </a:pathLst>
          </a:custGeom>
          <a:solidFill>
            <a:srgbClr val="219E2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p>
        </p:txBody>
      </p:sp>
      <p:sp>
        <p:nvSpPr>
          <p:cNvPr id="37" name="任意多边形 36"/>
          <p:cNvSpPr>
            <a:spLocks noChangeArrowheads="1"/>
          </p:cNvSpPr>
          <p:nvPr/>
        </p:nvSpPr>
        <p:spPr bwMode="auto">
          <a:xfrm>
            <a:off x="6158291" y="1752600"/>
            <a:ext cx="2708275" cy="3448050"/>
          </a:xfrm>
          <a:custGeom>
            <a:avLst/>
            <a:gdLst>
              <a:gd name="T0" fmla="*/ 550127 w 2345823"/>
              <a:gd name="T1" fmla="*/ 0 h 2376962"/>
              <a:gd name="T2" fmla="*/ 2345823 w 2345823"/>
              <a:gd name="T3" fmla="*/ 0 h 2376962"/>
              <a:gd name="T4" fmla="*/ 2345823 w 2345823"/>
              <a:gd name="T5" fmla="*/ 2376962 h 2376962"/>
              <a:gd name="T6" fmla="*/ 0 w 2345823"/>
              <a:gd name="T7" fmla="*/ 2376962 h 2376962"/>
              <a:gd name="T8" fmla="*/ 0 w 2345823"/>
              <a:gd name="T9" fmla="*/ 560506 h 2376962"/>
              <a:gd name="T10" fmla="*/ 0 w 2345823"/>
              <a:gd name="T11" fmla="*/ 0 h 2376962"/>
              <a:gd name="T12" fmla="*/ 487848 w 2345823"/>
              <a:gd name="T13" fmla="*/ 0 h 2376962"/>
              <a:gd name="T14" fmla="*/ 0 w 2345823"/>
              <a:gd name="T15" fmla="*/ 498227 h 23769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45823" h="2376962">
                <a:moveTo>
                  <a:pt x="550127" y="0"/>
                </a:moveTo>
                <a:lnTo>
                  <a:pt x="2345823" y="0"/>
                </a:lnTo>
                <a:lnTo>
                  <a:pt x="2345823" y="2376962"/>
                </a:lnTo>
                <a:lnTo>
                  <a:pt x="0" y="2376962"/>
                </a:lnTo>
                <a:lnTo>
                  <a:pt x="0" y="560506"/>
                </a:lnTo>
                <a:close/>
                <a:moveTo>
                  <a:pt x="0" y="0"/>
                </a:moveTo>
                <a:lnTo>
                  <a:pt x="487848" y="0"/>
                </a:lnTo>
                <a:lnTo>
                  <a:pt x="0" y="498227"/>
                </a:lnTo>
                <a:close/>
              </a:path>
            </a:pathLst>
          </a:custGeom>
          <a:solidFill>
            <a:srgbClr val="2AC72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2" name="任意多边形 51"/>
          <p:cNvSpPr>
            <a:spLocks noChangeArrowheads="1"/>
          </p:cNvSpPr>
          <p:nvPr/>
        </p:nvSpPr>
        <p:spPr bwMode="auto">
          <a:xfrm>
            <a:off x="8931275" y="1752600"/>
            <a:ext cx="2708275" cy="3448050"/>
          </a:xfrm>
          <a:custGeom>
            <a:avLst/>
            <a:gdLst>
              <a:gd name="T0" fmla="*/ 550127 w 2345823"/>
              <a:gd name="T1" fmla="*/ 0 h 2376962"/>
              <a:gd name="T2" fmla="*/ 2345823 w 2345823"/>
              <a:gd name="T3" fmla="*/ 0 h 2376962"/>
              <a:gd name="T4" fmla="*/ 2345823 w 2345823"/>
              <a:gd name="T5" fmla="*/ 2376962 h 2376962"/>
              <a:gd name="T6" fmla="*/ 0 w 2345823"/>
              <a:gd name="T7" fmla="*/ 2376962 h 2376962"/>
              <a:gd name="T8" fmla="*/ 0 w 2345823"/>
              <a:gd name="T9" fmla="*/ 560506 h 2376962"/>
              <a:gd name="T10" fmla="*/ 0 w 2345823"/>
              <a:gd name="T11" fmla="*/ 0 h 2376962"/>
              <a:gd name="T12" fmla="*/ 487848 w 2345823"/>
              <a:gd name="T13" fmla="*/ 0 h 2376962"/>
              <a:gd name="T14" fmla="*/ 0 w 2345823"/>
              <a:gd name="T15" fmla="*/ 498227 h 23769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45823" h="2376962">
                <a:moveTo>
                  <a:pt x="550127" y="0"/>
                </a:moveTo>
                <a:lnTo>
                  <a:pt x="2345823" y="0"/>
                </a:lnTo>
                <a:lnTo>
                  <a:pt x="2345823" y="2376962"/>
                </a:lnTo>
                <a:lnTo>
                  <a:pt x="0" y="2376962"/>
                </a:lnTo>
                <a:lnTo>
                  <a:pt x="0" y="560506"/>
                </a:lnTo>
                <a:close/>
                <a:moveTo>
                  <a:pt x="0" y="0"/>
                </a:moveTo>
                <a:lnTo>
                  <a:pt x="487848" y="0"/>
                </a:lnTo>
                <a:lnTo>
                  <a:pt x="0" y="498227"/>
                </a:lnTo>
                <a:close/>
              </a:path>
            </a:pathLst>
          </a:custGeom>
          <a:solidFill>
            <a:srgbClr val="4BD94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 name="矩形 61"/>
          <p:cNvSpPr>
            <a:spLocks noChangeArrowheads="1"/>
          </p:cNvSpPr>
          <p:nvPr/>
        </p:nvSpPr>
        <p:spPr bwMode="auto">
          <a:xfrm>
            <a:off x="9423400" y="2024063"/>
            <a:ext cx="17240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25000"/>
              </a:lnSpc>
            </a:pPr>
            <a:r>
              <a:rPr lang="zh-CN" altLang="en-US" sz="2000" b="1" dirty="0">
                <a:solidFill>
                  <a:schemeClr val="bg1"/>
                </a:solidFill>
              </a:rPr>
              <a:t>在此输入文字</a:t>
            </a:r>
            <a:endParaRPr lang="en-US" altLang="zh-CN" sz="2000" b="1" dirty="0">
              <a:solidFill>
                <a:schemeClr val="bg1"/>
              </a:solidFill>
            </a:endParaRPr>
          </a:p>
        </p:txBody>
      </p:sp>
      <p:sp>
        <p:nvSpPr>
          <p:cNvPr id="63" name="矩形 62"/>
          <p:cNvSpPr>
            <a:spLocks noChangeArrowheads="1"/>
          </p:cNvSpPr>
          <p:nvPr/>
        </p:nvSpPr>
        <p:spPr bwMode="auto">
          <a:xfrm>
            <a:off x="3357562" y="2546867"/>
            <a:ext cx="2686188"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25000"/>
              </a:lnSpc>
              <a:buFont typeface="Arial" panose="020B0604020202020204" pitchFamily="34" charset="0"/>
              <a:buChar char="•"/>
            </a:pPr>
            <a:r>
              <a:rPr lang="de-DE" sz="1200" dirty="0">
                <a:solidFill>
                  <a:schemeClr val="bg1"/>
                </a:solidFill>
                <a:latin typeface="Arial" panose="020B0604020202020204" pitchFamily="34" charset="0"/>
                <a:cs typeface="Arial" panose="020B0604020202020204" pitchFamily="34" charset="0"/>
              </a:rPr>
              <a:t>Supplier Questionnaire (optional)</a:t>
            </a:r>
            <a:endParaRPr lang="de-DE" sz="1200" dirty="0">
              <a:solidFill>
                <a:schemeClr val="bg1"/>
              </a:solidFill>
              <a:latin typeface="Arial" panose="020B0604020202020204" pitchFamily="34" charset="0"/>
              <a:cs typeface="Arial" panose="020B0604020202020204" pitchFamily="34" charset="0"/>
            </a:endParaRPr>
          </a:p>
          <a:p>
            <a:pPr marL="342900" indent="-342900">
              <a:lnSpc>
                <a:spcPct val="125000"/>
              </a:lnSpc>
              <a:buFont typeface="Arial" panose="020B0604020202020204" pitchFamily="34" charset="0"/>
              <a:buChar char="•"/>
            </a:pPr>
            <a:r>
              <a:rPr lang="de-DE" sz="1200" dirty="0">
                <a:solidFill>
                  <a:schemeClr val="bg1"/>
                </a:solidFill>
                <a:latin typeface="Arial" panose="020B0604020202020204" pitchFamily="34" charset="0"/>
                <a:cs typeface="Arial" panose="020B0604020202020204" pitchFamily="34" charset="0"/>
              </a:rPr>
              <a:t>Documents: Plant Layout, Process Flow Chart, Control Plan, etc.</a:t>
            </a:r>
            <a:endParaRPr lang="de-DE" sz="1200" dirty="0">
              <a:solidFill>
                <a:schemeClr val="bg1"/>
              </a:solidFill>
              <a:latin typeface="Arial" panose="020B0604020202020204" pitchFamily="34" charset="0"/>
              <a:cs typeface="Arial" panose="020B0604020202020204" pitchFamily="34" charset="0"/>
            </a:endParaRPr>
          </a:p>
          <a:p>
            <a:pPr marL="342900" indent="-342900">
              <a:lnSpc>
                <a:spcPct val="125000"/>
              </a:lnSpc>
              <a:buFont typeface="Arial" panose="020B0604020202020204" pitchFamily="34" charset="0"/>
              <a:buChar char="•"/>
            </a:pPr>
            <a:r>
              <a:rPr lang="de-DE" sz="1200" dirty="0">
                <a:solidFill>
                  <a:schemeClr val="bg1"/>
                </a:solidFill>
                <a:latin typeface="Arial" panose="020B0604020202020204" pitchFamily="34" charset="0"/>
                <a:cs typeface="Arial" panose="020B0604020202020204" pitchFamily="34" charset="0"/>
              </a:rPr>
              <a:t>Environmental Certifications</a:t>
            </a:r>
            <a:endParaRPr lang="de-DE" sz="1200" dirty="0">
              <a:solidFill>
                <a:schemeClr val="bg1"/>
              </a:solidFill>
              <a:latin typeface="Arial" panose="020B0604020202020204" pitchFamily="34" charset="0"/>
              <a:cs typeface="Arial" panose="020B0604020202020204" pitchFamily="34" charset="0"/>
            </a:endParaRPr>
          </a:p>
          <a:p>
            <a:pPr marL="342900" indent="-342900">
              <a:lnSpc>
                <a:spcPct val="125000"/>
              </a:lnSpc>
              <a:buFont typeface="Arial" panose="020B0604020202020204" pitchFamily="34" charset="0"/>
              <a:buChar char="•"/>
            </a:pPr>
            <a:r>
              <a:rPr lang="de-DE" sz="1200" dirty="0">
                <a:solidFill>
                  <a:schemeClr val="bg1"/>
                </a:solidFill>
                <a:latin typeface="Arial" panose="020B0604020202020204" pitchFamily="34" charset="0"/>
                <a:cs typeface="Arial" panose="020B0604020202020204" pitchFamily="34" charset="0"/>
              </a:rPr>
              <a:t>Company presentation  </a:t>
            </a:r>
            <a:endParaRPr lang="de-DE" sz="1200" dirty="0">
              <a:solidFill>
                <a:schemeClr val="bg1"/>
              </a:solidFill>
              <a:latin typeface="Arial" panose="020B0604020202020204" pitchFamily="34" charset="0"/>
              <a:cs typeface="Arial" panose="020B0604020202020204" pitchFamily="34" charset="0"/>
            </a:endParaRPr>
          </a:p>
          <a:p>
            <a:pPr marL="342900" indent="-342900">
              <a:lnSpc>
                <a:spcPct val="125000"/>
              </a:lnSpc>
              <a:buFont typeface="Arial" panose="020B0604020202020204" pitchFamily="34" charset="0"/>
              <a:buChar char="•"/>
            </a:pPr>
            <a:r>
              <a:rPr lang="de-DE" sz="1200" dirty="0">
                <a:solidFill>
                  <a:schemeClr val="bg1"/>
                </a:solidFill>
                <a:latin typeface="Arial" panose="020B0604020202020204" pitchFamily="34" charset="0"/>
                <a:cs typeface="Arial" panose="020B0604020202020204" pitchFamily="34" charset="0"/>
              </a:rPr>
              <a:t>Audit Checklist prepared in advance with required evidence (Supplier responsibility)</a:t>
            </a:r>
            <a:endParaRPr lang="de-DE" sz="1200" dirty="0">
              <a:solidFill>
                <a:schemeClr val="bg1"/>
              </a:solidFill>
              <a:latin typeface="Arial" panose="020B0604020202020204" pitchFamily="34" charset="0"/>
              <a:cs typeface="Arial" panose="020B0604020202020204" pitchFamily="34" charset="0"/>
            </a:endParaRPr>
          </a:p>
        </p:txBody>
      </p:sp>
      <p:sp>
        <p:nvSpPr>
          <p:cNvPr id="64" name="矩形 63"/>
          <p:cNvSpPr>
            <a:spLocks noChangeArrowheads="1"/>
          </p:cNvSpPr>
          <p:nvPr/>
        </p:nvSpPr>
        <p:spPr bwMode="auto">
          <a:xfrm>
            <a:off x="6389688" y="2530475"/>
            <a:ext cx="2300287"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5000"/>
              </a:lnSpc>
            </a:pPr>
            <a:r>
              <a:rPr lang="zh-CN" altLang="en-US" sz="2000" dirty="0">
                <a:solidFill>
                  <a:schemeClr val="bg1"/>
                </a:solidFill>
              </a:rPr>
              <a:t>请您在此输入文字请您在此输入文字请您在此输入文字请您在此输入文字请您在此输入文字</a:t>
            </a:r>
            <a:endParaRPr lang="zh-CN" altLang="en-US" sz="2000" dirty="0">
              <a:solidFill>
                <a:schemeClr val="bg1"/>
              </a:solidFill>
            </a:endParaRPr>
          </a:p>
          <a:p>
            <a:pPr algn="ctr">
              <a:lnSpc>
                <a:spcPct val="125000"/>
              </a:lnSpc>
            </a:pPr>
            <a:r>
              <a:rPr lang="zh-CN" altLang="en-US" sz="2000" dirty="0">
                <a:solidFill>
                  <a:schemeClr val="bg1"/>
                </a:solidFill>
              </a:rPr>
              <a:t>请您在此输入文字</a:t>
            </a:r>
            <a:endParaRPr lang="zh-CN" altLang="en-US" sz="2000" dirty="0">
              <a:solidFill>
                <a:schemeClr val="bg1"/>
              </a:solidFill>
            </a:endParaRPr>
          </a:p>
        </p:txBody>
      </p:sp>
      <p:sp>
        <p:nvSpPr>
          <p:cNvPr id="65" name="矩形 64"/>
          <p:cNvSpPr>
            <a:spLocks noChangeArrowheads="1"/>
          </p:cNvSpPr>
          <p:nvPr/>
        </p:nvSpPr>
        <p:spPr bwMode="auto">
          <a:xfrm>
            <a:off x="9134475" y="2530475"/>
            <a:ext cx="2300288"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5000"/>
              </a:lnSpc>
            </a:pPr>
            <a:r>
              <a:rPr lang="zh-CN" altLang="en-US" sz="2000" dirty="0">
                <a:solidFill>
                  <a:schemeClr val="bg1"/>
                </a:solidFill>
              </a:rPr>
              <a:t>请您在此输入文字请您在此输入文字请您在此输入文字请您在此输入文字请您在此输入文字</a:t>
            </a:r>
            <a:endParaRPr lang="zh-CN" altLang="en-US" sz="2000" dirty="0">
              <a:solidFill>
                <a:schemeClr val="bg1"/>
              </a:solidFill>
            </a:endParaRPr>
          </a:p>
          <a:p>
            <a:pPr algn="ctr">
              <a:lnSpc>
                <a:spcPct val="125000"/>
              </a:lnSpc>
            </a:pPr>
            <a:r>
              <a:rPr lang="zh-CN" altLang="en-US" sz="2000" dirty="0">
                <a:solidFill>
                  <a:schemeClr val="bg1"/>
                </a:solidFill>
              </a:rPr>
              <a:t>请您在此输入文字</a:t>
            </a:r>
            <a:endParaRPr lang="zh-CN" altLang="en-US" sz="2000" dirty="0">
              <a:solidFill>
                <a:schemeClr val="bg1"/>
              </a:solidFill>
            </a:endParaRPr>
          </a:p>
        </p:txBody>
      </p:sp>
      <p:sp>
        <p:nvSpPr>
          <p:cNvPr id="67" name="文本框 66"/>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18</a:t>
            </a:r>
            <a:endParaRPr lang="zh-CN" altLang="en-US" sz="1500">
              <a:solidFill>
                <a:srgbClr val="197519"/>
              </a:solidFill>
              <a:ea typeface="方正粗倩简体" pitchFamily="65" charset="-122"/>
            </a:endParaRPr>
          </a:p>
        </p:txBody>
      </p:sp>
      <p:sp>
        <p:nvSpPr>
          <p:cNvPr id="47" name="矩形 46"/>
          <p:cNvSpPr>
            <a:spLocks noChangeArrowheads="1"/>
          </p:cNvSpPr>
          <p:nvPr/>
        </p:nvSpPr>
        <p:spPr bwMode="auto">
          <a:xfrm>
            <a:off x="1193801" y="499973"/>
            <a:ext cx="27270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de-DE" sz="2000" b="1" dirty="0">
                <a:solidFill>
                  <a:schemeClr val="accent1"/>
                </a:solidFill>
              </a:rPr>
              <a:t>Audit Process Steps</a:t>
            </a:r>
            <a:endParaRPr lang="zh-CN" altLang="en-US" sz="2000" dirty="0">
              <a:solidFill>
                <a:schemeClr val="accent1"/>
              </a:solidFill>
            </a:endParaRPr>
          </a:p>
        </p:txBody>
      </p:sp>
      <p:sp>
        <p:nvSpPr>
          <p:cNvPr id="48" name="等腰三角形 47"/>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 name="等腰三角形 53"/>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 name="等腰三角形 5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 name="等腰三角形 60"/>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 name="Rechteck 44"/>
          <p:cNvSpPr/>
          <p:nvPr/>
        </p:nvSpPr>
        <p:spPr>
          <a:xfrm>
            <a:off x="506095" y="1209789"/>
            <a:ext cx="11114405" cy="360000"/>
          </a:xfrm>
          <a:prstGeom prst="rect">
            <a:avLst/>
          </a:prstGeom>
          <a:solidFill>
            <a:srgbClr val="00B050"/>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b="1" dirty="0">
                <a:latin typeface="Daimler CS" pitchFamily="2" charset="0"/>
              </a:rPr>
              <a:t>Sustainability Audit Process Steps</a:t>
            </a:r>
            <a:endParaRPr lang="de-DE" sz="2000" b="1" dirty="0">
              <a:latin typeface="Daimler CS" pitchFamily="2" charset="0"/>
            </a:endParaRPr>
          </a:p>
        </p:txBody>
      </p:sp>
      <p:pic>
        <p:nvPicPr>
          <p:cNvPr id="42" name="Grafik 48"/>
          <p:cNvPicPr>
            <a:picLocks noChangeAspect="1"/>
          </p:cNvPicPr>
          <p:nvPr/>
        </p:nvPicPr>
        <p:blipFill>
          <a:blip r:embed="rId1"/>
          <a:stretch>
            <a:fillRect/>
          </a:stretch>
        </p:blipFill>
        <p:spPr>
          <a:xfrm>
            <a:off x="1589434" y="1879495"/>
            <a:ext cx="547608" cy="561230"/>
          </a:xfrm>
          <a:prstGeom prst="rect">
            <a:avLst/>
          </a:prstGeom>
        </p:spPr>
      </p:pic>
      <p:sp>
        <p:nvSpPr>
          <p:cNvPr id="45" name="Textfeld 70"/>
          <p:cNvSpPr txBox="1"/>
          <p:nvPr/>
        </p:nvSpPr>
        <p:spPr>
          <a:xfrm>
            <a:off x="393908" y="1693623"/>
            <a:ext cx="631617" cy="576502"/>
          </a:xfrm>
          <a:prstGeom prst="roundRect">
            <a:avLst/>
          </a:prstGeom>
          <a:noFill/>
          <a:ln>
            <a:noFill/>
          </a:ln>
        </p:spPr>
        <p:style>
          <a:lnRef idx="0">
            <a:scrgbClr r="0" g="0" b="0"/>
          </a:lnRef>
          <a:fillRef idx="0">
            <a:scrgbClr r="0" g="0" b="0"/>
          </a:fillRef>
          <a:effectRef idx="0">
            <a:scrgbClr r="0" g="0" b="0"/>
          </a:effectRef>
          <a:fontRef idx="minor">
            <a:schemeClr val="dk1"/>
          </a:fontRef>
        </p:style>
        <p:txBody>
          <a:bodyPr wrap="square" lIns="72000" tIns="72000" rIns="72000" bIns="72000" rtlCol="0">
            <a:spAutoFit/>
          </a:bodyPr>
          <a:lstStyle/>
          <a:p>
            <a:pPr algn="ctr"/>
            <a:r>
              <a:rPr lang="de-DE" sz="2400" b="1" dirty="0">
                <a:solidFill>
                  <a:schemeClr val="bg1"/>
                </a:solidFill>
                <a:effectLst>
                  <a:outerShdw blurRad="38100" dist="19050" dir="2700000" algn="tl" rotWithShape="0">
                    <a:schemeClr val="dk1">
                      <a:lumMod val="50000"/>
                      <a:alpha val="40000"/>
                    </a:schemeClr>
                  </a:outerShdw>
                </a:effectLst>
                <a:latin typeface="Daimler CS" pitchFamily="2" charset="0"/>
              </a:rPr>
              <a:t>1</a:t>
            </a:r>
            <a:endParaRPr lang="de-DE" sz="2400" b="1" dirty="0">
              <a:solidFill>
                <a:schemeClr val="bg1"/>
              </a:solidFill>
              <a:effectLst>
                <a:outerShdw blurRad="38100" dist="19050" dir="2700000" algn="tl" rotWithShape="0">
                  <a:schemeClr val="dk1">
                    <a:lumMod val="50000"/>
                    <a:alpha val="40000"/>
                  </a:schemeClr>
                </a:outerShdw>
              </a:effectLst>
              <a:latin typeface="Daimler CS" pitchFamily="2" charset="0"/>
            </a:endParaRPr>
          </a:p>
        </p:txBody>
      </p:sp>
      <p:sp>
        <p:nvSpPr>
          <p:cNvPr id="46" name="Textfeld 72"/>
          <p:cNvSpPr txBox="1"/>
          <p:nvPr/>
        </p:nvSpPr>
        <p:spPr>
          <a:xfrm>
            <a:off x="5970527" y="1718427"/>
            <a:ext cx="648000" cy="569498"/>
          </a:xfrm>
          <a:prstGeom prst="roundRect">
            <a:avLst/>
          </a:prstGeom>
          <a:noFill/>
          <a:ln>
            <a:noFill/>
          </a:ln>
        </p:spPr>
        <p:style>
          <a:lnRef idx="0">
            <a:scrgbClr r="0" g="0" b="0"/>
          </a:lnRef>
          <a:fillRef idx="0">
            <a:scrgbClr r="0" g="0" b="0"/>
          </a:fillRef>
          <a:effectRef idx="0">
            <a:scrgbClr r="0" g="0" b="0"/>
          </a:effectRef>
          <a:fontRef idx="minor">
            <a:schemeClr val="dk1"/>
          </a:fontRef>
        </p:style>
        <p:txBody>
          <a:bodyPr wrap="square" lIns="72000" tIns="72000" rIns="72000" bIns="72000" rtlCol="0">
            <a:spAutoFit/>
          </a:bodyPr>
          <a:lstStyle/>
          <a:p>
            <a:pPr algn="ctr"/>
            <a:r>
              <a:rPr lang="de-DE" sz="2400" b="1" dirty="0">
                <a:solidFill>
                  <a:schemeClr val="bg1"/>
                </a:solidFill>
                <a:effectLst>
                  <a:outerShdw blurRad="38100" dist="19050" dir="2700000" algn="tl" rotWithShape="0">
                    <a:schemeClr val="dk1">
                      <a:lumMod val="50000"/>
                      <a:alpha val="40000"/>
                    </a:schemeClr>
                  </a:outerShdw>
                </a:effectLst>
                <a:latin typeface="Daimler CS" pitchFamily="2" charset="0"/>
              </a:rPr>
              <a:t>3</a:t>
            </a:r>
            <a:endParaRPr lang="de-DE" sz="2400" b="1" dirty="0">
              <a:solidFill>
                <a:schemeClr val="bg1"/>
              </a:solidFill>
              <a:effectLst>
                <a:outerShdw blurRad="38100" dist="19050" dir="2700000" algn="tl" rotWithShape="0">
                  <a:schemeClr val="dk1">
                    <a:lumMod val="50000"/>
                    <a:alpha val="40000"/>
                  </a:schemeClr>
                </a:outerShdw>
              </a:effectLst>
              <a:latin typeface="Daimler CS" pitchFamily="2" charset="0"/>
            </a:endParaRPr>
          </a:p>
        </p:txBody>
      </p:sp>
      <p:sp>
        <p:nvSpPr>
          <p:cNvPr id="49" name="Textfeld 73"/>
          <p:cNvSpPr txBox="1"/>
          <p:nvPr/>
        </p:nvSpPr>
        <p:spPr>
          <a:xfrm>
            <a:off x="8774022" y="1702915"/>
            <a:ext cx="648000" cy="569498"/>
          </a:xfrm>
          <a:prstGeom prst="roundRect">
            <a:avLst/>
          </a:prstGeom>
          <a:noFill/>
          <a:ln>
            <a:noFill/>
          </a:ln>
        </p:spPr>
        <p:style>
          <a:lnRef idx="0">
            <a:scrgbClr r="0" g="0" b="0"/>
          </a:lnRef>
          <a:fillRef idx="0">
            <a:scrgbClr r="0" g="0" b="0"/>
          </a:fillRef>
          <a:effectRef idx="0">
            <a:scrgbClr r="0" g="0" b="0"/>
          </a:effectRef>
          <a:fontRef idx="minor">
            <a:schemeClr val="dk1"/>
          </a:fontRef>
        </p:style>
        <p:txBody>
          <a:bodyPr wrap="square" lIns="72000" tIns="72000" rIns="72000" bIns="72000" rtlCol="0">
            <a:spAutoFit/>
          </a:bodyPr>
          <a:lstStyle/>
          <a:p>
            <a:pPr algn="ctr"/>
            <a:r>
              <a:rPr lang="de-DE" sz="2400" b="1" dirty="0">
                <a:solidFill>
                  <a:schemeClr val="bg1"/>
                </a:solidFill>
                <a:effectLst>
                  <a:outerShdw blurRad="38100" dist="19050" dir="2700000" algn="tl" rotWithShape="0">
                    <a:schemeClr val="dk1">
                      <a:lumMod val="50000"/>
                      <a:alpha val="40000"/>
                    </a:schemeClr>
                  </a:outerShdw>
                </a:effectLst>
                <a:latin typeface="Daimler CS" pitchFamily="2" charset="0"/>
              </a:rPr>
              <a:t>4</a:t>
            </a:r>
            <a:endParaRPr lang="de-DE" sz="2400" b="1" dirty="0">
              <a:solidFill>
                <a:schemeClr val="bg1"/>
              </a:solidFill>
              <a:effectLst>
                <a:outerShdw blurRad="38100" dist="19050" dir="2700000" algn="tl" rotWithShape="0">
                  <a:schemeClr val="dk1">
                    <a:lumMod val="50000"/>
                    <a:alpha val="40000"/>
                  </a:schemeClr>
                </a:outerShdw>
              </a:effectLst>
              <a:latin typeface="Daimler CS" pitchFamily="2" charset="0"/>
            </a:endParaRPr>
          </a:p>
        </p:txBody>
      </p:sp>
      <p:sp>
        <p:nvSpPr>
          <p:cNvPr id="50" name="Textfeld 71"/>
          <p:cNvSpPr txBox="1"/>
          <p:nvPr/>
        </p:nvSpPr>
        <p:spPr>
          <a:xfrm>
            <a:off x="3174026" y="1718427"/>
            <a:ext cx="648000" cy="569498"/>
          </a:xfrm>
          <a:prstGeom prst="roundRect">
            <a:avLst/>
          </a:prstGeom>
          <a:noFill/>
          <a:ln>
            <a:noFill/>
          </a:ln>
        </p:spPr>
        <p:style>
          <a:lnRef idx="0">
            <a:scrgbClr r="0" g="0" b="0"/>
          </a:lnRef>
          <a:fillRef idx="0">
            <a:scrgbClr r="0" g="0" b="0"/>
          </a:fillRef>
          <a:effectRef idx="0">
            <a:scrgbClr r="0" g="0" b="0"/>
          </a:effectRef>
          <a:fontRef idx="minor">
            <a:schemeClr val="dk1"/>
          </a:fontRef>
        </p:style>
        <p:txBody>
          <a:bodyPr wrap="square" lIns="72000" tIns="72000" rIns="72000" bIns="72000" rtlCol="0">
            <a:spAutoFit/>
          </a:bodyPr>
          <a:lstStyle/>
          <a:p>
            <a:pPr algn="ctr"/>
            <a:r>
              <a:rPr lang="de-DE" sz="2400" b="1" dirty="0">
                <a:solidFill>
                  <a:schemeClr val="bg1"/>
                </a:solidFill>
                <a:effectLst>
                  <a:outerShdw blurRad="38100" dist="19050" dir="2700000" algn="tl" rotWithShape="0">
                    <a:schemeClr val="dk1">
                      <a:lumMod val="50000"/>
                      <a:alpha val="40000"/>
                    </a:schemeClr>
                  </a:outerShdw>
                </a:effectLst>
                <a:latin typeface="Daimler CS" pitchFamily="2" charset="0"/>
              </a:rPr>
              <a:t>2</a:t>
            </a:r>
            <a:endParaRPr lang="de-DE" sz="2400" b="1" dirty="0">
              <a:solidFill>
                <a:schemeClr val="bg1"/>
              </a:solidFill>
              <a:effectLst>
                <a:outerShdw blurRad="38100" dist="19050" dir="2700000" algn="tl" rotWithShape="0">
                  <a:schemeClr val="dk1">
                    <a:lumMod val="50000"/>
                    <a:alpha val="40000"/>
                  </a:schemeClr>
                </a:outerShdw>
              </a:effectLst>
              <a:latin typeface="Daimler CS" pitchFamily="2" charset="0"/>
            </a:endParaRPr>
          </a:p>
        </p:txBody>
      </p:sp>
      <p:pic>
        <p:nvPicPr>
          <p:cNvPr id="51" name="Grafik 49"/>
          <p:cNvPicPr>
            <a:picLocks noChangeAspect="1"/>
          </p:cNvPicPr>
          <p:nvPr/>
        </p:nvPicPr>
        <p:blipFill>
          <a:blip r:embed="rId2"/>
          <a:stretch>
            <a:fillRect/>
          </a:stretch>
        </p:blipFill>
        <p:spPr>
          <a:xfrm>
            <a:off x="4272511" y="1830139"/>
            <a:ext cx="647756" cy="579170"/>
          </a:xfrm>
          <a:prstGeom prst="rect">
            <a:avLst/>
          </a:prstGeom>
        </p:spPr>
      </p:pic>
      <p:sp>
        <p:nvSpPr>
          <p:cNvPr id="69" name="Rectangle 31"/>
          <p:cNvSpPr>
            <a:spLocks noChangeArrowheads="1"/>
          </p:cNvSpPr>
          <p:nvPr/>
        </p:nvSpPr>
        <p:spPr bwMode="auto">
          <a:xfrm>
            <a:off x="10458613" y="2017350"/>
            <a:ext cx="156003" cy="9170"/>
          </a:xfrm>
          <a:prstGeom prst="rect">
            <a:avLst/>
          </a:prstGeom>
          <a:solidFill>
            <a:sysClr val="windowText" lastClr="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14283" tIns="57141" rIns="114283" bIns="57141" numCol="1" anchor="t" anchorCtr="0" compatLnSpc="1"/>
          <a:lstStyle/>
          <a:p>
            <a:pPr marL="0" marR="0" lvl="0" indent="0" defTabSz="1143000" eaLnBrk="1" fontAlgn="auto" latinLnBrk="0" hangingPunct="1">
              <a:lnSpc>
                <a:spcPct val="100000"/>
              </a:lnSpc>
              <a:spcBef>
                <a:spcPts val="0"/>
              </a:spcBef>
              <a:spcAft>
                <a:spcPts val="0"/>
              </a:spcAft>
              <a:buClrTx/>
              <a:buSzTx/>
              <a:buFontTx/>
              <a:buNone/>
              <a:defRPr/>
            </a:pPr>
            <a:endParaRPr kumimoji="0" lang="en-US" sz="2250" b="0" i="0" u="none" strike="noStrike" kern="0" cap="none" spc="0" normalizeH="0" baseline="0" noProof="0">
              <a:ln>
                <a:noFill/>
              </a:ln>
              <a:solidFill>
                <a:srgbClr val="000000"/>
              </a:solidFill>
              <a:effectLst/>
              <a:uLnTx/>
              <a:uFillTx/>
            </a:endParaRPr>
          </a:p>
        </p:txBody>
      </p:sp>
      <p:sp>
        <p:nvSpPr>
          <p:cNvPr id="71" name="文本框 15"/>
          <p:cNvSpPr txBox="1">
            <a:spLocks noChangeArrowheads="1"/>
          </p:cNvSpPr>
          <p:nvPr/>
        </p:nvSpPr>
        <p:spPr bwMode="auto">
          <a:xfrm>
            <a:off x="3321049" y="5338208"/>
            <a:ext cx="27257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de-DE" sz="1400" b="1" dirty="0">
                <a:solidFill>
                  <a:srgbClr val="00B050"/>
                </a:solidFill>
                <a:latin typeface="Daimler CS" pitchFamily="2" charset="0"/>
              </a:rPr>
              <a:t>Required Documents &amp; Accesses </a:t>
            </a:r>
            <a:r>
              <a:rPr lang="de-DE" sz="1400" dirty="0">
                <a:solidFill>
                  <a:srgbClr val="00B050"/>
                </a:solidFill>
                <a:latin typeface="Daimler CS" pitchFamily="2" charset="0"/>
              </a:rPr>
              <a:t>organized and shared</a:t>
            </a:r>
            <a:endParaRPr lang="de-DE" sz="1400" dirty="0">
              <a:solidFill>
                <a:srgbClr val="00B050"/>
              </a:solidFill>
              <a:latin typeface="Daimler CS" pitchFamily="2" charset="0"/>
            </a:endParaRPr>
          </a:p>
        </p:txBody>
      </p:sp>
      <p:sp>
        <p:nvSpPr>
          <p:cNvPr id="86" name="Freeform 19"/>
          <p:cNvSpPr>
            <a:spLocks noEditPoints="1"/>
          </p:cNvSpPr>
          <p:nvPr/>
        </p:nvSpPr>
        <p:spPr bwMode="auto">
          <a:xfrm>
            <a:off x="7196135" y="1851292"/>
            <a:ext cx="472652" cy="536863"/>
          </a:xfrm>
          <a:custGeom>
            <a:avLst/>
            <a:gdLst>
              <a:gd name="T0" fmla="*/ 124 w 139"/>
              <a:gd name="T1" fmla="*/ 0 h 176"/>
              <a:gd name="T2" fmla="*/ 87 w 139"/>
              <a:gd name="T3" fmla="*/ 0 h 176"/>
              <a:gd name="T4" fmla="*/ 88 w 139"/>
              <a:gd name="T5" fmla="*/ 6 h 176"/>
              <a:gd name="T6" fmla="*/ 91 w 139"/>
              <a:gd name="T7" fmla="*/ 10 h 176"/>
              <a:gd name="T8" fmla="*/ 103 w 139"/>
              <a:gd name="T9" fmla="*/ 13 h 176"/>
              <a:gd name="T10" fmla="*/ 104 w 139"/>
              <a:gd name="T11" fmla="*/ 13 h 176"/>
              <a:gd name="T12" fmla="*/ 106 w 139"/>
              <a:gd name="T13" fmla="*/ 13 h 176"/>
              <a:gd name="T14" fmla="*/ 122 w 139"/>
              <a:gd name="T15" fmla="*/ 13 h 176"/>
              <a:gd name="T16" fmla="*/ 122 w 139"/>
              <a:gd name="T17" fmla="*/ 131 h 176"/>
              <a:gd name="T18" fmla="*/ 104 w 139"/>
              <a:gd name="T19" fmla="*/ 131 h 176"/>
              <a:gd name="T20" fmla="*/ 90 w 139"/>
              <a:gd name="T21" fmla="*/ 146 h 176"/>
              <a:gd name="T22" fmla="*/ 90 w 139"/>
              <a:gd name="T23" fmla="*/ 163 h 176"/>
              <a:gd name="T24" fmla="*/ 14 w 139"/>
              <a:gd name="T25" fmla="*/ 163 h 176"/>
              <a:gd name="T26" fmla="*/ 14 w 139"/>
              <a:gd name="T27" fmla="*/ 13 h 176"/>
              <a:gd name="T28" fmla="*/ 33 w 139"/>
              <a:gd name="T29" fmla="*/ 13 h 176"/>
              <a:gd name="T30" fmla="*/ 35 w 139"/>
              <a:gd name="T31" fmla="*/ 13 h 176"/>
              <a:gd name="T32" fmla="*/ 36 w 139"/>
              <a:gd name="T33" fmla="*/ 13 h 176"/>
              <a:gd name="T34" fmla="*/ 36 w 139"/>
              <a:gd name="T35" fmla="*/ 13 h 176"/>
              <a:gd name="T36" fmla="*/ 45 w 139"/>
              <a:gd name="T37" fmla="*/ 11 h 176"/>
              <a:gd name="T38" fmla="*/ 51 w 139"/>
              <a:gd name="T39" fmla="*/ 6 h 176"/>
              <a:gd name="T40" fmla="*/ 52 w 139"/>
              <a:gd name="T41" fmla="*/ 0 h 176"/>
              <a:gd name="T42" fmla="*/ 14 w 139"/>
              <a:gd name="T43" fmla="*/ 0 h 176"/>
              <a:gd name="T44" fmla="*/ 0 w 139"/>
              <a:gd name="T45" fmla="*/ 16 h 176"/>
              <a:gd name="T46" fmla="*/ 0 w 139"/>
              <a:gd name="T47" fmla="*/ 161 h 176"/>
              <a:gd name="T48" fmla="*/ 14 w 139"/>
              <a:gd name="T49" fmla="*/ 176 h 176"/>
              <a:gd name="T50" fmla="*/ 124 w 139"/>
              <a:gd name="T51" fmla="*/ 176 h 176"/>
              <a:gd name="T52" fmla="*/ 139 w 139"/>
              <a:gd name="T53" fmla="*/ 161 h 176"/>
              <a:gd name="T54" fmla="*/ 139 w 139"/>
              <a:gd name="T55" fmla="*/ 16 h 176"/>
              <a:gd name="T56" fmla="*/ 124 w 139"/>
              <a:gd name="T57" fmla="*/ 0 h 176"/>
              <a:gd name="T58" fmla="*/ 97 w 139"/>
              <a:gd name="T59" fmla="*/ 166 h 176"/>
              <a:gd name="T60" fmla="*/ 97 w 139"/>
              <a:gd name="T61" fmla="*/ 147 h 176"/>
              <a:gd name="T62" fmla="*/ 105 w 139"/>
              <a:gd name="T63" fmla="*/ 138 h 176"/>
              <a:gd name="T64" fmla="*/ 125 w 139"/>
              <a:gd name="T65" fmla="*/ 138 h 176"/>
              <a:gd name="T66" fmla="*/ 97 w 139"/>
              <a:gd name="T67" fmla="*/ 16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9" h="176">
                <a:moveTo>
                  <a:pt x="124" y="0"/>
                </a:moveTo>
                <a:cubicBezTo>
                  <a:pt x="87" y="0"/>
                  <a:pt x="87" y="0"/>
                  <a:pt x="87" y="0"/>
                </a:cubicBezTo>
                <a:cubicBezTo>
                  <a:pt x="87" y="3"/>
                  <a:pt x="88" y="5"/>
                  <a:pt x="88" y="6"/>
                </a:cubicBezTo>
                <a:cubicBezTo>
                  <a:pt x="89" y="8"/>
                  <a:pt x="90" y="9"/>
                  <a:pt x="91" y="10"/>
                </a:cubicBezTo>
                <a:cubicBezTo>
                  <a:pt x="94" y="12"/>
                  <a:pt x="98" y="13"/>
                  <a:pt x="103" y="13"/>
                </a:cubicBezTo>
                <a:cubicBezTo>
                  <a:pt x="104" y="13"/>
                  <a:pt x="104" y="13"/>
                  <a:pt x="104" y="13"/>
                </a:cubicBezTo>
                <a:cubicBezTo>
                  <a:pt x="105" y="13"/>
                  <a:pt x="105" y="13"/>
                  <a:pt x="106" y="13"/>
                </a:cubicBezTo>
                <a:cubicBezTo>
                  <a:pt x="122" y="13"/>
                  <a:pt x="122" y="13"/>
                  <a:pt x="122" y="13"/>
                </a:cubicBezTo>
                <a:cubicBezTo>
                  <a:pt x="122" y="131"/>
                  <a:pt x="122" y="131"/>
                  <a:pt x="122" y="131"/>
                </a:cubicBezTo>
                <a:cubicBezTo>
                  <a:pt x="104" y="131"/>
                  <a:pt x="104" y="131"/>
                  <a:pt x="104" y="131"/>
                </a:cubicBezTo>
                <a:cubicBezTo>
                  <a:pt x="97" y="131"/>
                  <a:pt x="90" y="138"/>
                  <a:pt x="90" y="146"/>
                </a:cubicBezTo>
                <a:cubicBezTo>
                  <a:pt x="90" y="163"/>
                  <a:pt x="90" y="163"/>
                  <a:pt x="90" y="163"/>
                </a:cubicBezTo>
                <a:cubicBezTo>
                  <a:pt x="14" y="163"/>
                  <a:pt x="14" y="163"/>
                  <a:pt x="14" y="163"/>
                </a:cubicBezTo>
                <a:cubicBezTo>
                  <a:pt x="14" y="13"/>
                  <a:pt x="14" y="13"/>
                  <a:pt x="14" y="13"/>
                </a:cubicBezTo>
                <a:cubicBezTo>
                  <a:pt x="33" y="13"/>
                  <a:pt x="33" y="13"/>
                  <a:pt x="33" y="13"/>
                </a:cubicBezTo>
                <a:cubicBezTo>
                  <a:pt x="34" y="13"/>
                  <a:pt x="34" y="13"/>
                  <a:pt x="35" y="13"/>
                </a:cubicBezTo>
                <a:cubicBezTo>
                  <a:pt x="36" y="13"/>
                  <a:pt x="36" y="13"/>
                  <a:pt x="36" y="13"/>
                </a:cubicBezTo>
                <a:cubicBezTo>
                  <a:pt x="36" y="13"/>
                  <a:pt x="36" y="13"/>
                  <a:pt x="36" y="13"/>
                </a:cubicBezTo>
                <a:cubicBezTo>
                  <a:pt x="40" y="13"/>
                  <a:pt x="43" y="12"/>
                  <a:pt x="45" y="11"/>
                </a:cubicBezTo>
                <a:cubicBezTo>
                  <a:pt x="48" y="10"/>
                  <a:pt x="49" y="8"/>
                  <a:pt x="51" y="6"/>
                </a:cubicBezTo>
                <a:cubicBezTo>
                  <a:pt x="51" y="5"/>
                  <a:pt x="52" y="3"/>
                  <a:pt x="52" y="0"/>
                </a:cubicBezTo>
                <a:cubicBezTo>
                  <a:pt x="14" y="0"/>
                  <a:pt x="14" y="0"/>
                  <a:pt x="14" y="0"/>
                </a:cubicBezTo>
                <a:cubicBezTo>
                  <a:pt x="6" y="0"/>
                  <a:pt x="0" y="8"/>
                  <a:pt x="0" y="16"/>
                </a:cubicBezTo>
                <a:cubicBezTo>
                  <a:pt x="0" y="16"/>
                  <a:pt x="0" y="31"/>
                  <a:pt x="0" y="161"/>
                </a:cubicBezTo>
                <a:cubicBezTo>
                  <a:pt x="0" y="169"/>
                  <a:pt x="6" y="176"/>
                  <a:pt x="14" y="176"/>
                </a:cubicBezTo>
                <a:cubicBezTo>
                  <a:pt x="124" y="176"/>
                  <a:pt x="124" y="176"/>
                  <a:pt x="124" y="176"/>
                </a:cubicBezTo>
                <a:cubicBezTo>
                  <a:pt x="132" y="176"/>
                  <a:pt x="139" y="169"/>
                  <a:pt x="139" y="161"/>
                </a:cubicBezTo>
                <a:cubicBezTo>
                  <a:pt x="139" y="31"/>
                  <a:pt x="139" y="16"/>
                  <a:pt x="139" y="16"/>
                </a:cubicBezTo>
                <a:cubicBezTo>
                  <a:pt x="139" y="8"/>
                  <a:pt x="132" y="0"/>
                  <a:pt x="124" y="0"/>
                </a:cubicBezTo>
                <a:close/>
                <a:moveTo>
                  <a:pt x="97" y="166"/>
                </a:moveTo>
                <a:cubicBezTo>
                  <a:pt x="97" y="147"/>
                  <a:pt x="97" y="147"/>
                  <a:pt x="97" y="147"/>
                </a:cubicBezTo>
                <a:cubicBezTo>
                  <a:pt x="97" y="142"/>
                  <a:pt x="100" y="138"/>
                  <a:pt x="105" y="138"/>
                </a:cubicBezTo>
                <a:cubicBezTo>
                  <a:pt x="125" y="138"/>
                  <a:pt x="125" y="138"/>
                  <a:pt x="125" y="138"/>
                </a:cubicBezTo>
                <a:lnTo>
                  <a:pt x="97" y="166"/>
                </a:lnTo>
                <a:close/>
              </a:path>
            </a:pathLst>
          </a:custGeom>
          <a:solidFill>
            <a:schemeClr val="bg1"/>
          </a:solidFill>
          <a:ln>
            <a:noFill/>
          </a:ln>
        </p:spPr>
        <p:txBody>
          <a:bodyPr vert="horz" wrap="square" lIns="114283" tIns="57141" rIns="114283" bIns="57141" numCol="1" anchor="t" anchorCtr="0" compatLnSpc="1"/>
          <a:lstStyle/>
          <a:p>
            <a:pPr marL="0" marR="0" lvl="0" indent="0" defTabSz="1143000" eaLnBrk="1" fontAlgn="auto" latinLnBrk="0" hangingPunct="1">
              <a:lnSpc>
                <a:spcPct val="100000"/>
              </a:lnSpc>
              <a:spcBef>
                <a:spcPts val="0"/>
              </a:spcBef>
              <a:spcAft>
                <a:spcPts val="0"/>
              </a:spcAft>
              <a:buClrTx/>
              <a:buSzTx/>
              <a:buFontTx/>
              <a:buNone/>
              <a:defRPr/>
            </a:pPr>
            <a:endParaRPr kumimoji="0" lang="en-US" sz="2250" b="0" i="0" u="none" strike="noStrike" kern="0" cap="none" spc="0" normalizeH="0" baseline="0" noProof="0">
              <a:ln>
                <a:noFill/>
              </a:ln>
              <a:solidFill>
                <a:srgbClr val="000000"/>
              </a:solidFill>
              <a:effectLst/>
              <a:uLnTx/>
              <a:uFillTx/>
            </a:endParaRPr>
          </a:p>
        </p:txBody>
      </p:sp>
      <p:sp>
        <p:nvSpPr>
          <p:cNvPr id="87" name="Freeform 20"/>
          <p:cNvSpPr>
            <a:spLocks noEditPoints="1"/>
          </p:cNvSpPr>
          <p:nvPr/>
        </p:nvSpPr>
        <p:spPr bwMode="auto">
          <a:xfrm>
            <a:off x="7277851" y="1829306"/>
            <a:ext cx="309220" cy="136717"/>
          </a:xfrm>
          <a:custGeom>
            <a:avLst/>
            <a:gdLst>
              <a:gd name="T0" fmla="*/ 12 w 91"/>
              <a:gd name="T1" fmla="*/ 32 h 45"/>
              <a:gd name="T2" fmla="*/ 33 w 91"/>
              <a:gd name="T3" fmla="*/ 12 h 45"/>
              <a:gd name="T4" fmla="*/ 33 w 91"/>
              <a:gd name="T5" fmla="*/ 12 h 45"/>
              <a:gd name="T6" fmla="*/ 33 w 91"/>
              <a:gd name="T7" fmla="*/ 12 h 45"/>
              <a:gd name="T8" fmla="*/ 45 w 91"/>
              <a:gd name="T9" fmla="*/ 0 h 45"/>
              <a:gd name="T10" fmla="*/ 46 w 91"/>
              <a:gd name="T11" fmla="*/ 0 h 45"/>
              <a:gd name="T12" fmla="*/ 58 w 91"/>
              <a:gd name="T13" fmla="*/ 12 h 45"/>
              <a:gd name="T14" fmla="*/ 58 w 91"/>
              <a:gd name="T15" fmla="*/ 12 h 45"/>
              <a:gd name="T16" fmla="*/ 58 w 91"/>
              <a:gd name="T17" fmla="*/ 12 h 45"/>
              <a:gd name="T18" fmla="*/ 79 w 91"/>
              <a:gd name="T19" fmla="*/ 32 h 45"/>
              <a:gd name="T20" fmla="*/ 80 w 91"/>
              <a:gd name="T21" fmla="*/ 32 h 45"/>
              <a:gd name="T22" fmla="*/ 91 w 91"/>
              <a:gd name="T23" fmla="*/ 45 h 45"/>
              <a:gd name="T24" fmla="*/ 0 w 91"/>
              <a:gd name="T25" fmla="*/ 45 h 45"/>
              <a:gd name="T26" fmla="*/ 11 w 91"/>
              <a:gd name="T27" fmla="*/ 32 h 45"/>
              <a:gd name="T28" fmla="*/ 12 w 91"/>
              <a:gd name="T29" fmla="*/ 32 h 45"/>
              <a:gd name="T30" fmla="*/ 46 w 91"/>
              <a:gd name="T31" fmla="*/ 6 h 45"/>
              <a:gd name="T32" fmla="*/ 40 w 91"/>
              <a:gd name="T33" fmla="*/ 11 h 45"/>
              <a:gd name="T34" fmla="*/ 46 w 91"/>
              <a:gd name="T35" fmla="*/ 16 h 45"/>
              <a:gd name="T36" fmla="*/ 51 w 91"/>
              <a:gd name="T37" fmla="*/ 11 h 45"/>
              <a:gd name="T38" fmla="*/ 46 w 91"/>
              <a:gd name="T39"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45">
                <a:moveTo>
                  <a:pt x="12" y="32"/>
                </a:moveTo>
                <a:cubicBezTo>
                  <a:pt x="24" y="31"/>
                  <a:pt x="33" y="27"/>
                  <a:pt x="33" y="12"/>
                </a:cubicBezTo>
                <a:cubicBezTo>
                  <a:pt x="33" y="12"/>
                  <a:pt x="33" y="12"/>
                  <a:pt x="33" y="12"/>
                </a:cubicBezTo>
                <a:cubicBezTo>
                  <a:pt x="33" y="12"/>
                  <a:pt x="33" y="12"/>
                  <a:pt x="33" y="12"/>
                </a:cubicBezTo>
                <a:cubicBezTo>
                  <a:pt x="33" y="3"/>
                  <a:pt x="39" y="0"/>
                  <a:pt x="45" y="0"/>
                </a:cubicBezTo>
                <a:cubicBezTo>
                  <a:pt x="46" y="0"/>
                  <a:pt x="46" y="0"/>
                  <a:pt x="46" y="0"/>
                </a:cubicBezTo>
                <a:cubicBezTo>
                  <a:pt x="52" y="0"/>
                  <a:pt x="58" y="3"/>
                  <a:pt x="58" y="12"/>
                </a:cubicBezTo>
                <a:cubicBezTo>
                  <a:pt x="58" y="12"/>
                  <a:pt x="58" y="12"/>
                  <a:pt x="58" y="12"/>
                </a:cubicBezTo>
                <a:cubicBezTo>
                  <a:pt x="58" y="12"/>
                  <a:pt x="58" y="12"/>
                  <a:pt x="58" y="12"/>
                </a:cubicBezTo>
                <a:cubicBezTo>
                  <a:pt x="58" y="27"/>
                  <a:pt x="67" y="31"/>
                  <a:pt x="79" y="32"/>
                </a:cubicBezTo>
                <a:cubicBezTo>
                  <a:pt x="80" y="32"/>
                  <a:pt x="80" y="32"/>
                  <a:pt x="80" y="32"/>
                </a:cubicBezTo>
                <a:cubicBezTo>
                  <a:pt x="87" y="32"/>
                  <a:pt x="91" y="39"/>
                  <a:pt x="91" y="45"/>
                </a:cubicBezTo>
                <a:cubicBezTo>
                  <a:pt x="0" y="45"/>
                  <a:pt x="0" y="45"/>
                  <a:pt x="0" y="45"/>
                </a:cubicBezTo>
                <a:cubicBezTo>
                  <a:pt x="0" y="39"/>
                  <a:pt x="4" y="32"/>
                  <a:pt x="11" y="32"/>
                </a:cubicBezTo>
                <a:lnTo>
                  <a:pt x="12" y="32"/>
                </a:lnTo>
                <a:close/>
                <a:moveTo>
                  <a:pt x="46" y="6"/>
                </a:moveTo>
                <a:cubicBezTo>
                  <a:pt x="43" y="6"/>
                  <a:pt x="40" y="8"/>
                  <a:pt x="40" y="11"/>
                </a:cubicBezTo>
                <a:cubicBezTo>
                  <a:pt x="40" y="13"/>
                  <a:pt x="43" y="16"/>
                  <a:pt x="46" y="16"/>
                </a:cubicBezTo>
                <a:cubicBezTo>
                  <a:pt x="48" y="16"/>
                  <a:pt x="51" y="13"/>
                  <a:pt x="51" y="11"/>
                </a:cubicBezTo>
                <a:cubicBezTo>
                  <a:pt x="51" y="8"/>
                  <a:pt x="48" y="6"/>
                  <a:pt x="46" y="6"/>
                </a:cubicBezTo>
                <a:close/>
              </a:path>
            </a:pathLst>
          </a:custGeom>
          <a:solidFill>
            <a:schemeClr val="bg1"/>
          </a:solidFill>
          <a:ln>
            <a:noFill/>
          </a:ln>
        </p:spPr>
        <p:txBody>
          <a:bodyPr vert="horz" wrap="square" lIns="114283" tIns="57141" rIns="114283" bIns="57141" numCol="1" anchor="t" anchorCtr="0" compatLnSpc="1"/>
          <a:lstStyle/>
          <a:p>
            <a:pPr defTabSz="1143000" fontAlgn="auto">
              <a:spcBef>
                <a:spcPts val="0"/>
              </a:spcBef>
              <a:spcAft>
                <a:spcPts val="0"/>
              </a:spcAft>
              <a:defRPr/>
            </a:pPr>
            <a:endParaRPr lang="en-US" sz="2250" kern="0">
              <a:solidFill>
                <a:srgbClr val="000000"/>
              </a:solidFill>
              <a:latin typeface="Daimler CS"/>
              <a:ea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34"/>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35"/>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39"/>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40"/>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53"/>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p:cTn id="17" dur="500" fill="hold"/>
                                        <p:tgtEl>
                                          <p:spTgt spid="34"/>
                                        </p:tgtEl>
                                        <p:attrNameLst>
                                          <p:attrName>ppt_x</p:attrName>
                                        </p:attrNameLst>
                                      </p:cBhvr>
                                      <p:tavLst>
                                        <p:tav tm="0">
                                          <p:val>
                                            <p:strVal val="#ppt_x"/>
                                          </p:val>
                                        </p:tav>
                                        <p:tav tm="100000">
                                          <p:val>
                                            <p:strVal val="#ppt_x"/>
                                          </p:val>
                                        </p:tav>
                                      </p:tavLst>
                                    </p:anim>
                                    <p:anim calcmode="lin" valueType="num">
                                      <p:cBhvr>
                                        <p:cTn id="18" dur="500" fill="hold"/>
                                        <p:tgtEl>
                                          <p:spTgt spid="34"/>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ppt_x</p:attrName>
                                        </p:attrNameLst>
                                      </p:cBhvr>
                                      <p:tavLst>
                                        <p:tav tm="0">
                                          <p:val>
                                            <p:strVal val="#ppt_x"/>
                                          </p:val>
                                        </p:tav>
                                        <p:tav tm="100000">
                                          <p:val>
                                            <p:strVal val="#ppt_x"/>
                                          </p:val>
                                        </p:tav>
                                      </p:tavLst>
                                    </p:anim>
                                    <p:anim calcmode="lin" valueType="num">
                                      <p:cBhvr>
                                        <p:cTn id="22" dur="500" fill="hold"/>
                                        <p:tgtEl>
                                          <p:spTgt spid="35"/>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p:cTn id="25" dur="500" fill="hold"/>
                                        <p:tgtEl>
                                          <p:spTgt spid="39"/>
                                        </p:tgtEl>
                                        <p:attrNameLst>
                                          <p:attrName>ppt_x</p:attrName>
                                        </p:attrNameLst>
                                      </p:cBhvr>
                                      <p:tavLst>
                                        <p:tav tm="0">
                                          <p:val>
                                            <p:strVal val="#ppt_x"/>
                                          </p:val>
                                        </p:tav>
                                        <p:tav tm="100000">
                                          <p:val>
                                            <p:strVal val="#ppt_x"/>
                                          </p:val>
                                        </p:tav>
                                      </p:tavLst>
                                    </p:anim>
                                    <p:anim calcmode="lin" valueType="num">
                                      <p:cBhvr>
                                        <p:cTn id="26" dur="500" fill="hold"/>
                                        <p:tgtEl>
                                          <p:spTgt spid="39"/>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p:cTn id="29" dur="500" fill="hold"/>
                                        <p:tgtEl>
                                          <p:spTgt spid="40"/>
                                        </p:tgtEl>
                                        <p:attrNameLst>
                                          <p:attrName>ppt_x</p:attrName>
                                        </p:attrNameLst>
                                      </p:cBhvr>
                                      <p:tavLst>
                                        <p:tav tm="0">
                                          <p:val>
                                            <p:strVal val="#ppt_x"/>
                                          </p:val>
                                        </p:tav>
                                        <p:tav tm="100000">
                                          <p:val>
                                            <p:strVal val="#ppt_x"/>
                                          </p:val>
                                        </p:tav>
                                      </p:tavLst>
                                    </p:anim>
                                    <p:anim calcmode="lin" valueType="num">
                                      <p:cBhvr>
                                        <p:cTn id="30" dur="500" fill="hold"/>
                                        <p:tgtEl>
                                          <p:spTgt spid="40"/>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53"/>
                                        </p:tgtEl>
                                        <p:attrNameLst>
                                          <p:attrName>style.visibility</p:attrName>
                                        </p:attrNameLst>
                                      </p:cBhvr>
                                      <p:to>
                                        <p:strVal val="visible"/>
                                      </p:to>
                                    </p:set>
                                    <p:anim calcmode="lin" valueType="num">
                                      <p:cBhvr>
                                        <p:cTn id="33" dur="500" fill="hold"/>
                                        <p:tgtEl>
                                          <p:spTgt spid="53"/>
                                        </p:tgtEl>
                                        <p:attrNameLst>
                                          <p:attrName>ppt_x</p:attrName>
                                        </p:attrNameLst>
                                      </p:cBhvr>
                                      <p:tavLst>
                                        <p:tav tm="0">
                                          <p:val>
                                            <p:strVal val="#ppt_x"/>
                                          </p:val>
                                        </p:tav>
                                        <p:tav tm="100000">
                                          <p:val>
                                            <p:strVal val="#ppt_x"/>
                                          </p:val>
                                        </p:tav>
                                      </p:tavLst>
                                    </p:anim>
                                    <p:anim calcmode="lin" valueType="num">
                                      <p:cBhvr>
                                        <p:cTn id="34" dur="500" fill="hold"/>
                                        <p:tgtEl>
                                          <p:spTgt spid="5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p:cTn id="37" dur="500" fill="hold"/>
                                        <p:tgtEl>
                                          <p:spTgt spid="38"/>
                                        </p:tgtEl>
                                        <p:attrNameLst>
                                          <p:attrName>ppt_x</p:attrName>
                                        </p:attrNameLst>
                                      </p:cBhvr>
                                      <p:tavLst>
                                        <p:tav tm="0">
                                          <p:val>
                                            <p:strVal val="#ppt_x"/>
                                          </p:val>
                                        </p:tav>
                                        <p:tav tm="100000">
                                          <p:val>
                                            <p:strVal val="#ppt_x"/>
                                          </p:val>
                                        </p:tav>
                                      </p:tavLst>
                                    </p:anim>
                                    <p:anim calcmode="lin" valueType="num">
                                      <p:cBhvr>
                                        <p:cTn id="38" dur="500" fill="hold"/>
                                        <p:tgtEl>
                                          <p:spTgt spid="3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300"/>
                                  </p:stCondLst>
                                  <p:childTnLst>
                                    <p:set>
                                      <p:cBhvr>
                                        <p:cTn id="40" dur="1" fill="hold">
                                          <p:stCondLst>
                                            <p:cond delay="0"/>
                                          </p:stCondLst>
                                        </p:cTn>
                                        <p:tgtEl>
                                          <p:spTgt spid="36"/>
                                        </p:tgtEl>
                                        <p:attrNameLst>
                                          <p:attrName>style.visibility</p:attrName>
                                        </p:attrNameLst>
                                      </p:cBhvr>
                                      <p:to>
                                        <p:strVal val="visible"/>
                                      </p:to>
                                    </p:set>
                                    <p:anim calcmode="lin" valueType="num">
                                      <p:cBhvr>
                                        <p:cTn id="41" dur="500" fill="hold"/>
                                        <p:tgtEl>
                                          <p:spTgt spid="36"/>
                                        </p:tgtEl>
                                        <p:attrNameLst>
                                          <p:attrName>ppt_x</p:attrName>
                                        </p:attrNameLst>
                                      </p:cBhvr>
                                      <p:tavLst>
                                        <p:tav tm="0">
                                          <p:val>
                                            <p:strVal val="#ppt_x"/>
                                          </p:val>
                                        </p:tav>
                                        <p:tav tm="100000">
                                          <p:val>
                                            <p:strVal val="#ppt_x"/>
                                          </p:val>
                                        </p:tav>
                                      </p:tavLst>
                                    </p:anim>
                                    <p:anim calcmode="lin" valueType="num">
                                      <p:cBhvr>
                                        <p:cTn id="42" dur="500" fill="hold"/>
                                        <p:tgtEl>
                                          <p:spTgt spid="36"/>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600"/>
                                  </p:stCondLst>
                                  <p:childTnLst>
                                    <p:set>
                                      <p:cBhvr>
                                        <p:cTn id="44" dur="1" fill="hold">
                                          <p:stCondLst>
                                            <p:cond delay="0"/>
                                          </p:stCondLst>
                                        </p:cTn>
                                        <p:tgtEl>
                                          <p:spTgt spid="37"/>
                                        </p:tgtEl>
                                        <p:attrNameLst>
                                          <p:attrName>style.visibility</p:attrName>
                                        </p:attrNameLst>
                                      </p:cBhvr>
                                      <p:to>
                                        <p:strVal val="visible"/>
                                      </p:to>
                                    </p:set>
                                    <p:anim calcmode="lin" valueType="num">
                                      <p:cBhvr>
                                        <p:cTn id="45" dur="500" fill="hold"/>
                                        <p:tgtEl>
                                          <p:spTgt spid="37"/>
                                        </p:tgtEl>
                                        <p:attrNameLst>
                                          <p:attrName>ppt_x</p:attrName>
                                        </p:attrNameLst>
                                      </p:cBhvr>
                                      <p:tavLst>
                                        <p:tav tm="0">
                                          <p:val>
                                            <p:strVal val="#ppt_x"/>
                                          </p:val>
                                        </p:tav>
                                        <p:tav tm="100000">
                                          <p:val>
                                            <p:strVal val="#ppt_x"/>
                                          </p:val>
                                        </p:tav>
                                      </p:tavLst>
                                    </p:anim>
                                    <p:anim calcmode="lin" valueType="num">
                                      <p:cBhvr>
                                        <p:cTn id="46" dur="500" fill="hold"/>
                                        <p:tgtEl>
                                          <p:spTgt spid="3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400"/>
                                  </p:stCondLst>
                                  <p:childTnLst>
                                    <p:set>
                                      <p:cBhvr>
                                        <p:cTn id="48" dur="1" fill="hold">
                                          <p:stCondLst>
                                            <p:cond delay="0"/>
                                          </p:stCondLst>
                                        </p:cTn>
                                        <p:tgtEl>
                                          <p:spTgt spid="52"/>
                                        </p:tgtEl>
                                        <p:attrNameLst>
                                          <p:attrName>style.visibility</p:attrName>
                                        </p:attrNameLst>
                                      </p:cBhvr>
                                      <p:to>
                                        <p:strVal val="visible"/>
                                      </p:to>
                                    </p:set>
                                    <p:anim calcmode="lin" valueType="num">
                                      <p:cBhvr>
                                        <p:cTn id="49" dur="500" fill="hold"/>
                                        <p:tgtEl>
                                          <p:spTgt spid="52"/>
                                        </p:tgtEl>
                                        <p:attrNameLst>
                                          <p:attrName>ppt_x</p:attrName>
                                        </p:attrNameLst>
                                      </p:cBhvr>
                                      <p:tavLst>
                                        <p:tav tm="0">
                                          <p:val>
                                            <p:strVal val="#ppt_x"/>
                                          </p:val>
                                        </p:tav>
                                        <p:tav tm="100000">
                                          <p:val>
                                            <p:strVal val="#ppt_x"/>
                                          </p:val>
                                        </p:tav>
                                      </p:tavLst>
                                    </p:anim>
                                    <p:anim calcmode="lin" valueType="num">
                                      <p:cBhvr>
                                        <p:cTn id="50" dur="500" fill="hold"/>
                                        <p:tgtEl>
                                          <p:spTgt spid="52"/>
                                        </p:tgtEl>
                                        <p:attrNameLst>
                                          <p:attrName>ppt_y</p:attrName>
                                        </p:attrNameLst>
                                      </p:cBhvr>
                                      <p:tavLst>
                                        <p:tav tm="0">
                                          <p:val>
                                            <p:strVal val="1+#ppt_h/2"/>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animEffect transition="in" filter="fade">
                                      <p:cBhvr>
                                        <p:cTn id="53" dur="1000"/>
                                        <p:tgtEl>
                                          <p:spTgt spid="67"/>
                                        </p:tgtEl>
                                      </p:cBhvr>
                                    </p:animEffect>
                                    <p:anim calcmode="lin" valueType="num">
                                      <p:cBhvr>
                                        <p:cTn id="54" dur="1000" fill="hold"/>
                                        <p:tgtEl>
                                          <p:spTgt spid="67"/>
                                        </p:tgtEl>
                                        <p:attrNameLst>
                                          <p:attrName>ppt_x</p:attrName>
                                        </p:attrNameLst>
                                      </p:cBhvr>
                                      <p:tavLst>
                                        <p:tav tm="0">
                                          <p:val>
                                            <p:strVal val="#ppt_x"/>
                                          </p:val>
                                        </p:tav>
                                        <p:tav tm="100000">
                                          <p:val>
                                            <p:strVal val="#ppt_x"/>
                                          </p:val>
                                        </p:tav>
                                      </p:tavLst>
                                    </p:anim>
                                    <p:anim calcmode="lin" valueType="num">
                                      <p:cBhvr>
                                        <p:cTn id="55" dur="1000" fill="hold"/>
                                        <p:tgtEl>
                                          <p:spTgt spid="67"/>
                                        </p:tgtEl>
                                        <p:attrNameLst>
                                          <p:attrName>ppt_y</p:attrName>
                                        </p:attrNameLst>
                                      </p:cBhvr>
                                      <p:tavLst>
                                        <p:tav tm="0">
                                          <p:val>
                                            <p:strVal val="#ppt_y+.1"/>
                                          </p:val>
                                        </p:tav>
                                        <p:tav tm="100000">
                                          <p:val>
                                            <p:strVal val="#ppt_y"/>
                                          </p:val>
                                        </p:tav>
                                      </p:tavLst>
                                    </p:anim>
                                  </p:childTnLst>
                                </p:cTn>
                              </p:par>
                              <p:par>
                                <p:cTn id="56" presetID="22" presetClass="entr" presetSubtype="8" fill="hold" grpId="0" nodeType="withEffect">
                                  <p:stCondLst>
                                    <p:cond delay="1450"/>
                                  </p:stCondLst>
                                  <p:childTnLst>
                                    <p:set>
                                      <p:cBhvr>
                                        <p:cTn id="57" dur="1" fill="hold">
                                          <p:stCondLst>
                                            <p:cond delay="0"/>
                                          </p:stCondLst>
                                        </p:cTn>
                                        <p:tgtEl>
                                          <p:spTgt spid="62"/>
                                        </p:tgtEl>
                                        <p:attrNameLst>
                                          <p:attrName>style.visibility</p:attrName>
                                        </p:attrNameLst>
                                      </p:cBhvr>
                                      <p:to>
                                        <p:strVal val="visible"/>
                                      </p:to>
                                    </p:set>
                                    <p:animEffect transition="in" filter="wipe(left)">
                                      <p:cBhvr>
                                        <p:cTn id="58" dur="500"/>
                                        <p:tgtEl>
                                          <p:spTgt spid="62"/>
                                        </p:tgtEl>
                                      </p:cBhvr>
                                    </p:animEffect>
                                  </p:childTnLst>
                                </p:cTn>
                              </p:par>
                              <p:par>
                                <p:cTn id="59" presetID="22" presetClass="entr" presetSubtype="1" fill="hold" grpId="0" nodeType="withEffect">
                                  <p:stCondLst>
                                    <p:cond delay="1750"/>
                                  </p:stCondLst>
                                  <p:childTnLst>
                                    <p:set>
                                      <p:cBhvr>
                                        <p:cTn id="60" dur="1" fill="hold">
                                          <p:stCondLst>
                                            <p:cond delay="0"/>
                                          </p:stCondLst>
                                        </p:cTn>
                                        <p:tgtEl>
                                          <p:spTgt spid="17"/>
                                        </p:tgtEl>
                                        <p:attrNameLst>
                                          <p:attrName>style.visibility</p:attrName>
                                        </p:attrNameLst>
                                      </p:cBhvr>
                                      <p:to>
                                        <p:strVal val="visible"/>
                                      </p:to>
                                    </p:set>
                                    <p:animEffect transition="in" filter="wipe(up)">
                                      <p:cBhvr>
                                        <p:cTn id="61" dur="500"/>
                                        <p:tgtEl>
                                          <p:spTgt spid="17"/>
                                        </p:tgtEl>
                                      </p:cBhvr>
                                    </p:animEffect>
                                  </p:childTnLst>
                                </p:cTn>
                              </p:par>
                              <p:par>
                                <p:cTn id="62" presetID="22" presetClass="entr" presetSubtype="1" fill="hold" grpId="0" nodeType="withEffect">
                                  <p:stCondLst>
                                    <p:cond delay="1750"/>
                                  </p:stCondLst>
                                  <p:childTnLst>
                                    <p:set>
                                      <p:cBhvr>
                                        <p:cTn id="63" dur="1" fill="hold">
                                          <p:stCondLst>
                                            <p:cond delay="0"/>
                                          </p:stCondLst>
                                        </p:cTn>
                                        <p:tgtEl>
                                          <p:spTgt spid="63"/>
                                        </p:tgtEl>
                                        <p:attrNameLst>
                                          <p:attrName>style.visibility</p:attrName>
                                        </p:attrNameLst>
                                      </p:cBhvr>
                                      <p:to>
                                        <p:strVal val="visible"/>
                                      </p:to>
                                    </p:set>
                                    <p:animEffect transition="in" filter="wipe(up)">
                                      <p:cBhvr>
                                        <p:cTn id="64" dur="500"/>
                                        <p:tgtEl>
                                          <p:spTgt spid="63"/>
                                        </p:tgtEl>
                                      </p:cBhvr>
                                    </p:animEffect>
                                  </p:childTnLst>
                                </p:cTn>
                              </p:par>
                              <p:par>
                                <p:cTn id="65" presetID="22" presetClass="entr" presetSubtype="1" fill="hold" grpId="0" nodeType="withEffect">
                                  <p:stCondLst>
                                    <p:cond delay="1750"/>
                                  </p:stCondLst>
                                  <p:childTnLst>
                                    <p:set>
                                      <p:cBhvr>
                                        <p:cTn id="66" dur="1" fill="hold">
                                          <p:stCondLst>
                                            <p:cond delay="0"/>
                                          </p:stCondLst>
                                        </p:cTn>
                                        <p:tgtEl>
                                          <p:spTgt spid="64"/>
                                        </p:tgtEl>
                                        <p:attrNameLst>
                                          <p:attrName>style.visibility</p:attrName>
                                        </p:attrNameLst>
                                      </p:cBhvr>
                                      <p:to>
                                        <p:strVal val="visible"/>
                                      </p:to>
                                    </p:set>
                                    <p:animEffect transition="in" filter="wipe(up)">
                                      <p:cBhvr>
                                        <p:cTn id="67" dur="500"/>
                                        <p:tgtEl>
                                          <p:spTgt spid="64"/>
                                        </p:tgtEl>
                                      </p:cBhvr>
                                    </p:animEffect>
                                  </p:childTnLst>
                                </p:cTn>
                              </p:par>
                              <p:par>
                                <p:cTn id="68" presetID="22" presetClass="entr" presetSubtype="1" fill="hold" grpId="0" nodeType="withEffect">
                                  <p:stCondLst>
                                    <p:cond delay="1750"/>
                                  </p:stCondLst>
                                  <p:childTnLst>
                                    <p:set>
                                      <p:cBhvr>
                                        <p:cTn id="69" dur="1" fill="hold">
                                          <p:stCondLst>
                                            <p:cond delay="0"/>
                                          </p:stCondLst>
                                        </p:cTn>
                                        <p:tgtEl>
                                          <p:spTgt spid="65"/>
                                        </p:tgtEl>
                                        <p:attrNameLst>
                                          <p:attrName>style.visibility</p:attrName>
                                        </p:attrNameLst>
                                      </p:cBhvr>
                                      <p:to>
                                        <p:strVal val="visible"/>
                                      </p:to>
                                    </p:set>
                                    <p:animEffect transition="in" filter="wipe(up)">
                                      <p:cBhvr>
                                        <p:cTn id="70" dur="500"/>
                                        <p:tgtEl>
                                          <p:spTgt spid="65"/>
                                        </p:tgtEl>
                                      </p:cBhvr>
                                    </p:animEffect>
                                  </p:childTnLst>
                                </p:cTn>
                              </p:par>
                              <p:par>
                                <p:cTn id="71" presetID="10" presetClass="entr" presetSubtype="0" fill="hold" grpId="0" nodeType="withEffect">
                                  <p:stCondLst>
                                    <p:cond delay="225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500"/>
                                        <p:tgtEl>
                                          <p:spTgt spid="16"/>
                                        </p:tgtEl>
                                      </p:cBhvr>
                                    </p:animEffect>
                                  </p:childTnLst>
                                </p:cTn>
                              </p:par>
                              <p:par>
                                <p:cTn id="74" presetID="10" presetClass="entr" presetSubtype="0" fill="hold" grpId="0" nodeType="withEffect">
                                  <p:stCondLst>
                                    <p:cond delay="2250"/>
                                  </p:stCondLst>
                                  <p:childTnLst>
                                    <p:set>
                                      <p:cBhvr>
                                        <p:cTn id="75" dur="1" fill="hold">
                                          <p:stCondLst>
                                            <p:cond delay="0"/>
                                          </p:stCondLst>
                                        </p:cTn>
                                        <p:tgtEl>
                                          <p:spTgt spid="74"/>
                                        </p:tgtEl>
                                        <p:attrNameLst>
                                          <p:attrName>style.visibility</p:attrName>
                                        </p:attrNameLst>
                                      </p:cBhvr>
                                      <p:to>
                                        <p:strVal val="visible"/>
                                      </p:to>
                                    </p:set>
                                    <p:animEffect transition="in" filter="fade">
                                      <p:cBhvr>
                                        <p:cTn id="76" dur="500"/>
                                        <p:tgtEl>
                                          <p:spTgt spid="74"/>
                                        </p:tgtEl>
                                      </p:cBhvr>
                                    </p:animEffect>
                                  </p:childTnLst>
                                </p:cTn>
                              </p:par>
                              <p:par>
                                <p:cTn id="77" presetID="10" presetClass="entr" presetSubtype="0" fill="hold" grpId="0" nodeType="withEffect">
                                  <p:stCondLst>
                                    <p:cond delay="2250"/>
                                  </p:stCondLst>
                                  <p:childTnLst>
                                    <p:set>
                                      <p:cBhvr>
                                        <p:cTn id="78" dur="1" fill="hold">
                                          <p:stCondLst>
                                            <p:cond delay="0"/>
                                          </p:stCondLst>
                                        </p:cTn>
                                        <p:tgtEl>
                                          <p:spTgt spid="75"/>
                                        </p:tgtEl>
                                        <p:attrNameLst>
                                          <p:attrName>style.visibility</p:attrName>
                                        </p:attrNameLst>
                                      </p:cBhvr>
                                      <p:to>
                                        <p:strVal val="visible"/>
                                      </p:to>
                                    </p:set>
                                    <p:animEffect transition="in" filter="fade">
                                      <p:cBhvr>
                                        <p:cTn id="79" dur="500"/>
                                        <p:tgtEl>
                                          <p:spTgt spid="75"/>
                                        </p:tgtEl>
                                      </p:cBhvr>
                                    </p:animEffect>
                                  </p:childTnLst>
                                </p:cTn>
                              </p:par>
                              <p:par>
                                <p:cTn id="80" presetID="22" presetClass="entr" presetSubtype="8" fill="hold" nodeType="withEffect">
                                  <p:stCondLst>
                                    <p:cond delay="2000"/>
                                  </p:stCondLst>
                                  <p:childTnLst>
                                    <p:set>
                                      <p:cBhvr>
                                        <p:cTn id="81" dur="1" fill="hold">
                                          <p:stCondLst>
                                            <p:cond delay="0"/>
                                          </p:stCondLst>
                                        </p:cTn>
                                        <p:tgtEl>
                                          <p:spTgt spid="66"/>
                                        </p:tgtEl>
                                        <p:attrNameLst>
                                          <p:attrName>style.visibility</p:attrName>
                                        </p:attrNameLst>
                                      </p:cBhvr>
                                      <p:to>
                                        <p:strVal val="visible"/>
                                      </p:to>
                                    </p:set>
                                    <p:animEffect transition="in" filter="wipe(left)">
                                      <p:cBhvr>
                                        <p:cTn id="82" dur="800"/>
                                        <p:tgtEl>
                                          <p:spTgt spid="66"/>
                                        </p:tgtEl>
                                      </p:cBhvr>
                                    </p:animEffect>
                                  </p:childTnLst>
                                </p:cTn>
                              </p:par>
                              <p:par>
                                <p:cTn id="83" presetID="2" presetClass="entr" presetSubtype="8" fill="hold" grpId="0" nodeType="withEffect">
                                  <p:stCondLst>
                                    <p:cond delay="0"/>
                                  </p:stCondLst>
                                  <p:childTnLst>
                                    <p:set>
                                      <p:cBhvr>
                                        <p:cTn id="84" dur="1" fill="hold">
                                          <p:stCondLst>
                                            <p:cond delay="0"/>
                                          </p:stCondLst>
                                        </p:cTn>
                                        <p:tgtEl>
                                          <p:spTgt spid="48"/>
                                        </p:tgtEl>
                                        <p:attrNameLst>
                                          <p:attrName>style.visibility</p:attrName>
                                        </p:attrNameLst>
                                      </p:cBhvr>
                                      <p:to>
                                        <p:strVal val="visible"/>
                                      </p:to>
                                    </p:set>
                                    <p:anim calcmode="lin" valueType="num">
                                      <p:cBhvr>
                                        <p:cTn id="85" dur="500" fill="hold"/>
                                        <p:tgtEl>
                                          <p:spTgt spid="48"/>
                                        </p:tgtEl>
                                        <p:attrNameLst>
                                          <p:attrName>ppt_x</p:attrName>
                                        </p:attrNameLst>
                                      </p:cBhvr>
                                      <p:tavLst>
                                        <p:tav tm="0">
                                          <p:val>
                                            <p:strVal val="0-#ppt_w/2"/>
                                          </p:val>
                                        </p:tav>
                                        <p:tav tm="100000">
                                          <p:val>
                                            <p:strVal val="#ppt_x"/>
                                          </p:val>
                                        </p:tav>
                                      </p:tavLst>
                                    </p:anim>
                                    <p:anim calcmode="lin" valueType="num">
                                      <p:cBhvr>
                                        <p:cTn id="86" dur="500" fill="hold"/>
                                        <p:tgtEl>
                                          <p:spTgt spid="48"/>
                                        </p:tgtEl>
                                        <p:attrNameLst>
                                          <p:attrName>ppt_y</p:attrName>
                                        </p:attrNameLst>
                                      </p:cBhvr>
                                      <p:tavLst>
                                        <p:tav tm="0">
                                          <p:val>
                                            <p:strVal val="#ppt_y"/>
                                          </p:val>
                                        </p:tav>
                                        <p:tav tm="100000">
                                          <p:val>
                                            <p:strVal val="#ppt_y"/>
                                          </p:val>
                                        </p:tav>
                                      </p:tavLst>
                                    </p:anim>
                                  </p:childTnLst>
                                </p:cTn>
                              </p:par>
                              <p:par>
                                <p:cTn id="87" presetID="2" presetClass="entr" presetSubtype="8" fill="hold" grpId="0" nodeType="withEffect">
                                  <p:stCondLst>
                                    <p:cond delay="0"/>
                                  </p:stCondLst>
                                  <p:childTnLst>
                                    <p:set>
                                      <p:cBhvr>
                                        <p:cTn id="88" dur="1" fill="hold">
                                          <p:stCondLst>
                                            <p:cond delay="0"/>
                                          </p:stCondLst>
                                        </p:cTn>
                                        <p:tgtEl>
                                          <p:spTgt spid="54"/>
                                        </p:tgtEl>
                                        <p:attrNameLst>
                                          <p:attrName>style.visibility</p:attrName>
                                        </p:attrNameLst>
                                      </p:cBhvr>
                                      <p:to>
                                        <p:strVal val="visible"/>
                                      </p:to>
                                    </p:set>
                                    <p:anim calcmode="lin" valueType="num">
                                      <p:cBhvr>
                                        <p:cTn id="89" dur="500" fill="hold"/>
                                        <p:tgtEl>
                                          <p:spTgt spid="54"/>
                                        </p:tgtEl>
                                        <p:attrNameLst>
                                          <p:attrName>ppt_x</p:attrName>
                                        </p:attrNameLst>
                                      </p:cBhvr>
                                      <p:tavLst>
                                        <p:tav tm="0">
                                          <p:val>
                                            <p:strVal val="0-#ppt_w/2"/>
                                          </p:val>
                                        </p:tav>
                                        <p:tav tm="100000">
                                          <p:val>
                                            <p:strVal val="#ppt_x"/>
                                          </p:val>
                                        </p:tav>
                                      </p:tavLst>
                                    </p:anim>
                                    <p:anim calcmode="lin" valueType="num">
                                      <p:cBhvr>
                                        <p:cTn id="90" dur="500" fill="hold"/>
                                        <p:tgtEl>
                                          <p:spTgt spid="54"/>
                                        </p:tgtEl>
                                        <p:attrNameLst>
                                          <p:attrName>ppt_y</p:attrName>
                                        </p:attrNameLst>
                                      </p:cBhvr>
                                      <p:tavLst>
                                        <p:tav tm="0">
                                          <p:val>
                                            <p:strVal val="#ppt_y"/>
                                          </p:val>
                                        </p:tav>
                                        <p:tav tm="100000">
                                          <p:val>
                                            <p:strVal val="#ppt_y"/>
                                          </p:val>
                                        </p:tav>
                                      </p:tavLst>
                                    </p:anim>
                                  </p:childTnLst>
                                </p:cTn>
                              </p:par>
                              <p:par>
                                <p:cTn id="91" presetID="2" presetClass="entr" presetSubtype="8" fill="hold" grpId="0" nodeType="withEffect">
                                  <p:stCondLst>
                                    <p:cond delay="0"/>
                                  </p:stCondLst>
                                  <p:childTnLst>
                                    <p:set>
                                      <p:cBhvr>
                                        <p:cTn id="92" dur="1" fill="hold">
                                          <p:stCondLst>
                                            <p:cond delay="0"/>
                                          </p:stCondLst>
                                        </p:cTn>
                                        <p:tgtEl>
                                          <p:spTgt spid="56"/>
                                        </p:tgtEl>
                                        <p:attrNameLst>
                                          <p:attrName>style.visibility</p:attrName>
                                        </p:attrNameLst>
                                      </p:cBhvr>
                                      <p:to>
                                        <p:strVal val="visible"/>
                                      </p:to>
                                    </p:set>
                                    <p:anim calcmode="lin" valueType="num">
                                      <p:cBhvr>
                                        <p:cTn id="93" dur="500" fill="hold"/>
                                        <p:tgtEl>
                                          <p:spTgt spid="56"/>
                                        </p:tgtEl>
                                        <p:attrNameLst>
                                          <p:attrName>ppt_x</p:attrName>
                                        </p:attrNameLst>
                                      </p:cBhvr>
                                      <p:tavLst>
                                        <p:tav tm="0">
                                          <p:val>
                                            <p:strVal val="0-#ppt_w/2"/>
                                          </p:val>
                                        </p:tav>
                                        <p:tav tm="100000">
                                          <p:val>
                                            <p:strVal val="#ppt_x"/>
                                          </p:val>
                                        </p:tav>
                                      </p:tavLst>
                                    </p:anim>
                                    <p:anim calcmode="lin" valueType="num">
                                      <p:cBhvr>
                                        <p:cTn id="94" dur="500" fill="hold"/>
                                        <p:tgtEl>
                                          <p:spTgt spid="56"/>
                                        </p:tgtEl>
                                        <p:attrNameLst>
                                          <p:attrName>ppt_y</p:attrName>
                                        </p:attrNameLst>
                                      </p:cBhvr>
                                      <p:tavLst>
                                        <p:tav tm="0">
                                          <p:val>
                                            <p:strVal val="#ppt_y"/>
                                          </p:val>
                                        </p:tav>
                                        <p:tav tm="100000">
                                          <p:val>
                                            <p:strVal val="#ppt_y"/>
                                          </p:val>
                                        </p:tav>
                                      </p:tavLst>
                                    </p:anim>
                                  </p:childTnLst>
                                </p:cTn>
                              </p:par>
                              <p:par>
                                <p:cTn id="95" presetID="2" presetClass="entr" presetSubtype="8" fill="hold" grpId="0" nodeType="withEffect">
                                  <p:stCondLst>
                                    <p:cond delay="0"/>
                                  </p:stCondLst>
                                  <p:childTnLst>
                                    <p:set>
                                      <p:cBhvr>
                                        <p:cTn id="96" dur="1" fill="hold">
                                          <p:stCondLst>
                                            <p:cond delay="0"/>
                                          </p:stCondLst>
                                        </p:cTn>
                                        <p:tgtEl>
                                          <p:spTgt spid="61"/>
                                        </p:tgtEl>
                                        <p:attrNameLst>
                                          <p:attrName>style.visibility</p:attrName>
                                        </p:attrNameLst>
                                      </p:cBhvr>
                                      <p:to>
                                        <p:strVal val="visible"/>
                                      </p:to>
                                    </p:set>
                                    <p:anim calcmode="lin" valueType="num">
                                      <p:cBhvr>
                                        <p:cTn id="97" dur="500" fill="hold"/>
                                        <p:tgtEl>
                                          <p:spTgt spid="61"/>
                                        </p:tgtEl>
                                        <p:attrNameLst>
                                          <p:attrName>ppt_x</p:attrName>
                                        </p:attrNameLst>
                                      </p:cBhvr>
                                      <p:tavLst>
                                        <p:tav tm="0">
                                          <p:val>
                                            <p:strVal val="0-#ppt_w/2"/>
                                          </p:val>
                                        </p:tav>
                                        <p:tav tm="100000">
                                          <p:val>
                                            <p:strVal val="#ppt_x"/>
                                          </p:val>
                                        </p:tav>
                                      </p:tavLst>
                                    </p:anim>
                                    <p:anim calcmode="lin" valueType="num">
                                      <p:cBhvr>
                                        <p:cTn id="98" dur="500" fill="hold"/>
                                        <p:tgtEl>
                                          <p:spTgt spid="61"/>
                                        </p:tgtEl>
                                        <p:attrNameLst>
                                          <p:attrName>ppt_y</p:attrName>
                                        </p:attrNameLst>
                                      </p:cBhvr>
                                      <p:tavLst>
                                        <p:tav tm="0">
                                          <p:val>
                                            <p:strVal val="#ppt_y"/>
                                          </p:val>
                                        </p:tav>
                                        <p:tav tm="100000">
                                          <p:val>
                                            <p:strVal val="#ppt_y"/>
                                          </p:val>
                                        </p:tav>
                                      </p:tavLst>
                                    </p:anim>
                                  </p:childTnLst>
                                </p:cTn>
                              </p:par>
                              <p:par>
                                <p:cTn id="99" presetID="8" presetClass="emph" presetSubtype="0" fill="hold" grpId="1" nodeType="withEffect">
                                  <p:stCondLst>
                                    <p:cond delay="0"/>
                                  </p:stCondLst>
                                  <p:childTnLst>
                                    <p:animRot by="21600000">
                                      <p:cBhvr>
                                        <p:cTn id="100" dur="500" fill="hold"/>
                                        <p:tgtEl>
                                          <p:spTgt spid="48"/>
                                        </p:tgtEl>
                                        <p:attrNameLst>
                                          <p:attrName>r</p:attrName>
                                        </p:attrNameLst>
                                      </p:cBhvr>
                                    </p:animRot>
                                  </p:childTnLst>
                                </p:cTn>
                              </p:par>
                              <p:par>
                                <p:cTn id="101" presetID="8" presetClass="emph" presetSubtype="0" fill="hold" grpId="1" nodeType="withEffect">
                                  <p:stCondLst>
                                    <p:cond delay="0"/>
                                  </p:stCondLst>
                                  <p:childTnLst>
                                    <p:animRot by="21600000">
                                      <p:cBhvr>
                                        <p:cTn id="102" dur="500" fill="hold"/>
                                        <p:tgtEl>
                                          <p:spTgt spid="54"/>
                                        </p:tgtEl>
                                        <p:attrNameLst>
                                          <p:attrName>r</p:attrName>
                                        </p:attrNameLst>
                                      </p:cBhvr>
                                    </p:animRot>
                                  </p:childTnLst>
                                </p:cTn>
                              </p:par>
                              <p:par>
                                <p:cTn id="103" presetID="8" presetClass="emph" presetSubtype="0" fill="hold" grpId="1" nodeType="withEffect">
                                  <p:stCondLst>
                                    <p:cond delay="0"/>
                                  </p:stCondLst>
                                  <p:childTnLst>
                                    <p:animRot by="21600000">
                                      <p:cBhvr>
                                        <p:cTn id="104" dur="500" fill="hold"/>
                                        <p:tgtEl>
                                          <p:spTgt spid="56"/>
                                        </p:tgtEl>
                                        <p:attrNameLst>
                                          <p:attrName>r</p:attrName>
                                        </p:attrNameLst>
                                      </p:cBhvr>
                                    </p:animRot>
                                  </p:childTnLst>
                                </p:cTn>
                              </p:par>
                              <p:par>
                                <p:cTn id="105" presetID="8" presetClass="emph" presetSubtype="0" fill="hold" grpId="1" nodeType="withEffect">
                                  <p:stCondLst>
                                    <p:cond delay="0"/>
                                  </p:stCondLst>
                                  <p:childTnLst>
                                    <p:animRot by="21600000">
                                      <p:cBhvr>
                                        <p:cTn id="106" dur="500" fill="hold"/>
                                        <p:tgtEl>
                                          <p:spTgt spid="61"/>
                                        </p:tgtEl>
                                        <p:attrNameLst>
                                          <p:attrName>r</p:attrName>
                                        </p:attrNameLst>
                                      </p:cBhvr>
                                    </p:animRot>
                                  </p:childTnLst>
                                </p:cTn>
                              </p:par>
                              <p:par>
                                <p:cTn id="107" presetID="10" presetClass="entr" presetSubtype="0" fill="hold" grpId="0" nodeType="withEffect">
                                  <p:stCondLst>
                                    <p:cond delay="300"/>
                                  </p:stCondLst>
                                  <p:childTnLst>
                                    <p:set>
                                      <p:cBhvr>
                                        <p:cTn id="108" dur="1" fill="hold">
                                          <p:stCondLst>
                                            <p:cond delay="0"/>
                                          </p:stCondLst>
                                        </p:cTn>
                                        <p:tgtEl>
                                          <p:spTgt spid="47"/>
                                        </p:tgtEl>
                                        <p:attrNameLst>
                                          <p:attrName>style.visibility</p:attrName>
                                        </p:attrNameLst>
                                      </p:cBhvr>
                                      <p:to>
                                        <p:strVal val="visible"/>
                                      </p:to>
                                    </p:set>
                                    <p:animEffect transition="in" filter="fade">
                                      <p:cBhvr>
                                        <p:cTn id="109" dur="500"/>
                                        <p:tgtEl>
                                          <p:spTgt spid="47"/>
                                        </p:tgtEl>
                                      </p:cBhvr>
                                    </p:animEffect>
                                  </p:childTnLst>
                                </p:cTn>
                              </p:par>
                              <p:par>
                                <p:cTn id="110" presetID="10" presetClass="entr" presetSubtype="0" fill="hold" grpId="0" nodeType="withEffect">
                                  <p:stCondLst>
                                    <p:cond delay="2250"/>
                                  </p:stCondLst>
                                  <p:childTnLst>
                                    <p:set>
                                      <p:cBhvr>
                                        <p:cTn id="111" dur="1" fill="hold">
                                          <p:stCondLst>
                                            <p:cond delay="0"/>
                                          </p:stCondLst>
                                        </p:cTn>
                                        <p:tgtEl>
                                          <p:spTgt spid="71"/>
                                        </p:tgtEl>
                                        <p:attrNameLst>
                                          <p:attrName>style.visibility</p:attrName>
                                        </p:attrNameLst>
                                      </p:cBhvr>
                                      <p:to>
                                        <p:strVal val="visible"/>
                                      </p:to>
                                    </p:set>
                                    <p:animEffect transition="in" filter="fade">
                                      <p:cBhvr>
                                        <p:cTn id="112"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4" grpId="0"/>
      <p:bldP spid="75" grpId="0"/>
      <p:bldP spid="34" grpId="0" bldLvl="0" animBg="1"/>
      <p:bldP spid="34" grpId="1" bldLvl="0" animBg="1"/>
      <p:bldP spid="35" grpId="0" bldLvl="0" animBg="1"/>
      <p:bldP spid="35" grpId="1" bldLvl="0" animBg="1"/>
      <p:bldP spid="39" grpId="0" bldLvl="0" animBg="1"/>
      <p:bldP spid="39" grpId="1" bldLvl="0" animBg="1"/>
      <p:bldP spid="40" grpId="0" bldLvl="0" animBg="1"/>
      <p:bldP spid="40" grpId="1" bldLvl="0" animBg="1"/>
      <p:bldP spid="53" grpId="0" bldLvl="0" animBg="1"/>
      <p:bldP spid="53" grpId="1" bldLvl="0" animBg="1"/>
      <p:bldP spid="38" grpId="0" bldLvl="0" animBg="1"/>
      <p:bldP spid="17" grpId="0"/>
      <p:bldP spid="36" grpId="0" bldLvl="0" animBg="1"/>
      <p:bldP spid="37" grpId="0" bldLvl="0" animBg="1"/>
      <p:bldP spid="52" grpId="0" bldLvl="0" animBg="1"/>
      <p:bldP spid="62" grpId="0"/>
      <p:bldP spid="63" grpId="0"/>
      <p:bldP spid="64" grpId="0"/>
      <p:bldP spid="65" grpId="0"/>
      <p:bldP spid="67" grpId="0"/>
      <p:bldP spid="47" grpId="0"/>
      <p:bldP spid="48" grpId="0" bldLvl="0" animBg="1"/>
      <p:bldP spid="48" grpId="1" bldLvl="0" animBg="1"/>
      <p:bldP spid="54" grpId="0" bldLvl="0" animBg="1"/>
      <p:bldP spid="54" grpId="1" bldLvl="0" animBg="1"/>
      <p:bldP spid="56" grpId="0" bldLvl="0" animBg="1"/>
      <p:bldP spid="56" grpId="1" bldLvl="0" animBg="1"/>
      <p:bldP spid="61" grpId="0" bldLvl="0" animBg="1"/>
      <p:bldP spid="61" grpId="1" bldLvl="0" animBg="1"/>
      <p:bldP spid="71"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 name="等腰三角形 19"/>
          <p:cNvSpPr>
            <a:spLocks noChangeArrowheads="1"/>
          </p:cNvSpPr>
          <p:nvPr/>
        </p:nvSpPr>
        <p:spPr bwMode="auto">
          <a:xfrm rot="9233090">
            <a:off x="11087100" y="6661150"/>
            <a:ext cx="122238"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21" name="等腰三角形 20"/>
          <p:cNvSpPr>
            <a:spLocks noChangeArrowheads="1"/>
          </p:cNvSpPr>
          <p:nvPr/>
        </p:nvSpPr>
        <p:spPr bwMode="auto">
          <a:xfrm rot="-6030424">
            <a:off x="10846594" y="6634956"/>
            <a:ext cx="180975" cy="15716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22" name="等腰三角形 21"/>
          <p:cNvSpPr>
            <a:spLocks noChangeArrowheads="1"/>
          </p:cNvSpPr>
          <p:nvPr/>
        </p:nvSpPr>
        <p:spPr bwMode="auto">
          <a:xfrm rot="-228606">
            <a:off x="11301413" y="6643688"/>
            <a:ext cx="122237"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23" name="等腰三角形 22"/>
          <p:cNvSpPr>
            <a:spLocks noChangeArrowheads="1"/>
          </p:cNvSpPr>
          <p:nvPr/>
        </p:nvSpPr>
        <p:spPr bwMode="auto">
          <a:xfrm rot="-3389783">
            <a:off x="11041063" y="6572250"/>
            <a:ext cx="58737"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24" name="等腰三角形 23"/>
          <p:cNvSpPr>
            <a:spLocks noChangeArrowheads="1"/>
          </p:cNvSpPr>
          <p:nvPr/>
        </p:nvSpPr>
        <p:spPr bwMode="auto">
          <a:xfrm rot="8748521">
            <a:off x="11229975" y="6657975"/>
            <a:ext cx="58738"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cxnSp>
        <p:nvCxnSpPr>
          <p:cNvPr id="5" name="直接连接符 4"/>
          <p:cNvCxnSpPr/>
          <p:nvPr/>
        </p:nvCxnSpPr>
        <p:spPr>
          <a:xfrm>
            <a:off x="0" y="3006725"/>
            <a:ext cx="12192000" cy="0"/>
          </a:xfrm>
          <a:prstGeom prst="line">
            <a:avLst/>
          </a:prstGeom>
          <a:ln w="107950">
            <a:solidFill>
              <a:srgbClr val="00913A"/>
            </a:solidFill>
          </a:ln>
        </p:spPr>
        <p:style>
          <a:lnRef idx="1">
            <a:schemeClr val="accent1"/>
          </a:lnRef>
          <a:fillRef idx="0">
            <a:schemeClr val="accent1"/>
          </a:fillRef>
          <a:effectRef idx="0">
            <a:schemeClr val="accent1"/>
          </a:effectRef>
          <a:fontRef idx="minor">
            <a:schemeClr val="tx1"/>
          </a:fontRef>
        </p:style>
      </p:cxnSp>
      <p:sp>
        <p:nvSpPr>
          <p:cNvPr id="6" name="Freeform 17"/>
          <p:cNvSpPr>
            <a:spLocks noEditPoints="1" noChangeArrowheads="1"/>
          </p:cNvSpPr>
          <p:nvPr/>
        </p:nvSpPr>
        <p:spPr bwMode="auto">
          <a:xfrm>
            <a:off x="1604963" y="1941513"/>
            <a:ext cx="769937" cy="1006475"/>
          </a:xfrm>
          <a:custGeom>
            <a:avLst/>
            <a:gdLst>
              <a:gd name="T0" fmla="*/ 31 w 62"/>
              <a:gd name="T1" fmla="*/ 0 h 90"/>
              <a:gd name="T2" fmla="*/ 53 w 62"/>
              <a:gd name="T3" fmla="*/ 9 h 90"/>
              <a:gd name="T4" fmla="*/ 62 w 62"/>
              <a:gd name="T5" fmla="*/ 30 h 90"/>
              <a:gd name="T6" fmla="*/ 53 w 62"/>
              <a:gd name="T7" fmla="*/ 52 h 90"/>
              <a:gd name="T8" fmla="*/ 32 w 62"/>
              <a:gd name="T9" fmla="*/ 90 h 90"/>
              <a:gd name="T10" fmla="*/ 9 w 62"/>
              <a:gd name="T11" fmla="*/ 52 h 90"/>
              <a:gd name="T12" fmla="*/ 0 w 62"/>
              <a:gd name="T13" fmla="*/ 30 h 90"/>
              <a:gd name="T14" fmla="*/ 9 w 62"/>
              <a:gd name="T15" fmla="*/ 9 h 90"/>
              <a:gd name="T16" fmla="*/ 31 w 62"/>
              <a:gd name="T17" fmla="*/ 0 h 90"/>
              <a:gd name="T18" fmla="*/ 44 w 62"/>
              <a:gd name="T19" fmla="*/ 18 h 90"/>
              <a:gd name="T20" fmla="*/ 31 w 62"/>
              <a:gd name="T21" fmla="*/ 12 h 90"/>
              <a:gd name="T22" fmla="*/ 18 w 62"/>
              <a:gd name="T23" fmla="*/ 18 h 90"/>
              <a:gd name="T24" fmla="*/ 13 w 62"/>
              <a:gd name="T25" fmla="*/ 30 h 90"/>
              <a:gd name="T26" fmla="*/ 18 w 62"/>
              <a:gd name="T27" fmla="*/ 43 h 90"/>
              <a:gd name="T28" fmla="*/ 31 w 62"/>
              <a:gd name="T29" fmla="*/ 49 h 90"/>
              <a:gd name="T30" fmla="*/ 44 w 62"/>
              <a:gd name="T31" fmla="*/ 43 h 90"/>
              <a:gd name="T32" fmla="*/ 49 w 62"/>
              <a:gd name="T33" fmla="*/ 30 h 90"/>
              <a:gd name="T34" fmla="*/ 44 w 62"/>
              <a:gd name="T35" fmla="*/ 1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90">
                <a:moveTo>
                  <a:pt x="31" y="0"/>
                </a:moveTo>
                <a:cubicBezTo>
                  <a:pt x="39" y="0"/>
                  <a:pt x="47" y="3"/>
                  <a:pt x="53" y="9"/>
                </a:cubicBezTo>
                <a:cubicBezTo>
                  <a:pt x="58" y="14"/>
                  <a:pt x="62" y="22"/>
                  <a:pt x="62" y="30"/>
                </a:cubicBezTo>
                <a:cubicBezTo>
                  <a:pt x="62" y="39"/>
                  <a:pt x="58" y="47"/>
                  <a:pt x="53" y="52"/>
                </a:cubicBezTo>
                <a:cubicBezTo>
                  <a:pt x="32" y="90"/>
                  <a:pt x="32" y="90"/>
                  <a:pt x="32" y="90"/>
                </a:cubicBezTo>
                <a:cubicBezTo>
                  <a:pt x="32" y="90"/>
                  <a:pt x="15" y="62"/>
                  <a:pt x="9" y="52"/>
                </a:cubicBezTo>
                <a:cubicBezTo>
                  <a:pt x="3" y="46"/>
                  <a:pt x="0" y="39"/>
                  <a:pt x="0" y="30"/>
                </a:cubicBezTo>
                <a:cubicBezTo>
                  <a:pt x="0" y="22"/>
                  <a:pt x="4" y="14"/>
                  <a:pt x="9" y="9"/>
                </a:cubicBezTo>
                <a:cubicBezTo>
                  <a:pt x="15" y="3"/>
                  <a:pt x="22" y="0"/>
                  <a:pt x="31" y="0"/>
                </a:cubicBezTo>
                <a:close/>
                <a:moveTo>
                  <a:pt x="44" y="18"/>
                </a:moveTo>
                <a:cubicBezTo>
                  <a:pt x="40" y="14"/>
                  <a:pt x="36" y="12"/>
                  <a:pt x="31" y="12"/>
                </a:cubicBezTo>
                <a:cubicBezTo>
                  <a:pt x="26" y="12"/>
                  <a:pt x="21" y="14"/>
                  <a:pt x="18" y="18"/>
                </a:cubicBezTo>
                <a:cubicBezTo>
                  <a:pt x="15" y="21"/>
                  <a:pt x="13" y="25"/>
                  <a:pt x="13" y="30"/>
                </a:cubicBezTo>
                <a:cubicBezTo>
                  <a:pt x="13" y="35"/>
                  <a:pt x="15" y="40"/>
                  <a:pt x="18" y="43"/>
                </a:cubicBezTo>
                <a:cubicBezTo>
                  <a:pt x="21" y="47"/>
                  <a:pt x="26" y="49"/>
                  <a:pt x="31" y="49"/>
                </a:cubicBezTo>
                <a:cubicBezTo>
                  <a:pt x="36" y="49"/>
                  <a:pt x="40" y="47"/>
                  <a:pt x="44" y="43"/>
                </a:cubicBezTo>
                <a:cubicBezTo>
                  <a:pt x="47" y="40"/>
                  <a:pt x="49" y="35"/>
                  <a:pt x="49" y="30"/>
                </a:cubicBezTo>
                <a:cubicBezTo>
                  <a:pt x="49" y="25"/>
                  <a:pt x="47" y="21"/>
                  <a:pt x="44" y="18"/>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Freeform 17"/>
          <p:cNvSpPr>
            <a:spLocks noEditPoints="1" noChangeArrowheads="1"/>
          </p:cNvSpPr>
          <p:nvPr/>
        </p:nvSpPr>
        <p:spPr bwMode="auto">
          <a:xfrm>
            <a:off x="4846638" y="1941513"/>
            <a:ext cx="771525" cy="1006475"/>
          </a:xfrm>
          <a:custGeom>
            <a:avLst/>
            <a:gdLst>
              <a:gd name="T0" fmla="*/ 31 w 62"/>
              <a:gd name="T1" fmla="*/ 0 h 90"/>
              <a:gd name="T2" fmla="*/ 53 w 62"/>
              <a:gd name="T3" fmla="*/ 9 h 90"/>
              <a:gd name="T4" fmla="*/ 62 w 62"/>
              <a:gd name="T5" fmla="*/ 30 h 90"/>
              <a:gd name="T6" fmla="*/ 53 w 62"/>
              <a:gd name="T7" fmla="*/ 52 h 90"/>
              <a:gd name="T8" fmla="*/ 32 w 62"/>
              <a:gd name="T9" fmla="*/ 90 h 90"/>
              <a:gd name="T10" fmla="*/ 9 w 62"/>
              <a:gd name="T11" fmla="*/ 52 h 90"/>
              <a:gd name="T12" fmla="*/ 0 w 62"/>
              <a:gd name="T13" fmla="*/ 30 h 90"/>
              <a:gd name="T14" fmla="*/ 9 w 62"/>
              <a:gd name="T15" fmla="*/ 9 h 90"/>
              <a:gd name="T16" fmla="*/ 31 w 62"/>
              <a:gd name="T17" fmla="*/ 0 h 90"/>
              <a:gd name="T18" fmla="*/ 44 w 62"/>
              <a:gd name="T19" fmla="*/ 18 h 90"/>
              <a:gd name="T20" fmla="*/ 31 w 62"/>
              <a:gd name="T21" fmla="*/ 12 h 90"/>
              <a:gd name="T22" fmla="*/ 18 w 62"/>
              <a:gd name="T23" fmla="*/ 18 h 90"/>
              <a:gd name="T24" fmla="*/ 13 w 62"/>
              <a:gd name="T25" fmla="*/ 30 h 90"/>
              <a:gd name="T26" fmla="*/ 18 w 62"/>
              <a:gd name="T27" fmla="*/ 43 h 90"/>
              <a:gd name="T28" fmla="*/ 31 w 62"/>
              <a:gd name="T29" fmla="*/ 49 h 90"/>
              <a:gd name="T30" fmla="*/ 44 w 62"/>
              <a:gd name="T31" fmla="*/ 43 h 90"/>
              <a:gd name="T32" fmla="*/ 49 w 62"/>
              <a:gd name="T33" fmla="*/ 30 h 90"/>
              <a:gd name="T34" fmla="*/ 44 w 62"/>
              <a:gd name="T35" fmla="*/ 1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90">
                <a:moveTo>
                  <a:pt x="31" y="0"/>
                </a:moveTo>
                <a:cubicBezTo>
                  <a:pt x="39" y="0"/>
                  <a:pt x="47" y="3"/>
                  <a:pt x="53" y="9"/>
                </a:cubicBezTo>
                <a:cubicBezTo>
                  <a:pt x="58" y="14"/>
                  <a:pt x="62" y="22"/>
                  <a:pt x="62" y="30"/>
                </a:cubicBezTo>
                <a:cubicBezTo>
                  <a:pt x="62" y="39"/>
                  <a:pt x="58" y="47"/>
                  <a:pt x="53" y="52"/>
                </a:cubicBezTo>
                <a:cubicBezTo>
                  <a:pt x="32" y="90"/>
                  <a:pt x="32" y="90"/>
                  <a:pt x="32" y="90"/>
                </a:cubicBezTo>
                <a:cubicBezTo>
                  <a:pt x="32" y="90"/>
                  <a:pt x="15" y="62"/>
                  <a:pt x="9" y="52"/>
                </a:cubicBezTo>
                <a:cubicBezTo>
                  <a:pt x="3" y="46"/>
                  <a:pt x="0" y="39"/>
                  <a:pt x="0" y="30"/>
                </a:cubicBezTo>
                <a:cubicBezTo>
                  <a:pt x="0" y="22"/>
                  <a:pt x="4" y="14"/>
                  <a:pt x="9" y="9"/>
                </a:cubicBezTo>
                <a:cubicBezTo>
                  <a:pt x="15" y="3"/>
                  <a:pt x="22" y="0"/>
                  <a:pt x="31" y="0"/>
                </a:cubicBezTo>
                <a:close/>
                <a:moveTo>
                  <a:pt x="44" y="18"/>
                </a:moveTo>
                <a:cubicBezTo>
                  <a:pt x="40" y="14"/>
                  <a:pt x="36" y="12"/>
                  <a:pt x="31" y="12"/>
                </a:cubicBezTo>
                <a:cubicBezTo>
                  <a:pt x="26" y="12"/>
                  <a:pt x="21" y="14"/>
                  <a:pt x="18" y="18"/>
                </a:cubicBezTo>
                <a:cubicBezTo>
                  <a:pt x="15" y="21"/>
                  <a:pt x="13" y="25"/>
                  <a:pt x="13" y="30"/>
                </a:cubicBezTo>
                <a:cubicBezTo>
                  <a:pt x="13" y="35"/>
                  <a:pt x="15" y="40"/>
                  <a:pt x="18" y="43"/>
                </a:cubicBezTo>
                <a:cubicBezTo>
                  <a:pt x="21" y="47"/>
                  <a:pt x="26" y="49"/>
                  <a:pt x="31" y="49"/>
                </a:cubicBezTo>
                <a:cubicBezTo>
                  <a:pt x="36" y="49"/>
                  <a:pt x="40" y="47"/>
                  <a:pt x="44" y="43"/>
                </a:cubicBezTo>
                <a:cubicBezTo>
                  <a:pt x="47" y="40"/>
                  <a:pt x="49" y="35"/>
                  <a:pt x="49" y="30"/>
                </a:cubicBezTo>
                <a:cubicBezTo>
                  <a:pt x="49" y="25"/>
                  <a:pt x="47" y="21"/>
                  <a:pt x="44" y="18"/>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17"/>
          <p:cNvSpPr>
            <a:spLocks noEditPoints="1" noChangeArrowheads="1"/>
          </p:cNvSpPr>
          <p:nvPr/>
        </p:nvSpPr>
        <p:spPr bwMode="auto">
          <a:xfrm>
            <a:off x="8089900" y="1941513"/>
            <a:ext cx="771525" cy="1006475"/>
          </a:xfrm>
          <a:custGeom>
            <a:avLst/>
            <a:gdLst>
              <a:gd name="T0" fmla="*/ 31 w 62"/>
              <a:gd name="T1" fmla="*/ 0 h 90"/>
              <a:gd name="T2" fmla="*/ 53 w 62"/>
              <a:gd name="T3" fmla="*/ 9 h 90"/>
              <a:gd name="T4" fmla="*/ 62 w 62"/>
              <a:gd name="T5" fmla="*/ 30 h 90"/>
              <a:gd name="T6" fmla="*/ 53 w 62"/>
              <a:gd name="T7" fmla="*/ 52 h 90"/>
              <a:gd name="T8" fmla="*/ 32 w 62"/>
              <a:gd name="T9" fmla="*/ 90 h 90"/>
              <a:gd name="T10" fmla="*/ 9 w 62"/>
              <a:gd name="T11" fmla="*/ 52 h 90"/>
              <a:gd name="T12" fmla="*/ 0 w 62"/>
              <a:gd name="T13" fmla="*/ 30 h 90"/>
              <a:gd name="T14" fmla="*/ 9 w 62"/>
              <a:gd name="T15" fmla="*/ 9 h 90"/>
              <a:gd name="T16" fmla="*/ 31 w 62"/>
              <a:gd name="T17" fmla="*/ 0 h 90"/>
              <a:gd name="T18" fmla="*/ 44 w 62"/>
              <a:gd name="T19" fmla="*/ 18 h 90"/>
              <a:gd name="T20" fmla="*/ 31 w 62"/>
              <a:gd name="T21" fmla="*/ 12 h 90"/>
              <a:gd name="T22" fmla="*/ 18 w 62"/>
              <a:gd name="T23" fmla="*/ 18 h 90"/>
              <a:gd name="T24" fmla="*/ 13 w 62"/>
              <a:gd name="T25" fmla="*/ 30 h 90"/>
              <a:gd name="T26" fmla="*/ 18 w 62"/>
              <a:gd name="T27" fmla="*/ 43 h 90"/>
              <a:gd name="T28" fmla="*/ 31 w 62"/>
              <a:gd name="T29" fmla="*/ 49 h 90"/>
              <a:gd name="T30" fmla="*/ 44 w 62"/>
              <a:gd name="T31" fmla="*/ 43 h 90"/>
              <a:gd name="T32" fmla="*/ 49 w 62"/>
              <a:gd name="T33" fmla="*/ 30 h 90"/>
              <a:gd name="T34" fmla="*/ 44 w 62"/>
              <a:gd name="T35" fmla="*/ 1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90">
                <a:moveTo>
                  <a:pt x="31" y="0"/>
                </a:moveTo>
                <a:cubicBezTo>
                  <a:pt x="39" y="0"/>
                  <a:pt x="47" y="3"/>
                  <a:pt x="53" y="9"/>
                </a:cubicBezTo>
                <a:cubicBezTo>
                  <a:pt x="58" y="14"/>
                  <a:pt x="62" y="22"/>
                  <a:pt x="62" y="30"/>
                </a:cubicBezTo>
                <a:cubicBezTo>
                  <a:pt x="62" y="39"/>
                  <a:pt x="58" y="47"/>
                  <a:pt x="53" y="52"/>
                </a:cubicBezTo>
                <a:cubicBezTo>
                  <a:pt x="32" y="90"/>
                  <a:pt x="32" y="90"/>
                  <a:pt x="32" y="90"/>
                </a:cubicBezTo>
                <a:cubicBezTo>
                  <a:pt x="32" y="90"/>
                  <a:pt x="15" y="62"/>
                  <a:pt x="9" y="52"/>
                </a:cubicBezTo>
                <a:cubicBezTo>
                  <a:pt x="3" y="46"/>
                  <a:pt x="0" y="39"/>
                  <a:pt x="0" y="30"/>
                </a:cubicBezTo>
                <a:cubicBezTo>
                  <a:pt x="0" y="22"/>
                  <a:pt x="4" y="14"/>
                  <a:pt x="9" y="9"/>
                </a:cubicBezTo>
                <a:cubicBezTo>
                  <a:pt x="15" y="3"/>
                  <a:pt x="22" y="0"/>
                  <a:pt x="31" y="0"/>
                </a:cubicBezTo>
                <a:close/>
                <a:moveTo>
                  <a:pt x="44" y="18"/>
                </a:moveTo>
                <a:cubicBezTo>
                  <a:pt x="40" y="14"/>
                  <a:pt x="36" y="12"/>
                  <a:pt x="31" y="12"/>
                </a:cubicBezTo>
                <a:cubicBezTo>
                  <a:pt x="26" y="12"/>
                  <a:pt x="21" y="14"/>
                  <a:pt x="18" y="18"/>
                </a:cubicBezTo>
                <a:cubicBezTo>
                  <a:pt x="15" y="21"/>
                  <a:pt x="13" y="25"/>
                  <a:pt x="13" y="30"/>
                </a:cubicBezTo>
                <a:cubicBezTo>
                  <a:pt x="13" y="35"/>
                  <a:pt x="15" y="40"/>
                  <a:pt x="18" y="43"/>
                </a:cubicBezTo>
                <a:cubicBezTo>
                  <a:pt x="21" y="47"/>
                  <a:pt x="26" y="49"/>
                  <a:pt x="31" y="49"/>
                </a:cubicBezTo>
                <a:cubicBezTo>
                  <a:pt x="36" y="49"/>
                  <a:pt x="40" y="47"/>
                  <a:pt x="44" y="43"/>
                </a:cubicBezTo>
                <a:cubicBezTo>
                  <a:pt x="47" y="40"/>
                  <a:pt x="49" y="35"/>
                  <a:pt x="49" y="30"/>
                </a:cubicBezTo>
                <a:cubicBezTo>
                  <a:pt x="49" y="25"/>
                  <a:pt x="47" y="21"/>
                  <a:pt x="44" y="18"/>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六边形 26"/>
          <p:cNvSpPr>
            <a:spLocks noChangeArrowheads="1"/>
          </p:cNvSpPr>
          <p:nvPr/>
        </p:nvSpPr>
        <p:spPr bwMode="auto">
          <a:xfrm rot="5400000">
            <a:off x="3446463" y="2863850"/>
            <a:ext cx="330200" cy="285750"/>
          </a:xfrm>
          <a:prstGeom prst="hexagon">
            <a:avLst>
              <a:gd name="adj" fmla="val 24903"/>
              <a:gd name="vf" fmla="val 11547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a:p>
        </p:txBody>
      </p:sp>
      <p:sp>
        <p:nvSpPr>
          <p:cNvPr id="30" name="文本框 29"/>
          <p:cNvSpPr txBox="1">
            <a:spLocks noChangeArrowheads="1"/>
          </p:cNvSpPr>
          <p:nvPr/>
        </p:nvSpPr>
        <p:spPr bwMode="auto">
          <a:xfrm>
            <a:off x="2849563" y="2041525"/>
            <a:ext cx="15224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i="1">
                <a:solidFill>
                  <a:srgbClr val="197519"/>
                </a:solidFill>
              </a:rPr>
              <a:t>2011</a:t>
            </a:r>
            <a:endParaRPr lang="zh-CN" altLang="en-US" sz="3600" b="1" i="1">
              <a:solidFill>
                <a:srgbClr val="197519"/>
              </a:solidFill>
              <a:ea typeface="方正粗倩简体" pitchFamily="65" charset="-122"/>
            </a:endParaRPr>
          </a:p>
        </p:txBody>
      </p:sp>
      <p:sp>
        <p:nvSpPr>
          <p:cNvPr id="28" name="六边形 27"/>
          <p:cNvSpPr>
            <a:spLocks noChangeArrowheads="1"/>
          </p:cNvSpPr>
          <p:nvPr/>
        </p:nvSpPr>
        <p:spPr bwMode="auto">
          <a:xfrm rot="5400000">
            <a:off x="6689725" y="2863850"/>
            <a:ext cx="330200" cy="285750"/>
          </a:xfrm>
          <a:prstGeom prst="hexagon">
            <a:avLst>
              <a:gd name="adj" fmla="val 24903"/>
              <a:gd name="vf" fmla="val 11547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a:p>
        </p:txBody>
      </p:sp>
      <p:sp>
        <p:nvSpPr>
          <p:cNvPr id="31" name="文本框 30"/>
          <p:cNvSpPr txBox="1">
            <a:spLocks noChangeArrowheads="1"/>
          </p:cNvSpPr>
          <p:nvPr/>
        </p:nvSpPr>
        <p:spPr bwMode="auto">
          <a:xfrm>
            <a:off x="6092825" y="2035175"/>
            <a:ext cx="15224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i="1">
                <a:solidFill>
                  <a:srgbClr val="197519"/>
                </a:solidFill>
              </a:rPr>
              <a:t>2013</a:t>
            </a:r>
            <a:endParaRPr lang="zh-CN" altLang="en-US" sz="3600" b="1" i="1">
              <a:solidFill>
                <a:srgbClr val="197519"/>
              </a:solidFill>
              <a:ea typeface="方正粗倩简体" pitchFamily="65" charset="-122"/>
            </a:endParaRPr>
          </a:p>
        </p:txBody>
      </p:sp>
      <p:sp>
        <p:nvSpPr>
          <p:cNvPr id="29" name="六边形 28"/>
          <p:cNvSpPr>
            <a:spLocks noChangeArrowheads="1"/>
          </p:cNvSpPr>
          <p:nvPr/>
        </p:nvSpPr>
        <p:spPr bwMode="auto">
          <a:xfrm rot="5400000">
            <a:off x="9931400" y="2863850"/>
            <a:ext cx="330200" cy="285750"/>
          </a:xfrm>
          <a:prstGeom prst="hexagon">
            <a:avLst>
              <a:gd name="adj" fmla="val 24903"/>
              <a:gd name="vf" fmla="val 11547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a:p>
        </p:txBody>
      </p:sp>
      <p:sp>
        <p:nvSpPr>
          <p:cNvPr id="32" name="文本框 31"/>
          <p:cNvSpPr txBox="1">
            <a:spLocks noChangeArrowheads="1"/>
          </p:cNvSpPr>
          <p:nvPr/>
        </p:nvSpPr>
        <p:spPr bwMode="auto">
          <a:xfrm>
            <a:off x="9336088" y="2035175"/>
            <a:ext cx="15224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i="1" dirty="0">
                <a:solidFill>
                  <a:srgbClr val="197519"/>
                </a:solidFill>
              </a:rPr>
              <a:t>2017</a:t>
            </a:r>
            <a:endParaRPr lang="zh-CN" altLang="en-US" sz="3600" b="1" i="1" dirty="0">
              <a:solidFill>
                <a:srgbClr val="197519"/>
              </a:solidFill>
              <a:ea typeface="方正粗倩简体" pitchFamily="65" charset="-122"/>
            </a:endParaRPr>
          </a:p>
        </p:txBody>
      </p:sp>
      <p:grpSp>
        <p:nvGrpSpPr>
          <p:cNvPr id="127" name="Group 101"/>
          <p:cNvGrpSpPr>
            <a:grpSpLocks noChangeAspect="1"/>
          </p:cNvGrpSpPr>
          <p:nvPr/>
        </p:nvGrpSpPr>
        <p:grpSpPr bwMode="auto">
          <a:xfrm>
            <a:off x="1066803" y="3496221"/>
            <a:ext cx="709613" cy="1881365"/>
            <a:chOff x="679" y="2526"/>
            <a:chExt cx="433" cy="1148"/>
          </a:xfrm>
          <a:solidFill>
            <a:schemeClr val="accent1"/>
          </a:solidFill>
        </p:grpSpPr>
        <p:sp>
          <p:nvSpPr>
            <p:cNvPr id="129" name="Freeform 102"/>
            <p:cNvSpPr/>
            <p:nvPr/>
          </p:nvSpPr>
          <p:spPr bwMode="auto">
            <a:xfrm>
              <a:off x="784" y="2526"/>
              <a:ext cx="162" cy="181"/>
            </a:xfrm>
            <a:custGeom>
              <a:avLst/>
              <a:gdLst>
                <a:gd name="T0" fmla="*/ 33 w 67"/>
                <a:gd name="T1" fmla="*/ 76 h 76"/>
                <a:gd name="T2" fmla="*/ 32 w 67"/>
                <a:gd name="T3" fmla="*/ 75 h 76"/>
                <a:gd name="T4" fmla="*/ 6 w 67"/>
                <a:gd name="T5" fmla="*/ 61 h 76"/>
                <a:gd name="T6" fmla="*/ 7 w 67"/>
                <a:gd name="T7" fmla="*/ 59 h 76"/>
                <a:gd name="T8" fmla="*/ 5 w 67"/>
                <a:gd name="T9" fmla="*/ 51 h 76"/>
                <a:gd name="T10" fmla="*/ 2 w 67"/>
                <a:gd name="T11" fmla="*/ 44 h 76"/>
                <a:gd name="T12" fmla="*/ 0 w 67"/>
                <a:gd name="T13" fmla="*/ 36 h 76"/>
                <a:gd name="T14" fmla="*/ 0 w 67"/>
                <a:gd name="T15" fmla="*/ 28 h 76"/>
                <a:gd name="T16" fmla="*/ 1 w 67"/>
                <a:gd name="T17" fmla="*/ 21 h 76"/>
                <a:gd name="T18" fmla="*/ 6 w 67"/>
                <a:gd name="T19" fmla="*/ 16 h 76"/>
                <a:gd name="T20" fmla="*/ 6 w 67"/>
                <a:gd name="T21" fmla="*/ 15 h 76"/>
                <a:gd name="T22" fmla="*/ 7 w 67"/>
                <a:gd name="T23" fmla="*/ 10 h 76"/>
                <a:gd name="T24" fmla="*/ 11 w 67"/>
                <a:gd name="T25" fmla="*/ 4 h 76"/>
                <a:gd name="T26" fmla="*/ 29 w 67"/>
                <a:gd name="T27" fmla="*/ 0 h 76"/>
                <a:gd name="T28" fmla="*/ 40 w 67"/>
                <a:gd name="T29" fmla="*/ 0 h 76"/>
                <a:gd name="T30" fmla="*/ 52 w 67"/>
                <a:gd name="T31" fmla="*/ 5 h 76"/>
                <a:gd name="T32" fmla="*/ 61 w 67"/>
                <a:gd name="T33" fmla="*/ 13 h 76"/>
                <a:gd name="T34" fmla="*/ 67 w 67"/>
                <a:gd name="T35" fmla="*/ 20 h 76"/>
                <a:gd name="T36" fmla="*/ 62 w 67"/>
                <a:gd name="T37" fmla="*/ 20 h 76"/>
                <a:gd name="T38" fmla="*/ 63 w 67"/>
                <a:gd name="T39" fmla="*/ 24 h 76"/>
                <a:gd name="T40" fmla="*/ 63 w 67"/>
                <a:gd name="T41" fmla="*/ 24 h 76"/>
                <a:gd name="T42" fmla="*/ 56 w 67"/>
                <a:gd name="T43" fmla="*/ 25 h 76"/>
                <a:gd name="T44" fmla="*/ 58 w 67"/>
                <a:gd name="T45" fmla="*/ 33 h 76"/>
                <a:gd name="T46" fmla="*/ 56 w 67"/>
                <a:gd name="T47" fmla="*/ 41 h 76"/>
                <a:gd name="T48" fmla="*/ 55 w 67"/>
                <a:gd name="T49" fmla="*/ 45 h 76"/>
                <a:gd name="T50" fmla="*/ 55 w 67"/>
                <a:gd name="T51" fmla="*/ 48 h 76"/>
                <a:gd name="T52" fmla="*/ 56 w 67"/>
                <a:gd name="T53" fmla="*/ 52 h 76"/>
                <a:gd name="T54" fmla="*/ 57 w 67"/>
                <a:gd name="T55" fmla="*/ 57 h 76"/>
                <a:gd name="T56" fmla="*/ 50 w 67"/>
                <a:gd name="T57" fmla="*/ 57 h 76"/>
                <a:gd name="T58" fmla="*/ 50 w 67"/>
                <a:gd name="T59" fmla="*/ 61 h 76"/>
                <a:gd name="T60" fmla="*/ 47 w 67"/>
                <a:gd name="T61" fmla="*/ 62 h 76"/>
                <a:gd name="T62" fmla="*/ 47 w 67"/>
                <a:gd name="T63" fmla="*/ 64 h 76"/>
                <a:gd name="T64" fmla="*/ 43 w 67"/>
                <a:gd name="T65" fmla="*/ 69 h 76"/>
                <a:gd name="T66" fmla="*/ 43 w 67"/>
                <a:gd name="T67" fmla="*/ 71 h 76"/>
                <a:gd name="T68" fmla="*/ 39 w 67"/>
                <a:gd name="T69" fmla="*/ 72 h 76"/>
                <a:gd name="T70" fmla="*/ 35 w 67"/>
                <a:gd name="T71" fmla="*/ 72 h 76"/>
                <a:gd name="T72" fmla="*/ 33 w 67"/>
                <a:gd name="T7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7" h="76">
                  <a:moveTo>
                    <a:pt x="33" y="76"/>
                  </a:moveTo>
                  <a:cubicBezTo>
                    <a:pt x="32" y="75"/>
                    <a:pt x="32" y="75"/>
                    <a:pt x="32" y="75"/>
                  </a:cubicBezTo>
                  <a:cubicBezTo>
                    <a:pt x="23" y="68"/>
                    <a:pt x="14" y="63"/>
                    <a:pt x="6" y="61"/>
                  </a:cubicBezTo>
                  <a:cubicBezTo>
                    <a:pt x="7" y="59"/>
                    <a:pt x="7" y="59"/>
                    <a:pt x="7" y="59"/>
                  </a:cubicBezTo>
                  <a:cubicBezTo>
                    <a:pt x="6" y="58"/>
                    <a:pt x="5" y="55"/>
                    <a:pt x="5" y="51"/>
                  </a:cubicBezTo>
                  <a:cubicBezTo>
                    <a:pt x="2" y="44"/>
                    <a:pt x="2" y="44"/>
                    <a:pt x="2" y="44"/>
                  </a:cubicBezTo>
                  <a:cubicBezTo>
                    <a:pt x="2" y="43"/>
                    <a:pt x="1" y="41"/>
                    <a:pt x="0" y="36"/>
                  </a:cubicBezTo>
                  <a:cubicBezTo>
                    <a:pt x="0" y="28"/>
                    <a:pt x="0" y="28"/>
                    <a:pt x="0" y="28"/>
                  </a:cubicBezTo>
                  <a:cubicBezTo>
                    <a:pt x="0" y="25"/>
                    <a:pt x="0" y="22"/>
                    <a:pt x="1" y="21"/>
                  </a:cubicBezTo>
                  <a:cubicBezTo>
                    <a:pt x="6" y="16"/>
                    <a:pt x="6" y="16"/>
                    <a:pt x="6" y="16"/>
                  </a:cubicBezTo>
                  <a:cubicBezTo>
                    <a:pt x="6" y="15"/>
                    <a:pt x="6" y="15"/>
                    <a:pt x="6" y="15"/>
                  </a:cubicBezTo>
                  <a:cubicBezTo>
                    <a:pt x="7" y="10"/>
                    <a:pt x="7" y="10"/>
                    <a:pt x="7" y="10"/>
                  </a:cubicBezTo>
                  <a:cubicBezTo>
                    <a:pt x="8" y="7"/>
                    <a:pt x="9" y="5"/>
                    <a:pt x="11" y="4"/>
                  </a:cubicBezTo>
                  <a:cubicBezTo>
                    <a:pt x="14" y="1"/>
                    <a:pt x="20" y="0"/>
                    <a:pt x="29" y="0"/>
                  </a:cubicBezTo>
                  <a:cubicBezTo>
                    <a:pt x="40" y="0"/>
                    <a:pt x="40" y="0"/>
                    <a:pt x="40" y="0"/>
                  </a:cubicBezTo>
                  <a:cubicBezTo>
                    <a:pt x="45" y="1"/>
                    <a:pt x="49" y="3"/>
                    <a:pt x="52" y="5"/>
                  </a:cubicBezTo>
                  <a:cubicBezTo>
                    <a:pt x="61" y="13"/>
                    <a:pt x="61" y="13"/>
                    <a:pt x="61" y="13"/>
                  </a:cubicBezTo>
                  <a:cubicBezTo>
                    <a:pt x="64" y="16"/>
                    <a:pt x="66" y="18"/>
                    <a:pt x="67" y="20"/>
                  </a:cubicBezTo>
                  <a:cubicBezTo>
                    <a:pt x="62" y="20"/>
                    <a:pt x="62" y="20"/>
                    <a:pt x="62" y="20"/>
                  </a:cubicBezTo>
                  <a:cubicBezTo>
                    <a:pt x="63" y="24"/>
                    <a:pt x="63" y="24"/>
                    <a:pt x="63" y="24"/>
                  </a:cubicBezTo>
                  <a:cubicBezTo>
                    <a:pt x="63" y="24"/>
                    <a:pt x="63" y="24"/>
                    <a:pt x="63" y="24"/>
                  </a:cubicBezTo>
                  <a:cubicBezTo>
                    <a:pt x="56" y="25"/>
                    <a:pt x="56" y="25"/>
                    <a:pt x="56" y="25"/>
                  </a:cubicBezTo>
                  <a:cubicBezTo>
                    <a:pt x="58" y="33"/>
                    <a:pt x="58" y="33"/>
                    <a:pt x="58" y="33"/>
                  </a:cubicBezTo>
                  <a:cubicBezTo>
                    <a:pt x="58" y="37"/>
                    <a:pt x="57" y="40"/>
                    <a:pt x="56" y="41"/>
                  </a:cubicBezTo>
                  <a:cubicBezTo>
                    <a:pt x="55" y="42"/>
                    <a:pt x="55" y="44"/>
                    <a:pt x="55" y="45"/>
                  </a:cubicBezTo>
                  <a:cubicBezTo>
                    <a:pt x="55" y="48"/>
                    <a:pt x="55" y="48"/>
                    <a:pt x="55" y="48"/>
                  </a:cubicBezTo>
                  <a:cubicBezTo>
                    <a:pt x="56" y="52"/>
                    <a:pt x="56" y="52"/>
                    <a:pt x="56" y="52"/>
                  </a:cubicBezTo>
                  <a:cubicBezTo>
                    <a:pt x="57" y="57"/>
                    <a:pt x="57" y="57"/>
                    <a:pt x="57" y="57"/>
                  </a:cubicBezTo>
                  <a:cubicBezTo>
                    <a:pt x="50" y="57"/>
                    <a:pt x="50" y="57"/>
                    <a:pt x="50" y="57"/>
                  </a:cubicBezTo>
                  <a:cubicBezTo>
                    <a:pt x="50" y="61"/>
                    <a:pt x="50" y="61"/>
                    <a:pt x="50" y="61"/>
                  </a:cubicBezTo>
                  <a:cubicBezTo>
                    <a:pt x="47" y="62"/>
                    <a:pt x="47" y="62"/>
                    <a:pt x="47" y="62"/>
                  </a:cubicBezTo>
                  <a:cubicBezTo>
                    <a:pt x="47" y="64"/>
                    <a:pt x="47" y="64"/>
                    <a:pt x="47" y="64"/>
                  </a:cubicBezTo>
                  <a:cubicBezTo>
                    <a:pt x="44" y="65"/>
                    <a:pt x="43" y="67"/>
                    <a:pt x="43" y="69"/>
                  </a:cubicBezTo>
                  <a:cubicBezTo>
                    <a:pt x="43" y="71"/>
                    <a:pt x="43" y="71"/>
                    <a:pt x="43" y="71"/>
                  </a:cubicBezTo>
                  <a:cubicBezTo>
                    <a:pt x="39" y="72"/>
                    <a:pt x="39" y="72"/>
                    <a:pt x="39" y="72"/>
                  </a:cubicBezTo>
                  <a:cubicBezTo>
                    <a:pt x="35" y="72"/>
                    <a:pt x="35" y="72"/>
                    <a:pt x="35" y="72"/>
                  </a:cubicBezTo>
                  <a:cubicBezTo>
                    <a:pt x="34" y="72"/>
                    <a:pt x="33" y="74"/>
                    <a:pt x="33"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30" name="Freeform 103"/>
            <p:cNvSpPr/>
            <p:nvPr/>
          </p:nvSpPr>
          <p:spPr bwMode="auto">
            <a:xfrm>
              <a:off x="861" y="2726"/>
              <a:ext cx="37" cy="71"/>
            </a:xfrm>
            <a:custGeom>
              <a:avLst/>
              <a:gdLst>
                <a:gd name="T0" fmla="*/ 4 w 15"/>
                <a:gd name="T1" fmla="*/ 1 h 30"/>
                <a:gd name="T2" fmla="*/ 4 w 15"/>
                <a:gd name="T3" fmla="*/ 0 h 30"/>
                <a:gd name="T4" fmla="*/ 5 w 15"/>
                <a:gd name="T5" fmla="*/ 7 h 30"/>
                <a:gd name="T6" fmla="*/ 10 w 15"/>
                <a:gd name="T7" fmla="*/ 16 h 30"/>
                <a:gd name="T8" fmla="*/ 15 w 15"/>
                <a:gd name="T9" fmla="*/ 30 h 30"/>
                <a:gd name="T10" fmla="*/ 14 w 15"/>
                <a:gd name="T11" fmla="*/ 28 h 30"/>
                <a:gd name="T12" fmla="*/ 13 w 15"/>
                <a:gd name="T13" fmla="*/ 27 h 30"/>
                <a:gd name="T14" fmla="*/ 3 w 15"/>
                <a:gd name="T15" fmla="*/ 7 h 30"/>
                <a:gd name="T16" fmla="*/ 0 w 15"/>
                <a:gd name="T17" fmla="*/ 6 h 30"/>
                <a:gd name="T18" fmla="*/ 0 w 15"/>
                <a:gd name="T19" fmla="*/ 5 h 30"/>
                <a:gd name="T20" fmla="*/ 4 w 15"/>
                <a:gd name="T21"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30">
                  <a:moveTo>
                    <a:pt x="4" y="1"/>
                  </a:moveTo>
                  <a:cubicBezTo>
                    <a:pt x="4" y="0"/>
                    <a:pt x="4" y="0"/>
                    <a:pt x="4" y="0"/>
                  </a:cubicBezTo>
                  <a:cubicBezTo>
                    <a:pt x="7" y="3"/>
                    <a:pt x="7" y="5"/>
                    <a:pt x="5" y="7"/>
                  </a:cubicBezTo>
                  <a:cubicBezTo>
                    <a:pt x="7" y="8"/>
                    <a:pt x="8" y="11"/>
                    <a:pt x="10" y="16"/>
                  </a:cubicBezTo>
                  <a:cubicBezTo>
                    <a:pt x="15" y="30"/>
                    <a:pt x="15" y="30"/>
                    <a:pt x="15" y="30"/>
                  </a:cubicBezTo>
                  <a:cubicBezTo>
                    <a:pt x="14" y="28"/>
                    <a:pt x="14" y="28"/>
                    <a:pt x="14" y="28"/>
                  </a:cubicBezTo>
                  <a:cubicBezTo>
                    <a:pt x="13" y="27"/>
                    <a:pt x="13" y="27"/>
                    <a:pt x="13" y="27"/>
                  </a:cubicBezTo>
                  <a:cubicBezTo>
                    <a:pt x="9" y="22"/>
                    <a:pt x="6" y="16"/>
                    <a:pt x="3" y="7"/>
                  </a:cubicBezTo>
                  <a:cubicBezTo>
                    <a:pt x="0" y="6"/>
                    <a:pt x="0" y="6"/>
                    <a:pt x="0" y="6"/>
                  </a:cubicBezTo>
                  <a:cubicBezTo>
                    <a:pt x="0" y="5"/>
                    <a:pt x="0" y="5"/>
                    <a:pt x="0" y="5"/>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31" name="Freeform 104"/>
            <p:cNvSpPr/>
            <p:nvPr/>
          </p:nvSpPr>
          <p:spPr bwMode="auto">
            <a:xfrm>
              <a:off x="784" y="2680"/>
              <a:ext cx="138" cy="212"/>
            </a:xfrm>
            <a:custGeom>
              <a:avLst/>
              <a:gdLst>
                <a:gd name="T0" fmla="*/ 45 w 57"/>
                <a:gd name="T1" fmla="*/ 46 h 89"/>
                <a:gd name="T2" fmla="*/ 45 w 57"/>
                <a:gd name="T3" fmla="*/ 47 h 89"/>
                <a:gd name="T4" fmla="*/ 47 w 57"/>
                <a:gd name="T5" fmla="*/ 48 h 89"/>
                <a:gd name="T6" fmla="*/ 47 w 57"/>
                <a:gd name="T7" fmla="*/ 49 h 89"/>
                <a:gd name="T8" fmla="*/ 48 w 57"/>
                <a:gd name="T9" fmla="*/ 50 h 89"/>
                <a:gd name="T10" fmla="*/ 50 w 57"/>
                <a:gd name="T11" fmla="*/ 54 h 89"/>
                <a:gd name="T12" fmla="*/ 56 w 57"/>
                <a:gd name="T13" fmla="*/ 64 h 89"/>
                <a:gd name="T14" fmla="*/ 57 w 57"/>
                <a:gd name="T15" fmla="*/ 89 h 89"/>
                <a:gd name="T16" fmla="*/ 50 w 57"/>
                <a:gd name="T17" fmla="*/ 69 h 89"/>
                <a:gd name="T18" fmla="*/ 46 w 57"/>
                <a:gd name="T19" fmla="*/ 61 h 89"/>
                <a:gd name="T20" fmla="*/ 41 w 57"/>
                <a:gd name="T21" fmla="*/ 55 h 89"/>
                <a:gd name="T22" fmla="*/ 39 w 57"/>
                <a:gd name="T23" fmla="*/ 47 h 89"/>
                <a:gd name="T24" fmla="*/ 27 w 57"/>
                <a:gd name="T25" fmla="*/ 39 h 89"/>
                <a:gd name="T26" fmla="*/ 27 w 57"/>
                <a:gd name="T27" fmla="*/ 39 h 89"/>
                <a:gd name="T28" fmla="*/ 0 w 57"/>
                <a:gd name="T29" fmla="*/ 2 h 89"/>
                <a:gd name="T30" fmla="*/ 0 w 57"/>
                <a:gd name="T31" fmla="*/ 2 h 89"/>
                <a:gd name="T32" fmla="*/ 1 w 57"/>
                <a:gd name="T33" fmla="*/ 0 h 89"/>
                <a:gd name="T34" fmla="*/ 17 w 57"/>
                <a:gd name="T35" fmla="*/ 9 h 89"/>
                <a:gd name="T36" fmla="*/ 18 w 57"/>
                <a:gd name="T37" fmla="*/ 9 h 89"/>
                <a:gd name="T38" fmla="*/ 31 w 57"/>
                <a:gd name="T39" fmla="*/ 26 h 89"/>
                <a:gd name="T40" fmla="*/ 32 w 57"/>
                <a:gd name="T41" fmla="*/ 26 h 89"/>
                <a:gd name="T42" fmla="*/ 41 w 57"/>
                <a:gd name="T43" fmla="*/ 43 h 89"/>
                <a:gd name="T44" fmla="*/ 45 w 57"/>
                <a:gd name="T45" fmla="*/ 4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45" y="46"/>
                  </a:moveTo>
                  <a:cubicBezTo>
                    <a:pt x="45" y="47"/>
                    <a:pt x="45" y="47"/>
                    <a:pt x="45" y="47"/>
                  </a:cubicBezTo>
                  <a:cubicBezTo>
                    <a:pt x="47" y="48"/>
                    <a:pt x="47" y="48"/>
                    <a:pt x="47" y="48"/>
                  </a:cubicBezTo>
                  <a:cubicBezTo>
                    <a:pt x="47" y="49"/>
                    <a:pt x="47" y="49"/>
                    <a:pt x="47" y="49"/>
                  </a:cubicBezTo>
                  <a:cubicBezTo>
                    <a:pt x="48" y="50"/>
                    <a:pt x="48" y="50"/>
                    <a:pt x="48" y="50"/>
                  </a:cubicBezTo>
                  <a:cubicBezTo>
                    <a:pt x="50" y="54"/>
                    <a:pt x="50" y="54"/>
                    <a:pt x="50" y="54"/>
                  </a:cubicBezTo>
                  <a:cubicBezTo>
                    <a:pt x="56" y="64"/>
                    <a:pt x="56" y="64"/>
                    <a:pt x="56" y="64"/>
                  </a:cubicBezTo>
                  <a:cubicBezTo>
                    <a:pt x="57" y="89"/>
                    <a:pt x="57" y="89"/>
                    <a:pt x="57" y="89"/>
                  </a:cubicBezTo>
                  <a:cubicBezTo>
                    <a:pt x="50" y="69"/>
                    <a:pt x="50" y="69"/>
                    <a:pt x="50" y="69"/>
                  </a:cubicBezTo>
                  <a:cubicBezTo>
                    <a:pt x="46" y="61"/>
                    <a:pt x="46" y="61"/>
                    <a:pt x="46" y="61"/>
                  </a:cubicBezTo>
                  <a:cubicBezTo>
                    <a:pt x="41" y="55"/>
                    <a:pt x="41" y="55"/>
                    <a:pt x="41" y="55"/>
                  </a:cubicBezTo>
                  <a:cubicBezTo>
                    <a:pt x="39" y="47"/>
                    <a:pt x="39" y="47"/>
                    <a:pt x="39" y="47"/>
                  </a:cubicBezTo>
                  <a:cubicBezTo>
                    <a:pt x="27" y="39"/>
                    <a:pt x="27" y="39"/>
                    <a:pt x="27" y="39"/>
                  </a:cubicBezTo>
                  <a:cubicBezTo>
                    <a:pt x="27" y="39"/>
                    <a:pt x="27" y="39"/>
                    <a:pt x="27" y="39"/>
                  </a:cubicBezTo>
                  <a:cubicBezTo>
                    <a:pt x="28" y="32"/>
                    <a:pt x="19" y="20"/>
                    <a:pt x="0" y="2"/>
                  </a:cubicBezTo>
                  <a:cubicBezTo>
                    <a:pt x="0" y="2"/>
                    <a:pt x="0" y="2"/>
                    <a:pt x="0" y="2"/>
                  </a:cubicBezTo>
                  <a:cubicBezTo>
                    <a:pt x="1" y="0"/>
                    <a:pt x="1" y="0"/>
                    <a:pt x="1" y="0"/>
                  </a:cubicBezTo>
                  <a:cubicBezTo>
                    <a:pt x="7" y="2"/>
                    <a:pt x="12" y="5"/>
                    <a:pt x="17" y="9"/>
                  </a:cubicBezTo>
                  <a:cubicBezTo>
                    <a:pt x="18" y="9"/>
                    <a:pt x="18" y="9"/>
                    <a:pt x="18" y="9"/>
                  </a:cubicBezTo>
                  <a:cubicBezTo>
                    <a:pt x="23" y="13"/>
                    <a:pt x="27" y="19"/>
                    <a:pt x="31" y="26"/>
                  </a:cubicBezTo>
                  <a:cubicBezTo>
                    <a:pt x="32" y="26"/>
                    <a:pt x="32" y="26"/>
                    <a:pt x="32" y="26"/>
                  </a:cubicBezTo>
                  <a:cubicBezTo>
                    <a:pt x="33" y="33"/>
                    <a:pt x="36" y="38"/>
                    <a:pt x="41" y="43"/>
                  </a:cubicBezTo>
                  <a:lnTo>
                    <a:pt x="45"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32" name="Freeform 105"/>
            <p:cNvSpPr/>
            <p:nvPr/>
          </p:nvSpPr>
          <p:spPr bwMode="auto">
            <a:xfrm>
              <a:off x="922" y="2854"/>
              <a:ext cx="101" cy="102"/>
            </a:xfrm>
            <a:custGeom>
              <a:avLst/>
              <a:gdLst>
                <a:gd name="T0" fmla="*/ 0 w 42"/>
                <a:gd name="T1" fmla="*/ 16 h 43"/>
                <a:gd name="T2" fmla="*/ 24 w 42"/>
                <a:gd name="T3" fmla="*/ 0 h 43"/>
                <a:gd name="T4" fmla="*/ 25 w 42"/>
                <a:gd name="T5" fmla="*/ 1 h 43"/>
                <a:gd name="T6" fmla="*/ 40 w 42"/>
                <a:gd name="T7" fmla="*/ 19 h 43"/>
                <a:gd name="T8" fmla="*/ 42 w 42"/>
                <a:gd name="T9" fmla="*/ 21 h 43"/>
                <a:gd name="T10" fmla="*/ 5 w 42"/>
                <a:gd name="T11" fmla="*/ 43 h 43"/>
                <a:gd name="T12" fmla="*/ 0 w 42"/>
                <a:gd name="T13" fmla="*/ 17 h 43"/>
                <a:gd name="T14" fmla="*/ 0 w 42"/>
                <a:gd name="T15" fmla="*/ 16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3">
                  <a:moveTo>
                    <a:pt x="0" y="16"/>
                  </a:moveTo>
                  <a:cubicBezTo>
                    <a:pt x="24" y="0"/>
                    <a:pt x="24" y="0"/>
                    <a:pt x="24" y="0"/>
                  </a:cubicBezTo>
                  <a:cubicBezTo>
                    <a:pt x="25" y="1"/>
                    <a:pt x="25" y="1"/>
                    <a:pt x="25" y="1"/>
                  </a:cubicBezTo>
                  <a:cubicBezTo>
                    <a:pt x="30" y="10"/>
                    <a:pt x="35" y="16"/>
                    <a:pt x="40" y="19"/>
                  </a:cubicBezTo>
                  <a:cubicBezTo>
                    <a:pt x="42" y="21"/>
                    <a:pt x="42" y="21"/>
                    <a:pt x="42" y="21"/>
                  </a:cubicBezTo>
                  <a:cubicBezTo>
                    <a:pt x="5" y="43"/>
                    <a:pt x="5" y="43"/>
                    <a:pt x="5" y="43"/>
                  </a:cubicBezTo>
                  <a:cubicBezTo>
                    <a:pt x="0" y="17"/>
                    <a:pt x="0" y="17"/>
                    <a:pt x="0" y="17"/>
                  </a:cubicBez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33" name="Freeform 106"/>
            <p:cNvSpPr/>
            <p:nvPr/>
          </p:nvSpPr>
          <p:spPr bwMode="auto">
            <a:xfrm>
              <a:off x="994" y="2802"/>
              <a:ext cx="62" cy="71"/>
            </a:xfrm>
            <a:custGeom>
              <a:avLst/>
              <a:gdLst>
                <a:gd name="T0" fmla="*/ 0 w 26"/>
                <a:gd name="T1" fmla="*/ 19 h 30"/>
                <a:gd name="T2" fmla="*/ 3 w 26"/>
                <a:gd name="T3" fmla="*/ 13 h 30"/>
                <a:gd name="T4" fmla="*/ 7 w 26"/>
                <a:gd name="T5" fmla="*/ 9 h 30"/>
                <a:gd name="T6" fmla="*/ 9 w 26"/>
                <a:gd name="T7" fmla="*/ 4 h 30"/>
                <a:gd name="T8" fmla="*/ 13 w 26"/>
                <a:gd name="T9" fmla="*/ 1 h 30"/>
                <a:gd name="T10" fmla="*/ 12 w 26"/>
                <a:gd name="T11" fmla="*/ 4 h 30"/>
                <a:gd name="T12" fmla="*/ 5 w 26"/>
                <a:gd name="T13" fmla="*/ 19 h 30"/>
                <a:gd name="T14" fmla="*/ 8 w 26"/>
                <a:gd name="T15" fmla="*/ 24 h 30"/>
                <a:gd name="T16" fmla="*/ 9 w 26"/>
                <a:gd name="T17" fmla="*/ 24 h 30"/>
                <a:gd name="T18" fmla="*/ 9 w 26"/>
                <a:gd name="T19" fmla="*/ 24 h 30"/>
                <a:gd name="T20" fmla="*/ 9 w 26"/>
                <a:gd name="T21" fmla="*/ 21 h 30"/>
                <a:gd name="T22" fmla="*/ 11 w 26"/>
                <a:gd name="T23" fmla="*/ 19 h 30"/>
                <a:gd name="T24" fmla="*/ 9 w 26"/>
                <a:gd name="T25" fmla="*/ 18 h 30"/>
                <a:gd name="T26" fmla="*/ 9 w 26"/>
                <a:gd name="T27" fmla="*/ 16 h 30"/>
                <a:gd name="T28" fmla="*/ 13 w 26"/>
                <a:gd name="T29" fmla="*/ 9 h 30"/>
                <a:gd name="T30" fmla="*/ 15 w 26"/>
                <a:gd name="T31" fmla="*/ 7 h 30"/>
                <a:gd name="T32" fmla="*/ 15 w 26"/>
                <a:gd name="T33" fmla="*/ 4 h 30"/>
                <a:gd name="T34" fmla="*/ 17 w 26"/>
                <a:gd name="T35" fmla="*/ 1 h 30"/>
                <a:gd name="T36" fmla="*/ 20 w 26"/>
                <a:gd name="T37" fmla="*/ 0 h 30"/>
                <a:gd name="T38" fmla="*/ 20 w 26"/>
                <a:gd name="T39" fmla="*/ 1 h 30"/>
                <a:gd name="T40" fmla="*/ 23 w 26"/>
                <a:gd name="T41" fmla="*/ 1 h 30"/>
                <a:gd name="T42" fmla="*/ 23 w 26"/>
                <a:gd name="T43" fmla="*/ 2 h 30"/>
                <a:gd name="T44" fmla="*/ 22 w 26"/>
                <a:gd name="T45" fmla="*/ 6 h 30"/>
                <a:gd name="T46" fmla="*/ 23 w 26"/>
                <a:gd name="T47" fmla="*/ 9 h 30"/>
                <a:gd name="T48" fmla="*/ 23 w 26"/>
                <a:gd name="T49" fmla="*/ 10 h 30"/>
                <a:gd name="T50" fmla="*/ 23 w 26"/>
                <a:gd name="T51" fmla="*/ 12 h 30"/>
                <a:gd name="T52" fmla="*/ 25 w 26"/>
                <a:gd name="T53" fmla="*/ 16 h 30"/>
                <a:gd name="T54" fmla="*/ 24 w 26"/>
                <a:gd name="T55" fmla="*/ 20 h 30"/>
                <a:gd name="T56" fmla="*/ 25 w 26"/>
                <a:gd name="T57" fmla="*/ 19 h 30"/>
                <a:gd name="T58" fmla="*/ 26 w 26"/>
                <a:gd name="T59" fmla="*/ 22 h 30"/>
                <a:gd name="T60" fmla="*/ 21 w 26"/>
                <a:gd name="T61" fmla="*/ 27 h 30"/>
                <a:gd name="T62" fmla="*/ 14 w 26"/>
                <a:gd name="T63" fmla="*/ 30 h 30"/>
                <a:gd name="T64" fmla="*/ 13 w 26"/>
                <a:gd name="T65" fmla="*/ 30 h 30"/>
                <a:gd name="T66" fmla="*/ 4 w 26"/>
                <a:gd name="T67" fmla="*/ 27 h 30"/>
                <a:gd name="T68" fmla="*/ 4 w 26"/>
                <a:gd name="T69" fmla="*/ 25 h 30"/>
                <a:gd name="T70" fmla="*/ 2 w 26"/>
                <a:gd name="T71" fmla="*/ 22 h 30"/>
                <a:gd name="T72" fmla="*/ 0 w 26"/>
                <a:gd name="T73"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 h="30">
                  <a:moveTo>
                    <a:pt x="0" y="19"/>
                  </a:moveTo>
                  <a:cubicBezTo>
                    <a:pt x="0" y="17"/>
                    <a:pt x="1" y="15"/>
                    <a:pt x="3" y="13"/>
                  </a:cubicBezTo>
                  <a:cubicBezTo>
                    <a:pt x="7" y="9"/>
                    <a:pt x="7" y="9"/>
                    <a:pt x="7" y="9"/>
                  </a:cubicBezTo>
                  <a:cubicBezTo>
                    <a:pt x="9" y="4"/>
                    <a:pt x="9" y="4"/>
                    <a:pt x="9" y="4"/>
                  </a:cubicBezTo>
                  <a:cubicBezTo>
                    <a:pt x="9" y="2"/>
                    <a:pt x="11" y="0"/>
                    <a:pt x="13" y="1"/>
                  </a:cubicBezTo>
                  <a:cubicBezTo>
                    <a:pt x="12" y="4"/>
                    <a:pt x="12" y="4"/>
                    <a:pt x="12" y="4"/>
                  </a:cubicBezTo>
                  <a:cubicBezTo>
                    <a:pt x="8" y="12"/>
                    <a:pt x="5" y="17"/>
                    <a:pt x="5" y="19"/>
                  </a:cubicBezTo>
                  <a:cubicBezTo>
                    <a:pt x="5" y="20"/>
                    <a:pt x="6" y="22"/>
                    <a:pt x="8" y="24"/>
                  </a:cubicBezTo>
                  <a:cubicBezTo>
                    <a:pt x="9" y="24"/>
                    <a:pt x="9" y="24"/>
                    <a:pt x="9" y="24"/>
                  </a:cubicBezTo>
                  <a:cubicBezTo>
                    <a:pt x="9" y="24"/>
                    <a:pt x="9" y="24"/>
                    <a:pt x="9" y="24"/>
                  </a:cubicBezTo>
                  <a:cubicBezTo>
                    <a:pt x="8" y="23"/>
                    <a:pt x="9" y="22"/>
                    <a:pt x="9" y="21"/>
                  </a:cubicBezTo>
                  <a:cubicBezTo>
                    <a:pt x="11" y="19"/>
                    <a:pt x="11" y="19"/>
                    <a:pt x="11" y="19"/>
                  </a:cubicBezTo>
                  <a:cubicBezTo>
                    <a:pt x="9" y="18"/>
                    <a:pt x="9" y="18"/>
                    <a:pt x="9" y="18"/>
                  </a:cubicBezTo>
                  <a:cubicBezTo>
                    <a:pt x="9" y="18"/>
                    <a:pt x="9" y="17"/>
                    <a:pt x="9" y="16"/>
                  </a:cubicBezTo>
                  <a:cubicBezTo>
                    <a:pt x="9" y="14"/>
                    <a:pt x="10" y="12"/>
                    <a:pt x="13" y="9"/>
                  </a:cubicBezTo>
                  <a:cubicBezTo>
                    <a:pt x="15" y="7"/>
                    <a:pt x="15" y="7"/>
                    <a:pt x="15" y="7"/>
                  </a:cubicBezTo>
                  <a:cubicBezTo>
                    <a:pt x="15" y="4"/>
                    <a:pt x="15" y="4"/>
                    <a:pt x="15" y="4"/>
                  </a:cubicBezTo>
                  <a:cubicBezTo>
                    <a:pt x="17" y="1"/>
                    <a:pt x="17" y="1"/>
                    <a:pt x="17" y="1"/>
                  </a:cubicBezTo>
                  <a:cubicBezTo>
                    <a:pt x="18" y="1"/>
                    <a:pt x="19" y="0"/>
                    <a:pt x="20" y="0"/>
                  </a:cubicBezTo>
                  <a:cubicBezTo>
                    <a:pt x="20" y="1"/>
                    <a:pt x="20" y="1"/>
                    <a:pt x="20" y="1"/>
                  </a:cubicBezTo>
                  <a:cubicBezTo>
                    <a:pt x="23" y="1"/>
                    <a:pt x="23" y="1"/>
                    <a:pt x="23" y="1"/>
                  </a:cubicBezTo>
                  <a:cubicBezTo>
                    <a:pt x="23" y="2"/>
                    <a:pt x="23" y="2"/>
                    <a:pt x="23" y="2"/>
                  </a:cubicBezTo>
                  <a:cubicBezTo>
                    <a:pt x="22" y="6"/>
                    <a:pt x="22" y="6"/>
                    <a:pt x="22" y="6"/>
                  </a:cubicBezTo>
                  <a:cubicBezTo>
                    <a:pt x="23" y="9"/>
                    <a:pt x="23" y="9"/>
                    <a:pt x="23" y="9"/>
                  </a:cubicBezTo>
                  <a:cubicBezTo>
                    <a:pt x="23" y="10"/>
                    <a:pt x="23" y="10"/>
                    <a:pt x="23" y="10"/>
                  </a:cubicBezTo>
                  <a:cubicBezTo>
                    <a:pt x="23" y="13"/>
                    <a:pt x="23" y="14"/>
                    <a:pt x="23" y="12"/>
                  </a:cubicBezTo>
                  <a:cubicBezTo>
                    <a:pt x="25" y="16"/>
                    <a:pt x="25" y="16"/>
                    <a:pt x="25" y="16"/>
                  </a:cubicBezTo>
                  <a:cubicBezTo>
                    <a:pt x="24" y="16"/>
                    <a:pt x="24" y="18"/>
                    <a:pt x="24" y="20"/>
                  </a:cubicBezTo>
                  <a:cubicBezTo>
                    <a:pt x="24" y="19"/>
                    <a:pt x="25" y="19"/>
                    <a:pt x="25" y="19"/>
                  </a:cubicBezTo>
                  <a:cubicBezTo>
                    <a:pt x="26" y="22"/>
                    <a:pt x="26" y="22"/>
                    <a:pt x="26" y="22"/>
                  </a:cubicBezTo>
                  <a:cubicBezTo>
                    <a:pt x="26" y="23"/>
                    <a:pt x="24" y="25"/>
                    <a:pt x="21" y="27"/>
                  </a:cubicBezTo>
                  <a:cubicBezTo>
                    <a:pt x="18" y="29"/>
                    <a:pt x="16" y="30"/>
                    <a:pt x="14" y="30"/>
                  </a:cubicBezTo>
                  <a:cubicBezTo>
                    <a:pt x="13" y="30"/>
                    <a:pt x="13" y="30"/>
                    <a:pt x="13" y="30"/>
                  </a:cubicBezTo>
                  <a:cubicBezTo>
                    <a:pt x="9" y="30"/>
                    <a:pt x="6" y="29"/>
                    <a:pt x="4" y="27"/>
                  </a:cubicBezTo>
                  <a:cubicBezTo>
                    <a:pt x="4" y="25"/>
                    <a:pt x="4" y="25"/>
                    <a:pt x="4" y="25"/>
                  </a:cubicBezTo>
                  <a:cubicBezTo>
                    <a:pt x="2" y="22"/>
                    <a:pt x="2" y="22"/>
                    <a:pt x="2" y="22"/>
                  </a:cubicBezTo>
                  <a:lnTo>
                    <a:pt x="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34" name="Freeform 107"/>
            <p:cNvSpPr/>
            <p:nvPr/>
          </p:nvSpPr>
          <p:spPr bwMode="auto">
            <a:xfrm>
              <a:off x="999" y="2854"/>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35" name="Freeform 108"/>
            <p:cNvSpPr/>
            <p:nvPr/>
          </p:nvSpPr>
          <p:spPr bwMode="auto">
            <a:xfrm>
              <a:off x="1003" y="286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36" name="Freeform 109"/>
            <p:cNvSpPr/>
            <p:nvPr/>
          </p:nvSpPr>
          <p:spPr bwMode="auto">
            <a:xfrm>
              <a:off x="1020" y="2847"/>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37" name="Freeform 110"/>
            <p:cNvSpPr/>
            <p:nvPr/>
          </p:nvSpPr>
          <p:spPr bwMode="auto">
            <a:xfrm>
              <a:off x="1030" y="2818"/>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38" name="Freeform 111"/>
            <p:cNvSpPr/>
            <p:nvPr/>
          </p:nvSpPr>
          <p:spPr bwMode="auto">
            <a:xfrm>
              <a:off x="765" y="3365"/>
              <a:ext cx="195" cy="309"/>
            </a:xfrm>
            <a:custGeom>
              <a:avLst/>
              <a:gdLst>
                <a:gd name="T0" fmla="*/ 53 w 81"/>
                <a:gd name="T1" fmla="*/ 106 h 130"/>
                <a:gd name="T2" fmla="*/ 53 w 81"/>
                <a:gd name="T3" fmla="*/ 106 h 130"/>
                <a:gd name="T4" fmla="*/ 81 w 81"/>
                <a:gd name="T5" fmla="*/ 124 h 130"/>
                <a:gd name="T6" fmla="*/ 79 w 81"/>
                <a:gd name="T7" fmla="*/ 130 h 130"/>
                <a:gd name="T8" fmla="*/ 26 w 81"/>
                <a:gd name="T9" fmla="*/ 129 h 130"/>
                <a:gd name="T10" fmla="*/ 24 w 81"/>
                <a:gd name="T11" fmla="*/ 125 h 130"/>
                <a:gd name="T12" fmla="*/ 20 w 81"/>
                <a:gd name="T13" fmla="*/ 129 h 130"/>
                <a:gd name="T14" fmla="*/ 7 w 81"/>
                <a:gd name="T15" fmla="*/ 130 h 130"/>
                <a:gd name="T16" fmla="*/ 6 w 81"/>
                <a:gd name="T17" fmla="*/ 106 h 130"/>
                <a:gd name="T18" fmla="*/ 1 w 81"/>
                <a:gd name="T19" fmla="*/ 101 h 130"/>
                <a:gd name="T20" fmla="*/ 3 w 81"/>
                <a:gd name="T21" fmla="*/ 93 h 130"/>
                <a:gd name="T22" fmla="*/ 0 w 81"/>
                <a:gd name="T23" fmla="*/ 58 h 130"/>
                <a:gd name="T24" fmla="*/ 5 w 81"/>
                <a:gd name="T25" fmla="*/ 28 h 130"/>
                <a:gd name="T26" fmla="*/ 1 w 81"/>
                <a:gd name="T27" fmla="*/ 12 h 130"/>
                <a:gd name="T28" fmla="*/ 1 w 81"/>
                <a:gd name="T29" fmla="*/ 0 h 130"/>
                <a:gd name="T30" fmla="*/ 48 w 81"/>
                <a:gd name="T31" fmla="*/ 0 h 130"/>
                <a:gd name="T32" fmla="*/ 50 w 81"/>
                <a:gd name="T33" fmla="*/ 14 h 130"/>
                <a:gd name="T34" fmla="*/ 48 w 81"/>
                <a:gd name="T35" fmla="*/ 20 h 130"/>
                <a:gd name="T36" fmla="*/ 47 w 81"/>
                <a:gd name="T37" fmla="*/ 25 h 130"/>
                <a:gd name="T38" fmla="*/ 37 w 81"/>
                <a:gd name="T39" fmla="*/ 24 h 130"/>
                <a:gd name="T40" fmla="*/ 45 w 81"/>
                <a:gd name="T41" fmla="*/ 32 h 130"/>
                <a:gd name="T42" fmla="*/ 43 w 81"/>
                <a:gd name="T43" fmla="*/ 39 h 130"/>
                <a:gd name="T44" fmla="*/ 38 w 81"/>
                <a:gd name="T45" fmla="*/ 50 h 130"/>
                <a:gd name="T46" fmla="*/ 37 w 81"/>
                <a:gd name="T47" fmla="*/ 75 h 130"/>
                <a:gd name="T48" fmla="*/ 34 w 81"/>
                <a:gd name="T49" fmla="*/ 75 h 130"/>
                <a:gd name="T50" fmla="*/ 34 w 81"/>
                <a:gd name="T51" fmla="*/ 77 h 130"/>
                <a:gd name="T52" fmla="*/ 36 w 81"/>
                <a:gd name="T53" fmla="*/ 84 h 130"/>
                <a:gd name="T54" fmla="*/ 41 w 81"/>
                <a:gd name="T55" fmla="*/ 89 h 130"/>
                <a:gd name="T56" fmla="*/ 42 w 81"/>
                <a:gd name="T57" fmla="*/ 93 h 130"/>
                <a:gd name="T58" fmla="*/ 47 w 81"/>
                <a:gd name="T59" fmla="*/ 107 h 130"/>
                <a:gd name="T60" fmla="*/ 51 w 81"/>
                <a:gd name="T61" fmla="*/ 105 h 130"/>
                <a:gd name="T62" fmla="*/ 53 w 81"/>
                <a:gd name="T63" fmla="*/ 10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1" h="130">
                  <a:moveTo>
                    <a:pt x="53" y="106"/>
                  </a:moveTo>
                  <a:cubicBezTo>
                    <a:pt x="53" y="106"/>
                    <a:pt x="53" y="106"/>
                    <a:pt x="53" y="106"/>
                  </a:cubicBezTo>
                  <a:cubicBezTo>
                    <a:pt x="81" y="124"/>
                    <a:pt x="81" y="124"/>
                    <a:pt x="81" y="124"/>
                  </a:cubicBezTo>
                  <a:cubicBezTo>
                    <a:pt x="79" y="130"/>
                    <a:pt x="79" y="130"/>
                    <a:pt x="79" y="130"/>
                  </a:cubicBezTo>
                  <a:cubicBezTo>
                    <a:pt x="26" y="129"/>
                    <a:pt x="26" y="129"/>
                    <a:pt x="26" y="129"/>
                  </a:cubicBezTo>
                  <a:cubicBezTo>
                    <a:pt x="24" y="125"/>
                    <a:pt x="24" y="125"/>
                    <a:pt x="24" y="125"/>
                  </a:cubicBezTo>
                  <a:cubicBezTo>
                    <a:pt x="20" y="129"/>
                    <a:pt x="20" y="129"/>
                    <a:pt x="20" y="129"/>
                  </a:cubicBezTo>
                  <a:cubicBezTo>
                    <a:pt x="7" y="130"/>
                    <a:pt x="7" y="130"/>
                    <a:pt x="7" y="130"/>
                  </a:cubicBezTo>
                  <a:cubicBezTo>
                    <a:pt x="1" y="122"/>
                    <a:pt x="1" y="114"/>
                    <a:pt x="6" y="106"/>
                  </a:cubicBezTo>
                  <a:cubicBezTo>
                    <a:pt x="1" y="101"/>
                    <a:pt x="1" y="101"/>
                    <a:pt x="1" y="101"/>
                  </a:cubicBezTo>
                  <a:cubicBezTo>
                    <a:pt x="3" y="93"/>
                    <a:pt x="3" y="93"/>
                    <a:pt x="3" y="93"/>
                  </a:cubicBezTo>
                  <a:cubicBezTo>
                    <a:pt x="0" y="58"/>
                    <a:pt x="0" y="58"/>
                    <a:pt x="0" y="58"/>
                  </a:cubicBezTo>
                  <a:cubicBezTo>
                    <a:pt x="5" y="28"/>
                    <a:pt x="5" y="28"/>
                    <a:pt x="5" y="28"/>
                  </a:cubicBezTo>
                  <a:cubicBezTo>
                    <a:pt x="1" y="12"/>
                    <a:pt x="1" y="12"/>
                    <a:pt x="1" y="12"/>
                  </a:cubicBezTo>
                  <a:cubicBezTo>
                    <a:pt x="1" y="0"/>
                    <a:pt x="1" y="0"/>
                    <a:pt x="1" y="0"/>
                  </a:cubicBezTo>
                  <a:cubicBezTo>
                    <a:pt x="48" y="0"/>
                    <a:pt x="48" y="0"/>
                    <a:pt x="48" y="0"/>
                  </a:cubicBezTo>
                  <a:cubicBezTo>
                    <a:pt x="48" y="6"/>
                    <a:pt x="49" y="11"/>
                    <a:pt x="50" y="14"/>
                  </a:cubicBezTo>
                  <a:cubicBezTo>
                    <a:pt x="48" y="20"/>
                    <a:pt x="48" y="20"/>
                    <a:pt x="48" y="20"/>
                  </a:cubicBezTo>
                  <a:cubicBezTo>
                    <a:pt x="47" y="25"/>
                    <a:pt x="47" y="25"/>
                    <a:pt x="47" y="25"/>
                  </a:cubicBezTo>
                  <a:cubicBezTo>
                    <a:pt x="37" y="24"/>
                    <a:pt x="37" y="24"/>
                    <a:pt x="37" y="24"/>
                  </a:cubicBezTo>
                  <a:cubicBezTo>
                    <a:pt x="37" y="26"/>
                    <a:pt x="40" y="29"/>
                    <a:pt x="45" y="32"/>
                  </a:cubicBezTo>
                  <a:cubicBezTo>
                    <a:pt x="43" y="39"/>
                    <a:pt x="43" y="39"/>
                    <a:pt x="43" y="39"/>
                  </a:cubicBezTo>
                  <a:cubicBezTo>
                    <a:pt x="43" y="41"/>
                    <a:pt x="41" y="45"/>
                    <a:pt x="38" y="50"/>
                  </a:cubicBezTo>
                  <a:cubicBezTo>
                    <a:pt x="35" y="55"/>
                    <a:pt x="35" y="63"/>
                    <a:pt x="37" y="75"/>
                  </a:cubicBezTo>
                  <a:cubicBezTo>
                    <a:pt x="34" y="75"/>
                    <a:pt x="34" y="75"/>
                    <a:pt x="34" y="75"/>
                  </a:cubicBezTo>
                  <a:cubicBezTo>
                    <a:pt x="34" y="77"/>
                    <a:pt x="34" y="77"/>
                    <a:pt x="34" y="77"/>
                  </a:cubicBezTo>
                  <a:cubicBezTo>
                    <a:pt x="36" y="84"/>
                    <a:pt x="36" y="84"/>
                    <a:pt x="36" y="84"/>
                  </a:cubicBezTo>
                  <a:cubicBezTo>
                    <a:pt x="37" y="86"/>
                    <a:pt x="38" y="88"/>
                    <a:pt x="41" y="89"/>
                  </a:cubicBezTo>
                  <a:cubicBezTo>
                    <a:pt x="42" y="93"/>
                    <a:pt x="42" y="93"/>
                    <a:pt x="42" y="93"/>
                  </a:cubicBezTo>
                  <a:cubicBezTo>
                    <a:pt x="47" y="107"/>
                    <a:pt x="47" y="107"/>
                    <a:pt x="47" y="107"/>
                  </a:cubicBezTo>
                  <a:cubicBezTo>
                    <a:pt x="48" y="105"/>
                    <a:pt x="49" y="104"/>
                    <a:pt x="51" y="105"/>
                  </a:cubicBezTo>
                  <a:lnTo>
                    <a:pt x="53"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39" name="Freeform 112"/>
            <p:cNvSpPr/>
            <p:nvPr/>
          </p:nvSpPr>
          <p:spPr bwMode="auto">
            <a:xfrm>
              <a:off x="681" y="3201"/>
              <a:ext cx="113" cy="100"/>
            </a:xfrm>
            <a:custGeom>
              <a:avLst/>
              <a:gdLst>
                <a:gd name="T0" fmla="*/ 0 w 113"/>
                <a:gd name="T1" fmla="*/ 0 h 100"/>
                <a:gd name="T2" fmla="*/ 0 w 113"/>
                <a:gd name="T3" fmla="*/ 0 h 100"/>
                <a:gd name="T4" fmla="*/ 12 w 113"/>
                <a:gd name="T5" fmla="*/ 93 h 100"/>
                <a:gd name="T6" fmla="*/ 113 w 113"/>
                <a:gd name="T7" fmla="*/ 93 h 100"/>
                <a:gd name="T8" fmla="*/ 113 w 113"/>
                <a:gd name="T9" fmla="*/ 100 h 100"/>
                <a:gd name="T10" fmla="*/ 10 w 113"/>
                <a:gd name="T11" fmla="*/ 97 h 100"/>
                <a:gd name="T12" fmla="*/ 0 w 113"/>
                <a:gd name="T13" fmla="*/ 0 h 100"/>
              </a:gdLst>
              <a:ahLst/>
              <a:cxnLst>
                <a:cxn ang="0">
                  <a:pos x="T0" y="T1"/>
                </a:cxn>
                <a:cxn ang="0">
                  <a:pos x="T2" y="T3"/>
                </a:cxn>
                <a:cxn ang="0">
                  <a:pos x="T4" y="T5"/>
                </a:cxn>
                <a:cxn ang="0">
                  <a:pos x="T6" y="T7"/>
                </a:cxn>
                <a:cxn ang="0">
                  <a:pos x="T8" y="T9"/>
                </a:cxn>
                <a:cxn ang="0">
                  <a:pos x="T10" y="T11"/>
                </a:cxn>
                <a:cxn ang="0">
                  <a:pos x="T12" y="T13"/>
                </a:cxn>
              </a:cxnLst>
              <a:rect l="0" t="0" r="r" b="b"/>
              <a:pathLst>
                <a:path w="113" h="100">
                  <a:moveTo>
                    <a:pt x="0" y="0"/>
                  </a:moveTo>
                  <a:lnTo>
                    <a:pt x="0" y="0"/>
                  </a:lnTo>
                  <a:lnTo>
                    <a:pt x="12" y="93"/>
                  </a:lnTo>
                  <a:lnTo>
                    <a:pt x="113" y="93"/>
                  </a:lnTo>
                  <a:lnTo>
                    <a:pt x="113" y="100"/>
                  </a:lnTo>
                  <a:lnTo>
                    <a:pt x="10" y="97"/>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40" name="Freeform 113"/>
            <p:cNvSpPr/>
            <p:nvPr/>
          </p:nvSpPr>
          <p:spPr bwMode="auto">
            <a:xfrm>
              <a:off x="727" y="2707"/>
              <a:ext cx="204" cy="494"/>
            </a:xfrm>
            <a:custGeom>
              <a:avLst/>
              <a:gdLst>
                <a:gd name="T0" fmla="*/ 15 w 85"/>
                <a:gd name="T1" fmla="*/ 201 h 208"/>
                <a:gd name="T2" fmla="*/ 15 w 85"/>
                <a:gd name="T3" fmla="*/ 189 h 208"/>
                <a:gd name="T4" fmla="*/ 14 w 85"/>
                <a:gd name="T5" fmla="*/ 189 h 208"/>
                <a:gd name="T6" fmla="*/ 3 w 85"/>
                <a:gd name="T7" fmla="*/ 184 h 208"/>
                <a:gd name="T8" fmla="*/ 8 w 85"/>
                <a:gd name="T9" fmla="*/ 139 h 208"/>
                <a:gd name="T10" fmla="*/ 3 w 85"/>
                <a:gd name="T11" fmla="*/ 101 h 208"/>
                <a:gd name="T12" fmla="*/ 5 w 85"/>
                <a:gd name="T13" fmla="*/ 73 h 208"/>
                <a:gd name="T14" fmla="*/ 2 w 85"/>
                <a:gd name="T15" fmla="*/ 46 h 208"/>
                <a:gd name="T16" fmla="*/ 1 w 85"/>
                <a:gd name="T17" fmla="*/ 43 h 208"/>
                <a:gd name="T18" fmla="*/ 1 w 85"/>
                <a:gd name="T19" fmla="*/ 24 h 208"/>
                <a:gd name="T20" fmla="*/ 5 w 85"/>
                <a:gd name="T21" fmla="*/ 16 h 208"/>
                <a:gd name="T22" fmla="*/ 22 w 85"/>
                <a:gd name="T23" fmla="*/ 2 h 208"/>
                <a:gd name="T24" fmla="*/ 38 w 85"/>
                <a:gd name="T25" fmla="*/ 16 h 208"/>
                <a:gd name="T26" fmla="*/ 46 w 85"/>
                <a:gd name="T27" fmla="*/ 37 h 208"/>
                <a:gd name="T28" fmla="*/ 63 w 85"/>
                <a:gd name="T29" fmla="*/ 54 h 208"/>
                <a:gd name="T30" fmla="*/ 78 w 85"/>
                <a:gd name="T31" fmla="*/ 93 h 208"/>
                <a:gd name="T32" fmla="*/ 83 w 85"/>
                <a:gd name="T33" fmla="*/ 129 h 208"/>
                <a:gd name="T34" fmla="*/ 84 w 85"/>
                <a:gd name="T35" fmla="*/ 151 h 208"/>
                <a:gd name="T36" fmla="*/ 85 w 85"/>
                <a:gd name="T37" fmla="*/ 172 h 208"/>
                <a:gd name="T38" fmla="*/ 68 w 85"/>
                <a:gd name="T39" fmla="*/ 187 h 208"/>
                <a:gd name="T40" fmla="*/ 76 w 85"/>
                <a:gd name="T41" fmla="*/ 187 h 208"/>
                <a:gd name="T42" fmla="*/ 76 w 85"/>
                <a:gd name="T43" fmla="*/ 208 h 208"/>
                <a:gd name="T44" fmla="*/ 62 w 85"/>
                <a:gd name="T45" fmla="*/ 208 h 208"/>
                <a:gd name="T46" fmla="*/ 49 w 85"/>
                <a:gd name="T47" fmla="*/ 196 h 208"/>
                <a:gd name="T48" fmla="*/ 48 w 85"/>
                <a:gd name="T49" fmla="*/ 201 h 208"/>
                <a:gd name="T50" fmla="*/ 55 w 85"/>
                <a:gd name="T51" fmla="*/ 208 h 208"/>
                <a:gd name="T52" fmla="*/ 16 w 85"/>
                <a:gd name="T53" fmla="*/ 207 h 208"/>
                <a:gd name="T54" fmla="*/ 22 w 85"/>
                <a:gd name="T55" fmla="*/ 201 h 208"/>
                <a:gd name="T56" fmla="*/ 21 w 85"/>
                <a:gd name="T57" fmla="*/ 196 h 208"/>
                <a:gd name="T58" fmla="*/ 15 w 85"/>
                <a:gd name="T59" fmla="*/ 2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5" h="208">
                  <a:moveTo>
                    <a:pt x="15" y="201"/>
                  </a:moveTo>
                  <a:cubicBezTo>
                    <a:pt x="15" y="189"/>
                    <a:pt x="15" y="189"/>
                    <a:pt x="15" y="189"/>
                  </a:cubicBezTo>
                  <a:cubicBezTo>
                    <a:pt x="14" y="189"/>
                    <a:pt x="14" y="189"/>
                    <a:pt x="14" y="189"/>
                  </a:cubicBezTo>
                  <a:cubicBezTo>
                    <a:pt x="10" y="186"/>
                    <a:pt x="7" y="185"/>
                    <a:pt x="3" y="184"/>
                  </a:cubicBezTo>
                  <a:cubicBezTo>
                    <a:pt x="8" y="139"/>
                    <a:pt x="8" y="139"/>
                    <a:pt x="8" y="139"/>
                  </a:cubicBezTo>
                  <a:cubicBezTo>
                    <a:pt x="3" y="101"/>
                    <a:pt x="3" y="101"/>
                    <a:pt x="3" y="101"/>
                  </a:cubicBezTo>
                  <a:cubicBezTo>
                    <a:pt x="5" y="73"/>
                    <a:pt x="5" y="73"/>
                    <a:pt x="5" y="73"/>
                  </a:cubicBezTo>
                  <a:cubicBezTo>
                    <a:pt x="2" y="46"/>
                    <a:pt x="2" y="46"/>
                    <a:pt x="2" y="46"/>
                  </a:cubicBezTo>
                  <a:cubicBezTo>
                    <a:pt x="1" y="43"/>
                    <a:pt x="1" y="43"/>
                    <a:pt x="1" y="43"/>
                  </a:cubicBezTo>
                  <a:cubicBezTo>
                    <a:pt x="0" y="36"/>
                    <a:pt x="0" y="30"/>
                    <a:pt x="1" y="24"/>
                  </a:cubicBezTo>
                  <a:cubicBezTo>
                    <a:pt x="5" y="16"/>
                    <a:pt x="5" y="16"/>
                    <a:pt x="5" y="16"/>
                  </a:cubicBezTo>
                  <a:cubicBezTo>
                    <a:pt x="10" y="8"/>
                    <a:pt x="16" y="3"/>
                    <a:pt x="22" y="2"/>
                  </a:cubicBezTo>
                  <a:cubicBezTo>
                    <a:pt x="29" y="0"/>
                    <a:pt x="34" y="5"/>
                    <a:pt x="38" y="16"/>
                  </a:cubicBezTo>
                  <a:cubicBezTo>
                    <a:pt x="46" y="37"/>
                    <a:pt x="46" y="37"/>
                    <a:pt x="46" y="37"/>
                  </a:cubicBezTo>
                  <a:cubicBezTo>
                    <a:pt x="49" y="35"/>
                    <a:pt x="55" y="41"/>
                    <a:pt x="63" y="54"/>
                  </a:cubicBezTo>
                  <a:cubicBezTo>
                    <a:pt x="71" y="67"/>
                    <a:pt x="76" y="80"/>
                    <a:pt x="78" y="93"/>
                  </a:cubicBezTo>
                  <a:cubicBezTo>
                    <a:pt x="83" y="129"/>
                    <a:pt x="83" y="129"/>
                    <a:pt x="83" y="129"/>
                  </a:cubicBezTo>
                  <a:cubicBezTo>
                    <a:pt x="84" y="151"/>
                    <a:pt x="84" y="151"/>
                    <a:pt x="84" y="151"/>
                  </a:cubicBezTo>
                  <a:cubicBezTo>
                    <a:pt x="85" y="172"/>
                    <a:pt x="85" y="172"/>
                    <a:pt x="85" y="172"/>
                  </a:cubicBezTo>
                  <a:cubicBezTo>
                    <a:pt x="79" y="179"/>
                    <a:pt x="74" y="184"/>
                    <a:pt x="68" y="187"/>
                  </a:cubicBezTo>
                  <a:cubicBezTo>
                    <a:pt x="76" y="187"/>
                    <a:pt x="76" y="187"/>
                    <a:pt x="76" y="187"/>
                  </a:cubicBezTo>
                  <a:cubicBezTo>
                    <a:pt x="76" y="208"/>
                    <a:pt x="76" y="208"/>
                    <a:pt x="76" y="208"/>
                  </a:cubicBezTo>
                  <a:cubicBezTo>
                    <a:pt x="62" y="208"/>
                    <a:pt x="62" y="208"/>
                    <a:pt x="62" y="208"/>
                  </a:cubicBezTo>
                  <a:cubicBezTo>
                    <a:pt x="49" y="196"/>
                    <a:pt x="49" y="196"/>
                    <a:pt x="49" y="196"/>
                  </a:cubicBezTo>
                  <a:cubicBezTo>
                    <a:pt x="48" y="201"/>
                    <a:pt x="48" y="201"/>
                    <a:pt x="48" y="201"/>
                  </a:cubicBezTo>
                  <a:cubicBezTo>
                    <a:pt x="55" y="208"/>
                    <a:pt x="55" y="208"/>
                    <a:pt x="55" y="208"/>
                  </a:cubicBezTo>
                  <a:cubicBezTo>
                    <a:pt x="16" y="207"/>
                    <a:pt x="16" y="207"/>
                    <a:pt x="16" y="207"/>
                  </a:cubicBezTo>
                  <a:cubicBezTo>
                    <a:pt x="22" y="201"/>
                    <a:pt x="22" y="201"/>
                    <a:pt x="22" y="201"/>
                  </a:cubicBezTo>
                  <a:cubicBezTo>
                    <a:pt x="21" y="196"/>
                    <a:pt x="21" y="196"/>
                    <a:pt x="21" y="196"/>
                  </a:cubicBezTo>
                  <a:lnTo>
                    <a:pt x="15" y="2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41" name="Freeform 114"/>
            <p:cNvSpPr/>
            <p:nvPr/>
          </p:nvSpPr>
          <p:spPr bwMode="auto">
            <a:xfrm>
              <a:off x="772" y="2835"/>
              <a:ext cx="92" cy="347"/>
            </a:xfrm>
            <a:custGeom>
              <a:avLst/>
              <a:gdLst>
                <a:gd name="T0" fmla="*/ 26 w 38"/>
                <a:gd name="T1" fmla="*/ 119 h 146"/>
                <a:gd name="T2" fmla="*/ 27 w 38"/>
                <a:gd name="T3" fmla="*/ 120 h 146"/>
                <a:gd name="T4" fmla="*/ 0 w 38"/>
                <a:gd name="T5" fmla="*/ 128 h 146"/>
                <a:gd name="T6" fmla="*/ 1 w 38"/>
                <a:gd name="T7" fmla="*/ 136 h 146"/>
                <a:gd name="T8" fmla="*/ 29 w 38"/>
                <a:gd name="T9" fmla="*/ 130 h 146"/>
                <a:gd name="T10" fmla="*/ 38 w 38"/>
                <a:gd name="T11" fmla="*/ 122 h 146"/>
                <a:gd name="T12" fmla="*/ 36 w 38"/>
                <a:gd name="T13" fmla="*/ 86 h 146"/>
                <a:gd name="T14" fmla="*/ 28 w 38"/>
                <a:gd name="T15" fmla="*/ 66 h 146"/>
                <a:gd name="T16" fmla="*/ 23 w 38"/>
                <a:gd name="T17" fmla="*/ 34 h 146"/>
                <a:gd name="T18" fmla="*/ 22 w 38"/>
                <a:gd name="T19" fmla="*/ 20 h 146"/>
                <a:gd name="T20" fmla="*/ 21 w 38"/>
                <a:gd name="T21" fmla="*/ 6 h 146"/>
                <a:gd name="T22" fmla="*/ 21 w 38"/>
                <a:gd name="T23" fmla="*/ 1 h 146"/>
                <a:gd name="T24" fmla="*/ 20 w 38"/>
                <a:gd name="T25" fmla="*/ 0 h 146"/>
                <a:gd name="T26" fmla="*/ 20 w 38"/>
                <a:gd name="T27" fmla="*/ 3 h 146"/>
                <a:gd name="T28" fmla="*/ 19 w 38"/>
                <a:gd name="T29" fmla="*/ 16 h 146"/>
                <a:gd name="T30" fmla="*/ 20 w 38"/>
                <a:gd name="T31" fmla="*/ 31 h 146"/>
                <a:gd name="T32" fmla="*/ 21 w 38"/>
                <a:gd name="T33" fmla="*/ 44 h 146"/>
                <a:gd name="T34" fmla="*/ 22 w 38"/>
                <a:gd name="T35" fmla="*/ 50 h 146"/>
                <a:gd name="T36" fmla="*/ 23 w 38"/>
                <a:gd name="T37" fmla="*/ 68 h 146"/>
                <a:gd name="T38" fmla="*/ 32 w 38"/>
                <a:gd name="T39" fmla="*/ 90 h 146"/>
                <a:gd name="T40" fmla="*/ 32 w 38"/>
                <a:gd name="T41" fmla="*/ 117 h 146"/>
                <a:gd name="T42" fmla="*/ 26 w 38"/>
                <a:gd name="T43" fmla="*/ 11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146">
                  <a:moveTo>
                    <a:pt x="26" y="119"/>
                  </a:moveTo>
                  <a:cubicBezTo>
                    <a:pt x="27" y="120"/>
                    <a:pt x="27" y="120"/>
                    <a:pt x="27" y="120"/>
                  </a:cubicBezTo>
                  <a:cubicBezTo>
                    <a:pt x="0" y="128"/>
                    <a:pt x="0" y="128"/>
                    <a:pt x="0" y="128"/>
                  </a:cubicBezTo>
                  <a:cubicBezTo>
                    <a:pt x="1" y="136"/>
                    <a:pt x="1" y="136"/>
                    <a:pt x="1" y="136"/>
                  </a:cubicBezTo>
                  <a:cubicBezTo>
                    <a:pt x="29" y="130"/>
                    <a:pt x="29" y="130"/>
                    <a:pt x="29" y="130"/>
                  </a:cubicBezTo>
                  <a:cubicBezTo>
                    <a:pt x="33" y="146"/>
                    <a:pt x="36" y="143"/>
                    <a:pt x="38" y="122"/>
                  </a:cubicBezTo>
                  <a:cubicBezTo>
                    <a:pt x="36" y="86"/>
                    <a:pt x="36" y="86"/>
                    <a:pt x="36" y="86"/>
                  </a:cubicBezTo>
                  <a:cubicBezTo>
                    <a:pt x="32" y="82"/>
                    <a:pt x="30" y="76"/>
                    <a:pt x="28" y="66"/>
                  </a:cubicBezTo>
                  <a:cubicBezTo>
                    <a:pt x="27" y="63"/>
                    <a:pt x="25" y="53"/>
                    <a:pt x="23" y="34"/>
                  </a:cubicBezTo>
                  <a:cubicBezTo>
                    <a:pt x="22" y="20"/>
                    <a:pt x="22" y="20"/>
                    <a:pt x="22" y="20"/>
                  </a:cubicBezTo>
                  <a:cubicBezTo>
                    <a:pt x="21" y="15"/>
                    <a:pt x="21" y="10"/>
                    <a:pt x="21" y="6"/>
                  </a:cubicBezTo>
                  <a:cubicBezTo>
                    <a:pt x="21" y="1"/>
                    <a:pt x="21" y="1"/>
                    <a:pt x="21" y="1"/>
                  </a:cubicBezTo>
                  <a:cubicBezTo>
                    <a:pt x="21" y="2"/>
                    <a:pt x="21" y="2"/>
                    <a:pt x="20" y="0"/>
                  </a:cubicBezTo>
                  <a:cubicBezTo>
                    <a:pt x="20" y="3"/>
                    <a:pt x="20" y="3"/>
                    <a:pt x="20" y="3"/>
                  </a:cubicBezTo>
                  <a:cubicBezTo>
                    <a:pt x="19" y="16"/>
                    <a:pt x="19" y="16"/>
                    <a:pt x="19" y="16"/>
                  </a:cubicBezTo>
                  <a:cubicBezTo>
                    <a:pt x="20" y="31"/>
                    <a:pt x="20" y="31"/>
                    <a:pt x="20" y="31"/>
                  </a:cubicBezTo>
                  <a:cubicBezTo>
                    <a:pt x="21" y="44"/>
                    <a:pt x="21" y="44"/>
                    <a:pt x="21" y="44"/>
                  </a:cubicBezTo>
                  <a:cubicBezTo>
                    <a:pt x="21" y="46"/>
                    <a:pt x="21" y="48"/>
                    <a:pt x="22" y="50"/>
                  </a:cubicBezTo>
                  <a:cubicBezTo>
                    <a:pt x="22" y="59"/>
                    <a:pt x="22" y="65"/>
                    <a:pt x="23" y="68"/>
                  </a:cubicBezTo>
                  <a:cubicBezTo>
                    <a:pt x="24" y="78"/>
                    <a:pt x="27" y="86"/>
                    <a:pt x="32" y="90"/>
                  </a:cubicBezTo>
                  <a:cubicBezTo>
                    <a:pt x="32" y="117"/>
                    <a:pt x="32" y="117"/>
                    <a:pt x="32" y="117"/>
                  </a:cubicBezTo>
                  <a:lnTo>
                    <a:pt x="26" y="1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42" name="Freeform 115"/>
            <p:cNvSpPr/>
            <p:nvPr/>
          </p:nvSpPr>
          <p:spPr bwMode="auto">
            <a:xfrm>
              <a:off x="772" y="3139"/>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43" name="Freeform 116"/>
            <p:cNvSpPr/>
            <p:nvPr/>
          </p:nvSpPr>
          <p:spPr bwMode="auto">
            <a:xfrm>
              <a:off x="830" y="3206"/>
              <a:ext cx="118" cy="95"/>
            </a:xfrm>
            <a:custGeom>
              <a:avLst/>
              <a:gdLst>
                <a:gd name="T0" fmla="*/ 0 w 118"/>
                <a:gd name="T1" fmla="*/ 88 h 95"/>
                <a:gd name="T2" fmla="*/ 99 w 118"/>
                <a:gd name="T3" fmla="*/ 88 h 95"/>
                <a:gd name="T4" fmla="*/ 118 w 118"/>
                <a:gd name="T5" fmla="*/ 0 h 95"/>
                <a:gd name="T6" fmla="*/ 101 w 118"/>
                <a:gd name="T7" fmla="*/ 95 h 95"/>
                <a:gd name="T8" fmla="*/ 0 w 118"/>
                <a:gd name="T9" fmla="*/ 95 h 95"/>
                <a:gd name="T10" fmla="*/ 0 w 118"/>
                <a:gd name="T11" fmla="*/ 88 h 95"/>
              </a:gdLst>
              <a:ahLst/>
              <a:cxnLst>
                <a:cxn ang="0">
                  <a:pos x="T0" y="T1"/>
                </a:cxn>
                <a:cxn ang="0">
                  <a:pos x="T2" y="T3"/>
                </a:cxn>
                <a:cxn ang="0">
                  <a:pos x="T4" y="T5"/>
                </a:cxn>
                <a:cxn ang="0">
                  <a:pos x="T6" y="T7"/>
                </a:cxn>
                <a:cxn ang="0">
                  <a:pos x="T8" y="T9"/>
                </a:cxn>
                <a:cxn ang="0">
                  <a:pos x="T10" y="T11"/>
                </a:cxn>
              </a:cxnLst>
              <a:rect l="0" t="0" r="r" b="b"/>
              <a:pathLst>
                <a:path w="118" h="95">
                  <a:moveTo>
                    <a:pt x="0" y="88"/>
                  </a:moveTo>
                  <a:lnTo>
                    <a:pt x="99" y="88"/>
                  </a:lnTo>
                  <a:lnTo>
                    <a:pt x="118" y="0"/>
                  </a:lnTo>
                  <a:lnTo>
                    <a:pt x="101" y="95"/>
                  </a:lnTo>
                  <a:lnTo>
                    <a:pt x="0" y="95"/>
                  </a:lnTo>
                  <a:lnTo>
                    <a:pt x="0"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44" name="Freeform 117"/>
            <p:cNvSpPr/>
            <p:nvPr/>
          </p:nvSpPr>
          <p:spPr bwMode="auto">
            <a:xfrm>
              <a:off x="787" y="2671"/>
              <a:ext cx="84" cy="71"/>
            </a:xfrm>
            <a:custGeom>
              <a:avLst/>
              <a:gdLst>
                <a:gd name="T0" fmla="*/ 31 w 35"/>
                <a:gd name="T1" fmla="*/ 14 h 30"/>
                <a:gd name="T2" fmla="*/ 32 w 35"/>
                <a:gd name="T3" fmla="*/ 16 h 30"/>
                <a:gd name="T4" fmla="*/ 34 w 35"/>
                <a:gd name="T5" fmla="*/ 18 h 30"/>
                <a:gd name="T6" fmla="*/ 35 w 35"/>
                <a:gd name="T7" fmla="*/ 22 h 30"/>
                <a:gd name="T8" fmla="*/ 35 w 35"/>
                <a:gd name="T9" fmla="*/ 23 h 30"/>
                <a:gd name="T10" fmla="*/ 35 w 35"/>
                <a:gd name="T11" fmla="*/ 24 h 30"/>
                <a:gd name="T12" fmla="*/ 31 w 35"/>
                <a:gd name="T13" fmla="*/ 28 h 30"/>
                <a:gd name="T14" fmla="*/ 31 w 35"/>
                <a:gd name="T15" fmla="*/ 29 h 30"/>
                <a:gd name="T16" fmla="*/ 30 w 35"/>
                <a:gd name="T17" fmla="*/ 30 h 30"/>
                <a:gd name="T18" fmla="*/ 17 w 35"/>
                <a:gd name="T19" fmla="*/ 13 h 30"/>
                <a:gd name="T20" fmla="*/ 16 w 35"/>
                <a:gd name="T21" fmla="*/ 13 h 30"/>
                <a:gd name="T22" fmla="*/ 0 w 35"/>
                <a:gd name="T23" fmla="*/ 4 h 30"/>
                <a:gd name="T24" fmla="*/ 4 w 35"/>
                <a:gd name="T25" fmla="*/ 0 h 30"/>
                <a:gd name="T26" fmla="*/ 5 w 35"/>
                <a:gd name="T27" fmla="*/ 1 h 30"/>
                <a:gd name="T28" fmla="*/ 31 w 35"/>
                <a:gd name="T29"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0">
                  <a:moveTo>
                    <a:pt x="31" y="14"/>
                  </a:moveTo>
                  <a:cubicBezTo>
                    <a:pt x="32" y="16"/>
                    <a:pt x="32" y="16"/>
                    <a:pt x="32" y="16"/>
                  </a:cubicBezTo>
                  <a:cubicBezTo>
                    <a:pt x="34" y="18"/>
                    <a:pt x="34" y="18"/>
                    <a:pt x="34" y="18"/>
                  </a:cubicBezTo>
                  <a:cubicBezTo>
                    <a:pt x="35" y="19"/>
                    <a:pt x="35" y="20"/>
                    <a:pt x="35" y="22"/>
                  </a:cubicBezTo>
                  <a:cubicBezTo>
                    <a:pt x="35" y="23"/>
                    <a:pt x="35" y="23"/>
                    <a:pt x="35" y="23"/>
                  </a:cubicBezTo>
                  <a:cubicBezTo>
                    <a:pt x="35" y="24"/>
                    <a:pt x="35" y="24"/>
                    <a:pt x="35" y="24"/>
                  </a:cubicBezTo>
                  <a:cubicBezTo>
                    <a:pt x="31" y="28"/>
                    <a:pt x="31" y="28"/>
                    <a:pt x="31" y="28"/>
                  </a:cubicBezTo>
                  <a:cubicBezTo>
                    <a:pt x="31" y="29"/>
                    <a:pt x="31" y="29"/>
                    <a:pt x="31" y="29"/>
                  </a:cubicBezTo>
                  <a:cubicBezTo>
                    <a:pt x="30" y="30"/>
                    <a:pt x="30" y="30"/>
                    <a:pt x="30" y="30"/>
                  </a:cubicBezTo>
                  <a:cubicBezTo>
                    <a:pt x="26" y="23"/>
                    <a:pt x="22" y="17"/>
                    <a:pt x="17" y="13"/>
                  </a:cubicBezTo>
                  <a:cubicBezTo>
                    <a:pt x="16" y="13"/>
                    <a:pt x="16" y="13"/>
                    <a:pt x="16" y="13"/>
                  </a:cubicBezTo>
                  <a:cubicBezTo>
                    <a:pt x="11" y="9"/>
                    <a:pt x="6" y="6"/>
                    <a:pt x="0" y="4"/>
                  </a:cubicBezTo>
                  <a:cubicBezTo>
                    <a:pt x="4" y="0"/>
                    <a:pt x="4" y="0"/>
                    <a:pt x="4" y="0"/>
                  </a:cubicBezTo>
                  <a:cubicBezTo>
                    <a:pt x="5" y="1"/>
                    <a:pt x="5" y="1"/>
                    <a:pt x="5" y="1"/>
                  </a:cubicBezTo>
                  <a:cubicBezTo>
                    <a:pt x="13" y="2"/>
                    <a:pt x="22" y="7"/>
                    <a:pt x="3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45" name="Freeform 118"/>
            <p:cNvSpPr/>
            <p:nvPr/>
          </p:nvSpPr>
          <p:spPr bwMode="auto">
            <a:xfrm>
              <a:off x="861" y="2740"/>
              <a:ext cx="32" cy="50"/>
            </a:xfrm>
            <a:custGeom>
              <a:avLst/>
              <a:gdLst>
                <a:gd name="T0" fmla="*/ 9 w 13"/>
                <a:gd name="T1" fmla="*/ 18 h 21"/>
                <a:gd name="T2" fmla="*/ 0 w 13"/>
                <a:gd name="T3" fmla="*/ 1 h 21"/>
                <a:gd name="T4" fmla="*/ 0 w 13"/>
                <a:gd name="T5" fmla="*/ 0 h 21"/>
                <a:gd name="T6" fmla="*/ 3 w 13"/>
                <a:gd name="T7" fmla="*/ 1 h 21"/>
                <a:gd name="T8" fmla="*/ 13 w 13"/>
                <a:gd name="T9" fmla="*/ 21 h 21"/>
                <a:gd name="T10" fmla="*/ 9 w 13"/>
                <a:gd name="T11" fmla="*/ 18 h 21"/>
              </a:gdLst>
              <a:ahLst/>
              <a:cxnLst>
                <a:cxn ang="0">
                  <a:pos x="T0" y="T1"/>
                </a:cxn>
                <a:cxn ang="0">
                  <a:pos x="T2" y="T3"/>
                </a:cxn>
                <a:cxn ang="0">
                  <a:pos x="T4" y="T5"/>
                </a:cxn>
                <a:cxn ang="0">
                  <a:pos x="T6" y="T7"/>
                </a:cxn>
                <a:cxn ang="0">
                  <a:pos x="T8" y="T9"/>
                </a:cxn>
                <a:cxn ang="0">
                  <a:pos x="T10" y="T11"/>
                </a:cxn>
              </a:cxnLst>
              <a:rect l="0" t="0" r="r" b="b"/>
              <a:pathLst>
                <a:path w="13" h="21">
                  <a:moveTo>
                    <a:pt x="9" y="18"/>
                  </a:moveTo>
                  <a:cubicBezTo>
                    <a:pt x="4" y="13"/>
                    <a:pt x="1" y="8"/>
                    <a:pt x="0" y="1"/>
                  </a:cubicBezTo>
                  <a:cubicBezTo>
                    <a:pt x="0" y="0"/>
                    <a:pt x="0" y="0"/>
                    <a:pt x="0" y="0"/>
                  </a:cubicBezTo>
                  <a:cubicBezTo>
                    <a:pt x="3" y="1"/>
                    <a:pt x="3" y="1"/>
                    <a:pt x="3" y="1"/>
                  </a:cubicBezTo>
                  <a:cubicBezTo>
                    <a:pt x="6" y="10"/>
                    <a:pt x="9" y="16"/>
                    <a:pt x="13" y="21"/>
                  </a:cubicBezTo>
                  <a:lnTo>
                    <a:pt x="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46" name="Rectangle 119"/>
            <p:cNvSpPr>
              <a:spLocks noChangeArrowheads="1"/>
            </p:cNvSpPr>
            <p:nvPr/>
          </p:nvSpPr>
          <p:spPr bwMode="auto">
            <a:xfrm>
              <a:off x="861" y="2740"/>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endParaRPr lang="zh-CN" altLang="en-US" noProof="1"/>
            </a:p>
          </p:txBody>
        </p:sp>
        <p:sp>
          <p:nvSpPr>
            <p:cNvPr id="147" name="Freeform 120"/>
            <p:cNvSpPr/>
            <p:nvPr/>
          </p:nvSpPr>
          <p:spPr bwMode="auto">
            <a:xfrm>
              <a:off x="799" y="2671"/>
              <a:ext cx="0" cy="2"/>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48" name="Freeform 121"/>
            <p:cNvSpPr/>
            <p:nvPr/>
          </p:nvSpPr>
          <p:spPr bwMode="auto">
            <a:xfrm>
              <a:off x="982" y="2852"/>
              <a:ext cx="45" cy="47"/>
            </a:xfrm>
            <a:custGeom>
              <a:avLst/>
              <a:gdLst>
                <a:gd name="T0" fmla="*/ 0 w 19"/>
                <a:gd name="T1" fmla="*/ 2 h 20"/>
                <a:gd name="T2" fmla="*/ 5 w 19"/>
                <a:gd name="T3" fmla="*/ 0 h 20"/>
                <a:gd name="T4" fmla="*/ 7 w 19"/>
                <a:gd name="T5" fmla="*/ 1 h 20"/>
                <a:gd name="T6" fmla="*/ 9 w 19"/>
                <a:gd name="T7" fmla="*/ 4 h 20"/>
                <a:gd name="T8" fmla="*/ 9 w 19"/>
                <a:gd name="T9" fmla="*/ 6 h 20"/>
                <a:gd name="T10" fmla="*/ 18 w 19"/>
                <a:gd name="T11" fmla="*/ 9 h 20"/>
                <a:gd name="T12" fmla="*/ 19 w 19"/>
                <a:gd name="T13" fmla="*/ 9 h 20"/>
                <a:gd name="T14" fmla="*/ 19 w 19"/>
                <a:gd name="T15" fmla="*/ 15 h 20"/>
                <a:gd name="T16" fmla="*/ 15 w 19"/>
                <a:gd name="T17" fmla="*/ 20 h 20"/>
                <a:gd name="T18" fmla="*/ 0 w 19"/>
                <a:gd name="T19"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0">
                  <a:moveTo>
                    <a:pt x="0" y="2"/>
                  </a:moveTo>
                  <a:cubicBezTo>
                    <a:pt x="5" y="0"/>
                    <a:pt x="5" y="0"/>
                    <a:pt x="5" y="0"/>
                  </a:cubicBezTo>
                  <a:cubicBezTo>
                    <a:pt x="7" y="1"/>
                    <a:pt x="7" y="1"/>
                    <a:pt x="7" y="1"/>
                  </a:cubicBezTo>
                  <a:cubicBezTo>
                    <a:pt x="9" y="4"/>
                    <a:pt x="9" y="4"/>
                    <a:pt x="9" y="4"/>
                  </a:cubicBezTo>
                  <a:cubicBezTo>
                    <a:pt x="9" y="6"/>
                    <a:pt x="9" y="6"/>
                    <a:pt x="9" y="6"/>
                  </a:cubicBezTo>
                  <a:cubicBezTo>
                    <a:pt x="11" y="8"/>
                    <a:pt x="14" y="9"/>
                    <a:pt x="18" y="9"/>
                  </a:cubicBezTo>
                  <a:cubicBezTo>
                    <a:pt x="19" y="9"/>
                    <a:pt x="19" y="9"/>
                    <a:pt x="19" y="9"/>
                  </a:cubicBezTo>
                  <a:cubicBezTo>
                    <a:pt x="19" y="15"/>
                    <a:pt x="19" y="15"/>
                    <a:pt x="19" y="15"/>
                  </a:cubicBezTo>
                  <a:cubicBezTo>
                    <a:pt x="15" y="20"/>
                    <a:pt x="15" y="20"/>
                    <a:pt x="15" y="20"/>
                  </a:cubicBezTo>
                  <a:cubicBezTo>
                    <a:pt x="10" y="17"/>
                    <a:pt x="5" y="1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49" name="Freeform 122"/>
            <p:cNvSpPr/>
            <p:nvPr/>
          </p:nvSpPr>
          <p:spPr bwMode="auto">
            <a:xfrm>
              <a:off x="999" y="2854"/>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50" name="Freeform 123"/>
            <p:cNvSpPr/>
            <p:nvPr/>
          </p:nvSpPr>
          <p:spPr bwMode="auto">
            <a:xfrm>
              <a:off x="1003" y="286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51" name="Freeform 124"/>
            <p:cNvSpPr/>
            <p:nvPr/>
          </p:nvSpPr>
          <p:spPr bwMode="auto">
            <a:xfrm>
              <a:off x="772" y="3120"/>
              <a:ext cx="70" cy="38"/>
            </a:xfrm>
            <a:custGeom>
              <a:avLst/>
              <a:gdLst>
                <a:gd name="T0" fmla="*/ 70 w 70"/>
                <a:gd name="T1" fmla="*/ 24 h 38"/>
                <a:gd name="T2" fmla="*/ 3 w 70"/>
                <a:gd name="T3" fmla="*/ 38 h 38"/>
                <a:gd name="T4" fmla="*/ 0 w 70"/>
                <a:gd name="T5" fmla="*/ 19 h 38"/>
                <a:gd name="T6" fmla="*/ 65 w 70"/>
                <a:gd name="T7" fmla="*/ 0 h 38"/>
                <a:gd name="T8" fmla="*/ 70 w 70"/>
                <a:gd name="T9" fmla="*/ 24 h 38"/>
              </a:gdLst>
              <a:ahLst/>
              <a:cxnLst>
                <a:cxn ang="0">
                  <a:pos x="T0" y="T1"/>
                </a:cxn>
                <a:cxn ang="0">
                  <a:pos x="T2" y="T3"/>
                </a:cxn>
                <a:cxn ang="0">
                  <a:pos x="T4" y="T5"/>
                </a:cxn>
                <a:cxn ang="0">
                  <a:pos x="T6" y="T7"/>
                </a:cxn>
                <a:cxn ang="0">
                  <a:pos x="T8" y="T9"/>
                </a:cxn>
              </a:cxnLst>
              <a:rect l="0" t="0" r="r" b="b"/>
              <a:pathLst>
                <a:path w="70" h="38">
                  <a:moveTo>
                    <a:pt x="70" y="24"/>
                  </a:moveTo>
                  <a:lnTo>
                    <a:pt x="3" y="38"/>
                  </a:lnTo>
                  <a:lnTo>
                    <a:pt x="0" y="19"/>
                  </a:lnTo>
                  <a:lnTo>
                    <a:pt x="65" y="0"/>
                  </a:lnTo>
                  <a:lnTo>
                    <a:pt x="70"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52" name="Freeform 125"/>
            <p:cNvSpPr/>
            <p:nvPr/>
          </p:nvSpPr>
          <p:spPr bwMode="auto">
            <a:xfrm>
              <a:off x="772" y="3139"/>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53" name="Freeform 126"/>
            <p:cNvSpPr/>
            <p:nvPr/>
          </p:nvSpPr>
          <p:spPr bwMode="auto">
            <a:xfrm>
              <a:off x="739" y="2685"/>
              <a:ext cx="207" cy="516"/>
            </a:xfrm>
            <a:custGeom>
              <a:avLst/>
              <a:gdLst>
                <a:gd name="T0" fmla="*/ 81 w 86"/>
                <a:gd name="T1" fmla="*/ 114 h 217"/>
                <a:gd name="T2" fmla="*/ 86 w 86"/>
                <a:gd name="T3" fmla="*/ 178 h 217"/>
                <a:gd name="T4" fmla="*/ 86 w 86"/>
                <a:gd name="T5" fmla="*/ 189 h 217"/>
                <a:gd name="T6" fmla="*/ 81 w 86"/>
                <a:gd name="T7" fmla="*/ 193 h 217"/>
                <a:gd name="T8" fmla="*/ 80 w 86"/>
                <a:gd name="T9" fmla="*/ 193 h 217"/>
                <a:gd name="T10" fmla="*/ 77 w 86"/>
                <a:gd name="T11" fmla="*/ 195 h 217"/>
                <a:gd name="T12" fmla="*/ 77 w 86"/>
                <a:gd name="T13" fmla="*/ 196 h 217"/>
                <a:gd name="T14" fmla="*/ 77 w 86"/>
                <a:gd name="T15" fmla="*/ 217 h 217"/>
                <a:gd name="T16" fmla="*/ 71 w 86"/>
                <a:gd name="T17" fmla="*/ 217 h 217"/>
                <a:gd name="T18" fmla="*/ 71 w 86"/>
                <a:gd name="T19" fmla="*/ 196 h 217"/>
                <a:gd name="T20" fmla="*/ 63 w 86"/>
                <a:gd name="T21" fmla="*/ 196 h 217"/>
                <a:gd name="T22" fmla="*/ 80 w 86"/>
                <a:gd name="T23" fmla="*/ 181 h 217"/>
                <a:gd name="T24" fmla="*/ 79 w 86"/>
                <a:gd name="T25" fmla="*/ 160 h 217"/>
                <a:gd name="T26" fmla="*/ 78 w 86"/>
                <a:gd name="T27" fmla="*/ 138 h 217"/>
                <a:gd name="T28" fmla="*/ 73 w 86"/>
                <a:gd name="T29" fmla="*/ 102 h 217"/>
                <a:gd name="T30" fmla="*/ 58 w 86"/>
                <a:gd name="T31" fmla="*/ 63 h 217"/>
                <a:gd name="T32" fmla="*/ 41 w 86"/>
                <a:gd name="T33" fmla="*/ 46 h 217"/>
                <a:gd name="T34" fmla="*/ 33 w 86"/>
                <a:gd name="T35" fmla="*/ 25 h 217"/>
                <a:gd name="T36" fmla="*/ 17 w 86"/>
                <a:gd name="T37" fmla="*/ 11 h 217"/>
                <a:gd name="T38" fmla="*/ 0 w 86"/>
                <a:gd name="T39" fmla="*/ 25 h 217"/>
                <a:gd name="T40" fmla="*/ 3 w 86"/>
                <a:gd name="T41" fmla="*/ 18 h 217"/>
                <a:gd name="T42" fmla="*/ 14 w 86"/>
                <a:gd name="T43" fmla="*/ 8 h 217"/>
                <a:gd name="T44" fmla="*/ 17 w 86"/>
                <a:gd name="T45" fmla="*/ 3 h 217"/>
                <a:gd name="T46" fmla="*/ 19 w 86"/>
                <a:gd name="T47" fmla="*/ 0 h 217"/>
                <a:gd name="T48" fmla="*/ 46 w 86"/>
                <a:gd name="T49" fmla="*/ 37 h 217"/>
                <a:gd name="T50" fmla="*/ 46 w 86"/>
                <a:gd name="T51" fmla="*/ 37 h 217"/>
                <a:gd name="T52" fmla="*/ 58 w 86"/>
                <a:gd name="T53" fmla="*/ 45 h 217"/>
                <a:gd name="T54" fmla="*/ 60 w 86"/>
                <a:gd name="T55" fmla="*/ 53 h 217"/>
                <a:gd name="T56" fmla="*/ 65 w 86"/>
                <a:gd name="T57" fmla="*/ 59 h 217"/>
                <a:gd name="T58" fmla="*/ 69 w 86"/>
                <a:gd name="T59" fmla="*/ 67 h 217"/>
                <a:gd name="T60" fmla="*/ 76 w 86"/>
                <a:gd name="T61" fmla="*/ 87 h 217"/>
                <a:gd name="T62" fmla="*/ 76 w 86"/>
                <a:gd name="T63" fmla="*/ 88 h 217"/>
                <a:gd name="T64" fmla="*/ 81 w 86"/>
                <a:gd name="T65" fmla="*/ 11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6" h="217">
                  <a:moveTo>
                    <a:pt x="81" y="114"/>
                  </a:moveTo>
                  <a:cubicBezTo>
                    <a:pt x="85" y="135"/>
                    <a:pt x="86" y="157"/>
                    <a:pt x="86" y="178"/>
                  </a:cubicBezTo>
                  <a:cubicBezTo>
                    <a:pt x="86" y="189"/>
                    <a:pt x="86" y="189"/>
                    <a:pt x="86" y="189"/>
                  </a:cubicBezTo>
                  <a:cubicBezTo>
                    <a:pt x="81" y="193"/>
                    <a:pt x="81" y="193"/>
                    <a:pt x="81" y="193"/>
                  </a:cubicBezTo>
                  <a:cubicBezTo>
                    <a:pt x="80" y="193"/>
                    <a:pt x="80" y="193"/>
                    <a:pt x="80" y="193"/>
                  </a:cubicBezTo>
                  <a:cubicBezTo>
                    <a:pt x="77" y="195"/>
                    <a:pt x="77" y="195"/>
                    <a:pt x="77" y="195"/>
                  </a:cubicBezTo>
                  <a:cubicBezTo>
                    <a:pt x="77" y="196"/>
                    <a:pt x="77" y="196"/>
                    <a:pt x="77" y="196"/>
                  </a:cubicBezTo>
                  <a:cubicBezTo>
                    <a:pt x="77" y="217"/>
                    <a:pt x="77" y="217"/>
                    <a:pt x="77" y="217"/>
                  </a:cubicBezTo>
                  <a:cubicBezTo>
                    <a:pt x="71" y="217"/>
                    <a:pt x="71" y="217"/>
                    <a:pt x="71" y="217"/>
                  </a:cubicBezTo>
                  <a:cubicBezTo>
                    <a:pt x="71" y="196"/>
                    <a:pt x="71" y="196"/>
                    <a:pt x="71" y="196"/>
                  </a:cubicBezTo>
                  <a:cubicBezTo>
                    <a:pt x="63" y="196"/>
                    <a:pt x="63" y="196"/>
                    <a:pt x="63" y="196"/>
                  </a:cubicBezTo>
                  <a:cubicBezTo>
                    <a:pt x="69" y="193"/>
                    <a:pt x="74" y="188"/>
                    <a:pt x="80" y="181"/>
                  </a:cubicBezTo>
                  <a:cubicBezTo>
                    <a:pt x="79" y="160"/>
                    <a:pt x="79" y="160"/>
                    <a:pt x="79" y="160"/>
                  </a:cubicBezTo>
                  <a:cubicBezTo>
                    <a:pt x="78" y="138"/>
                    <a:pt x="78" y="138"/>
                    <a:pt x="78" y="138"/>
                  </a:cubicBezTo>
                  <a:cubicBezTo>
                    <a:pt x="73" y="102"/>
                    <a:pt x="73" y="102"/>
                    <a:pt x="73" y="102"/>
                  </a:cubicBezTo>
                  <a:cubicBezTo>
                    <a:pt x="71" y="89"/>
                    <a:pt x="66" y="76"/>
                    <a:pt x="58" y="63"/>
                  </a:cubicBezTo>
                  <a:cubicBezTo>
                    <a:pt x="50" y="50"/>
                    <a:pt x="44" y="44"/>
                    <a:pt x="41" y="46"/>
                  </a:cubicBezTo>
                  <a:cubicBezTo>
                    <a:pt x="33" y="25"/>
                    <a:pt x="33" y="25"/>
                    <a:pt x="33" y="25"/>
                  </a:cubicBezTo>
                  <a:cubicBezTo>
                    <a:pt x="29" y="14"/>
                    <a:pt x="24" y="9"/>
                    <a:pt x="17" y="11"/>
                  </a:cubicBezTo>
                  <a:cubicBezTo>
                    <a:pt x="11" y="12"/>
                    <a:pt x="5" y="17"/>
                    <a:pt x="0" y="25"/>
                  </a:cubicBezTo>
                  <a:cubicBezTo>
                    <a:pt x="3" y="18"/>
                    <a:pt x="3" y="18"/>
                    <a:pt x="3" y="18"/>
                  </a:cubicBezTo>
                  <a:cubicBezTo>
                    <a:pt x="4" y="15"/>
                    <a:pt x="8" y="12"/>
                    <a:pt x="14" y="8"/>
                  </a:cubicBezTo>
                  <a:cubicBezTo>
                    <a:pt x="15" y="7"/>
                    <a:pt x="17" y="5"/>
                    <a:pt x="17" y="3"/>
                  </a:cubicBezTo>
                  <a:cubicBezTo>
                    <a:pt x="19" y="0"/>
                    <a:pt x="19" y="0"/>
                    <a:pt x="19" y="0"/>
                  </a:cubicBezTo>
                  <a:cubicBezTo>
                    <a:pt x="38" y="18"/>
                    <a:pt x="47" y="30"/>
                    <a:pt x="46" y="37"/>
                  </a:cubicBezTo>
                  <a:cubicBezTo>
                    <a:pt x="46" y="37"/>
                    <a:pt x="46" y="37"/>
                    <a:pt x="46" y="37"/>
                  </a:cubicBezTo>
                  <a:cubicBezTo>
                    <a:pt x="58" y="45"/>
                    <a:pt x="58" y="45"/>
                    <a:pt x="58" y="45"/>
                  </a:cubicBezTo>
                  <a:cubicBezTo>
                    <a:pt x="60" y="53"/>
                    <a:pt x="60" y="53"/>
                    <a:pt x="60" y="53"/>
                  </a:cubicBezTo>
                  <a:cubicBezTo>
                    <a:pt x="65" y="59"/>
                    <a:pt x="65" y="59"/>
                    <a:pt x="65" y="59"/>
                  </a:cubicBezTo>
                  <a:cubicBezTo>
                    <a:pt x="69" y="67"/>
                    <a:pt x="69" y="67"/>
                    <a:pt x="69" y="67"/>
                  </a:cubicBezTo>
                  <a:cubicBezTo>
                    <a:pt x="76" y="87"/>
                    <a:pt x="76" y="87"/>
                    <a:pt x="76" y="87"/>
                  </a:cubicBezTo>
                  <a:cubicBezTo>
                    <a:pt x="76" y="88"/>
                    <a:pt x="76" y="88"/>
                    <a:pt x="76" y="88"/>
                  </a:cubicBezTo>
                  <a:lnTo>
                    <a:pt x="81" y="1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54" name="Freeform 127"/>
            <p:cNvSpPr/>
            <p:nvPr/>
          </p:nvSpPr>
          <p:spPr bwMode="auto">
            <a:xfrm>
              <a:off x="924" y="3151"/>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55" name="Freeform 128"/>
            <p:cNvSpPr/>
            <p:nvPr/>
          </p:nvSpPr>
          <p:spPr bwMode="auto">
            <a:xfrm>
              <a:off x="847" y="3365"/>
              <a:ext cx="60" cy="254"/>
            </a:xfrm>
            <a:custGeom>
              <a:avLst/>
              <a:gdLst>
                <a:gd name="T0" fmla="*/ 22 w 25"/>
                <a:gd name="T1" fmla="*/ 0 h 107"/>
                <a:gd name="T2" fmla="*/ 25 w 25"/>
                <a:gd name="T3" fmla="*/ 25 h 107"/>
                <a:gd name="T4" fmla="*/ 15 w 25"/>
                <a:gd name="T5" fmla="*/ 57 h 107"/>
                <a:gd name="T6" fmla="*/ 16 w 25"/>
                <a:gd name="T7" fmla="*/ 59 h 107"/>
                <a:gd name="T8" fmla="*/ 16 w 25"/>
                <a:gd name="T9" fmla="*/ 61 h 107"/>
                <a:gd name="T10" fmla="*/ 14 w 25"/>
                <a:gd name="T11" fmla="*/ 68 h 107"/>
                <a:gd name="T12" fmla="*/ 21 w 25"/>
                <a:gd name="T13" fmla="*/ 91 h 107"/>
                <a:gd name="T14" fmla="*/ 21 w 25"/>
                <a:gd name="T15" fmla="*/ 93 h 107"/>
                <a:gd name="T16" fmla="*/ 19 w 25"/>
                <a:gd name="T17" fmla="*/ 106 h 107"/>
                <a:gd name="T18" fmla="*/ 17 w 25"/>
                <a:gd name="T19" fmla="*/ 105 h 107"/>
                <a:gd name="T20" fmla="*/ 13 w 25"/>
                <a:gd name="T21" fmla="*/ 107 h 107"/>
                <a:gd name="T22" fmla="*/ 8 w 25"/>
                <a:gd name="T23" fmla="*/ 93 h 107"/>
                <a:gd name="T24" fmla="*/ 7 w 25"/>
                <a:gd name="T25" fmla="*/ 89 h 107"/>
                <a:gd name="T26" fmla="*/ 2 w 25"/>
                <a:gd name="T27" fmla="*/ 84 h 107"/>
                <a:gd name="T28" fmla="*/ 0 w 25"/>
                <a:gd name="T29" fmla="*/ 77 h 107"/>
                <a:gd name="T30" fmla="*/ 0 w 25"/>
                <a:gd name="T31" fmla="*/ 75 h 107"/>
                <a:gd name="T32" fmla="*/ 3 w 25"/>
                <a:gd name="T33" fmla="*/ 75 h 107"/>
                <a:gd name="T34" fmla="*/ 4 w 25"/>
                <a:gd name="T35" fmla="*/ 50 h 107"/>
                <a:gd name="T36" fmla="*/ 9 w 25"/>
                <a:gd name="T37" fmla="*/ 39 h 107"/>
                <a:gd name="T38" fmla="*/ 11 w 25"/>
                <a:gd name="T39" fmla="*/ 32 h 107"/>
                <a:gd name="T40" fmla="*/ 3 w 25"/>
                <a:gd name="T41" fmla="*/ 24 h 107"/>
                <a:gd name="T42" fmla="*/ 13 w 25"/>
                <a:gd name="T43" fmla="*/ 25 h 107"/>
                <a:gd name="T44" fmla="*/ 14 w 25"/>
                <a:gd name="T45" fmla="*/ 20 h 107"/>
                <a:gd name="T46" fmla="*/ 16 w 25"/>
                <a:gd name="T47" fmla="*/ 14 h 107"/>
                <a:gd name="T48" fmla="*/ 14 w 25"/>
                <a:gd name="T49" fmla="*/ 0 h 107"/>
                <a:gd name="T50" fmla="*/ 22 w 25"/>
                <a:gd name="T51"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107">
                  <a:moveTo>
                    <a:pt x="22" y="0"/>
                  </a:moveTo>
                  <a:cubicBezTo>
                    <a:pt x="25" y="25"/>
                    <a:pt x="25" y="25"/>
                    <a:pt x="25" y="25"/>
                  </a:cubicBezTo>
                  <a:cubicBezTo>
                    <a:pt x="15" y="57"/>
                    <a:pt x="15" y="57"/>
                    <a:pt x="15" y="57"/>
                  </a:cubicBezTo>
                  <a:cubicBezTo>
                    <a:pt x="16" y="59"/>
                    <a:pt x="16" y="59"/>
                    <a:pt x="16" y="59"/>
                  </a:cubicBezTo>
                  <a:cubicBezTo>
                    <a:pt x="16" y="61"/>
                    <a:pt x="16" y="61"/>
                    <a:pt x="16" y="61"/>
                  </a:cubicBezTo>
                  <a:cubicBezTo>
                    <a:pt x="14" y="68"/>
                    <a:pt x="14" y="68"/>
                    <a:pt x="14" y="68"/>
                  </a:cubicBezTo>
                  <a:cubicBezTo>
                    <a:pt x="18" y="77"/>
                    <a:pt x="20" y="84"/>
                    <a:pt x="21" y="91"/>
                  </a:cubicBezTo>
                  <a:cubicBezTo>
                    <a:pt x="21" y="93"/>
                    <a:pt x="21" y="93"/>
                    <a:pt x="21" y="93"/>
                  </a:cubicBezTo>
                  <a:cubicBezTo>
                    <a:pt x="21" y="98"/>
                    <a:pt x="21" y="102"/>
                    <a:pt x="19" y="106"/>
                  </a:cubicBezTo>
                  <a:cubicBezTo>
                    <a:pt x="17" y="105"/>
                    <a:pt x="17" y="105"/>
                    <a:pt x="17" y="105"/>
                  </a:cubicBezTo>
                  <a:cubicBezTo>
                    <a:pt x="15" y="104"/>
                    <a:pt x="14" y="105"/>
                    <a:pt x="13" y="107"/>
                  </a:cubicBezTo>
                  <a:cubicBezTo>
                    <a:pt x="8" y="93"/>
                    <a:pt x="8" y="93"/>
                    <a:pt x="8" y="93"/>
                  </a:cubicBezTo>
                  <a:cubicBezTo>
                    <a:pt x="7" y="89"/>
                    <a:pt x="7" y="89"/>
                    <a:pt x="7" y="89"/>
                  </a:cubicBezTo>
                  <a:cubicBezTo>
                    <a:pt x="4" y="88"/>
                    <a:pt x="3" y="86"/>
                    <a:pt x="2" y="84"/>
                  </a:cubicBezTo>
                  <a:cubicBezTo>
                    <a:pt x="0" y="77"/>
                    <a:pt x="0" y="77"/>
                    <a:pt x="0" y="77"/>
                  </a:cubicBezTo>
                  <a:cubicBezTo>
                    <a:pt x="0" y="75"/>
                    <a:pt x="0" y="75"/>
                    <a:pt x="0" y="75"/>
                  </a:cubicBezTo>
                  <a:cubicBezTo>
                    <a:pt x="3" y="75"/>
                    <a:pt x="3" y="75"/>
                    <a:pt x="3" y="75"/>
                  </a:cubicBezTo>
                  <a:cubicBezTo>
                    <a:pt x="1" y="63"/>
                    <a:pt x="1" y="55"/>
                    <a:pt x="4" y="50"/>
                  </a:cubicBezTo>
                  <a:cubicBezTo>
                    <a:pt x="7" y="45"/>
                    <a:pt x="9" y="41"/>
                    <a:pt x="9" y="39"/>
                  </a:cubicBezTo>
                  <a:cubicBezTo>
                    <a:pt x="11" y="32"/>
                    <a:pt x="11" y="32"/>
                    <a:pt x="11" y="32"/>
                  </a:cubicBezTo>
                  <a:cubicBezTo>
                    <a:pt x="6" y="29"/>
                    <a:pt x="3" y="26"/>
                    <a:pt x="3" y="24"/>
                  </a:cubicBezTo>
                  <a:cubicBezTo>
                    <a:pt x="13" y="25"/>
                    <a:pt x="13" y="25"/>
                    <a:pt x="13" y="25"/>
                  </a:cubicBezTo>
                  <a:cubicBezTo>
                    <a:pt x="14" y="20"/>
                    <a:pt x="14" y="20"/>
                    <a:pt x="14" y="20"/>
                  </a:cubicBezTo>
                  <a:cubicBezTo>
                    <a:pt x="16" y="14"/>
                    <a:pt x="16" y="14"/>
                    <a:pt x="16" y="14"/>
                  </a:cubicBezTo>
                  <a:cubicBezTo>
                    <a:pt x="15" y="11"/>
                    <a:pt x="14" y="6"/>
                    <a:pt x="14" y="0"/>
                  </a:cubicBez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56" name="Freeform 129"/>
            <p:cNvSpPr/>
            <p:nvPr/>
          </p:nvSpPr>
          <p:spPr bwMode="auto">
            <a:xfrm>
              <a:off x="818" y="2835"/>
              <a:ext cx="46" cy="347"/>
            </a:xfrm>
            <a:custGeom>
              <a:avLst/>
              <a:gdLst>
                <a:gd name="T0" fmla="*/ 8 w 19"/>
                <a:gd name="T1" fmla="*/ 120 h 146"/>
                <a:gd name="T2" fmla="*/ 7 w 19"/>
                <a:gd name="T3" fmla="*/ 119 h 146"/>
                <a:gd name="T4" fmla="*/ 13 w 19"/>
                <a:gd name="T5" fmla="*/ 117 h 146"/>
                <a:gd name="T6" fmla="*/ 13 w 19"/>
                <a:gd name="T7" fmla="*/ 90 h 146"/>
                <a:gd name="T8" fmla="*/ 4 w 19"/>
                <a:gd name="T9" fmla="*/ 68 h 146"/>
                <a:gd name="T10" fmla="*/ 3 w 19"/>
                <a:gd name="T11" fmla="*/ 50 h 146"/>
                <a:gd name="T12" fmla="*/ 2 w 19"/>
                <a:gd name="T13" fmla="*/ 44 h 146"/>
                <a:gd name="T14" fmla="*/ 1 w 19"/>
                <a:gd name="T15" fmla="*/ 31 h 146"/>
                <a:gd name="T16" fmla="*/ 0 w 19"/>
                <a:gd name="T17" fmla="*/ 16 h 146"/>
                <a:gd name="T18" fmla="*/ 1 w 19"/>
                <a:gd name="T19" fmla="*/ 3 h 146"/>
                <a:gd name="T20" fmla="*/ 1 w 19"/>
                <a:gd name="T21" fmla="*/ 0 h 146"/>
                <a:gd name="T22" fmla="*/ 2 w 19"/>
                <a:gd name="T23" fmla="*/ 1 h 146"/>
                <a:gd name="T24" fmla="*/ 2 w 19"/>
                <a:gd name="T25" fmla="*/ 6 h 146"/>
                <a:gd name="T26" fmla="*/ 3 w 19"/>
                <a:gd name="T27" fmla="*/ 20 h 146"/>
                <a:gd name="T28" fmla="*/ 4 w 19"/>
                <a:gd name="T29" fmla="*/ 34 h 146"/>
                <a:gd name="T30" fmla="*/ 9 w 19"/>
                <a:gd name="T31" fmla="*/ 66 h 146"/>
                <a:gd name="T32" fmla="*/ 17 w 19"/>
                <a:gd name="T33" fmla="*/ 86 h 146"/>
                <a:gd name="T34" fmla="*/ 19 w 19"/>
                <a:gd name="T35" fmla="*/ 122 h 146"/>
                <a:gd name="T36" fmla="*/ 10 w 19"/>
                <a:gd name="T37" fmla="*/ 130 h 146"/>
                <a:gd name="T38" fmla="*/ 8 w 19"/>
                <a:gd name="T39" fmla="*/ 12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 h="146">
                  <a:moveTo>
                    <a:pt x="8" y="120"/>
                  </a:moveTo>
                  <a:cubicBezTo>
                    <a:pt x="7" y="119"/>
                    <a:pt x="7" y="119"/>
                    <a:pt x="7" y="119"/>
                  </a:cubicBezTo>
                  <a:cubicBezTo>
                    <a:pt x="13" y="117"/>
                    <a:pt x="13" y="117"/>
                    <a:pt x="13" y="117"/>
                  </a:cubicBezTo>
                  <a:cubicBezTo>
                    <a:pt x="13" y="90"/>
                    <a:pt x="13" y="90"/>
                    <a:pt x="13" y="90"/>
                  </a:cubicBezTo>
                  <a:cubicBezTo>
                    <a:pt x="8" y="86"/>
                    <a:pt x="5" y="78"/>
                    <a:pt x="4" y="68"/>
                  </a:cubicBezTo>
                  <a:cubicBezTo>
                    <a:pt x="3" y="65"/>
                    <a:pt x="3" y="59"/>
                    <a:pt x="3" y="50"/>
                  </a:cubicBezTo>
                  <a:cubicBezTo>
                    <a:pt x="2" y="48"/>
                    <a:pt x="2" y="46"/>
                    <a:pt x="2" y="44"/>
                  </a:cubicBezTo>
                  <a:cubicBezTo>
                    <a:pt x="1" y="31"/>
                    <a:pt x="1" y="31"/>
                    <a:pt x="1" y="31"/>
                  </a:cubicBezTo>
                  <a:cubicBezTo>
                    <a:pt x="0" y="16"/>
                    <a:pt x="0" y="16"/>
                    <a:pt x="0" y="16"/>
                  </a:cubicBezTo>
                  <a:cubicBezTo>
                    <a:pt x="1" y="3"/>
                    <a:pt x="1" y="3"/>
                    <a:pt x="1" y="3"/>
                  </a:cubicBezTo>
                  <a:cubicBezTo>
                    <a:pt x="1" y="0"/>
                    <a:pt x="1" y="0"/>
                    <a:pt x="1" y="0"/>
                  </a:cubicBezTo>
                  <a:cubicBezTo>
                    <a:pt x="2" y="2"/>
                    <a:pt x="2" y="2"/>
                    <a:pt x="2" y="1"/>
                  </a:cubicBezTo>
                  <a:cubicBezTo>
                    <a:pt x="2" y="6"/>
                    <a:pt x="2" y="6"/>
                    <a:pt x="2" y="6"/>
                  </a:cubicBezTo>
                  <a:cubicBezTo>
                    <a:pt x="2" y="10"/>
                    <a:pt x="2" y="15"/>
                    <a:pt x="3" y="20"/>
                  </a:cubicBezTo>
                  <a:cubicBezTo>
                    <a:pt x="4" y="34"/>
                    <a:pt x="4" y="34"/>
                    <a:pt x="4" y="34"/>
                  </a:cubicBezTo>
                  <a:cubicBezTo>
                    <a:pt x="6" y="53"/>
                    <a:pt x="8" y="63"/>
                    <a:pt x="9" y="66"/>
                  </a:cubicBezTo>
                  <a:cubicBezTo>
                    <a:pt x="11" y="76"/>
                    <a:pt x="13" y="82"/>
                    <a:pt x="17" y="86"/>
                  </a:cubicBezTo>
                  <a:cubicBezTo>
                    <a:pt x="19" y="122"/>
                    <a:pt x="19" y="122"/>
                    <a:pt x="19" y="122"/>
                  </a:cubicBezTo>
                  <a:cubicBezTo>
                    <a:pt x="17" y="143"/>
                    <a:pt x="14" y="146"/>
                    <a:pt x="10" y="130"/>
                  </a:cubicBezTo>
                  <a:lnTo>
                    <a:pt x="8" y="1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57" name="Freeform 130"/>
            <p:cNvSpPr/>
            <p:nvPr/>
          </p:nvSpPr>
          <p:spPr bwMode="auto">
            <a:xfrm>
              <a:off x="681" y="3173"/>
              <a:ext cx="267" cy="121"/>
            </a:xfrm>
            <a:custGeom>
              <a:avLst/>
              <a:gdLst>
                <a:gd name="T0" fmla="*/ 243 w 267"/>
                <a:gd name="T1" fmla="*/ 28 h 121"/>
                <a:gd name="T2" fmla="*/ 267 w 267"/>
                <a:gd name="T3" fmla="*/ 28 h 121"/>
                <a:gd name="T4" fmla="*/ 267 w 267"/>
                <a:gd name="T5" fmla="*/ 33 h 121"/>
                <a:gd name="T6" fmla="*/ 248 w 267"/>
                <a:gd name="T7" fmla="*/ 121 h 121"/>
                <a:gd name="T8" fmla="*/ 149 w 267"/>
                <a:gd name="T9" fmla="*/ 121 h 121"/>
                <a:gd name="T10" fmla="*/ 149 w 267"/>
                <a:gd name="T11" fmla="*/ 106 h 121"/>
                <a:gd name="T12" fmla="*/ 113 w 267"/>
                <a:gd name="T13" fmla="*/ 106 h 121"/>
                <a:gd name="T14" fmla="*/ 113 w 267"/>
                <a:gd name="T15" fmla="*/ 121 h 121"/>
                <a:gd name="T16" fmla="*/ 12 w 267"/>
                <a:gd name="T17" fmla="*/ 121 h 121"/>
                <a:gd name="T18" fmla="*/ 0 w 267"/>
                <a:gd name="T19" fmla="*/ 28 h 121"/>
                <a:gd name="T20" fmla="*/ 0 w 267"/>
                <a:gd name="T21" fmla="*/ 28 h 121"/>
                <a:gd name="T22" fmla="*/ 0 w 267"/>
                <a:gd name="T23" fmla="*/ 23 h 121"/>
                <a:gd name="T24" fmla="*/ 67 w 267"/>
                <a:gd name="T25" fmla="*/ 23 h 121"/>
                <a:gd name="T26" fmla="*/ 82 w 267"/>
                <a:gd name="T27" fmla="*/ 11 h 121"/>
                <a:gd name="T28" fmla="*/ 96 w 267"/>
                <a:gd name="T29" fmla="*/ 0 h 121"/>
                <a:gd name="T30" fmla="*/ 99 w 267"/>
                <a:gd name="T31" fmla="*/ 11 h 121"/>
                <a:gd name="T32" fmla="*/ 84 w 267"/>
                <a:gd name="T33" fmla="*/ 26 h 121"/>
                <a:gd name="T34" fmla="*/ 178 w 267"/>
                <a:gd name="T35" fmla="*/ 28 h 121"/>
                <a:gd name="T36" fmla="*/ 161 w 267"/>
                <a:gd name="T37" fmla="*/ 11 h 121"/>
                <a:gd name="T38" fmla="*/ 164 w 267"/>
                <a:gd name="T39" fmla="*/ 0 h 121"/>
                <a:gd name="T40" fmla="*/ 195 w 267"/>
                <a:gd name="T41" fmla="*/ 28 h 121"/>
                <a:gd name="T42" fmla="*/ 229 w 267"/>
                <a:gd name="T43" fmla="*/ 28 h 121"/>
                <a:gd name="T44" fmla="*/ 243 w 267"/>
                <a:gd name="T45" fmla="*/ 2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7" h="121">
                  <a:moveTo>
                    <a:pt x="243" y="28"/>
                  </a:moveTo>
                  <a:lnTo>
                    <a:pt x="267" y="28"/>
                  </a:lnTo>
                  <a:lnTo>
                    <a:pt x="267" y="33"/>
                  </a:lnTo>
                  <a:lnTo>
                    <a:pt x="248" y="121"/>
                  </a:lnTo>
                  <a:lnTo>
                    <a:pt x="149" y="121"/>
                  </a:lnTo>
                  <a:lnTo>
                    <a:pt x="149" y="106"/>
                  </a:lnTo>
                  <a:lnTo>
                    <a:pt x="113" y="106"/>
                  </a:lnTo>
                  <a:lnTo>
                    <a:pt x="113" y="121"/>
                  </a:lnTo>
                  <a:lnTo>
                    <a:pt x="12" y="121"/>
                  </a:lnTo>
                  <a:lnTo>
                    <a:pt x="0" y="28"/>
                  </a:lnTo>
                  <a:lnTo>
                    <a:pt x="0" y="28"/>
                  </a:lnTo>
                  <a:lnTo>
                    <a:pt x="0" y="23"/>
                  </a:lnTo>
                  <a:lnTo>
                    <a:pt x="67" y="23"/>
                  </a:lnTo>
                  <a:lnTo>
                    <a:pt x="82" y="11"/>
                  </a:lnTo>
                  <a:lnTo>
                    <a:pt x="96" y="0"/>
                  </a:lnTo>
                  <a:lnTo>
                    <a:pt x="99" y="11"/>
                  </a:lnTo>
                  <a:lnTo>
                    <a:pt x="84" y="26"/>
                  </a:lnTo>
                  <a:lnTo>
                    <a:pt x="178" y="28"/>
                  </a:lnTo>
                  <a:lnTo>
                    <a:pt x="161" y="11"/>
                  </a:lnTo>
                  <a:lnTo>
                    <a:pt x="164" y="0"/>
                  </a:lnTo>
                  <a:lnTo>
                    <a:pt x="195" y="28"/>
                  </a:lnTo>
                  <a:lnTo>
                    <a:pt x="229" y="28"/>
                  </a:lnTo>
                  <a:lnTo>
                    <a:pt x="243"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58" name="Freeform 131"/>
            <p:cNvSpPr/>
            <p:nvPr/>
          </p:nvSpPr>
          <p:spPr bwMode="auto">
            <a:xfrm>
              <a:off x="679" y="3201"/>
              <a:ext cx="269" cy="166"/>
            </a:xfrm>
            <a:custGeom>
              <a:avLst/>
              <a:gdLst>
                <a:gd name="T0" fmla="*/ 269 w 269"/>
                <a:gd name="T1" fmla="*/ 5 h 166"/>
                <a:gd name="T2" fmla="*/ 269 w 269"/>
                <a:gd name="T3" fmla="*/ 164 h 166"/>
                <a:gd name="T4" fmla="*/ 221 w 269"/>
                <a:gd name="T5" fmla="*/ 164 h 166"/>
                <a:gd name="T6" fmla="*/ 202 w 269"/>
                <a:gd name="T7" fmla="*/ 164 h 166"/>
                <a:gd name="T8" fmla="*/ 89 w 269"/>
                <a:gd name="T9" fmla="*/ 164 h 166"/>
                <a:gd name="T10" fmla="*/ 0 w 269"/>
                <a:gd name="T11" fmla="*/ 166 h 166"/>
                <a:gd name="T12" fmla="*/ 2 w 269"/>
                <a:gd name="T13" fmla="*/ 0 h 166"/>
                <a:gd name="T14" fmla="*/ 12 w 269"/>
                <a:gd name="T15" fmla="*/ 97 h 166"/>
                <a:gd name="T16" fmla="*/ 115 w 269"/>
                <a:gd name="T17" fmla="*/ 100 h 166"/>
                <a:gd name="T18" fmla="*/ 115 w 269"/>
                <a:gd name="T19" fmla="*/ 105 h 166"/>
                <a:gd name="T20" fmla="*/ 127 w 269"/>
                <a:gd name="T21" fmla="*/ 117 h 166"/>
                <a:gd name="T22" fmla="*/ 139 w 269"/>
                <a:gd name="T23" fmla="*/ 114 h 166"/>
                <a:gd name="T24" fmla="*/ 151 w 269"/>
                <a:gd name="T25" fmla="*/ 105 h 166"/>
                <a:gd name="T26" fmla="*/ 151 w 269"/>
                <a:gd name="T27" fmla="*/ 100 h 166"/>
                <a:gd name="T28" fmla="*/ 252 w 269"/>
                <a:gd name="T29" fmla="*/ 100 h 166"/>
                <a:gd name="T30" fmla="*/ 269 w 269"/>
                <a:gd name="T31"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9" h="166">
                  <a:moveTo>
                    <a:pt x="269" y="5"/>
                  </a:moveTo>
                  <a:lnTo>
                    <a:pt x="269" y="164"/>
                  </a:lnTo>
                  <a:lnTo>
                    <a:pt x="221" y="164"/>
                  </a:lnTo>
                  <a:lnTo>
                    <a:pt x="202" y="164"/>
                  </a:lnTo>
                  <a:lnTo>
                    <a:pt x="89" y="164"/>
                  </a:lnTo>
                  <a:lnTo>
                    <a:pt x="0" y="166"/>
                  </a:lnTo>
                  <a:lnTo>
                    <a:pt x="2" y="0"/>
                  </a:lnTo>
                  <a:lnTo>
                    <a:pt x="12" y="97"/>
                  </a:lnTo>
                  <a:lnTo>
                    <a:pt x="115" y="100"/>
                  </a:lnTo>
                  <a:lnTo>
                    <a:pt x="115" y="105"/>
                  </a:lnTo>
                  <a:lnTo>
                    <a:pt x="127" y="117"/>
                  </a:lnTo>
                  <a:lnTo>
                    <a:pt x="139" y="114"/>
                  </a:lnTo>
                  <a:lnTo>
                    <a:pt x="151" y="105"/>
                  </a:lnTo>
                  <a:lnTo>
                    <a:pt x="151" y="100"/>
                  </a:lnTo>
                  <a:lnTo>
                    <a:pt x="252" y="100"/>
                  </a:lnTo>
                  <a:lnTo>
                    <a:pt x="269"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59" name="Freeform 132"/>
            <p:cNvSpPr/>
            <p:nvPr/>
          </p:nvSpPr>
          <p:spPr bwMode="auto">
            <a:xfrm>
              <a:off x="1006" y="2699"/>
              <a:ext cx="106" cy="160"/>
            </a:xfrm>
            <a:custGeom>
              <a:avLst/>
              <a:gdLst>
                <a:gd name="T0" fmla="*/ 7 w 44"/>
                <a:gd name="T1" fmla="*/ 47 h 67"/>
                <a:gd name="T2" fmla="*/ 8 w 44"/>
                <a:gd name="T3" fmla="*/ 46 h 67"/>
                <a:gd name="T4" fmla="*/ 15 w 44"/>
                <a:gd name="T5" fmla="*/ 33 h 67"/>
                <a:gd name="T6" fmla="*/ 15 w 44"/>
                <a:gd name="T7" fmla="*/ 32 h 67"/>
                <a:gd name="T8" fmla="*/ 16 w 44"/>
                <a:gd name="T9" fmla="*/ 31 h 67"/>
                <a:gd name="T10" fmla="*/ 41 w 44"/>
                <a:gd name="T11" fmla="*/ 2 h 67"/>
                <a:gd name="T12" fmla="*/ 44 w 44"/>
                <a:gd name="T13" fmla="*/ 0 h 67"/>
                <a:gd name="T14" fmla="*/ 42 w 44"/>
                <a:gd name="T15" fmla="*/ 12 h 67"/>
                <a:gd name="T16" fmla="*/ 44 w 44"/>
                <a:gd name="T17" fmla="*/ 26 h 67"/>
                <a:gd name="T18" fmla="*/ 27 w 44"/>
                <a:gd name="T19" fmla="*/ 30 h 67"/>
                <a:gd name="T20" fmla="*/ 25 w 44"/>
                <a:gd name="T21" fmla="*/ 31 h 67"/>
                <a:gd name="T22" fmla="*/ 16 w 44"/>
                <a:gd name="T23" fmla="*/ 42 h 67"/>
                <a:gd name="T24" fmla="*/ 16 w 44"/>
                <a:gd name="T25" fmla="*/ 42 h 67"/>
                <a:gd name="T26" fmla="*/ 15 w 44"/>
                <a:gd name="T27" fmla="*/ 43 h 67"/>
                <a:gd name="T28" fmla="*/ 12 w 44"/>
                <a:gd name="T29" fmla="*/ 44 h 67"/>
                <a:gd name="T30" fmla="*/ 10 w 44"/>
                <a:gd name="T31" fmla="*/ 47 h 67"/>
                <a:gd name="T32" fmla="*/ 10 w 44"/>
                <a:gd name="T33" fmla="*/ 50 h 67"/>
                <a:gd name="T34" fmla="*/ 8 w 44"/>
                <a:gd name="T35" fmla="*/ 52 h 67"/>
                <a:gd name="T36" fmla="*/ 4 w 44"/>
                <a:gd name="T37" fmla="*/ 59 h 67"/>
                <a:gd name="T38" fmla="*/ 4 w 44"/>
                <a:gd name="T39" fmla="*/ 61 h 67"/>
                <a:gd name="T40" fmla="*/ 6 w 44"/>
                <a:gd name="T41" fmla="*/ 62 h 67"/>
                <a:gd name="T42" fmla="*/ 4 w 44"/>
                <a:gd name="T43" fmla="*/ 64 h 67"/>
                <a:gd name="T44" fmla="*/ 4 w 44"/>
                <a:gd name="T45" fmla="*/ 67 h 67"/>
                <a:gd name="T46" fmla="*/ 3 w 44"/>
                <a:gd name="T47" fmla="*/ 67 h 67"/>
                <a:gd name="T48" fmla="*/ 0 w 44"/>
                <a:gd name="T49" fmla="*/ 62 h 67"/>
                <a:gd name="T50" fmla="*/ 7 w 44"/>
                <a:gd name="T51" fmla="*/ 4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4" h="67">
                  <a:moveTo>
                    <a:pt x="7" y="47"/>
                  </a:moveTo>
                  <a:cubicBezTo>
                    <a:pt x="8" y="46"/>
                    <a:pt x="8" y="46"/>
                    <a:pt x="8" y="46"/>
                  </a:cubicBezTo>
                  <a:cubicBezTo>
                    <a:pt x="15" y="33"/>
                    <a:pt x="15" y="33"/>
                    <a:pt x="15" y="33"/>
                  </a:cubicBezTo>
                  <a:cubicBezTo>
                    <a:pt x="15" y="32"/>
                    <a:pt x="15" y="32"/>
                    <a:pt x="15" y="32"/>
                  </a:cubicBezTo>
                  <a:cubicBezTo>
                    <a:pt x="16" y="31"/>
                    <a:pt x="16" y="31"/>
                    <a:pt x="16" y="31"/>
                  </a:cubicBezTo>
                  <a:cubicBezTo>
                    <a:pt x="24" y="17"/>
                    <a:pt x="33" y="7"/>
                    <a:pt x="41" y="2"/>
                  </a:cubicBezTo>
                  <a:cubicBezTo>
                    <a:pt x="44" y="0"/>
                    <a:pt x="44" y="0"/>
                    <a:pt x="44" y="0"/>
                  </a:cubicBezTo>
                  <a:cubicBezTo>
                    <a:pt x="43" y="4"/>
                    <a:pt x="42" y="8"/>
                    <a:pt x="42" y="12"/>
                  </a:cubicBezTo>
                  <a:cubicBezTo>
                    <a:pt x="41" y="17"/>
                    <a:pt x="42" y="22"/>
                    <a:pt x="44" y="26"/>
                  </a:cubicBezTo>
                  <a:cubicBezTo>
                    <a:pt x="37" y="26"/>
                    <a:pt x="31" y="27"/>
                    <a:pt x="27" y="30"/>
                  </a:cubicBezTo>
                  <a:cubicBezTo>
                    <a:pt x="26" y="30"/>
                    <a:pt x="26" y="30"/>
                    <a:pt x="25" y="31"/>
                  </a:cubicBezTo>
                  <a:cubicBezTo>
                    <a:pt x="16" y="42"/>
                    <a:pt x="16" y="42"/>
                    <a:pt x="16" y="42"/>
                  </a:cubicBezTo>
                  <a:cubicBezTo>
                    <a:pt x="16" y="42"/>
                    <a:pt x="16" y="42"/>
                    <a:pt x="16" y="42"/>
                  </a:cubicBezTo>
                  <a:cubicBezTo>
                    <a:pt x="15" y="43"/>
                    <a:pt x="15" y="43"/>
                    <a:pt x="15" y="43"/>
                  </a:cubicBezTo>
                  <a:cubicBezTo>
                    <a:pt x="14" y="43"/>
                    <a:pt x="13" y="44"/>
                    <a:pt x="12" y="44"/>
                  </a:cubicBezTo>
                  <a:cubicBezTo>
                    <a:pt x="10" y="47"/>
                    <a:pt x="10" y="47"/>
                    <a:pt x="10" y="47"/>
                  </a:cubicBezTo>
                  <a:cubicBezTo>
                    <a:pt x="10" y="50"/>
                    <a:pt x="10" y="50"/>
                    <a:pt x="10" y="50"/>
                  </a:cubicBezTo>
                  <a:cubicBezTo>
                    <a:pt x="8" y="52"/>
                    <a:pt x="8" y="52"/>
                    <a:pt x="8" y="52"/>
                  </a:cubicBezTo>
                  <a:cubicBezTo>
                    <a:pt x="5" y="55"/>
                    <a:pt x="4" y="57"/>
                    <a:pt x="4" y="59"/>
                  </a:cubicBezTo>
                  <a:cubicBezTo>
                    <a:pt x="4" y="60"/>
                    <a:pt x="4" y="61"/>
                    <a:pt x="4" y="61"/>
                  </a:cubicBezTo>
                  <a:cubicBezTo>
                    <a:pt x="6" y="62"/>
                    <a:pt x="6" y="62"/>
                    <a:pt x="6" y="62"/>
                  </a:cubicBezTo>
                  <a:cubicBezTo>
                    <a:pt x="4" y="64"/>
                    <a:pt x="4" y="64"/>
                    <a:pt x="4" y="64"/>
                  </a:cubicBezTo>
                  <a:cubicBezTo>
                    <a:pt x="4" y="65"/>
                    <a:pt x="3" y="66"/>
                    <a:pt x="4" y="67"/>
                  </a:cubicBezTo>
                  <a:cubicBezTo>
                    <a:pt x="3" y="67"/>
                    <a:pt x="3" y="67"/>
                    <a:pt x="3" y="67"/>
                  </a:cubicBezTo>
                  <a:cubicBezTo>
                    <a:pt x="1" y="65"/>
                    <a:pt x="0" y="63"/>
                    <a:pt x="0" y="62"/>
                  </a:cubicBezTo>
                  <a:cubicBezTo>
                    <a:pt x="0" y="60"/>
                    <a:pt x="3" y="55"/>
                    <a:pt x="7"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60" name="Freeform 133"/>
            <p:cNvSpPr/>
            <p:nvPr/>
          </p:nvSpPr>
          <p:spPr bwMode="auto">
            <a:xfrm>
              <a:off x="1030" y="2818"/>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61" name="Freeform 134"/>
            <p:cNvSpPr/>
            <p:nvPr/>
          </p:nvSpPr>
          <p:spPr bwMode="auto">
            <a:xfrm>
              <a:off x="1020" y="2847"/>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62" name="Freeform 135"/>
            <p:cNvSpPr/>
            <p:nvPr/>
          </p:nvSpPr>
          <p:spPr bwMode="auto">
            <a:xfrm>
              <a:off x="794" y="3279"/>
              <a:ext cx="36" cy="39"/>
            </a:xfrm>
            <a:custGeom>
              <a:avLst/>
              <a:gdLst>
                <a:gd name="T0" fmla="*/ 0 w 36"/>
                <a:gd name="T1" fmla="*/ 15 h 39"/>
                <a:gd name="T2" fmla="*/ 0 w 36"/>
                <a:gd name="T3" fmla="*/ 0 h 39"/>
                <a:gd name="T4" fmla="*/ 36 w 36"/>
                <a:gd name="T5" fmla="*/ 0 h 39"/>
                <a:gd name="T6" fmla="*/ 36 w 36"/>
                <a:gd name="T7" fmla="*/ 15 h 39"/>
                <a:gd name="T8" fmla="*/ 36 w 36"/>
                <a:gd name="T9" fmla="*/ 22 h 39"/>
                <a:gd name="T10" fmla="*/ 36 w 36"/>
                <a:gd name="T11" fmla="*/ 27 h 39"/>
                <a:gd name="T12" fmla="*/ 24 w 36"/>
                <a:gd name="T13" fmla="*/ 36 h 39"/>
                <a:gd name="T14" fmla="*/ 12 w 36"/>
                <a:gd name="T15" fmla="*/ 39 h 39"/>
                <a:gd name="T16" fmla="*/ 0 w 36"/>
                <a:gd name="T17" fmla="*/ 27 h 39"/>
                <a:gd name="T18" fmla="*/ 0 w 36"/>
                <a:gd name="T19" fmla="*/ 22 h 39"/>
                <a:gd name="T20" fmla="*/ 0 w 36"/>
                <a:gd name="T21" fmla="*/ 1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9">
                  <a:moveTo>
                    <a:pt x="0" y="15"/>
                  </a:moveTo>
                  <a:lnTo>
                    <a:pt x="0" y="0"/>
                  </a:lnTo>
                  <a:lnTo>
                    <a:pt x="36" y="0"/>
                  </a:lnTo>
                  <a:lnTo>
                    <a:pt x="36" y="15"/>
                  </a:lnTo>
                  <a:lnTo>
                    <a:pt x="36" y="22"/>
                  </a:lnTo>
                  <a:lnTo>
                    <a:pt x="36" y="27"/>
                  </a:lnTo>
                  <a:lnTo>
                    <a:pt x="24" y="36"/>
                  </a:lnTo>
                  <a:lnTo>
                    <a:pt x="12" y="39"/>
                  </a:lnTo>
                  <a:lnTo>
                    <a:pt x="0" y="27"/>
                  </a:lnTo>
                  <a:lnTo>
                    <a:pt x="0" y="22"/>
                  </a:lnTo>
                  <a:lnTo>
                    <a:pt x="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sp>
        <p:nvSpPr>
          <p:cNvPr id="62" name="矩形 61"/>
          <p:cNvSpPr>
            <a:spLocks noChangeArrowheads="1"/>
          </p:cNvSpPr>
          <p:nvPr/>
        </p:nvSpPr>
        <p:spPr bwMode="auto">
          <a:xfrm>
            <a:off x="2565400" y="3789363"/>
            <a:ext cx="209232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a:solidFill>
                  <a:srgbClr val="404040"/>
                </a:solidFill>
              </a:rPr>
              <a:t>请您在此输入文字请您在此输入文字请您在此输入文字请您在此输入文字请您在此输入文字</a:t>
            </a:r>
            <a:endParaRPr lang="zh-CN" altLang="en-US">
              <a:solidFill>
                <a:srgbClr val="404040"/>
              </a:solidFill>
            </a:endParaRPr>
          </a:p>
        </p:txBody>
      </p:sp>
      <p:sp>
        <p:nvSpPr>
          <p:cNvPr id="71" name="矩形 70"/>
          <p:cNvSpPr>
            <a:spLocks noChangeArrowheads="1"/>
          </p:cNvSpPr>
          <p:nvPr/>
        </p:nvSpPr>
        <p:spPr bwMode="auto">
          <a:xfrm>
            <a:off x="5807075" y="3789363"/>
            <a:ext cx="2093913"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a:solidFill>
                  <a:srgbClr val="404040"/>
                </a:solidFill>
              </a:rPr>
              <a:t>请您在此输入文字请您在此输入文字请您在此输入文字请您在此输入文字请您在此输入文字</a:t>
            </a:r>
            <a:endParaRPr lang="zh-CN" altLang="en-US">
              <a:solidFill>
                <a:srgbClr val="404040"/>
              </a:solidFill>
            </a:endParaRPr>
          </a:p>
        </p:txBody>
      </p:sp>
      <p:sp>
        <p:nvSpPr>
          <p:cNvPr id="72" name="矩形 71"/>
          <p:cNvSpPr>
            <a:spLocks noChangeArrowheads="1"/>
          </p:cNvSpPr>
          <p:nvPr/>
        </p:nvSpPr>
        <p:spPr bwMode="auto">
          <a:xfrm>
            <a:off x="9055100" y="3789363"/>
            <a:ext cx="209232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a:solidFill>
                  <a:srgbClr val="404040"/>
                </a:solidFill>
              </a:rPr>
              <a:t>请您在此输入文字请您在此输入文字请您在此输入文字请您在此输入文字请您在此输入文字</a:t>
            </a:r>
            <a:endParaRPr lang="zh-CN" altLang="en-US">
              <a:solidFill>
                <a:srgbClr val="404040"/>
              </a:solidFill>
            </a:endParaRPr>
          </a:p>
        </p:txBody>
      </p:sp>
      <p:sp>
        <p:nvSpPr>
          <p:cNvPr id="63" name="文本框 62"/>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11</a:t>
            </a:r>
            <a:endParaRPr lang="zh-CN" altLang="en-US" sz="1500">
              <a:solidFill>
                <a:srgbClr val="197519"/>
              </a:solidFill>
              <a:ea typeface="方正粗倩简体" pitchFamily="65" charset="-122"/>
            </a:endParaRPr>
          </a:p>
        </p:txBody>
      </p:sp>
      <p:sp>
        <p:nvSpPr>
          <p:cNvPr id="3" name="矩形 2"/>
          <p:cNvSpPr>
            <a:spLocks noChangeArrowheads="1"/>
          </p:cNvSpPr>
          <p:nvPr/>
        </p:nvSpPr>
        <p:spPr bwMode="auto">
          <a:xfrm>
            <a:off x="2825750" y="3363913"/>
            <a:ext cx="1570038"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25000"/>
              </a:lnSpc>
            </a:pPr>
            <a:r>
              <a:rPr lang="zh-CN" altLang="en-US" b="1">
                <a:solidFill>
                  <a:srgbClr val="197519"/>
                </a:solidFill>
              </a:rPr>
              <a:t>在此输入文字</a:t>
            </a:r>
            <a:endParaRPr lang="en-US" altLang="zh-CN" b="1">
              <a:solidFill>
                <a:srgbClr val="197519"/>
              </a:solidFill>
            </a:endParaRPr>
          </a:p>
        </p:txBody>
      </p:sp>
      <p:sp>
        <p:nvSpPr>
          <p:cNvPr id="4" name="矩形 3"/>
          <p:cNvSpPr>
            <a:spLocks noChangeArrowheads="1"/>
          </p:cNvSpPr>
          <p:nvPr/>
        </p:nvSpPr>
        <p:spPr bwMode="auto">
          <a:xfrm>
            <a:off x="6069013" y="3363913"/>
            <a:ext cx="1570037"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25000"/>
              </a:lnSpc>
            </a:pPr>
            <a:r>
              <a:rPr lang="zh-CN" altLang="en-US" b="1">
                <a:solidFill>
                  <a:srgbClr val="197519"/>
                </a:solidFill>
              </a:rPr>
              <a:t>在此输入文字</a:t>
            </a:r>
            <a:endParaRPr lang="en-US" altLang="zh-CN" b="1">
              <a:solidFill>
                <a:srgbClr val="197519"/>
              </a:solidFill>
            </a:endParaRPr>
          </a:p>
        </p:txBody>
      </p:sp>
      <p:sp>
        <p:nvSpPr>
          <p:cNvPr id="7" name="矩形 6"/>
          <p:cNvSpPr>
            <a:spLocks noChangeArrowheads="1"/>
          </p:cNvSpPr>
          <p:nvPr/>
        </p:nvSpPr>
        <p:spPr bwMode="auto">
          <a:xfrm>
            <a:off x="9317038" y="3363913"/>
            <a:ext cx="156845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25000"/>
              </a:lnSpc>
            </a:pPr>
            <a:r>
              <a:rPr lang="zh-CN" altLang="en-US" b="1">
                <a:solidFill>
                  <a:srgbClr val="197519"/>
                </a:solidFill>
              </a:rPr>
              <a:t>在此输入文字</a:t>
            </a:r>
            <a:endParaRPr lang="en-US" altLang="zh-CN" b="1">
              <a:solidFill>
                <a:srgbClr val="197519"/>
              </a:solidFill>
            </a:endParaRPr>
          </a:p>
        </p:txBody>
      </p:sp>
      <p:sp>
        <p:nvSpPr>
          <p:cNvPr id="73" name="矩形 72"/>
          <p:cNvSpPr>
            <a:spLocks noChangeArrowheads="1"/>
          </p:cNvSpPr>
          <p:nvPr/>
        </p:nvSpPr>
        <p:spPr bwMode="auto">
          <a:xfrm>
            <a:off x="1011238" y="579438"/>
            <a:ext cx="223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a:solidFill>
                  <a:srgbClr val="197519"/>
                </a:solidFill>
              </a:rPr>
              <a:t>点击此处输入标题</a:t>
            </a:r>
            <a:endParaRPr lang="zh-CN" altLang="en-US" sz="2000">
              <a:solidFill>
                <a:srgbClr val="197519"/>
              </a:solidFill>
            </a:endParaRPr>
          </a:p>
        </p:txBody>
      </p:sp>
      <p:sp>
        <p:nvSpPr>
          <p:cNvPr id="74" name="等腰三角形 73"/>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5" name="等腰三角形 7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6" name="等腰三角形 7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7" name="等腰三角形 7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20"/>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21"/>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22"/>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23"/>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24"/>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ppt_x</p:attrName>
                                        </p:attrNameLst>
                                      </p:cBhvr>
                                      <p:tavLst>
                                        <p:tav tm="0">
                                          <p:val>
                                            <p:strVal val="#ppt_x"/>
                                          </p:val>
                                        </p:tav>
                                        <p:tav tm="100000">
                                          <p:val>
                                            <p:strVal val="#ppt_x"/>
                                          </p:val>
                                        </p:tav>
                                      </p:tavLst>
                                    </p:anim>
                                    <p:anim calcmode="lin" valueType="num">
                                      <p:cBhvr>
                                        <p:cTn id="18" dur="5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p:cTn id="21" dur="500" fill="hold"/>
                                        <p:tgtEl>
                                          <p:spTgt spid="21"/>
                                        </p:tgtEl>
                                        <p:attrNameLst>
                                          <p:attrName>ppt_x</p:attrName>
                                        </p:attrNameLst>
                                      </p:cBhvr>
                                      <p:tavLst>
                                        <p:tav tm="0">
                                          <p:val>
                                            <p:strVal val="#ppt_x"/>
                                          </p:val>
                                        </p:tav>
                                        <p:tav tm="100000">
                                          <p:val>
                                            <p:strVal val="#ppt_x"/>
                                          </p:val>
                                        </p:tav>
                                      </p:tavLst>
                                    </p:anim>
                                    <p:anim calcmode="lin" valueType="num">
                                      <p:cBhvr>
                                        <p:cTn id="22" dur="500" fill="hold"/>
                                        <p:tgtEl>
                                          <p:spTgt spid="21"/>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ppt_x</p:attrName>
                                        </p:attrNameLst>
                                      </p:cBhvr>
                                      <p:tavLst>
                                        <p:tav tm="0">
                                          <p:val>
                                            <p:strVal val="#ppt_x"/>
                                          </p:val>
                                        </p:tav>
                                        <p:tav tm="100000">
                                          <p:val>
                                            <p:strVal val="#ppt_x"/>
                                          </p:val>
                                        </p:tav>
                                      </p:tavLst>
                                    </p:anim>
                                    <p:anim calcmode="lin" valueType="num">
                                      <p:cBhvr>
                                        <p:cTn id="26" dur="500" fill="hold"/>
                                        <p:tgtEl>
                                          <p:spTgt spid="22"/>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p:cTn id="29" dur="500" fill="hold"/>
                                        <p:tgtEl>
                                          <p:spTgt spid="23"/>
                                        </p:tgtEl>
                                        <p:attrNameLst>
                                          <p:attrName>ppt_x</p:attrName>
                                        </p:attrNameLst>
                                      </p:cBhvr>
                                      <p:tavLst>
                                        <p:tav tm="0">
                                          <p:val>
                                            <p:strVal val="#ppt_x"/>
                                          </p:val>
                                        </p:tav>
                                        <p:tav tm="100000">
                                          <p:val>
                                            <p:strVal val="#ppt_x"/>
                                          </p:val>
                                        </p:tav>
                                      </p:tavLst>
                                    </p:anim>
                                    <p:anim calcmode="lin" valueType="num">
                                      <p:cBhvr>
                                        <p:cTn id="30" dur="500" fill="hold"/>
                                        <p:tgtEl>
                                          <p:spTgt spid="23"/>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p:cTn id="33" dur="500" fill="hold"/>
                                        <p:tgtEl>
                                          <p:spTgt spid="24"/>
                                        </p:tgtEl>
                                        <p:attrNameLst>
                                          <p:attrName>ppt_x</p:attrName>
                                        </p:attrNameLst>
                                      </p:cBhvr>
                                      <p:tavLst>
                                        <p:tav tm="0">
                                          <p:val>
                                            <p:strVal val="#ppt_x"/>
                                          </p:val>
                                        </p:tav>
                                        <p:tav tm="100000">
                                          <p:val>
                                            <p:strVal val="#ppt_x"/>
                                          </p:val>
                                        </p:tav>
                                      </p:tavLst>
                                    </p:anim>
                                    <p:anim calcmode="lin" valueType="num">
                                      <p:cBhvr>
                                        <p:cTn id="34" dur="500" fill="hold"/>
                                        <p:tgtEl>
                                          <p:spTgt spid="24"/>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fade">
                                      <p:cBhvr>
                                        <p:cTn id="37" dur="1000"/>
                                        <p:tgtEl>
                                          <p:spTgt spid="63"/>
                                        </p:tgtEl>
                                      </p:cBhvr>
                                    </p:animEffect>
                                    <p:anim calcmode="lin" valueType="num">
                                      <p:cBhvr>
                                        <p:cTn id="38" dur="1000" fill="hold"/>
                                        <p:tgtEl>
                                          <p:spTgt spid="63"/>
                                        </p:tgtEl>
                                        <p:attrNameLst>
                                          <p:attrName>ppt_x</p:attrName>
                                        </p:attrNameLst>
                                      </p:cBhvr>
                                      <p:tavLst>
                                        <p:tav tm="0">
                                          <p:val>
                                            <p:strVal val="#ppt_x"/>
                                          </p:val>
                                        </p:tav>
                                        <p:tav tm="100000">
                                          <p:val>
                                            <p:strVal val="#ppt_x"/>
                                          </p:val>
                                        </p:tav>
                                      </p:tavLst>
                                    </p:anim>
                                    <p:anim calcmode="lin" valueType="num">
                                      <p:cBhvr>
                                        <p:cTn id="39" dur="1000" fill="hold"/>
                                        <p:tgtEl>
                                          <p:spTgt spid="63"/>
                                        </p:tgtEl>
                                        <p:attrNameLst>
                                          <p:attrName>ppt_y</p:attrName>
                                        </p:attrNameLst>
                                      </p:cBhvr>
                                      <p:tavLst>
                                        <p:tav tm="0">
                                          <p:val>
                                            <p:strVal val="#ppt_y+.1"/>
                                          </p:val>
                                        </p:tav>
                                        <p:tav tm="100000">
                                          <p:val>
                                            <p:strVal val="#ppt_y"/>
                                          </p:val>
                                        </p:tav>
                                      </p:tavLst>
                                    </p:anim>
                                  </p:childTnLst>
                                </p:cTn>
                              </p:par>
                              <p:par>
                                <p:cTn id="40" presetID="22" presetClass="entr" presetSubtype="8" fill="hold"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1500"/>
                                        <p:tgtEl>
                                          <p:spTgt spid="5"/>
                                        </p:tgtEl>
                                      </p:cBhvr>
                                    </p:animEffect>
                                  </p:childTnLst>
                                </p:cTn>
                              </p:par>
                              <p:par>
                                <p:cTn id="43" presetID="23" presetClass="entr" presetSubtype="16"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p:cTn id="45" dur="500" fill="hold"/>
                                        <p:tgtEl>
                                          <p:spTgt spid="6"/>
                                        </p:tgtEl>
                                        <p:attrNameLst>
                                          <p:attrName>ppt_w</p:attrName>
                                        </p:attrNameLst>
                                      </p:cBhvr>
                                      <p:tavLst>
                                        <p:tav tm="0">
                                          <p:val>
                                            <p:fltVal val="0"/>
                                          </p:val>
                                        </p:tav>
                                        <p:tav tm="100000">
                                          <p:val>
                                            <p:strVal val="#ppt_w"/>
                                          </p:val>
                                        </p:tav>
                                      </p:tavLst>
                                    </p:anim>
                                    <p:anim calcmode="lin" valueType="num">
                                      <p:cBhvr>
                                        <p:cTn id="46" dur="500" fill="hold"/>
                                        <p:tgtEl>
                                          <p:spTgt spid="6"/>
                                        </p:tgtEl>
                                        <p:attrNameLst>
                                          <p:attrName>ppt_h</p:attrName>
                                        </p:attrNameLst>
                                      </p:cBhvr>
                                      <p:tavLst>
                                        <p:tav tm="0">
                                          <p:val>
                                            <p:fltVal val="0"/>
                                          </p:val>
                                        </p:tav>
                                        <p:tav tm="100000">
                                          <p:val>
                                            <p:strVal val="#ppt_h"/>
                                          </p:val>
                                        </p:tav>
                                      </p:tavLst>
                                    </p:anim>
                                  </p:childTnLst>
                                </p:cTn>
                              </p:par>
                              <p:par>
                                <p:cTn id="47" presetID="23" presetClass="entr" presetSubtype="16" fill="hold" grpId="0" nodeType="withEffect">
                                  <p:stCondLst>
                                    <p:cond delay="500"/>
                                  </p:st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childTnLst>
                                </p:cTn>
                              </p:par>
                              <p:par>
                                <p:cTn id="51" presetID="41" presetClass="entr" presetSubtype="0" fill="hold" grpId="0" nodeType="withEffect">
                                  <p:stCondLst>
                                    <p:cond delay="900"/>
                                  </p:stCondLst>
                                  <p:iterate type="lt">
                                    <p:tmPct val="5000"/>
                                  </p:iterate>
                                  <p:childTnLst>
                                    <p:set>
                                      <p:cBhvr>
                                        <p:cTn id="52" dur="1" fill="hold">
                                          <p:stCondLst>
                                            <p:cond delay="0"/>
                                          </p:stCondLst>
                                        </p:cTn>
                                        <p:tgtEl>
                                          <p:spTgt spid="30"/>
                                        </p:tgtEl>
                                        <p:attrNameLst>
                                          <p:attrName>style.visibility</p:attrName>
                                        </p:attrNameLst>
                                      </p:cBhvr>
                                      <p:to>
                                        <p:strVal val="visible"/>
                                      </p:to>
                                    </p:set>
                                    <p:anim calcmode="lin" valueType="num">
                                      <p:cBhvr>
                                        <p:cTn id="53" dur="4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54" dur="400" fill="hold"/>
                                        <p:tgtEl>
                                          <p:spTgt spid="30"/>
                                        </p:tgtEl>
                                        <p:attrNameLst>
                                          <p:attrName>ppt_y</p:attrName>
                                        </p:attrNameLst>
                                      </p:cBhvr>
                                      <p:tavLst>
                                        <p:tav tm="0">
                                          <p:val>
                                            <p:strVal val="#ppt_y"/>
                                          </p:val>
                                        </p:tav>
                                        <p:tav tm="100000">
                                          <p:val>
                                            <p:strVal val="#ppt_y"/>
                                          </p:val>
                                        </p:tav>
                                      </p:tavLst>
                                    </p:anim>
                                    <p:anim calcmode="lin" valueType="num">
                                      <p:cBhvr>
                                        <p:cTn id="55" dur="4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56" dur="4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57" dur="400" tmFilter="0,0; .5, 1; 1, 1"/>
                                        <p:tgtEl>
                                          <p:spTgt spid="30"/>
                                        </p:tgtEl>
                                      </p:cBhvr>
                                    </p:animEffect>
                                  </p:childTnLst>
                                </p:cTn>
                              </p:par>
                              <p:par>
                                <p:cTn id="58" presetID="23" presetClass="entr" presetSubtype="16" fill="hold" grpId="0" nodeType="withEffect">
                                  <p:stCondLst>
                                    <p:cond delay="1400"/>
                                  </p:stCondLst>
                                  <p:childTnLst>
                                    <p:set>
                                      <p:cBhvr>
                                        <p:cTn id="59" dur="1" fill="hold">
                                          <p:stCondLst>
                                            <p:cond delay="0"/>
                                          </p:stCondLst>
                                        </p:cTn>
                                        <p:tgtEl>
                                          <p:spTgt spid="8"/>
                                        </p:tgtEl>
                                        <p:attrNameLst>
                                          <p:attrName>style.visibility</p:attrName>
                                        </p:attrNameLst>
                                      </p:cBhvr>
                                      <p:to>
                                        <p:strVal val="visible"/>
                                      </p:to>
                                    </p:set>
                                    <p:anim calcmode="lin" valueType="num">
                                      <p:cBhvr>
                                        <p:cTn id="60" dur="500" fill="hold"/>
                                        <p:tgtEl>
                                          <p:spTgt spid="8"/>
                                        </p:tgtEl>
                                        <p:attrNameLst>
                                          <p:attrName>ppt_w</p:attrName>
                                        </p:attrNameLst>
                                      </p:cBhvr>
                                      <p:tavLst>
                                        <p:tav tm="0">
                                          <p:val>
                                            <p:fltVal val="0"/>
                                          </p:val>
                                        </p:tav>
                                        <p:tav tm="100000">
                                          <p:val>
                                            <p:strVal val="#ppt_w"/>
                                          </p:val>
                                        </p:tav>
                                      </p:tavLst>
                                    </p:anim>
                                    <p:anim calcmode="lin" valueType="num">
                                      <p:cBhvr>
                                        <p:cTn id="61" dur="500" fill="hold"/>
                                        <p:tgtEl>
                                          <p:spTgt spid="8"/>
                                        </p:tgtEl>
                                        <p:attrNameLst>
                                          <p:attrName>ppt_h</p:attrName>
                                        </p:attrNameLst>
                                      </p:cBhvr>
                                      <p:tavLst>
                                        <p:tav tm="0">
                                          <p:val>
                                            <p:fltVal val="0"/>
                                          </p:val>
                                        </p:tav>
                                        <p:tav tm="100000">
                                          <p:val>
                                            <p:strVal val="#ppt_h"/>
                                          </p:val>
                                        </p:tav>
                                      </p:tavLst>
                                    </p:anim>
                                  </p:childTnLst>
                                </p:cTn>
                              </p:par>
                              <p:par>
                                <p:cTn id="62" presetID="23" presetClass="entr" presetSubtype="16" fill="hold" grpId="0" nodeType="withEffect">
                                  <p:stCondLst>
                                    <p:cond delay="1800"/>
                                  </p:stCondLst>
                                  <p:childTnLst>
                                    <p:set>
                                      <p:cBhvr>
                                        <p:cTn id="63" dur="1" fill="hold">
                                          <p:stCondLst>
                                            <p:cond delay="0"/>
                                          </p:stCondLst>
                                        </p:cTn>
                                        <p:tgtEl>
                                          <p:spTgt spid="28"/>
                                        </p:tgtEl>
                                        <p:attrNameLst>
                                          <p:attrName>style.visibility</p:attrName>
                                        </p:attrNameLst>
                                      </p:cBhvr>
                                      <p:to>
                                        <p:strVal val="visible"/>
                                      </p:to>
                                    </p:set>
                                    <p:anim calcmode="lin" valueType="num">
                                      <p:cBhvr>
                                        <p:cTn id="64" dur="500" fill="hold"/>
                                        <p:tgtEl>
                                          <p:spTgt spid="28"/>
                                        </p:tgtEl>
                                        <p:attrNameLst>
                                          <p:attrName>ppt_w</p:attrName>
                                        </p:attrNameLst>
                                      </p:cBhvr>
                                      <p:tavLst>
                                        <p:tav tm="0">
                                          <p:val>
                                            <p:fltVal val="0"/>
                                          </p:val>
                                        </p:tav>
                                        <p:tav tm="100000">
                                          <p:val>
                                            <p:strVal val="#ppt_w"/>
                                          </p:val>
                                        </p:tav>
                                      </p:tavLst>
                                    </p:anim>
                                    <p:anim calcmode="lin" valueType="num">
                                      <p:cBhvr>
                                        <p:cTn id="65" dur="500" fill="hold"/>
                                        <p:tgtEl>
                                          <p:spTgt spid="28"/>
                                        </p:tgtEl>
                                        <p:attrNameLst>
                                          <p:attrName>ppt_h</p:attrName>
                                        </p:attrNameLst>
                                      </p:cBhvr>
                                      <p:tavLst>
                                        <p:tav tm="0">
                                          <p:val>
                                            <p:fltVal val="0"/>
                                          </p:val>
                                        </p:tav>
                                        <p:tav tm="100000">
                                          <p:val>
                                            <p:strVal val="#ppt_h"/>
                                          </p:val>
                                        </p:tav>
                                      </p:tavLst>
                                    </p:anim>
                                  </p:childTnLst>
                                </p:cTn>
                              </p:par>
                              <p:par>
                                <p:cTn id="66" presetID="41" presetClass="entr" presetSubtype="0" fill="hold" grpId="0" nodeType="withEffect">
                                  <p:stCondLst>
                                    <p:cond delay="2200"/>
                                  </p:stCondLst>
                                  <p:iterate type="lt">
                                    <p:tmPct val="5000"/>
                                  </p:iterate>
                                  <p:childTnLst>
                                    <p:set>
                                      <p:cBhvr>
                                        <p:cTn id="67" dur="1" fill="hold">
                                          <p:stCondLst>
                                            <p:cond delay="0"/>
                                          </p:stCondLst>
                                        </p:cTn>
                                        <p:tgtEl>
                                          <p:spTgt spid="31"/>
                                        </p:tgtEl>
                                        <p:attrNameLst>
                                          <p:attrName>style.visibility</p:attrName>
                                        </p:attrNameLst>
                                      </p:cBhvr>
                                      <p:to>
                                        <p:strVal val="visible"/>
                                      </p:to>
                                    </p:set>
                                    <p:anim calcmode="lin" valueType="num">
                                      <p:cBhvr>
                                        <p:cTn id="68" dur="4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69" dur="400" fill="hold"/>
                                        <p:tgtEl>
                                          <p:spTgt spid="31"/>
                                        </p:tgtEl>
                                        <p:attrNameLst>
                                          <p:attrName>ppt_y</p:attrName>
                                        </p:attrNameLst>
                                      </p:cBhvr>
                                      <p:tavLst>
                                        <p:tav tm="0">
                                          <p:val>
                                            <p:strVal val="#ppt_y"/>
                                          </p:val>
                                        </p:tav>
                                        <p:tav tm="100000">
                                          <p:val>
                                            <p:strVal val="#ppt_y"/>
                                          </p:val>
                                        </p:tav>
                                      </p:tavLst>
                                    </p:anim>
                                    <p:anim calcmode="lin" valueType="num">
                                      <p:cBhvr>
                                        <p:cTn id="70" dur="4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71" dur="4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72" dur="400" tmFilter="0,0; .5, 1; 1, 1"/>
                                        <p:tgtEl>
                                          <p:spTgt spid="31"/>
                                        </p:tgtEl>
                                      </p:cBhvr>
                                    </p:animEffect>
                                  </p:childTnLst>
                                </p:cTn>
                              </p:par>
                              <p:par>
                                <p:cTn id="73" presetID="23" presetClass="entr" presetSubtype="16" fill="hold" grpId="0" nodeType="withEffect">
                                  <p:stCondLst>
                                    <p:cond delay="2600"/>
                                  </p:stCondLst>
                                  <p:childTnLst>
                                    <p:set>
                                      <p:cBhvr>
                                        <p:cTn id="74" dur="1" fill="hold">
                                          <p:stCondLst>
                                            <p:cond delay="0"/>
                                          </p:stCondLst>
                                        </p:cTn>
                                        <p:tgtEl>
                                          <p:spTgt spid="10"/>
                                        </p:tgtEl>
                                        <p:attrNameLst>
                                          <p:attrName>style.visibility</p:attrName>
                                        </p:attrNameLst>
                                      </p:cBhvr>
                                      <p:to>
                                        <p:strVal val="visible"/>
                                      </p:to>
                                    </p:set>
                                    <p:anim calcmode="lin" valueType="num">
                                      <p:cBhvr>
                                        <p:cTn id="75" dur="500" fill="hold"/>
                                        <p:tgtEl>
                                          <p:spTgt spid="10"/>
                                        </p:tgtEl>
                                        <p:attrNameLst>
                                          <p:attrName>ppt_w</p:attrName>
                                        </p:attrNameLst>
                                      </p:cBhvr>
                                      <p:tavLst>
                                        <p:tav tm="0">
                                          <p:val>
                                            <p:fltVal val="0"/>
                                          </p:val>
                                        </p:tav>
                                        <p:tav tm="100000">
                                          <p:val>
                                            <p:strVal val="#ppt_w"/>
                                          </p:val>
                                        </p:tav>
                                      </p:tavLst>
                                    </p:anim>
                                    <p:anim calcmode="lin" valueType="num">
                                      <p:cBhvr>
                                        <p:cTn id="76" dur="500" fill="hold"/>
                                        <p:tgtEl>
                                          <p:spTgt spid="10"/>
                                        </p:tgtEl>
                                        <p:attrNameLst>
                                          <p:attrName>ppt_h</p:attrName>
                                        </p:attrNameLst>
                                      </p:cBhvr>
                                      <p:tavLst>
                                        <p:tav tm="0">
                                          <p:val>
                                            <p:fltVal val="0"/>
                                          </p:val>
                                        </p:tav>
                                        <p:tav tm="100000">
                                          <p:val>
                                            <p:strVal val="#ppt_h"/>
                                          </p:val>
                                        </p:tav>
                                      </p:tavLst>
                                    </p:anim>
                                  </p:childTnLst>
                                </p:cTn>
                              </p:par>
                              <p:par>
                                <p:cTn id="77" presetID="23" presetClass="entr" presetSubtype="16" fill="hold" grpId="0" nodeType="withEffect">
                                  <p:stCondLst>
                                    <p:cond delay="3000"/>
                                  </p:stCondLst>
                                  <p:childTnLst>
                                    <p:set>
                                      <p:cBhvr>
                                        <p:cTn id="78" dur="1" fill="hold">
                                          <p:stCondLst>
                                            <p:cond delay="0"/>
                                          </p:stCondLst>
                                        </p:cTn>
                                        <p:tgtEl>
                                          <p:spTgt spid="29"/>
                                        </p:tgtEl>
                                        <p:attrNameLst>
                                          <p:attrName>style.visibility</p:attrName>
                                        </p:attrNameLst>
                                      </p:cBhvr>
                                      <p:to>
                                        <p:strVal val="visible"/>
                                      </p:to>
                                    </p:set>
                                    <p:anim calcmode="lin" valueType="num">
                                      <p:cBhvr>
                                        <p:cTn id="79" dur="500" fill="hold"/>
                                        <p:tgtEl>
                                          <p:spTgt spid="29"/>
                                        </p:tgtEl>
                                        <p:attrNameLst>
                                          <p:attrName>ppt_w</p:attrName>
                                        </p:attrNameLst>
                                      </p:cBhvr>
                                      <p:tavLst>
                                        <p:tav tm="0">
                                          <p:val>
                                            <p:fltVal val="0"/>
                                          </p:val>
                                        </p:tav>
                                        <p:tav tm="100000">
                                          <p:val>
                                            <p:strVal val="#ppt_w"/>
                                          </p:val>
                                        </p:tav>
                                      </p:tavLst>
                                    </p:anim>
                                    <p:anim calcmode="lin" valueType="num">
                                      <p:cBhvr>
                                        <p:cTn id="80" dur="500" fill="hold"/>
                                        <p:tgtEl>
                                          <p:spTgt spid="29"/>
                                        </p:tgtEl>
                                        <p:attrNameLst>
                                          <p:attrName>ppt_h</p:attrName>
                                        </p:attrNameLst>
                                      </p:cBhvr>
                                      <p:tavLst>
                                        <p:tav tm="0">
                                          <p:val>
                                            <p:fltVal val="0"/>
                                          </p:val>
                                        </p:tav>
                                        <p:tav tm="100000">
                                          <p:val>
                                            <p:strVal val="#ppt_h"/>
                                          </p:val>
                                        </p:tav>
                                      </p:tavLst>
                                    </p:anim>
                                  </p:childTnLst>
                                </p:cTn>
                              </p:par>
                              <p:par>
                                <p:cTn id="81" presetID="41" presetClass="entr" presetSubtype="0" fill="hold" grpId="0" nodeType="withEffect">
                                  <p:stCondLst>
                                    <p:cond delay="3400"/>
                                  </p:stCondLst>
                                  <p:iterate type="lt">
                                    <p:tmPct val="5000"/>
                                  </p:iterate>
                                  <p:childTnLst>
                                    <p:set>
                                      <p:cBhvr>
                                        <p:cTn id="82" dur="1" fill="hold">
                                          <p:stCondLst>
                                            <p:cond delay="0"/>
                                          </p:stCondLst>
                                        </p:cTn>
                                        <p:tgtEl>
                                          <p:spTgt spid="32"/>
                                        </p:tgtEl>
                                        <p:attrNameLst>
                                          <p:attrName>style.visibility</p:attrName>
                                        </p:attrNameLst>
                                      </p:cBhvr>
                                      <p:to>
                                        <p:strVal val="visible"/>
                                      </p:to>
                                    </p:set>
                                    <p:anim calcmode="lin" valueType="num">
                                      <p:cBhvr>
                                        <p:cTn id="83" dur="4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84" dur="400" fill="hold"/>
                                        <p:tgtEl>
                                          <p:spTgt spid="32"/>
                                        </p:tgtEl>
                                        <p:attrNameLst>
                                          <p:attrName>ppt_y</p:attrName>
                                        </p:attrNameLst>
                                      </p:cBhvr>
                                      <p:tavLst>
                                        <p:tav tm="0">
                                          <p:val>
                                            <p:strVal val="#ppt_y"/>
                                          </p:val>
                                        </p:tav>
                                        <p:tav tm="100000">
                                          <p:val>
                                            <p:strVal val="#ppt_y"/>
                                          </p:val>
                                        </p:tav>
                                      </p:tavLst>
                                    </p:anim>
                                    <p:anim calcmode="lin" valueType="num">
                                      <p:cBhvr>
                                        <p:cTn id="85" dur="4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86" dur="4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87" dur="400" tmFilter="0,0; .5, 1; 1, 1"/>
                                        <p:tgtEl>
                                          <p:spTgt spid="32"/>
                                        </p:tgtEl>
                                      </p:cBhvr>
                                    </p:animEffect>
                                  </p:childTnLst>
                                </p:cTn>
                              </p:par>
                              <p:par>
                                <p:cTn id="88" presetID="50" presetClass="entr" presetSubtype="0" decel="100000" fill="hold" nodeType="withEffect">
                                  <p:stCondLst>
                                    <p:cond delay="3300"/>
                                  </p:stCondLst>
                                  <p:childTnLst>
                                    <p:set>
                                      <p:cBhvr>
                                        <p:cTn id="89" dur="1" fill="hold">
                                          <p:stCondLst>
                                            <p:cond delay="0"/>
                                          </p:stCondLst>
                                        </p:cTn>
                                        <p:tgtEl>
                                          <p:spTgt spid="127"/>
                                        </p:tgtEl>
                                        <p:attrNameLst>
                                          <p:attrName>style.visibility</p:attrName>
                                        </p:attrNameLst>
                                      </p:cBhvr>
                                      <p:to>
                                        <p:strVal val="visible"/>
                                      </p:to>
                                    </p:set>
                                    <p:anim calcmode="lin" valueType="num">
                                      <p:cBhvr>
                                        <p:cTn id="90" dur="1000" fill="hold"/>
                                        <p:tgtEl>
                                          <p:spTgt spid="127"/>
                                        </p:tgtEl>
                                        <p:attrNameLst>
                                          <p:attrName>ppt_w</p:attrName>
                                        </p:attrNameLst>
                                      </p:cBhvr>
                                      <p:tavLst>
                                        <p:tav tm="0">
                                          <p:val>
                                            <p:strVal val="#ppt_w+.3"/>
                                          </p:val>
                                        </p:tav>
                                        <p:tav tm="100000">
                                          <p:val>
                                            <p:strVal val="#ppt_w"/>
                                          </p:val>
                                        </p:tav>
                                      </p:tavLst>
                                    </p:anim>
                                    <p:anim calcmode="lin" valueType="num">
                                      <p:cBhvr>
                                        <p:cTn id="91" dur="1000" fill="hold"/>
                                        <p:tgtEl>
                                          <p:spTgt spid="127"/>
                                        </p:tgtEl>
                                        <p:attrNameLst>
                                          <p:attrName>ppt_h</p:attrName>
                                        </p:attrNameLst>
                                      </p:cBhvr>
                                      <p:tavLst>
                                        <p:tav tm="0">
                                          <p:val>
                                            <p:strVal val="#ppt_h"/>
                                          </p:val>
                                        </p:tav>
                                        <p:tav tm="100000">
                                          <p:val>
                                            <p:strVal val="#ppt_h"/>
                                          </p:val>
                                        </p:tav>
                                      </p:tavLst>
                                    </p:anim>
                                    <p:animEffect transition="in" filter="fade">
                                      <p:cBhvr>
                                        <p:cTn id="92" dur="1000"/>
                                        <p:tgtEl>
                                          <p:spTgt spid="127"/>
                                        </p:tgtEl>
                                      </p:cBhvr>
                                    </p:animEffect>
                                  </p:childTnLst>
                                </p:cTn>
                              </p:par>
                              <p:par>
                                <p:cTn id="93" presetID="10" presetClass="entr" presetSubtype="0" fill="hold" grpId="0" nodeType="withEffect">
                                  <p:stCondLst>
                                    <p:cond delay="4200"/>
                                  </p:stCondLst>
                                  <p:childTnLst>
                                    <p:set>
                                      <p:cBhvr>
                                        <p:cTn id="94" dur="1" fill="hold">
                                          <p:stCondLst>
                                            <p:cond delay="0"/>
                                          </p:stCondLst>
                                        </p:cTn>
                                        <p:tgtEl>
                                          <p:spTgt spid="3"/>
                                        </p:tgtEl>
                                        <p:attrNameLst>
                                          <p:attrName>style.visibility</p:attrName>
                                        </p:attrNameLst>
                                      </p:cBhvr>
                                      <p:to>
                                        <p:strVal val="visible"/>
                                      </p:to>
                                    </p:set>
                                    <p:animEffect transition="in" filter="fade">
                                      <p:cBhvr>
                                        <p:cTn id="95" dur="500"/>
                                        <p:tgtEl>
                                          <p:spTgt spid="3"/>
                                        </p:tgtEl>
                                      </p:cBhvr>
                                    </p:animEffect>
                                  </p:childTnLst>
                                </p:cTn>
                              </p:par>
                              <p:par>
                                <p:cTn id="96" presetID="22" presetClass="entr" presetSubtype="1" fill="hold" grpId="0" nodeType="withEffect">
                                  <p:stCondLst>
                                    <p:cond delay="4700"/>
                                  </p:stCondLst>
                                  <p:childTnLst>
                                    <p:set>
                                      <p:cBhvr>
                                        <p:cTn id="97" dur="1" fill="hold">
                                          <p:stCondLst>
                                            <p:cond delay="0"/>
                                          </p:stCondLst>
                                        </p:cTn>
                                        <p:tgtEl>
                                          <p:spTgt spid="62"/>
                                        </p:tgtEl>
                                        <p:attrNameLst>
                                          <p:attrName>style.visibility</p:attrName>
                                        </p:attrNameLst>
                                      </p:cBhvr>
                                      <p:to>
                                        <p:strVal val="visible"/>
                                      </p:to>
                                    </p:set>
                                    <p:animEffect transition="in" filter="wipe(up)">
                                      <p:cBhvr>
                                        <p:cTn id="98" dur="500"/>
                                        <p:tgtEl>
                                          <p:spTgt spid="62"/>
                                        </p:tgtEl>
                                      </p:cBhvr>
                                    </p:animEffect>
                                  </p:childTnLst>
                                </p:cTn>
                              </p:par>
                              <p:par>
                                <p:cTn id="99" presetID="10" presetClass="entr" presetSubtype="0" fill="hold" grpId="0" nodeType="withEffect">
                                  <p:stCondLst>
                                    <p:cond delay="5200"/>
                                  </p:stCondLst>
                                  <p:childTnLst>
                                    <p:set>
                                      <p:cBhvr>
                                        <p:cTn id="100" dur="1" fill="hold">
                                          <p:stCondLst>
                                            <p:cond delay="0"/>
                                          </p:stCondLst>
                                        </p:cTn>
                                        <p:tgtEl>
                                          <p:spTgt spid="4"/>
                                        </p:tgtEl>
                                        <p:attrNameLst>
                                          <p:attrName>style.visibility</p:attrName>
                                        </p:attrNameLst>
                                      </p:cBhvr>
                                      <p:to>
                                        <p:strVal val="visible"/>
                                      </p:to>
                                    </p:set>
                                    <p:animEffect transition="in" filter="fade">
                                      <p:cBhvr>
                                        <p:cTn id="101" dur="500"/>
                                        <p:tgtEl>
                                          <p:spTgt spid="4"/>
                                        </p:tgtEl>
                                      </p:cBhvr>
                                    </p:animEffect>
                                  </p:childTnLst>
                                </p:cTn>
                              </p:par>
                              <p:par>
                                <p:cTn id="102" presetID="22" presetClass="entr" presetSubtype="1" fill="hold" grpId="0" nodeType="withEffect">
                                  <p:stCondLst>
                                    <p:cond delay="5700"/>
                                  </p:stCondLst>
                                  <p:childTnLst>
                                    <p:set>
                                      <p:cBhvr>
                                        <p:cTn id="103" dur="1" fill="hold">
                                          <p:stCondLst>
                                            <p:cond delay="0"/>
                                          </p:stCondLst>
                                        </p:cTn>
                                        <p:tgtEl>
                                          <p:spTgt spid="71"/>
                                        </p:tgtEl>
                                        <p:attrNameLst>
                                          <p:attrName>style.visibility</p:attrName>
                                        </p:attrNameLst>
                                      </p:cBhvr>
                                      <p:to>
                                        <p:strVal val="visible"/>
                                      </p:to>
                                    </p:set>
                                    <p:animEffect transition="in" filter="wipe(up)">
                                      <p:cBhvr>
                                        <p:cTn id="104" dur="500"/>
                                        <p:tgtEl>
                                          <p:spTgt spid="71"/>
                                        </p:tgtEl>
                                      </p:cBhvr>
                                    </p:animEffect>
                                  </p:childTnLst>
                                </p:cTn>
                              </p:par>
                              <p:par>
                                <p:cTn id="105" presetID="10" presetClass="entr" presetSubtype="0" fill="hold" grpId="0" nodeType="withEffect">
                                  <p:stCondLst>
                                    <p:cond delay="6200"/>
                                  </p:stCondLst>
                                  <p:childTnLst>
                                    <p:set>
                                      <p:cBhvr>
                                        <p:cTn id="106" dur="1" fill="hold">
                                          <p:stCondLst>
                                            <p:cond delay="0"/>
                                          </p:stCondLst>
                                        </p:cTn>
                                        <p:tgtEl>
                                          <p:spTgt spid="7"/>
                                        </p:tgtEl>
                                        <p:attrNameLst>
                                          <p:attrName>style.visibility</p:attrName>
                                        </p:attrNameLst>
                                      </p:cBhvr>
                                      <p:to>
                                        <p:strVal val="visible"/>
                                      </p:to>
                                    </p:set>
                                    <p:animEffect transition="in" filter="fade">
                                      <p:cBhvr>
                                        <p:cTn id="107" dur="500"/>
                                        <p:tgtEl>
                                          <p:spTgt spid="7"/>
                                        </p:tgtEl>
                                      </p:cBhvr>
                                    </p:animEffect>
                                  </p:childTnLst>
                                </p:cTn>
                              </p:par>
                              <p:par>
                                <p:cTn id="108" presetID="22" presetClass="entr" presetSubtype="1" fill="hold" grpId="0" nodeType="withEffect">
                                  <p:stCondLst>
                                    <p:cond delay="6600"/>
                                  </p:stCondLst>
                                  <p:childTnLst>
                                    <p:set>
                                      <p:cBhvr>
                                        <p:cTn id="109" dur="1" fill="hold">
                                          <p:stCondLst>
                                            <p:cond delay="0"/>
                                          </p:stCondLst>
                                        </p:cTn>
                                        <p:tgtEl>
                                          <p:spTgt spid="72"/>
                                        </p:tgtEl>
                                        <p:attrNameLst>
                                          <p:attrName>style.visibility</p:attrName>
                                        </p:attrNameLst>
                                      </p:cBhvr>
                                      <p:to>
                                        <p:strVal val="visible"/>
                                      </p:to>
                                    </p:set>
                                    <p:animEffect transition="in" filter="wipe(up)">
                                      <p:cBhvr>
                                        <p:cTn id="110" dur="500"/>
                                        <p:tgtEl>
                                          <p:spTgt spid="72"/>
                                        </p:tgtEl>
                                      </p:cBhvr>
                                    </p:animEffect>
                                  </p:childTnLst>
                                </p:cTn>
                              </p:par>
                              <p:par>
                                <p:cTn id="111" presetID="2" presetClass="entr" presetSubtype="8" fill="hold" grpId="0" nodeType="withEffect">
                                  <p:stCondLst>
                                    <p:cond delay="0"/>
                                  </p:stCondLst>
                                  <p:childTnLst>
                                    <p:set>
                                      <p:cBhvr>
                                        <p:cTn id="112" dur="1" fill="hold">
                                          <p:stCondLst>
                                            <p:cond delay="0"/>
                                          </p:stCondLst>
                                        </p:cTn>
                                        <p:tgtEl>
                                          <p:spTgt spid="74"/>
                                        </p:tgtEl>
                                        <p:attrNameLst>
                                          <p:attrName>style.visibility</p:attrName>
                                        </p:attrNameLst>
                                      </p:cBhvr>
                                      <p:to>
                                        <p:strVal val="visible"/>
                                      </p:to>
                                    </p:set>
                                    <p:anim calcmode="lin" valueType="num">
                                      <p:cBhvr>
                                        <p:cTn id="113" dur="500" fill="hold"/>
                                        <p:tgtEl>
                                          <p:spTgt spid="74"/>
                                        </p:tgtEl>
                                        <p:attrNameLst>
                                          <p:attrName>ppt_x</p:attrName>
                                        </p:attrNameLst>
                                      </p:cBhvr>
                                      <p:tavLst>
                                        <p:tav tm="0">
                                          <p:val>
                                            <p:strVal val="0-#ppt_w/2"/>
                                          </p:val>
                                        </p:tav>
                                        <p:tav tm="100000">
                                          <p:val>
                                            <p:strVal val="#ppt_x"/>
                                          </p:val>
                                        </p:tav>
                                      </p:tavLst>
                                    </p:anim>
                                    <p:anim calcmode="lin" valueType="num">
                                      <p:cBhvr>
                                        <p:cTn id="114" dur="500" fill="hold"/>
                                        <p:tgtEl>
                                          <p:spTgt spid="74"/>
                                        </p:tgtEl>
                                        <p:attrNameLst>
                                          <p:attrName>ppt_y</p:attrName>
                                        </p:attrNameLst>
                                      </p:cBhvr>
                                      <p:tavLst>
                                        <p:tav tm="0">
                                          <p:val>
                                            <p:strVal val="#ppt_y"/>
                                          </p:val>
                                        </p:tav>
                                        <p:tav tm="100000">
                                          <p:val>
                                            <p:strVal val="#ppt_y"/>
                                          </p:val>
                                        </p:tav>
                                      </p:tavLst>
                                    </p:anim>
                                  </p:childTnLst>
                                </p:cTn>
                              </p:par>
                              <p:par>
                                <p:cTn id="115" presetID="2" presetClass="entr" presetSubtype="8" fill="hold" grpId="0" nodeType="withEffect">
                                  <p:stCondLst>
                                    <p:cond delay="0"/>
                                  </p:stCondLst>
                                  <p:childTnLst>
                                    <p:set>
                                      <p:cBhvr>
                                        <p:cTn id="116" dur="1" fill="hold">
                                          <p:stCondLst>
                                            <p:cond delay="0"/>
                                          </p:stCondLst>
                                        </p:cTn>
                                        <p:tgtEl>
                                          <p:spTgt spid="75"/>
                                        </p:tgtEl>
                                        <p:attrNameLst>
                                          <p:attrName>style.visibility</p:attrName>
                                        </p:attrNameLst>
                                      </p:cBhvr>
                                      <p:to>
                                        <p:strVal val="visible"/>
                                      </p:to>
                                    </p:set>
                                    <p:anim calcmode="lin" valueType="num">
                                      <p:cBhvr>
                                        <p:cTn id="117" dur="500" fill="hold"/>
                                        <p:tgtEl>
                                          <p:spTgt spid="75"/>
                                        </p:tgtEl>
                                        <p:attrNameLst>
                                          <p:attrName>ppt_x</p:attrName>
                                        </p:attrNameLst>
                                      </p:cBhvr>
                                      <p:tavLst>
                                        <p:tav tm="0">
                                          <p:val>
                                            <p:strVal val="0-#ppt_w/2"/>
                                          </p:val>
                                        </p:tav>
                                        <p:tav tm="100000">
                                          <p:val>
                                            <p:strVal val="#ppt_x"/>
                                          </p:val>
                                        </p:tav>
                                      </p:tavLst>
                                    </p:anim>
                                    <p:anim calcmode="lin" valueType="num">
                                      <p:cBhvr>
                                        <p:cTn id="118" dur="500" fill="hold"/>
                                        <p:tgtEl>
                                          <p:spTgt spid="75"/>
                                        </p:tgtEl>
                                        <p:attrNameLst>
                                          <p:attrName>ppt_y</p:attrName>
                                        </p:attrNameLst>
                                      </p:cBhvr>
                                      <p:tavLst>
                                        <p:tav tm="0">
                                          <p:val>
                                            <p:strVal val="#ppt_y"/>
                                          </p:val>
                                        </p:tav>
                                        <p:tav tm="100000">
                                          <p:val>
                                            <p:strVal val="#ppt_y"/>
                                          </p:val>
                                        </p:tav>
                                      </p:tavLst>
                                    </p:anim>
                                  </p:childTnLst>
                                </p:cTn>
                              </p:par>
                              <p:par>
                                <p:cTn id="119" presetID="2" presetClass="entr" presetSubtype="8" fill="hold" grpId="0" nodeType="withEffect">
                                  <p:stCondLst>
                                    <p:cond delay="0"/>
                                  </p:stCondLst>
                                  <p:childTnLst>
                                    <p:set>
                                      <p:cBhvr>
                                        <p:cTn id="120" dur="1" fill="hold">
                                          <p:stCondLst>
                                            <p:cond delay="0"/>
                                          </p:stCondLst>
                                        </p:cTn>
                                        <p:tgtEl>
                                          <p:spTgt spid="76"/>
                                        </p:tgtEl>
                                        <p:attrNameLst>
                                          <p:attrName>style.visibility</p:attrName>
                                        </p:attrNameLst>
                                      </p:cBhvr>
                                      <p:to>
                                        <p:strVal val="visible"/>
                                      </p:to>
                                    </p:set>
                                    <p:anim calcmode="lin" valueType="num">
                                      <p:cBhvr>
                                        <p:cTn id="121" dur="500" fill="hold"/>
                                        <p:tgtEl>
                                          <p:spTgt spid="76"/>
                                        </p:tgtEl>
                                        <p:attrNameLst>
                                          <p:attrName>ppt_x</p:attrName>
                                        </p:attrNameLst>
                                      </p:cBhvr>
                                      <p:tavLst>
                                        <p:tav tm="0">
                                          <p:val>
                                            <p:strVal val="0-#ppt_w/2"/>
                                          </p:val>
                                        </p:tav>
                                        <p:tav tm="100000">
                                          <p:val>
                                            <p:strVal val="#ppt_x"/>
                                          </p:val>
                                        </p:tav>
                                      </p:tavLst>
                                    </p:anim>
                                    <p:anim calcmode="lin" valueType="num">
                                      <p:cBhvr>
                                        <p:cTn id="122" dur="500" fill="hold"/>
                                        <p:tgtEl>
                                          <p:spTgt spid="76"/>
                                        </p:tgtEl>
                                        <p:attrNameLst>
                                          <p:attrName>ppt_y</p:attrName>
                                        </p:attrNameLst>
                                      </p:cBhvr>
                                      <p:tavLst>
                                        <p:tav tm="0">
                                          <p:val>
                                            <p:strVal val="#ppt_y"/>
                                          </p:val>
                                        </p:tav>
                                        <p:tav tm="100000">
                                          <p:val>
                                            <p:strVal val="#ppt_y"/>
                                          </p:val>
                                        </p:tav>
                                      </p:tavLst>
                                    </p:anim>
                                  </p:childTnLst>
                                </p:cTn>
                              </p:par>
                              <p:par>
                                <p:cTn id="123" presetID="2" presetClass="entr" presetSubtype="8" fill="hold" grpId="0" nodeType="withEffect">
                                  <p:stCondLst>
                                    <p:cond delay="0"/>
                                  </p:stCondLst>
                                  <p:childTnLst>
                                    <p:set>
                                      <p:cBhvr>
                                        <p:cTn id="124" dur="1" fill="hold">
                                          <p:stCondLst>
                                            <p:cond delay="0"/>
                                          </p:stCondLst>
                                        </p:cTn>
                                        <p:tgtEl>
                                          <p:spTgt spid="77"/>
                                        </p:tgtEl>
                                        <p:attrNameLst>
                                          <p:attrName>style.visibility</p:attrName>
                                        </p:attrNameLst>
                                      </p:cBhvr>
                                      <p:to>
                                        <p:strVal val="visible"/>
                                      </p:to>
                                    </p:set>
                                    <p:anim calcmode="lin" valueType="num">
                                      <p:cBhvr>
                                        <p:cTn id="125" dur="500" fill="hold"/>
                                        <p:tgtEl>
                                          <p:spTgt spid="77"/>
                                        </p:tgtEl>
                                        <p:attrNameLst>
                                          <p:attrName>ppt_x</p:attrName>
                                        </p:attrNameLst>
                                      </p:cBhvr>
                                      <p:tavLst>
                                        <p:tav tm="0">
                                          <p:val>
                                            <p:strVal val="0-#ppt_w/2"/>
                                          </p:val>
                                        </p:tav>
                                        <p:tav tm="100000">
                                          <p:val>
                                            <p:strVal val="#ppt_x"/>
                                          </p:val>
                                        </p:tav>
                                      </p:tavLst>
                                    </p:anim>
                                    <p:anim calcmode="lin" valueType="num">
                                      <p:cBhvr>
                                        <p:cTn id="126" dur="500" fill="hold"/>
                                        <p:tgtEl>
                                          <p:spTgt spid="77"/>
                                        </p:tgtEl>
                                        <p:attrNameLst>
                                          <p:attrName>ppt_y</p:attrName>
                                        </p:attrNameLst>
                                      </p:cBhvr>
                                      <p:tavLst>
                                        <p:tav tm="0">
                                          <p:val>
                                            <p:strVal val="#ppt_y"/>
                                          </p:val>
                                        </p:tav>
                                        <p:tav tm="100000">
                                          <p:val>
                                            <p:strVal val="#ppt_y"/>
                                          </p:val>
                                        </p:tav>
                                      </p:tavLst>
                                    </p:anim>
                                  </p:childTnLst>
                                </p:cTn>
                              </p:par>
                              <p:par>
                                <p:cTn id="127" presetID="8" presetClass="emph" presetSubtype="0" fill="hold" grpId="1" nodeType="withEffect">
                                  <p:stCondLst>
                                    <p:cond delay="0"/>
                                  </p:stCondLst>
                                  <p:childTnLst>
                                    <p:animRot by="21600000">
                                      <p:cBhvr>
                                        <p:cTn id="128" dur="500" fill="hold"/>
                                        <p:tgtEl>
                                          <p:spTgt spid="74"/>
                                        </p:tgtEl>
                                        <p:attrNameLst>
                                          <p:attrName>r</p:attrName>
                                        </p:attrNameLst>
                                      </p:cBhvr>
                                    </p:animRot>
                                  </p:childTnLst>
                                </p:cTn>
                              </p:par>
                              <p:par>
                                <p:cTn id="129" presetID="8" presetClass="emph" presetSubtype="0" fill="hold" grpId="1" nodeType="withEffect">
                                  <p:stCondLst>
                                    <p:cond delay="0"/>
                                  </p:stCondLst>
                                  <p:childTnLst>
                                    <p:animRot by="21600000">
                                      <p:cBhvr>
                                        <p:cTn id="130" dur="500" fill="hold"/>
                                        <p:tgtEl>
                                          <p:spTgt spid="75"/>
                                        </p:tgtEl>
                                        <p:attrNameLst>
                                          <p:attrName>r</p:attrName>
                                        </p:attrNameLst>
                                      </p:cBhvr>
                                    </p:animRot>
                                  </p:childTnLst>
                                </p:cTn>
                              </p:par>
                              <p:par>
                                <p:cTn id="131" presetID="8" presetClass="emph" presetSubtype="0" fill="hold" grpId="1" nodeType="withEffect">
                                  <p:stCondLst>
                                    <p:cond delay="0"/>
                                  </p:stCondLst>
                                  <p:childTnLst>
                                    <p:animRot by="21600000">
                                      <p:cBhvr>
                                        <p:cTn id="132" dur="500" fill="hold"/>
                                        <p:tgtEl>
                                          <p:spTgt spid="76"/>
                                        </p:tgtEl>
                                        <p:attrNameLst>
                                          <p:attrName>r</p:attrName>
                                        </p:attrNameLst>
                                      </p:cBhvr>
                                    </p:animRot>
                                  </p:childTnLst>
                                </p:cTn>
                              </p:par>
                              <p:par>
                                <p:cTn id="133" presetID="8" presetClass="emph" presetSubtype="0" fill="hold" grpId="1" nodeType="withEffect">
                                  <p:stCondLst>
                                    <p:cond delay="0"/>
                                  </p:stCondLst>
                                  <p:childTnLst>
                                    <p:animRot by="21600000">
                                      <p:cBhvr>
                                        <p:cTn id="134" dur="500" fill="hold"/>
                                        <p:tgtEl>
                                          <p:spTgt spid="77"/>
                                        </p:tgtEl>
                                        <p:attrNameLst>
                                          <p:attrName>r</p:attrName>
                                        </p:attrNameLst>
                                      </p:cBhvr>
                                    </p:animRot>
                                  </p:childTnLst>
                                </p:cTn>
                              </p:par>
                              <p:par>
                                <p:cTn id="135" presetID="10" presetClass="entr" presetSubtype="0" fill="hold" grpId="0" nodeType="withEffect">
                                  <p:stCondLst>
                                    <p:cond delay="300"/>
                                  </p:stCondLst>
                                  <p:childTnLst>
                                    <p:set>
                                      <p:cBhvr>
                                        <p:cTn id="136" dur="1" fill="hold">
                                          <p:stCondLst>
                                            <p:cond delay="0"/>
                                          </p:stCondLst>
                                        </p:cTn>
                                        <p:tgtEl>
                                          <p:spTgt spid="73"/>
                                        </p:tgtEl>
                                        <p:attrNameLst>
                                          <p:attrName>style.visibility</p:attrName>
                                        </p:attrNameLst>
                                      </p:cBhvr>
                                      <p:to>
                                        <p:strVal val="visible"/>
                                      </p:to>
                                    </p:set>
                                    <p:animEffect transition="in" filter="fade">
                                      <p:cBhvr>
                                        <p:cTn id="13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6" grpId="0" animBg="1"/>
      <p:bldP spid="8" grpId="0" animBg="1"/>
      <p:bldP spid="10" grpId="0" animBg="1"/>
      <p:bldP spid="27" grpId="0" animBg="1"/>
      <p:bldP spid="30" grpId="0"/>
      <p:bldP spid="28" grpId="0" animBg="1"/>
      <p:bldP spid="31" grpId="0"/>
      <p:bldP spid="29" grpId="0" animBg="1"/>
      <p:bldP spid="32" grpId="0"/>
      <p:bldP spid="62" grpId="0"/>
      <p:bldP spid="71" grpId="0"/>
      <p:bldP spid="72" grpId="0"/>
      <p:bldP spid="63" grpId="0"/>
      <p:bldP spid="3" grpId="0"/>
      <p:bldP spid="4" grpId="0"/>
      <p:bldP spid="7" grpId="0"/>
      <p:bldP spid="73" grpId="0"/>
      <p:bldP spid="74" grpId="0" animBg="1"/>
      <p:bldP spid="74" grpId="1" animBg="1"/>
      <p:bldP spid="75" grpId="0" animBg="1"/>
      <p:bldP spid="75" grpId="1" animBg="1"/>
      <p:bldP spid="76" grpId="0" animBg="1"/>
      <p:bldP spid="76" grpId="1" animBg="1"/>
      <p:bldP spid="77" grpId="0" animBg="1"/>
      <p:bldP spid="77" grpId="1"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9" name="Freeform 99"/>
          <p:cNvSpPr>
            <a:spLocks noChangeArrowheads="1"/>
          </p:cNvSpPr>
          <p:nvPr/>
        </p:nvSpPr>
        <p:spPr bwMode="auto">
          <a:xfrm>
            <a:off x="690563" y="2574925"/>
            <a:ext cx="1127125" cy="931863"/>
          </a:xfrm>
          <a:custGeom>
            <a:avLst/>
            <a:gdLst>
              <a:gd name="T0" fmla="*/ 142 w 710"/>
              <a:gd name="T1" fmla="*/ 587 h 587"/>
              <a:gd name="T2" fmla="*/ 710 w 710"/>
              <a:gd name="T3" fmla="*/ 587 h 587"/>
              <a:gd name="T4" fmla="*/ 710 w 710"/>
              <a:gd name="T5" fmla="*/ 0 h 587"/>
              <a:gd name="T6" fmla="*/ 142 w 710"/>
              <a:gd name="T7" fmla="*/ 0 h 587"/>
              <a:gd name="T8" fmla="*/ 0 w 710"/>
              <a:gd name="T9" fmla="*/ 293 h 587"/>
              <a:gd name="T10" fmla="*/ 142 w 710"/>
              <a:gd name="T11" fmla="*/ 587 h 587"/>
            </a:gdLst>
            <a:ahLst/>
            <a:cxnLst>
              <a:cxn ang="0">
                <a:pos x="T0" y="T1"/>
              </a:cxn>
              <a:cxn ang="0">
                <a:pos x="T2" y="T3"/>
              </a:cxn>
              <a:cxn ang="0">
                <a:pos x="T4" y="T5"/>
              </a:cxn>
              <a:cxn ang="0">
                <a:pos x="T6" y="T7"/>
              </a:cxn>
              <a:cxn ang="0">
                <a:pos x="T8" y="T9"/>
              </a:cxn>
              <a:cxn ang="0">
                <a:pos x="T10" y="T11"/>
              </a:cxn>
            </a:cxnLst>
            <a:rect l="0" t="0" r="r" b="b"/>
            <a:pathLst>
              <a:path w="710" h="587">
                <a:moveTo>
                  <a:pt x="142" y="587"/>
                </a:moveTo>
                <a:lnTo>
                  <a:pt x="710" y="587"/>
                </a:lnTo>
                <a:lnTo>
                  <a:pt x="710" y="0"/>
                </a:lnTo>
                <a:lnTo>
                  <a:pt x="142" y="0"/>
                </a:lnTo>
                <a:lnTo>
                  <a:pt x="0" y="293"/>
                </a:lnTo>
                <a:lnTo>
                  <a:pt x="142" y="5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10" name="Freeform 108"/>
          <p:cNvSpPr>
            <a:spLocks noChangeArrowheads="1"/>
          </p:cNvSpPr>
          <p:nvPr/>
        </p:nvSpPr>
        <p:spPr bwMode="auto">
          <a:xfrm>
            <a:off x="9564688" y="2922588"/>
            <a:ext cx="1127125" cy="931862"/>
          </a:xfrm>
          <a:custGeom>
            <a:avLst/>
            <a:gdLst>
              <a:gd name="T0" fmla="*/ 566 w 710"/>
              <a:gd name="T1" fmla="*/ 0 h 587"/>
              <a:gd name="T2" fmla="*/ 0 w 710"/>
              <a:gd name="T3" fmla="*/ 0 h 587"/>
              <a:gd name="T4" fmla="*/ 0 w 710"/>
              <a:gd name="T5" fmla="*/ 587 h 587"/>
              <a:gd name="T6" fmla="*/ 566 w 710"/>
              <a:gd name="T7" fmla="*/ 587 h 587"/>
              <a:gd name="T8" fmla="*/ 710 w 710"/>
              <a:gd name="T9" fmla="*/ 293 h 587"/>
              <a:gd name="T10" fmla="*/ 566 w 710"/>
              <a:gd name="T11" fmla="*/ 0 h 587"/>
            </a:gdLst>
            <a:ahLst/>
            <a:cxnLst>
              <a:cxn ang="0">
                <a:pos x="T0" y="T1"/>
              </a:cxn>
              <a:cxn ang="0">
                <a:pos x="T2" y="T3"/>
              </a:cxn>
              <a:cxn ang="0">
                <a:pos x="T4" y="T5"/>
              </a:cxn>
              <a:cxn ang="0">
                <a:pos x="T6" y="T7"/>
              </a:cxn>
              <a:cxn ang="0">
                <a:pos x="T8" y="T9"/>
              </a:cxn>
              <a:cxn ang="0">
                <a:pos x="T10" y="T11"/>
              </a:cxn>
            </a:cxnLst>
            <a:rect l="0" t="0" r="r" b="b"/>
            <a:pathLst>
              <a:path w="710" h="587">
                <a:moveTo>
                  <a:pt x="566" y="0"/>
                </a:moveTo>
                <a:lnTo>
                  <a:pt x="0" y="0"/>
                </a:lnTo>
                <a:lnTo>
                  <a:pt x="0" y="587"/>
                </a:lnTo>
                <a:lnTo>
                  <a:pt x="566" y="587"/>
                </a:lnTo>
                <a:lnTo>
                  <a:pt x="710" y="293"/>
                </a:lnTo>
                <a:lnTo>
                  <a:pt x="5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466" name="Freeform 107"/>
          <p:cNvSpPr/>
          <p:nvPr/>
        </p:nvSpPr>
        <p:spPr bwMode="auto">
          <a:xfrm>
            <a:off x="7723188" y="2730500"/>
            <a:ext cx="3746500" cy="2316163"/>
          </a:xfrm>
          <a:custGeom>
            <a:avLst/>
            <a:gdLst>
              <a:gd name="T0" fmla="*/ 566 w 710"/>
              <a:gd name="T1" fmla="*/ 0 h 587"/>
              <a:gd name="T2" fmla="*/ 0 w 710"/>
              <a:gd name="T3" fmla="*/ 0 h 587"/>
              <a:gd name="T4" fmla="*/ 0 w 710"/>
              <a:gd name="T5" fmla="*/ 587 h 587"/>
              <a:gd name="T6" fmla="*/ 566 w 710"/>
              <a:gd name="T7" fmla="*/ 587 h 587"/>
              <a:gd name="T8" fmla="*/ 710 w 710"/>
              <a:gd name="T9" fmla="*/ 293 h 587"/>
              <a:gd name="T10" fmla="*/ 566 w 710"/>
              <a:gd name="T11" fmla="*/ 0 h 587"/>
            </a:gdLst>
            <a:ahLst/>
            <a:cxnLst>
              <a:cxn ang="0">
                <a:pos x="T0" y="T1"/>
              </a:cxn>
              <a:cxn ang="0">
                <a:pos x="T2" y="T3"/>
              </a:cxn>
              <a:cxn ang="0">
                <a:pos x="T4" y="T5"/>
              </a:cxn>
              <a:cxn ang="0">
                <a:pos x="T6" y="T7"/>
              </a:cxn>
              <a:cxn ang="0">
                <a:pos x="T8" y="T9"/>
              </a:cxn>
              <a:cxn ang="0">
                <a:pos x="T10" y="T11"/>
              </a:cxn>
            </a:cxnLst>
            <a:rect l="0" t="0" r="r" b="b"/>
            <a:pathLst>
              <a:path w="710" h="587">
                <a:moveTo>
                  <a:pt x="566" y="0"/>
                </a:moveTo>
                <a:lnTo>
                  <a:pt x="0" y="0"/>
                </a:lnTo>
                <a:lnTo>
                  <a:pt x="0" y="587"/>
                </a:lnTo>
                <a:lnTo>
                  <a:pt x="566" y="587"/>
                </a:lnTo>
                <a:lnTo>
                  <a:pt x="710" y="293"/>
                </a:lnTo>
                <a:lnTo>
                  <a:pt x="566" y="0"/>
                </a:lnTo>
                <a:close/>
              </a:path>
            </a:pathLst>
          </a:custGeom>
          <a:solidFill>
            <a:srgbClr val="4C4948"/>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nvGrpSpPr>
          <p:cNvPr id="4100" name="组合 4099"/>
          <p:cNvGrpSpPr/>
          <p:nvPr/>
        </p:nvGrpSpPr>
        <p:grpSpPr bwMode="auto">
          <a:xfrm>
            <a:off x="5003800" y="1835150"/>
            <a:ext cx="2184400" cy="3797300"/>
            <a:chOff x="5003800" y="1834716"/>
            <a:chExt cx="2184400" cy="3798169"/>
          </a:xfrm>
        </p:grpSpPr>
        <p:sp>
          <p:nvSpPr>
            <p:cNvPr id="15481" name="Freeform 5"/>
            <p:cNvSpPr>
              <a:spLocks noEditPoints="1"/>
            </p:cNvSpPr>
            <p:nvPr/>
          </p:nvSpPr>
          <p:spPr bwMode="auto">
            <a:xfrm>
              <a:off x="5003800" y="1834716"/>
              <a:ext cx="2184400" cy="3093158"/>
            </a:xfrm>
            <a:custGeom>
              <a:avLst/>
              <a:gdLst>
                <a:gd name="T0" fmla="*/ 1928 w 3840"/>
                <a:gd name="T1" fmla="*/ 0 h 5424"/>
                <a:gd name="T2" fmla="*/ 0 w 3840"/>
                <a:gd name="T3" fmla="*/ 1941 h 5424"/>
                <a:gd name="T4" fmla="*/ 633 w 3840"/>
                <a:gd name="T5" fmla="*/ 3500 h 5424"/>
                <a:gd name="T6" fmla="*/ 964 w 3840"/>
                <a:gd name="T7" fmla="*/ 5170 h 5424"/>
                <a:gd name="T8" fmla="*/ 1233 w 3840"/>
                <a:gd name="T9" fmla="*/ 5424 h 5424"/>
                <a:gd name="T10" fmla="*/ 2624 w 3840"/>
                <a:gd name="T11" fmla="*/ 5424 h 5424"/>
                <a:gd name="T12" fmla="*/ 2877 w 3840"/>
                <a:gd name="T13" fmla="*/ 5170 h 5424"/>
                <a:gd name="T14" fmla="*/ 3208 w 3840"/>
                <a:gd name="T15" fmla="*/ 3500 h 5424"/>
                <a:gd name="T16" fmla="*/ 3840 w 3840"/>
                <a:gd name="T17" fmla="*/ 1941 h 5424"/>
                <a:gd name="T18" fmla="*/ 1928 w 3840"/>
                <a:gd name="T19" fmla="*/ 0 h 5424"/>
                <a:gd name="T20" fmla="*/ 917 w 3840"/>
                <a:gd name="T21" fmla="*/ 2084 h 5424"/>
                <a:gd name="T22" fmla="*/ 1533 w 3840"/>
                <a:gd name="T23" fmla="*/ 1989 h 5424"/>
                <a:gd name="T24" fmla="*/ 1122 w 3840"/>
                <a:gd name="T25" fmla="*/ 1050 h 5424"/>
                <a:gd name="T26" fmla="*/ 2102 w 3840"/>
                <a:gd name="T27" fmla="*/ 780 h 5424"/>
                <a:gd name="T28" fmla="*/ 2655 w 3840"/>
                <a:gd name="T29" fmla="*/ 2561 h 5424"/>
                <a:gd name="T30" fmla="*/ 2165 w 3840"/>
                <a:gd name="T31" fmla="*/ 2609 h 5424"/>
                <a:gd name="T32" fmla="*/ 2703 w 3840"/>
                <a:gd name="T33" fmla="*/ 4152 h 5424"/>
                <a:gd name="T34" fmla="*/ 917 w 3840"/>
                <a:gd name="T35" fmla="*/ 2084 h 5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40" h="5424">
                  <a:moveTo>
                    <a:pt x="1928" y="0"/>
                  </a:moveTo>
                  <a:cubicBezTo>
                    <a:pt x="854" y="0"/>
                    <a:pt x="0" y="875"/>
                    <a:pt x="0" y="1941"/>
                  </a:cubicBezTo>
                  <a:cubicBezTo>
                    <a:pt x="0" y="2577"/>
                    <a:pt x="411" y="3134"/>
                    <a:pt x="633" y="3500"/>
                  </a:cubicBezTo>
                  <a:cubicBezTo>
                    <a:pt x="854" y="3850"/>
                    <a:pt x="964" y="5170"/>
                    <a:pt x="964" y="5170"/>
                  </a:cubicBezTo>
                  <a:cubicBezTo>
                    <a:pt x="964" y="5313"/>
                    <a:pt x="1075" y="5424"/>
                    <a:pt x="1233" y="5424"/>
                  </a:cubicBezTo>
                  <a:cubicBezTo>
                    <a:pt x="2624" y="5424"/>
                    <a:pt x="2624" y="5424"/>
                    <a:pt x="2624" y="5424"/>
                  </a:cubicBezTo>
                  <a:cubicBezTo>
                    <a:pt x="2766" y="5424"/>
                    <a:pt x="2877" y="5313"/>
                    <a:pt x="2877" y="5170"/>
                  </a:cubicBezTo>
                  <a:cubicBezTo>
                    <a:pt x="2877" y="5170"/>
                    <a:pt x="2987" y="3850"/>
                    <a:pt x="3208" y="3500"/>
                  </a:cubicBezTo>
                  <a:cubicBezTo>
                    <a:pt x="3430" y="3134"/>
                    <a:pt x="3840" y="2577"/>
                    <a:pt x="3840" y="1941"/>
                  </a:cubicBezTo>
                  <a:cubicBezTo>
                    <a:pt x="3840" y="875"/>
                    <a:pt x="2987" y="0"/>
                    <a:pt x="1928" y="0"/>
                  </a:cubicBezTo>
                  <a:close/>
                  <a:moveTo>
                    <a:pt x="917" y="2084"/>
                  </a:moveTo>
                  <a:cubicBezTo>
                    <a:pt x="1533" y="1989"/>
                    <a:pt x="1533" y="1989"/>
                    <a:pt x="1533" y="1989"/>
                  </a:cubicBezTo>
                  <a:cubicBezTo>
                    <a:pt x="1122" y="1050"/>
                    <a:pt x="1122" y="1050"/>
                    <a:pt x="1122" y="1050"/>
                  </a:cubicBezTo>
                  <a:cubicBezTo>
                    <a:pt x="2102" y="780"/>
                    <a:pt x="2102" y="780"/>
                    <a:pt x="2102" y="780"/>
                  </a:cubicBezTo>
                  <a:cubicBezTo>
                    <a:pt x="2655" y="2561"/>
                    <a:pt x="2655" y="2561"/>
                    <a:pt x="2655" y="2561"/>
                  </a:cubicBezTo>
                  <a:cubicBezTo>
                    <a:pt x="2165" y="2609"/>
                    <a:pt x="2165" y="2609"/>
                    <a:pt x="2165" y="2609"/>
                  </a:cubicBezTo>
                  <a:cubicBezTo>
                    <a:pt x="2703" y="4152"/>
                    <a:pt x="2703" y="4152"/>
                    <a:pt x="2703" y="4152"/>
                  </a:cubicBezTo>
                  <a:lnTo>
                    <a:pt x="917" y="2084"/>
                  </a:lnTo>
                  <a:close/>
                </a:path>
              </a:pathLst>
            </a:custGeom>
            <a:solidFill>
              <a:srgbClr val="219E21"/>
            </a:solidFill>
            <a:ln w="0">
              <a:noFill/>
              <a:prstDash val="solid"/>
              <a:round/>
            </a:ln>
            <a:effectLst>
              <a:outerShdw blurRad="50800" dist="38100" dir="2700000" algn="tl" rotWithShape="0">
                <a:prstClr val="black">
                  <a:alpha val="40000"/>
                </a:prstClr>
              </a:outerShdw>
            </a:effectLst>
          </p:spPr>
          <p:txBody>
            <a:bodyPr/>
            <a:lstStyle/>
            <a:p>
              <a:pPr fontAlgn="auto"/>
              <a:endParaRPr lang="zh-CN" altLang="en-US" noProof="1"/>
            </a:p>
          </p:txBody>
        </p:sp>
        <p:sp>
          <p:nvSpPr>
            <p:cNvPr id="15485" name="任意多边形 15484"/>
            <p:cNvSpPr/>
            <p:nvPr/>
          </p:nvSpPr>
          <p:spPr>
            <a:xfrm>
              <a:off x="5748338" y="5031085"/>
              <a:ext cx="700087" cy="233415"/>
            </a:xfrm>
            <a:custGeom>
              <a:avLst/>
              <a:gdLst>
                <a:gd name="connsiteX0" fmla="*/ 2381 w 700088"/>
                <a:gd name="connsiteY0" fmla="*/ 0 h 233363"/>
                <a:gd name="connsiteX1" fmla="*/ 688181 w 700088"/>
                <a:gd name="connsiteY1" fmla="*/ 0 h 233363"/>
                <a:gd name="connsiteX2" fmla="*/ 700088 w 700088"/>
                <a:gd name="connsiteY2" fmla="*/ 233363 h 233363"/>
                <a:gd name="connsiteX3" fmla="*/ 0 w 700088"/>
                <a:gd name="connsiteY3" fmla="*/ 78581 h 233363"/>
                <a:gd name="connsiteX4" fmla="*/ 2381 w 700088"/>
                <a:gd name="connsiteY4" fmla="*/ 0 h 233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088" h="233363">
                  <a:moveTo>
                    <a:pt x="2381" y="0"/>
                  </a:moveTo>
                  <a:lnTo>
                    <a:pt x="688181" y="0"/>
                  </a:lnTo>
                  <a:lnTo>
                    <a:pt x="700088" y="233363"/>
                  </a:lnTo>
                  <a:lnTo>
                    <a:pt x="0" y="78581"/>
                  </a:lnTo>
                  <a:cubicBezTo>
                    <a:pt x="794" y="52387"/>
                    <a:pt x="1587" y="26194"/>
                    <a:pt x="2381" y="0"/>
                  </a:cubicBezTo>
                  <a:close/>
                </a:path>
              </a:pathLst>
            </a:custGeom>
            <a:solidFill>
              <a:srgbClr val="19751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5486" name="任意多边形 15485"/>
            <p:cNvSpPr/>
            <p:nvPr/>
          </p:nvSpPr>
          <p:spPr>
            <a:xfrm>
              <a:off x="5740400" y="5183520"/>
              <a:ext cx="698500" cy="263585"/>
            </a:xfrm>
            <a:custGeom>
              <a:avLst/>
              <a:gdLst>
                <a:gd name="connsiteX0" fmla="*/ 697706 w 697706"/>
                <a:gd name="connsiteY0" fmla="*/ 264319 h 264319"/>
                <a:gd name="connsiteX1" fmla="*/ 695325 w 697706"/>
                <a:gd name="connsiteY1" fmla="*/ 135732 h 264319"/>
                <a:gd name="connsiteX2" fmla="*/ 0 w 697706"/>
                <a:gd name="connsiteY2" fmla="*/ 0 h 264319"/>
                <a:gd name="connsiteX3" fmla="*/ 2381 w 697706"/>
                <a:gd name="connsiteY3" fmla="*/ 133350 h 264319"/>
                <a:gd name="connsiteX4" fmla="*/ 697706 w 697706"/>
                <a:gd name="connsiteY4" fmla="*/ 264319 h 264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706" h="264319">
                  <a:moveTo>
                    <a:pt x="697706" y="264319"/>
                  </a:moveTo>
                  <a:cubicBezTo>
                    <a:pt x="696912" y="221457"/>
                    <a:pt x="696119" y="178594"/>
                    <a:pt x="695325" y="135732"/>
                  </a:cubicBezTo>
                  <a:lnTo>
                    <a:pt x="0" y="0"/>
                  </a:lnTo>
                  <a:cubicBezTo>
                    <a:pt x="794" y="44450"/>
                    <a:pt x="1587" y="88900"/>
                    <a:pt x="2381" y="133350"/>
                  </a:cubicBezTo>
                  <a:lnTo>
                    <a:pt x="697706" y="264319"/>
                  </a:lnTo>
                  <a:close/>
                </a:path>
              </a:pathLst>
            </a:custGeom>
            <a:solidFill>
              <a:srgbClr val="19751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5487" name="任意多边形 15486"/>
            <p:cNvSpPr/>
            <p:nvPr/>
          </p:nvSpPr>
          <p:spPr>
            <a:xfrm>
              <a:off x="5729288" y="5375651"/>
              <a:ext cx="604837" cy="257234"/>
            </a:xfrm>
            <a:custGeom>
              <a:avLst/>
              <a:gdLst>
                <a:gd name="connsiteX0" fmla="*/ 38100 w 604838"/>
                <a:gd name="connsiteY0" fmla="*/ 0 h 257175"/>
                <a:gd name="connsiteX1" fmla="*/ 604838 w 604838"/>
                <a:gd name="connsiteY1" fmla="*/ 119062 h 257175"/>
                <a:gd name="connsiteX2" fmla="*/ 581025 w 604838"/>
                <a:gd name="connsiteY2" fmla="*/ 197644 h 257175"/>
                <a:gd name="connsiteX3" fmla="*/ 578644 w 604838"/>
                <a:gd name="connsiteY3" fmla="*/ 254794 h 257175"/>
                <a:gd name="connsiteX4" fmla="*/ 173832 w 604838"/>
                <a:gd name="connsiteY4" fmla="*/ 257175 h 257175"/>
                <a:gd name="connsiteX5" fmla="*/ 130969 w 604838"/>
                <a:gd name="connsiteY5" fmla="*/ 97631 h 257175"/>
                <a:gd name="connsiteX6" fmla="*/ 21432 w 604838"/>
                <a:gd name="connsiteY6" fmla="*/ 100012 h 257175"/>
                <a:gd name="connsiteX7" fmla="*/ 0 w 604838"/>
                <a:gd name="connsiteY7" fmla="*/ 45244 h 257175"/>
                <a:gd name="connsiteX8" fmla="*/ 38100 w 604838"/>
                <a:gd name="connsiteY8" fmla="*/ 0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4838" h="257175">
                  <a:moveTo>
                    <a:pt x="38100" y="0"/>
                  </a:moveTo>
                  <a:lnTo>
                    <a:pt x="604838" y="119062"/>
                  </a:lnTo>
                  <a:lnTo>
                    <a:pt x="581025" y="197644"/>
                  </a:lnTo>
                  <a:cubicBezTo>
                    <a:pt x="580231" y="216694"/>
                    <a:pt x="579438" y="235744"/>
                    <a:pt x="578644" y="254794"/>
                  </a:cubicBezTo>
                  <a:lnTo>
                    <a:pt x="173832" y="257175"/>
                  </a:lnTo>
                  <a:lnTo>
                    <a:pt x="130969" y="97631"/>
                  </a:lnTo>
                  <a:lnTo>
                    <a:pt x="21432" y="100012"/>
                  </a:lnTo>
                  <a:lnTo>
                    <a:pt x="0" y="45244"/>
                  </a:lnTo>
                  <a:lnTo>
                    <a:pt x="38100" y="0"/>
                  </a:lnTo>
                  <a:close/>
                </a:path>
              </a:pathLst>
            </a:custGeom>
            <a:solidFill>
              <a:srgbClr val="19751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130" name="Freeform 107"/>
          <p:cNvSpPr/>
          <p:nvPr/>
        </p:nvSpPr>
        <p:spPr bwMode="auto">
          <a:xfrm flipH="1">
            <a:off x="722313" y="2730500"/>
            <a:ext cx="3746500" cy="2316163"/>
          </a:xfrm>
          <a:custGeom>
            <a:avLst/>
            <a:gdLst>
              <a:gd name="T0" fmla="*/ 566 w 710"/>
              <a:gd name="T1" fmla="*/ 0 h 587"/>
              <a:gd name="T2" fmla="*/ 0 w 710"/>
              <a:gd name="T3" fmla="*/ 0 h 587"/>
              <a:gd name="T4" fmla="*/ 0 w 710"/>
              <a:gd name="T5" fmla="*/ 587 h 587"/>
              <a:gd name="T6" fmla="*/ 566 w 710"/>
              <a:gd name="T7" fmla="*/ 587 h 587"/>
              <a:gd name="T8" fmla="*/ 710 w 710"/>
              <a:gd name="T9" fmla="*/ 293 h 587"/>
              <a:gd name="T10" fmla="*/ 566 w 710"/>
              <a:gd name="T11" fmla="*/ 0 h 587"/>
            </a:gdLst>
            <a:ahLst/>
            <a:cxnLst>
              <a:cxn ang="0">
                <a:pos x="T0" y="T1"/>
              </a:cxn>
              <a:cxn ang="0">
                <a:pos x="T2" y="T3"/>
              </a:cxn>
              <a:cxn ang="0">
                <a:pos x="T4" y="T5"/>
              </a:cxn>
              <a:cxn ang="0">
                <a:pos x="T6" y="T7"/>
              </a:cxn>
              <a:cxn ang="0">
                <a:pos x="T8" y="T9"/>
              </a:cxn>
              <a:cxn ang="0">
                <a:pos x="T10" y="T11"/>
              </a:cxn>
            </a:cxnLst>
            <a:rect l="0" t="0" r="r" b="b"/>
            <a:pathLst>
              <a:path w="710" h="587">
                <a:moveTo>
                  <a:pt x="566" y="0"/>
                </a:moveTo>
                <a:lnTo>
                  <a:pt x="0" y="0"/>
                </a:lnTo>
                <a:lnTo>
                  <a:pt x="0" y="587"/>
                </a:lnTo>
                <a:lnTo>
                  <a:pt x="566" y="587"/>
                </a:lnTo>
                <a:lnTo>
                  <a:pt x="710" y="293"/>
                </a:lnTo>
                <a:lnTo>
                  <a:pt x="566" y="0"/>
                </a:lnTo>
                <a:close/>
              </a:path>
            </a:pathLst>
          </a:custGeom>
          <a:solidFill>
            <a:srgbClr val="197519"/>
          </a:solidFill>
          <a:ln>
            <a:noFill/>
          </a:ln>
          <a:effectLst>
            <a:outerShdw blurRad="50800" dist="38100" dir="2700000" algn="tl" rotWithShape="0">
              <a:prstClr val="black">
                <a:alpha val="40000"/>
              </a:prstClr>
            </a:outerShdw>
          </a:effectLst>
        </p:spPr>
        <p:txBody>
          <a:bodyPr/>
          <a:lstStyle/>
          <a:p>
            <a:pPr fontAlgn="auto"/>
            <a:endParaRPr lang="zh-CN" altLang="en-US" noProof="1"/>
          </a:p>
        </p:txBody>
      </p:sp>
      <p:sp>
        <p:nvSpPr>
          <p:cNvPr id="28" name="等腰三角形 27"/>
          <p:cNvSpPr>
            <a:spLocks noChangeArrowheads="1"/>
          </p:cNvSpPr>
          <p:nvPr/>
        </p:nvSpPr>
        <p:spPr bwMode="auto">
          <a:xfrm rot="9233090">
            <a:off x="11153775" y="6661150"/>
            <a:ext cx="122238" cy="104775"/>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29" name="等腰三角形 28"/>
          <p:cNvSpPr>
            <a:spLocks noChangeArrowheads="1"/>
          </p:cNvSpPr>
          <p:nvPr/>
        </p:nvSpPr>
        <p:spPr bwMode="auto">
          <a:xfrm rot="-6030424">
            <a:off x="10913269" y="6634956"/>
            <a:ext cx="180975" cy="157163"/>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30" name="等腰三角形 29"/>
          <p:cNvSpPr>
            <a:spLocks noChangeArrowheads="1"/>
          </p:cNvSpPr>
          <p:nvPr/>
        </p:nvSpPr>
        <p:spPr bwMode="auto">
          <a:xfrm rot="-228606">
            <a:off x="11368088" y="6643688"/>
            <a:ext cx="122237" cy="104775"/>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31" name="等腰三角形 30"/>
          <p:cNvSpPr>
            <a:spLocks noChangeArrowheads="1"/>
          </p:cNvSpPr>
          <p:nvPr/>
        </p:nvSpPr>
        <p:spPr bwMode="auto">
          <a:xfrm rot="-3389783">
            <a:off x="11107738" y="6572250"/>
            <a:ext cx="58737" cy="49213"/>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32" name="等腰三角形 31"/>
          <p:cNvSpPr>
            <a:spLocks noChangeArrowheads="1"/>
          </p:cNvSpPr>
          <p:nvPr/>
        </p:nvSpPr>
        <p:spPr bwMode="auto">
          <a:xfrm rot="8748521">
            <a:off x="11296650" y="6657975"/>
            <a:ext cx="58738" cy="49213"/>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22" name="矩形 21"/>
          <p:cNvSpPr>
            <a:spLocks noChangeArrowheads="1"/>
          </p:cNvSpPr>
          <p:nvPr/>
        </p:nvSpPr>
        <p:spPr bwMode="auto">
          <a:xfrm>
            <a:off x="1254125" y="3205163"/>
            <a:ext cx="3190875" cy="182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r>
              <a:rPr lang="zh-CN" altLang="en-US">
                <a:solidFill>
                  <a:schemeClr val="bg1"/>
                </a:solidFill>
              </a:rPr>
              <a:t>请您在此输入需要的文字请您在此输入需要的文字请您在此输入需要的文字请您在此输入需要的文字请您在此输入需要的文字</a:t>
            </a:r>
            <a:endParaRPr lang="zh-CN" altLang="en-US">
              <a:solidFill>
                <a:schemeClr val="bg1"/>
              </a:solidFill>
            </a:endParaRPr>
          </a:p>
        </p:txBody>
      </p:sp>
      <p:sp>
        <p:nvSpPr>
          <p:cNvPr id="23" name="矩形 22"/>
          <p:cNvSpPr>
            <a:spLocks noChangeArrowheads="1"/>
          </p:cNvSpPr>
          <p:nvPr/>
        </p:nvSpPr>
        <p:spPr bwMode="auto">
          <a:xfrm>
            <a:off x="7769225" y="3205163"/>
            <a:ext cx="3190875" cy="182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a:solidFill>
                  <a:schemeClr val="bg1"/>
                </a:solidFill>
              </a:rPr>
              <a:t>请您在此输入需要的文字请您在此输入需要的文字请您在此输入需要的文字请您在此输入需要的文字请您在此输入需要的文字</a:t>
            </a:r>
            <a:endParaRPr lang="zh-CN" altLang="en-US">
              <a:solidFill>
                <a:schemeClr val="bg1"/>
              </a:solidFill>
            </a:endParaRPr>
          </a:p>
        </p:txBody>
      </p:sp>
      <p:sp>
        <p:nvSpPr>
          <p:cNvPr id="3" name="矩形 2"/>
          <p:cNvSpPr>
            <a:spLocks noChangeArrowheads="1"/>
          </p:cNvSpPr>
          <p:nvPr/>
        </p:nvSpPr>
        <p:spPr bwMode="auto">
          <a:xfrm>
            <a:off x="2643188" y="2822575"/>
            <a:ext cx="1722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a:solidFill>
                  <a:schemeClr val="bg1"/>
                </a:solidFill>
              </a:rPr>
              <a:t>在此输入文字</a:t>
            </a:r>
            <a:endParaRPr lang="zh-CN" altLang="en-US" sz="2000" b="1"/>
          </a:p>
        </p:txBody>
      </p:sp>
      <p:sp>
        <p:nvSpPr>
          <p:cNvPr id="24" name="矩形 23"/>
          <p:cNvSpPr>
            <a:spLocks noChangeArrowheads="1"/>
          </p:cNvSpPr>
          <p:nvPr/>
        </p:nvSpPr>
        <p:spPr bwMode="auto">
          <a:xfrm>
            <a:off x="7772400" y="2836863"/>
            <a:ext cx="1722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a:solidFill>
                  <a:schemeClr val="bg1"/>
                </a:solidFill>
              </a:rPr>
              <a:t>在此输入文字</a:t>
            </a:r>
            <a:endParaRPr lang="zh-CN" altLang="en-US" sz="2000" b="1"/>
          </a:p>
        </p:txBody>
      </p:sp>
      <p:sp>
        <p:nvSpPr>
          <p:cNvPr id="25" name="文本框 24"/>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12</a:t>
            </a:r>
            <a:endParaRPr lang="zh-CN" altLang="en-US" sz="1500">
              <a:solidFill>
                <a:srgbClr val="197519"/>
              </a:solidFill>
              <a:ea typeface="方正粗倩简体" pitchFamily="65" charset="-122"/>
            </a:endParaRPr>
          </a:p>
        </p:txBody>
      </p:sp>
      <p:sp>
        <p:nvSpPr>
          <p:cNvPr id="39" name="矩形 38"/>
          <p:cNvSpPr>
            <a:spLocks noChangeArrowheads="1"/>
          </p:cNvSpPr>
          <p:nvPr/>
        </p:nvSpPr>
        <p:spPr bwMode="auto">
          <a:xfrm>
            <a:off x="1011238" y="579438"/>
            <a:ext cx="223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a:solidFill>
                  <a:srgbClr val="197519"/>
                </a:solidFill>
              </a:rPr>
              <a:t>点击此处输入标题</a:t>
            </a:r>
            <a:endParaRPr lang="zh-CN" altLang="en-US" sz="2000">
              <a:solidFill>
                <a:srgbClr val="197519"/>
              </a:solidFill>
            </a:endParaRPr>
          </a:p>
        </p:txBody>
      </p:sp>
      <p:sp>
        <p:nvSpPr>
          <p:cNvPr id="40" name="等腰三角形 39"/>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 name="等腰三角形 40"/>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 name="等腰三角形 41"/>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 name="等腰三角形 42"/>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28"/>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29"/>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30"/>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31"/>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32"/>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ppt_x</p:attrName>
                                        </p:attrNameLst>
                                      </p:cBhvr>
                                      <p:tavLst>
                                        <p:tav tm="0">
                                          <p:val>
                                            <p:strVal val="#ppt_x"/>
                                          </p:val>
                                        </p:tav>
                                        <p:tav tm="100000">
                                          <p:val>
                                            <p:strVal val="#ppt_x"/>
                                          </p:val>
                                        </p:tav>
                                      </p:tavLst>
                                    </p:anim>
                                    <p:anim calcmode="lin" valueType="num">
                                      <p:cBhvr>
                                        <p:cTn id="18" dur="500" fill="hold"/>
                                        <p:tgtEl>
                                          <p:spTgt spid="28"/>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p:cTn id="21" dur="500" fill="hold"/>
                                        <p:tgtEl>
                                          <p:spTgt spid="29"/>
                                        </p:tgtEl>
                                        <p:attrNameLst>
                                          <p:attrName>ppt_x</p:attrName>
                                        </p:attrNameLst>
                                      </p:cBhvr>
                                      <p:tavLst>
                                        <p:tav tm="0">
                                          <p:val>
                                            <p:strVal val="#ppt_x"/>
                                          </p:val>
                                        </p:tav>
                                        <p:tav tm="100000">
                                          <p:val>
                                            <p:strVal val="#ppt_x"/>
                                          </p:val>
                                        </p:tav>
                                      </p:tavLst>
                                    </p:anim>
                                    <p:anim calcmode="lin" valueType="num">
                                      <p:cBhvr>
                                        <p:cTn id="22" dur="500" fill="hold"/>
                                        <p:tgtEl>
                                          <p:spTgt spid="29"/>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ppt_x</p:attrName>
                                        </p:attrNameLst>
                                      </p:cBhvr>
                                      <p:tavLst>
                                        <p:tav tm="0">
                                          <p:val>
                                            <p:strVal val="#ppt_x"/>
                                          </p:val>
                                        </p:tav>
                                        <p:tav tm="100000">
                                          <p:val>
                                            <p:strVal val="#ppt_x"/>
                                          </p:val>
                                        </p:tav>
                                      </p:tavLst>
                                    </p:anim>
                                    <p:anim calcmode="lin" valueType="num">
                                      <p:cBhvr>
                                        <p:cTn id="26" dur="500" fill="hold"/>
                                        <p:tgtEl>
                                          <p:spTgt spid="30"/>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p:cTn id="29" dur="500" fill="hold"/>
                                        <p:tgtEl>
                                          <p:spTgt spid="31"/>
                                        </p:tgtEl>
                                        <p:attrNameLst>
                                          <p:attrName>ppt_x</p:attrName>
                                        </p:attrNameLst>
                                      </p:cBhvr>
                                      <p:tavLst>
                                        <p:tav tm="0">
                                          <p:val>
                                            <p:strVal val="#ppt_x"/>
                                          </p:val>
                                        </p:tav>
                                        <p:tav tm="100000">
                                          <p:val>
                                            <p:strVal val="#ppt_x"/>
                                          </p:val>
                                        </p:tav>
                                      </p:tavLst>
                                    </p:anim>
                                    <p:anim calcmode="lin" valueType="num">
                                      <p:cBhvr>
                                        <p:cTn id="30" dur="500" fill="hold"/>
                                        <p:tgtEl>
                                          <p:spTgt spid="31"/>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32"/>
                                        </p:tgtEl>
                                        <p:attrNameLst>
                                          <p:attrName>style.visibility</p:attrName>
                                        </p:attrNameLst>
                                      </p:cBhvr>
                                      <p:to>
                                        <p:strVal val="visible"/>
                                      </p:to>
                                    </p:set>
                                    <p:anim calcmode="lin" valueType="num">
                                      <p:cBhvr>
                                        <p:cTn id="33" dur="500" fill="hold"/>
                                        <p:tgtEl>
                                          <p:spTgt spid="32"/>
                                        </p:tgtEl>
                                        <p:attrNameLst>
                                          <p:attrName>ppt_x</p:attrName>
                                        </p:attrNameLst>
                                      </p:cBhvr>
                                      <p:tavLst>
                                        <p:tav tm="0">
                                          <p:val>
                                            <p:strVal val="#ppt_x"/>
                                          </p:val>
                                        </p:tav>
                                        <p:tav tm="100000">
                                          <p:val>
                                            <p:strVal val="#ppt_x"/>
                                          </p:val>
                                        </p:tav>
                                      </p:tavLst>
                                    </p:anim>
                                    <p:anim calcmode="lin" valueType="num">
                                      <p:cBhvr>
                                        <p:cTn id="34" dur="500" fill="hold"/>
                                        <p:tgtEl>
                                          <p:spTgt spid="32"/>
                                        </p:tgtEl>
                                        <p:attrNameLst>
                                          <p:attrName>ppt_y</p:attrName>
                                        </p:attrNameLst>
                                      </p:cBhvr>
                                      <p:tavLst>
                                        <p:tav tm="0">
                                          <p:val>
                                            <p:strVal val="1+#ppt_h/2"/>
                                          </p:val>
                                        </p:tav>
                                        <p:tav tm="100000">
                                          <p:val>
                                            <p:strVal val="#ppt_y"/>
                                          </p:val>
                                        </p:tav>
                                      </p:tavLst>
                                    </p:anim>
                                  </p:childTnLst>
                                </p:cTn>
                              </p:par>
                              <p:par>
                                <p:cTn id="35" presetID="53" presetClass="entr" presetSubtype="16" fill="hold" nodeType="withEffect">
                                  <p:stCondLst>
                                    <p:cond delay="400"/>
                                  </p:stCondLst>
                                  <p:childTnLst>
                                    <p:set>
                                      <p:cBhvr>
                                        <p:cTn id="36" dur="1" fill="hold">
                                          <p:stCondLst>
                                            <p:cond delay="0"/>
                                          </p:stCondLst>
                                        </p:cTn>
                                        <p:tgtEl>
                                          <p:spTgt spid="4100"/>
                                        </p:tgtEl>
                                        <p:attrNameLst>
                                          <p:attrName>style.visibility</p:attrName>
                                        </p:attrNameLst>
                                      </p:cBhvr>
                                      <p:to>
                                        <p:strVal val="visible"/>
                                      </p:to>
                                    </p:set>
                                    <p:anim calcmode="lin" valueType="num">
                                      <p:cBhvr>
                                        <p:cTn id="37" dur="500" fill="hold"/>
                                        <p:tgtEl>
                                          <p:spTgt spid="4100"/>
                                        </p:tgtEl>
                                        <p:attrNameLst>
                                          <p:attrName>ppt_w</p:attrName>
                                        </p:attrNameLst>
                                      </p:cBhvr>
                                      <p:tavLst>
                                        <p:tav tm="0">
                                          <p:val>
                                            <p:fltVal val="0"/>
                                          </p:val>
                                        </p:tav>
                                        <p:tav tm="100000">
                                          <p:val>
                                            <p:strVal val="#ppt_w"/>
                                          </p:val>
                                        </p:tav>
                                      </p:tavLst>
                                    </p:anim>
                                    <p:anim calcmode="lin" valueType="num">
                                      <p:cBhvr>
                                        <p:cTn id="38" dur="500" fill="hold"/>
                                        <p:tgtEl>
                                          <p:spTgt spid="4100"/>
                                        </p:tgtEl>
                                        <p:attrNameLst>
                                          <p:attrName>ppt_h</p:attrName>
                                        </p:attrNameLst>
                                      </p:cBhvr>
                                      <p:tavLst>
                                        <p:tav tm="0">
                                          <p:val>
                                            <p:fltVal val="0"/>
                                          </p:val>
                                        </p:tav>
                                        <p:tav tm="100000">
                                          <p:val>
                                            <p:strVal val="#ppt_h"/>
                                          </p:val>
                                        </p:tav>
                                      </p:tavLst>
                                    </p:anim>
                                    <p:animEffect transition="in" filter="fade">
                                      <p:cBhvr>
                                        <p:cTn id="39" dur="500"/>
                                        <p:tgtEl>
                                          <p:spTgt spid="4100"/>
                                        </p:tgtEl>
                                      </p:cBhvr>
                                    </p:animEffect>
                                  </p:childTnLst>
                                </p:cTn>
                              </p:par>
                              <p:par>
                                <p:cTn id="40" presetID="22" presetClass="entr" presetSubtype="2" fill="hold" grpId="0" nodeType="withEffect">
                                  <p:stCondLst>
                                    <p:cond delay="900"/>
                                  </p:stCondLst>
                                  <p:childTnLst>
                                    <p:set>
                                      <p:cBhvr>
                                        <p:cTn id="41" dur="1" fill="hold">
                                          <p:stCondLst>
                                            <p:cond delay="0"/>
                                          </p:stCondLst>
                                        </p:cTn>
                                        <p:tgtEl>
                                          <p:spTgt spid="130"/>
                                        </p:tgtEl>
                                        <p:attrNameLst>
                                          <p:attrName>style.visibility</p:attrName>
                                        </p:attrNameLst>
                                      </p:cBhvr>
                                      <p:to>
                                        <p:strVal val="visible"/>
                                      </p:to>
                                    </p:set>
                                    <p:animEffect transition="in" filter="wipe(right)">
                                      <p:cBhvr>
                                        <p:cTn id="42" dur="500"/>
                                        <p:tgtEl>
                                          <p:spTgt spid="130"/>
                                        </p:tgtEl>
                                      </p:cBhvr>
                                    </p:animEffect>
                                  </p:childTnLst>
                                </p:cTn>
                              </p:par>
                              <p:par>
                                <p:cTn id="43" presetID="22" presetClass="entr" presetSubtype="8" fill="hold" grpId="0" nodeType="withEffect">
                                  <p:stCondLst>
                                    <p:cond delay="1300"/>
                                  </p:stCondLst>
                                  <p:childTnLst>
                                    <p:set>
                                      <p:cBhvr>
                                        <p:cTn id="44" dur="1" fill="hold">
                                          <p:stCondLst>
                                            <p:cond delay="0"/>
                                          </p:stCondLst>
                                        </p:cTn>
                                        <p:tgtEl>
                                          <p:spTgt spid="3"/>
                                        </p:tgtEl>
                                        <p:attrNameLst>
                                          <p:attrName>style.visibility</p:attrName>
                                        </p:attrNameLst>
                                      </p:cBhvr>
                                      <p:to>
                                        <p:strVal val="visible"/>
                                      </p:to>
                                    </p:set>
                                    <p:animEffect transition="in" filter="wipe(left)">
                                      <p:cBhvr>
                                        <p:cTn id="45" dur="500"/>
                                        <p:tgtEl>
                                          <p:spTgt spid="3"/>
                                        </p:tgtEl>
                                      </p:cBhvr>
                                    </p:animEffect>
                                  </p:childTnLst>
                                </p:cTn>
                              </p:par>
                              <p:par>
                                <p:cTn id="46" presetID="22" presetClass="entr" presetSubtype="1" fill="hold" grpId="0" nodeType="withEffect">
                                  <p:stCondLst>
                                    <p:cond delay="1700"/>
                                  </p:stCondLst>
                                  <p:childTnLst>
                                    <p:set>
                                      <p:cBhvr>
                                        <p:cTn id="47" dur="1" fill="hold">
                                          <p:stCondLst>
                                            <p:cond delay="0"/>
                                          </p:stCondLst>
                                        </p:cTn>
                                        <p:tgtEl>
                                          <p:spTgt spid="22"/>
                                        </p:tgtEl>
                                        <p:attrNameLst>
                                          <p:attrName>style.visibility</p:attrName>
                                        </p:attrNameLst>
                                      </p:cBhvr>
                                      <p:to>
                                        <p:strVal val="visible"/>
                                      </p:to>
                                    </p:set>
                                    <p:animEffect transition="in" filter="wipe(up)">
                                      <p:cBhvr>
                                        <p:cTn id="48" dur="500"/>
                                        <p:tgtEl>
                                          <p:spTgt spid="22"/>
                                        </p:tgtEl>
                                      </p:cBhvr>
                                    </p:animEffect>
                                  </p:childTnLst>
                                </p:cTn>
                              </p:par>
                              <p:par>
                                <p:cTn id="49" presetID="22" presetClass="entr" presetSubtype="8" fill="hold" grpId="0" nodeType="withEffect">
                                  <p:stCondLst>
                                    <p:cond delay="1000"/>
                                  </p:stCondLst>
                                  <p:childTnLst>
                                    <p:set>
                                      <p:cBhvr>
                                        <p:cTn id="50" dur="1" fill="hold">
                                          <p:stCondLst>
                                            <p:cond delay="0"/>
                                          </p:stCondLst>
                                        </p:cTn>
                                        <p:tgtEl>
                                          <p:spTgt spid="15466"/>
                                        </p:tgtEl>
                                        <p:attrNameLst>
                                          <p:attrName>style.visibility</p:attrName>
                                        </p:attrNameLst>
                                      </p:cBhvr>
                                      <p:to>
                                        <p:strVal val="visible"/>
                                      </p:to>
                                    </p:set>
                                    <p:animEffect transition="in" filter="wipe(left)">
                                      <p:cBhvr>
                                        <p:cTn id="51" dur="500"/>
                                        <p:tgtEl>
                                          <p:spTgt spid="15466"/>
                                        </p:tgtEl>
                                      </p:cBhvr>
                                    </p:animEffect>
                                  </p:childTnLst>
                                </p:cTn>
                              </p:par>
                              <p:par>
                                <p:cTn id="52" presetID="22" presetClass="entr" presetSubtype="8" fill="hold" grpId="0" nodeType="withEffect">
                                  <p:stCondLst>
                                    <p:cond delay="1500"/>
                                  </p:stCondLst>
                                  <p:childTnLst>
                                    <p:set>
                                      <p:cBhvr>
                                        <p:cTn id="53" dur="1" fill="hold">
                                          <p:stCondLst>
                                            <p:cond delay="0"/>
                                          </p:stCondLst>
                                        </p:cTn>
                                        <p:tgtEl>
                                          <p:spTgt spid="24"/>
                                        </p:tgtEl>
                                        <p:attrNameLst>
                                          <p:attrName>style.visibility</p:attrName>
                                        </p:attrNameLst>
                                      </p:cBhvr>
                                      <p:to>
                                        <p:strVal val="visible"/>
                                      </p:to>
                                    </p:set>
                                    <p:animEffect transition="in" filter="wipe(left)">
                                      <p:cBhvr>
                                        <p:cTn id="54" dur="500"/>
                                        <p:tgtEl>
                                          <p:spTgt spid="24"/>
                                        </p:tgtEl>
                                      </p:cBhvr>
                                    </p:animEffect>
                                  </p:childTnLst>
                                </p:cTn>
                              </p:par>
                              <p:par>
                                <p:cTn id="55" presetID="22" presetClass="entr" presetSubtype="1" fill="hold" grpId="0" nodeType="withEffect">
                                  <p:stCondLst>
                                    <p:cond delay="1900"/>
                                  </p:stCondLst>
                                  <p:childTnLst>
                                    <p:set>
                                      <p:cBhvr>
                                        <p:cTn id="56" dur="1" fill="hold">
                                          <p:stCondLst>
                                            <p:cond delay="0"/>
                                          </p:stCondLst>
                                        </p:cTn>
                                        <p:tgtEl>
                                          <p:spTgt spid="23"/>
                                        </p:tgtEl>
                                        <p:attrNameLst>
                                          <p:attrName>style.visibility</p:attrName>
                                        </p:attrNameLst>
                                      </p:cBhvr>
                                      <p:to>
                                        <p:strVal val="visible"/>
                                      </p:to>
                                    </p:set>
                                    <p:animEffect transition="in" filter="wipe(up)">
                                      <p:cBhvr>
                                        <p:cTn id="57" dur="500"/>
                                        <p:tgtEl>
                                          <p:spTgt spid="23"/>
                                        </p:tgtEl>
                                      </p:cBhvr>
                                    </p:animEffect>
                                  </p:childTnLst>
                                </p:cTn>
                              </p:par>
                              <p:par>
                                <p:cTn id="58" presetID="42" presetClass="entr" presetSubtype="0" fill="hold" grpId="0"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1000"/>
                                        <p:tgtEl>
                                          <p:spTgt spid="25"/>
                                        </p:tgtEl>
                                      </p:cBhvr>
                                    </p:animEffect>
                                    <p:anim calcmode="lin" valueType="num">
                                      <p:cBhvr>
                                        <p:cTn id="61" dur="1000" fill="hold"/>
                                        <p:tgtEl>
                                          <p:spTgt spid="25"/>
                                        </p:tgtEl>
                                        <p:attrNameLst>
                                          <p:attrName>ppt_x</p:attrName>
                                        </p:attrNameLst>
                                      </p:cBhvr>
                                      <p:tavLst>
                                        <p:tav tm="0">
                                          <p:val>
                                            <p:strVal val="#ppt_x"/>
                                          </p:val>
                                        </p:tav>
                                        <p:tav tm="100000">
                                          <p:val>
                                            <p:strVal val="#ppt_x"/>
                                          </p:val>
                                        </p:tav>
                                      </p:tavLst>
                                    </p:anim>
                                    <p:anim calcmode="lin" valueType="num">
                                      <p:cBhvr>
                                        <p:cTn id="62" dur="1000" fill="hold"/>
                                        <p:tgtEl>
                                          <p:spTgt spid="25"/>
                                        </p:tgtEl>
                                        <p:attrNameLst>
                                          <p:attrName>ppt_y</p:attrName>
                                        </p:attrNameLst>
                                      </p:cBhvr>
                                      <p:tavLst>
                                        <p:tav tm="0">
                                          <p:val>
                                            <p:strVal val="#ppt_y+.1"/>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anim calcmode="lin" valueType="num">
                                      <p:cBhvr>
                                        <p:cTn id="65" dur="500" fill="hold"/>
                                        <p:tgtEl>
                                          <p:spTgt spid="40"/>
                                        </p:tgtEl>
                                        <p:attrNameLst>
                                          <p:attrName>ppt_x</p:attrName>
                                        </p:attrNameLst>
                                      </p:cBhvr>
                                      <p:tavLst>
                                        <p:tav tm="0">
                                          <p:val>
                                            <p:strVal val="0-#ppt_w/2"/>
                                          </p:val>
                                        </p:tav>
                                        <p:tav tm="100000">
                                          <p:val>
                                            <p:strVal val="#ppt_x"/>
                                          </p:val>
                                        </p:tav>
                                      </p:tavLst>
                                    </p:anim>
                                    <p:anim calcmode="lin" valueType="num">
                                      <p:cBhvr>
                                        <p:cTn id="66" dur="500" fill="hold"/>
                                        <p:tgtEl>
                                          <p:spTgt spid="40"/>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anim calcmode="lin" valueType="num">
                                      <p:cBhvr>
                                        <p:cTn id="69" dur="500" fill="hold"/>
                                        <p:tgtEl>
                                          <p:spTgt spid="41"/>
                                        </p:tgtEl>
                                        <p:attrNameLst>
                                          <p:attrName>ppt_x</p:attrName>
                                        </p:attrNameLst>
                                      </p:cBhvr>
                                      <p:tavLst>
                                        <p:tav tm="0">
                                          <p:val>
                                            <p:strVal val="0-#ppt_w/2"/>
                                          </p:val>
                                        </p:tav>
                                        <p:tav tm="100000">
                                          <p:val>
                                            <p:strVal val="#ppt_x"/>
                                          </p:val>
                                        </p:tav>
                                      </p:tavLst>
                                    </p:anim>
                                    <p:anim calcmode="lin" valueType="num">
                                      <p:cBhvr>
                                        <p:cTn id="70" dur="500" fill="hold"/>
                                        <p:tgtEl>
                                          <p:spTgt spid="41"/>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 calcmode="lin" valueType="num">
                                      <p:cBhvr>
                                        <p:cTn id="73" dur="500" fill="hold"/>
                                        <p:tgtEl>
                                          <p:spTgt spid="42"/>
                                        </p:tgtEl>
                                        <p:attrNameLst>
                                          <p:attrName>ppt_x</p:attrName>
                                        </p:attrNameLst>
                                      </p:cBhvr>
                                      <p:tavLst>
                                        <p:tav tm="0">
                                          <p:val>
                                            <p:strVal val="0-#ppt_w/2"/>
                                          </p:val>
                                        </p:tav>
                                        <p:tav tm="100000">
                                          <p:val>
                                            <p:strVal val="#ppt_x"/>
                                          </p:val>
                                        </p:tav>
                                      </p:tavLst>
                                    </p:anim>
                                    <p:anim calcmode="lin" valueType="num">
                                      <p:cBhvr>
                                        <p:cTn id="74" dur="500" fill="hold"/>
                                        <p:tgtEl>
                                          <p:spTgt spid="42"/>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anim calcmode="lin" valueType="num">
                                      <p:cBhvr>
                                        <p:cTn id="77" dur="500" fill="hold"/>
                                        <p:tgtEl>
                                          <p:spTgt spid="43"/>
                                        </p:tgtEl>
                                        <p:attrNameLst>
                                          <p:attrName>ppt_x</p:attrName>
                                        </p:attrNameLst>
                                      </p:cBhvr>
                                      <p:tavLst>
                                        <p:tav tm="0">
                                          <p:val>
                                            <p:strVal val="0-#ppt_w/2"/>
                                          </p:val>
                                        </p:tav>
                                        <p:tav tm="100000">
                                          <p:val>
                                            <p:strVal val="#ppt_x"/>
                                          </p:val>
                                        </p:tav>
                                      </p:tavLst>
                                    </p:anim>
                                    <p:anim calcmode="lin" valueType="num">
                                      <p:cBhvr>
                                        <p:cTn id="78" dur="500" fill="hold"/>
                                        <p:tgtEl>
                                          <p:spTgt spid="43"/>
                                        </p:tgtEl>
                                        <p:attrNameLst>
                                          <p:attrName>ppt_y</p:attrName>
                                        </p:attrNameLst>
                                      </p:cBhvr>
                                      <p:tavLst>
                                        <p:tav tm="0">
                                          <p:val>
                                            <p:strVal val="#ppt_y"/>
                                          </p:val>
                                        </p:tav>
                                        <p:tav tm="100000">
                                          <p:val>
                                            <p:strVal val="#ppt_y"/>
                                          </p:val>
                                        </p:tav>
                                      </p:tavLst>
                                    </p:anim>
                                  </p:childTnLst>
                                </p:cTn>
                              </p:par>
                              <p:par>
                                <p:cTn id="79" presetID="8" presetClass="emph" presetSubtype="0" fill="hold" grpId="1" nodeType="withEffect">
                                  <p:stCondLst>
                                    <p:cond delay="0"/>
                                  </p:stCondLst>
                                  <p:childTnLst>
                                    <p:animRot by="21600000">
                                      <p:cBhvr>
                                        <p:cTn id="80" dur="500" fill="hold"/>
                                        <p:tgtEl>
                                          <p:spTgt spid="40"/>
                                        </p:tgtEl>
                                        <p:attrNameLst>
                                          <p:attrName>r</p:attrName>
                                        </p:attrNameLst>
                                      </p:cBhvr>
                                    </p:animRot>
                                  </p:childTnLst>
                                </p:cTn>
                              </p:par>
                              <p:par>
                                <p:cTn id="81" presetID="8" presetClass="emph" presetSubtype="0" fill="hold" grpId="1" nodeType="withEffect">
                                  <p:stCondLst>
                                    <p:cond delay="0"/>
                                  </p:stCondLst>
                                  <p:childTnLst>
                                    <p:animRot by="21600000">
                                      <p:cBhvr>
                                        <p:cTn id="82" dur="500" fill="hold"/>
                                        <p:tgtEl>
                                          <p:spTgt spid="41"/>
                                        </p:tgtEl>
                                        <p:attrNameLst>
                                          <p:attrName>r</p:attrName>
                                        </p:attrNameLst>
                                      </p:cBhvr>
                                    </p:animRot>
                                  </p:childTnLst>
                                </p:cTn>
                              </p:par>
                              <p:par>
                                <p:cTn id="83" presetID="8" presetClass="emph" presetSubtype="0" fill="hold" grpId="1" nodeType="withEffect">
                                  <p:stCondLst>
                                    <p:cond delay="0"/>
                                  </p:stCondLst>
                                  <p:childTnLst>
                                    <p:animRot by="21600000">
                                      <p:cBhvr>
                                        <p:cTn id="84" dur="500" fill="hold"/>
                                        <p:tgtEl>
                                          <p:spTgt spid="42"/>
                                        </p:tgtEl>
                                        <p:attrNameLst>
                                          <p:attrName>r</p:attrName>
                                        </p:attrNameLst>
                                      </p:cBhvr>
                                    </p:animRot>
                                  </p:childTnLst>
                                </p:cTn>
                              </p:par>
                              <p:par>
                                <p:cTn id="85" presetID="8" presetClass="emph" presetSubtype="0" fill="hold" grpId="1" nodeType="withEffect">
                                  <p:stCondLst>
                                    <p:cond delay="0"/>
                                  </p:stCondLst>
                                  <p:childTnLst>
                                    <p:animRot by="21600000">
                                      <p:cBhvr>
                                        <p:cTn id="86" dur="500" fill="hold"/>
                                        <p:tgtEl>
                                          <p:spTgt spid="43"/>
                                        </p:tgtEl>
                                        <p:attrNameLst>
                                          <p:attrName>r</p:attrName>
                                        </p:attrNameLst>
                                      </p:cBhvr>
                                    </p:animRot>
                                  </p:childTnLst>
                                </p:cTn>
                              </p:par>
                              <p:par>
                                <p:cTn id="87" presetID="10" presetClass="entr" presetSubtype="0" fill="hold" grpId="0" nodeType="withEffect">
                                  <p:stCondLst>
                                    <p:cond delay="300"/>
                                  </p:stCondLst>
                                  <p:childTnLst>
                                    <p:set>
                                      <p:cBhvr>
                                        <p:cTn id="88" dur="1" fill="hold">
                                          <p:stCondLst>
                                            <p:cond delay="0"/>
                                          </p:stCondLst>
                                        </p:cTn>
                                        <p:tgtEl>
                                          <p:spTgt spid="39"/>
                                        </p:tgtEl>
                                        <p:attrNameLst>
                                          <p:attrName>style.visibility</p:attrName>
                                        </p:attrNameLst>
                                      </p:cBhvr>
                                      <p:to>
                                        <p:strVal val="visible"/>
                                      </p:to>
                                    </p:set>
                                    <p:animEffect transition="in" filter="fade">
                                      <p:cBhvr>
                                        <p:cTn id="8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6" grpId="0" bldLvl="0" animBg="1"/>
      <p:bldP spid="130" grpId="0" bldLvl="0" animBg="1"/>
      <p:bldP spid="28" grpId="0" bldLvl="0" animBg="1"/>
      <p:bldP spid="28" grpId="1" bldLvl="0" animBg="1"/>
      <p:bldP spid="29" grpId="0" bldLvl="0" animBg="1"/>
      <p:bldP spid="29" grpId="1" bldLvl="0" animBg="1"/>
      <p:bldP spid="30" grpId="0" bldLvl="0" animBg="1"/>
      <p:bldP spid="30" grpId="1" bldLvl="0" animBg="1"/>
      <p:bldP spid="31" grpId="0" bldLvl="0" animBg="1"/>
      <p:bldP spid="31" grpId="1" bldLvl="0" animBg="1"/>
      <p:bldP spid="32" grpId="0" bldLvl="0" animBg="1"/>
      <p:bldP spid="32" grpId="1" bldLvl="0" animBg="1"/>
      <p:bldP spid="22" grpId="0"/>
      <p:bldP spid="23" grpId="0"/>
      <p:bldP spid="3" grpId="0"/>
      <p:bldP spid="24" grpId="0"/>
      <p:bldP spid="25" grpId="0"/>
      <p:bldP spid="39" grpId="0"/>
      <p:bldP spid="40" grpId="0" bldLvl="0" animBg="1"/>
      <p:bldP spid="40" grpId="1" bldLvl="0" animBg="1"/>
      <p:bldP spid="41" grpId="0" bldLvl="0" animBg="1"/>
      <p:bldP spid="41" grpId="1" bldLvl="0" animBg="1"/>
      <p:bldP spid="42" grpId="0" bldLvl="0" animBg="1"/>
      <p:bldP spid="42" grpId="1" bldLvl="0" animBg="1"/>
      <p:bldP spid="43" grpId="0" bldLvl="0" animBg="1"/>
      <p:bldP spid="43" grpId="1" bldLvl="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2" name="等腰三角形 261"/>
          <p:cNvSpPr>
            <a:spLocks noChangeArrowheads="1"/>
          </p:cNvSpPr>
          <p:nvPr/>
        </p:nvSpPr>
        <p:spPr bwMode="auto">
          <a:xfrm rot="9233090">
            <a:off x="11163300" y="6661150"/>
            <a:ext cx="122238" cy="104775"/>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263" name="等腰三角形 262"/>
          <p:cNvSpPr>
            <a:spLocks noChangeArrowheads="1"/>
          </p:cNvSpPr>
          <p:nvPr/>
        </p:nvSpPr>
        <p:spPr bwMode="auto">
          <a:xfrm rot="-6030424">
            <a:off x="10922794" y="6634956"/>
            <a:ext cx="180975" cy="157163"/>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264" name="等腰三角形 263"/>
          <p:cNvSpPr>
            <a:spLocks noChangeArrowheads="1"/>
          </p:cNvSpPr>
          <p:nvPr/>
        </p:nvSpPr>
        <p:spPr bwMode="auto">
          <a:xfrm rot="-228606">
            <a:off x="11377613" y="6643688"/>
            <a:ext cx="122237" cy="104775"/>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265" name="等腰三角形 264"/>
          <p:cNvSpPr>
            <a:spLocks noChangeArrowheads="1"/>
          </p:cNvSpPr>
          <p:nvPr/>
        </p:nvSpPr>
        <p:spPr bwMode="auto">
          <a:xfrm rot="-3389783">
            <a:off x="11117263" y="6572250"/>
            <a:ext cx="58737" cy="49213"/>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266" name="等腰三角形 265"/>
          <p:cNvSpPr>
            <a:spLocks noChangeArrowheads="1"/>
          </p:cNvSpPr>
          <p:nvPr/>
        </p:nvSpPr>
        <p:spPr bwMode="auto">
          <a:xfrm rot="8748521">
            <a:off x="11306175" y="6657975"/>
            <a:ext cx="58738" cy="49213"/>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8" name="Oval 208"/>
          <p:cNvSpPr>
            <a:spLocks noChangeArrowheads="1"/>
          </p:cNvSpPr>
          <p:nvPr/>
        </p:nvSpPr>
        <p:spPr bwMode="auto">
          <a:xfrm>
            <a:off x="8213725" y="3203575"/>
            <a:ext cx="133350" cy="133350"/>
          </a:xfrm>
          <a:prstGeom prst="ellipse">
            <a:avLst/>
          </a:prstGeom>
          <a:solidFill>
            <a:srgbClr val="8FC31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Oval 209"/>
          <p:cNvSpPr>
            <a:spLocks noChangeArrowheads="1"/>
          </p:cNvSpPr>
          <p:nvPr/>
        </p:nvSpPr>
        <p:spPr bwMode="auto">
          <a:xfrm>
            <a:off x="8228013" y="3221038"/>
            <a:ext cx="101600" cy="984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 name="组合 1"/>
          <p:cNvGrpSpPr/>
          <p:nvPr/>
        </p:nvGrpSpPr>
        <p:grpSpPr bwMode="auto">
          <a:xfrm>
            <a:off x="2171700" y="1277938"/>
            <a:ext cx="7848600" cy="3862387"/>
            <a:chOff x="2362336" y="2218738"/>
            <a:chExt cx="7195841" cy="3540766"/>
          </a:xfrm>
        </p:grpSpPr>
        <p:sp>
          <p:nvSpPr>
            <p:cNvPr id="18441" name="Freeform 71"/>
            <p:cNvSpPr>
              <a:spLocks noChangeArrowheads="1"/>
            </p:cNvSpPr>
            <p:nvPr/>
          </p:nvSpPr>
          <p:spPr bwMode="auto">
            <a:xfrm>
              <a:off x="6836160" y="2333048"/>
              <a:ext cx="54297" cy="29292"/>
            </a:xfrm>
            <a:custGeom>
              <a:avLst/>
              <a:gdLst>
                <a:gd name="T0" fmla="*/ 16 w 32"/>
                <a:gd name="T1" fmla="*/ 0 h 17"/>
                <a:gd name="T2" fmla="*/ 19 w 32"/>
                <a:gd name="T3" fmla="*/ 3 h 17"/>
                <a:gd name="T4" fmla="*/ 25 w 32"/>
                <a:gd name="T5" fmla="*/ 15 h 17"/>
                <a:gd name="T6" fmla="*/ 11 w 32"/>
                <a:gd name="T7" fmla="*/ 9 h 17"/>
                <a:gd name="T8" fmla="*/ 16 w 32"/>
                <a:gd name="T9" fmla="*/ 0 h 17"/>
              </a:gdLst>
              <a:ahLst/>
              <a:cxnLst>
                <a:cxn ang="0">
                  <a:pos x="T0" y="T1"/>
                </a:cxn>
                <a:cxn ang="0">
                  <a:pos x="T2" y="T3"/>
                </a:cxn>
                <a:cxn ang="0">
                  <a:pos x="T4" y="T5"/>
                </a:cxn>
                <a:cxn ang="0">
                  <a:pos x="T6" y="T7"/>
                </a:cxn>
                <a:cxn ang="0">
                  <a:pos x="T8" y="T9"/>
                </a:cxn>
              </a:cxnLst>
              <a:rect l="0" t="0" r="r" b="b"/>
              <a:pathLst>
                <a:path w="32" h="17">
                  <a:moveTo>
                    <a:pt x="16" y="0"/>
                  </a:moveTo>
                  <a:cubicBezTo>
                    <a:pt x="19" y="0"/>
                    <a:pt x="19" y="1"/>
                    <a:pt x="19" y="3"/>
                  </a:cubicBezTo>
                  <a:cubicBezTo>
                    <a:pt x="22" y="8"/>
                    <a:pt x="32" y="8"/>
                    <a:pt x="25" y="15"/>
                  </a:cubicBezTo>
                  <a:cubicBezTo>
                    <a:pt x="16" y="17"/>
                    <a:pt x="22" y="5"/>
                    <a:pt x="11" y="9"/>
                  </a:cubicBezTo>
                  <a:cubicBezTo>
                    <a:pt x="0" y="4"/>
                    <a:pt x="22" y="10"/>
                    <a:pt x="16" y="0"/>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2" name="Freeform 72"/>
            <p:cNvSpPr>
              <a:spLocks noChangeArrowheads="1"/>
            </p:cNvSpPr>
            <p:nvPr/>
          </p:nvSpPr>
          <p:spPr bwMode="auto">
            <a:xfrm>
              <a:off x="7591323" y="2333048"/>
              <a:ext cx="102879" cy="54297"/>
            </a:xfrm>
            <a:custGeom>
              <a:avLst/>
              <a:gdLst>
                <a:gd name="T0" fmla="*/ 58 w 61"/>
                <a:gd name="T1" fmla="*/ 24 h 32"/>
                <a:gd name="T2" fmla="*/ 35 w 61"/>
                <a:gd name="T3" fmla="*/ 30 h 32"/>
                <a:gd name="T4" fmla="*/ 6 w 61"/>
                <a:gd name="T5" fmla="*/ 30 h 32"/>
                <a:gd name="T6" fmla="*/ 0 w 61"/>
                <a:gd name="T7" fmla="*/ 24 h 32"/>
                <a:gd name="T8" fmla="*/ 47 w 61"/>
                <a:gd name="T9" fmla="*/ 0 h 32"/>
                <a:gd name="T10" fmla="*/ 55 w 61"/>
                <a:gd name="T11" fmla="*/ 6 h 32"/>
                <a:gd name="T12" fmla="*/ 49 w 61"/>
                <a:gd name="T13" fmla="*/ 9 h 32"/>
                <a:gd name="T14" fmla="*/ 58 w 61"/>
                <a:gd name="T15" fmla="*/ 24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32">
                  <a:moveTo>
                    <a:pt x="58" y="24"/>
                  </a:moveTo>
                  <a:cubicBezTo>
                    <a:pt x="49" y="25"/>
                    <a:pt x="35" y="20"/>
                    <a:pt x="35" y="30"/>
                  </a:cubicBezTo>
                  <a:cubicBezTo>
                    <a:pt x="30" y="26"/>
                    <a:pt x="18" y="32"/>
                    <a:pt x="6" y="30"/>
                  </a:cubicBezTo>
                  <a:cubicBezTo>
                    <a:pt x="7" y="25"/>
                    <a:pt x="3" y="24"/>
                    <a:pt x="0" y="24"/>
                  </a:cubicBezTo>
                  <a:cubicBezTo>
                    <a:pt x="6" y="6"/>
                    <a:pt x="23" y="0"/>
                    <a:pt x="47" y="0"/>
                  </a:cubicBezTo>
                  <a:cubicBezTo>
                    <a:pt x="43" y="8"/>
                    <a:pt x="53" y="4"/>
                    <a:pt x="55" y="6"/>
                  </a:cubicBezTo>
                  <a:cubicBezTo>
                    <a:pt x="57" y="9"/>
                    <a:pt x="49" y="9"/>
                    <a:pt x="49" y="9"/>
                  </a:cubicBezTo>
                  <a:cubicBezTo>
                    <a:pt x="49" y="13"/>
                    <a:pt x="61" y="10"/>
                    <a:pt x="58" y="24"/>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3" name="Freeform 73"/>
            <p:cNvSpPr>
              <a:spLocks noChangeArrowheads="1"/>
            </p:cNvSpPr>
            <p:nvPr/>
          </p:nvSpPr>
          <p:spPr bwMode="auto">
            <a:xfrm>
              <a:off x="6999767" y="2338764"/>
              <a:ext cx="52869" cy="30006"/>
            </a:xfrm>
            <a:custGeom>
              <a:avLst/>
              <a:gdLst>
                <a:gd name="T0" fmla="*/ 31 w 31"/>
                <a:gd name="T1" fmla="*/ 3 h 18"/>
                <a:gd name="T2" fmla="*/ 28 w 31"/>
                <a:gd name="T3" fmla="*/ 15 h 18"/>
                <a:gd name="T4" fmla="*/ 16 w 31"/>
                <a:gd name="T5" fmla="*/ 18 h 18"/>
                <a:gd name="T6" fmla="*/ 1 w 31"/>
                <a:gd name="T7" fmla="*/ 9 h 18"/>
                <a:gd name="T8" fmla="*/ 19 w 31"/>
                <a:gd name="T9" fmla="*/ 9 h 18"/>
                <a:gd name="T10" fmla="*/ 31 w 31"/>
                <a:gd name="T11" fmla="*/ 3 h 18"/>
              </a:gdLst>
              <a:ahLst/>
              <a:cxnLst>
                <a:cxn ang="0">
                  <a:pos x="T0" y="T1"/>
                </a:cxn>
                <a:cxn ang="0">
                  <a:pos x="T2" y="T3"/>
                </a:cxn>
                <a:cxn ang="0">
                  <a:pos x="T4" y="T5"/>
                </a:cxn>
                <a:cxn ang="0">
                  <a:pos x="T6" y="T7"/>
                </a:cxn>
                <a:cxn ang="0">
                  <a:pos x="T8" y="T9"/>
                </a:cxn>
                <a:cxn ang="0">
                  <a:pos x="T10" y="T11"/>
                </a:cxn>
              </a:cxnLst>
              <a:rect l="0" t="0" r="r" b="b"/>
              <a:pathLst>
                <a:path w="31" h="18">
                  <a:moveTo>
                    <a:pt x="31" y="3"/>
                  </a:moveTo>
                  <a:cubicBezTo>
                    <a:pt x="28" y="6"/>
                    <a:pt x="27" y="10"/>
                    <a:pt x="28" y="15"/>
                  </a:cubicBezTo>
                  <a:cubicBezTo>
                    <a:pt x="22" y="14"/>
                    <a:pt x="20" y="17"/>
                    <a:pt x="16" y="18"/>
                  </a:cubicBezTo>
                  <a:cubicBezTo>
                    <a:pt x="11" y="15"/>
                    <a:pt x="0" y="18"/>
                    <a:pt x="1" y="9"/>
                  </a:cubicBezTo>
                  <a:cubicBezTo>
                    <a:pt x="11" y="10"/>
                    <a:pt x="13" y="3"/>
                    <a:pt x="19" y="9"/>
                  </a:cubicBezTo>
                  <a:cubicBezTo>
                    <a:pt x="24" y="8"/>
                    <a:pt x="21" y="0"/>
                    <a:pt x="31" y="3"/>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4" name="Freeform 74"/>
            <p:cNvSpPr>
              <a:spLocks noChangeArrowheads="1"/>
            </p:cNvSpPr>
            <p:nvPr/>
          </p:nvSpPr>
          <p:spPr bwMode="auto">
            <a:xfrm>
              <a:off x="6682555" y="2353767"/>
              <a:ext cx="65728" cy="35722"/>
            </a:xfrm>
            <a:custGeom>
              <a:avLst/>
              <a:gdLst>
                <a:gd name="T0" fmla="*/ 37 w 39"/>
                <a:gd name="T1" fmla="*/ 0 h 21"/>
                <a:gd name="T2" fmla="*/ 31 w 39"/>
                <a:gd name="T3" fmla="*/ 9 h 21"/>
                <a:gd name="T4" fmla="*/ 23 w 39"/>
                <a:gd name="T5" fmla="*/ 18 h 21"/>
                <a:gd name="T6" fmla="*/ 17 w 39"/>
                <a:gd name="T7" fmla="*/ 12 h 21"/>
                <a:gd name="T8" fmla="*/ 8 w 39"/>
                <a:gd name="T9" fmla="*/ 15 h 21"/>
                <a:gd name="T10" fmla="*/ 2 w 39"/>
                <a:gd name="T11" fmla="*/ 9 h 21"/>
                <a:gd name="T12" fmla="*/ 17 w 39"/>
                <a:gd name="T13" fmla="*/ 6 h 21"/>
                <a:gd name="T14" fmla="*/ 17 w 39"/>
                <a:gd name="T15" fmla="*/ 3 h 21"/>
                <a:gd name="T16" fmla="*/ 37 w 3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1">
                  <a:moveTo>
                    <a:pt x="37" y="0"/>
                  </a:moveTo>
                  <a:cubicBezTo>
                    <a:pt x="39" y="6"/>
                    <a:pt x="32" y="4"/>
                    <a:pt x="31" y="9"/>
                  </a:cubicBezTo>
                  <a:cubicBezTo>
                    <a:pt x="31" y="11"/>
                    <a:pt x="27" y="16"/>
                    <a:pt x="23" y="18"/>
                  </a:cubicBezTo>
                  <a:cubicBezTo>
                    <a:pt x="17" y="21"/>
                    <a:pt x="18" y="12"/>
                    <a:pt x="17" y="12"/>
                  </a:cubicBezTo>
                  <a:cubicBezTo>
                    <a:pt x="15" y="11"/>
                    <a:pt x="11" y="16"/>
                    <a:pt x="8" y="15"/>
                  </a:cubicBezTo>
                  <a:cubicBezTo>
                    <a:pt x="6" y="14"/>
                    <a:pt x="6" y="8"/>
                    <a:pt x="2" y="9"/>
                  </a:cubicBezTo>
                  <a:cubicBezTo>
                    <a:pt x="0" y="1"/>
                    <a:pt x="13" y="9"/>
                    <a:pt x="17" y="6"/>
                  </a:cubicBezTo>
                  <a:cubicBezTo>
                    <a:pt x="17" y="6"/>
                    <a:pt x="16" y="3"/>
                    <a:pt x="17" y="3"/>
                  </a:cubicBezTo>
                  <a:cubicBezTo>
                    <a:pt x="24" y="1"/>
                    <a:pt x="28" y="2"/>
                    <a:pt x="37" y="0"/>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5" name="Freeform 75"/>
            <p:cNvSpPr>
              <a:spLocks noChangeArrowheads="1"/>
            </p:cNvSpPr>
            <p:nvPr/>
          </p:nvSpPr>
          <p:spPr bwMode="auto">
            <a:xfrm>
              <a:off x="6941183" y="2350195"/>
              <a:ext cx="50725" cy="18575"/>
            </a:xfrm>
            <a:custGeom>
              <a:avLst/>
              <a:gdLst>
                <a:gd name="T0" fmla="*/ 28 w 30"/>
                <a:gd name="T1" fmla="*/ 11 h 11"/>
                <a:gd name="T2" fmla="*/ 4 w 30"/>
                <a:gd name="T3" fmla="*/ 11 h 11"/>
                <a:gd name="T4" fmla="*/ 13 w 30"/>
                <a:gd name="T5" fmla="*/ 2 h 11"/>
                <a:gd name="T6" fmla="*/ 28 w 30"/>
                <a:gd name="T7" fmla="*/ 11 h 11"/>
              </a:gdLst>
              <a:ahLst/>
              <a:cxnLst>
                <a:cxn ang="0">
                  <a:pos x="T0" y="T1"/>
                </a:cxn>
                <a:cxn ang="0">
                  <a:pos x="T2" y="T3"/>
                </a:cxn>
                <a:cxn ang="0">
                  <a:pos x="T4" y="T5"/>
                </a:cxn>
                <a:cxn ang="0">
                  <a:pos x="T6" y="T7"/>
                </a:cxn>
              </a:cxnLst>
              <a:rect l="0" t="0" r="r" b="b"/>
              <a:pathLst>
                <a:path w="30" h="11">
                  <a:moveTo>
                    <a:pt x="28" y="11"/>
                  </a:moveTo>
                  <a:cubicBezTo>
                    <a:pt x="20" y="11"/>
                    <a:pt x="12" y="11"/>
                    <a:pt x="4" y="11"/>
                  </a:cubicBezTo>
                  <a:cubicBezTo>
                    <a:pt x="0" y="0"/>
                    <a:pt x="14" y="9"/>
                    <a:pt x="13" y="2"/>
                  </a:cubicBezTo>
                  <a:cubicBezTo>
                    <a:pt x="15" y="8"/>
                    <a:pt x="30" y="0"/>
                    <a:pt x="28" y="11"/>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6" name="Freeform 76"/>
            <p:cNvSpPr>
              <a:spLocks noChangeArrowheads="1"/>
            </p:cNvSpPr>
            <p:nvPr/>
          </p:nvSpPr>
          <p:spPr bwMode="auto">
            <a:xfrm>
              <a:off x="6863309" y="2373772"/>
              <a:ext cx="64300" cy="22148"/>
            </a:xfrm>
            <a:custGeom>
              <a:avLst/>
              <a:gdLst>
                <a:gd name="T0" fmla="*/ 27 w 38"/>
                <a:gd name="T1" fmla="*/ 0 h 13"/>
                <a:gd name="T2" fmla="*/ 27 w 38"/>
                <a:gd name="T3" fmla="*/ 11 h 13"/>
                <a:gd name="T4" fmla="*/ 0 w 38"/>
                <a:gd name="T5" fmla="*/ 8 h 13"/>
                <a:gd name="T6" fmla="*/ 27 w 38"/>
                <a:gd name="T7" fmla="*/ 0 h 13"/>
              </a:gdLst>
              <a:ahLst/>
              <a:cxnLst>
                <a:cxn ang="0">
                  <a:pos x="T0" y="T1"/>
                </a:cxn>
                <a:cxn ang="0">
                  <a:pos x="T2" y="T3"/>
                </a:cxn>
                <a:cxn ang="0">
                  <a:pos x="T4" y="T5"/>
                </a:cxn>
                <a:cxn ang="0">
                  <a:pos x="T6" y="T7"/>
                </a:cxn>
              </a:cxnLst>
              <a:rect l="0" t="0" r="r" b="b"/>
              <a:pathLst>
                <a:path w="38" h="13">
                  <a:moveTo>
                    <a:pt x="27" y="0"/>
                  </a:moveTo>
                  <a:cubicBezTo>
                    <a:pt x="38" y="4"/>
                    <a:pt x="26" y="3"/>
                    <a:pt x="27" y="11"/>
                  </a:cubicBezTo>
                  <a:cubicBezTo>
                    <a:pt x="18" y="11"/>
                    <a:pt x="5" y="13"/>
                    <a:pt x="0" y="8"/>
                  </a:cubicBezTo>
                  <a:cubicBezTo>
                    <a:pt x="5" y="2"/>
                    <a:pt x="21" y="6"/>
                    <a:pt x="27" y="0"/>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7" name="Freeform 77"/>
            <p:cNvSpPr>
              <a:spLocks noChangeArrowheads="1"/>
            </p:cNvSpPr>
            <p:nvPr/>
          </p:nvSpPr>
          <p:spPr bwMode="auto">
            <a:xfrm>
              <a:off x="3719772" y="2392347"/>
              <a:ext cx="28578" cy="20719"/>
            </a:xfrm>
            <a:custGeom>
              <a:avLst/>
              <a:gdLst>
                <a:gd name="T0" fmla="*/ 1 w 17"/>
                <a:gd name="T1" fmla="*/ 0 h 12"/>
                <a:gd name="T2" fmla="*/ 16 w 17"/>
                <a:gd name="T3" fmla="*/ 12 h 12"/>
                <a:gd name="T4" fmla="*/ 1 w 17"/>
                <a:gd name="T5" fmla="*/ 0 h 12"/>
              </a:gdLst>
              <a:ahLst/>
              <a:cxnLst>
                <a:cxn ang="0">
                  <a:pos x="T0" y="T1"/>
                </a:cxn>
                <a:cxn ang="0">
                  <a:pos x="T2" y="T3"/>
                </a:cxn>
                <a:cxn ang="0">
                  <a:pos x="T4" y="T5"/>
                </a:cxn>
              </a:cxnLst>
              <a:rect l="0" t="0" r="r" b="b"/>
              <a:pathLst>
                <a:path w="17" h="12">
                  <a:moveTo>
                    <a:pt x="1" y="0"/>
                  </a:moveTo>
                  <a:cubicBezTo>
                    <a:pt x="9" y="1"/>
                    <a:pt x="17" y="1"/>
                    <a:pt x="16" y="12"/>
                  </a:cubicBezTo>
                  <a:cubicBezTo>
                    <a:pt x="11" y="7"/>
                    <a:pt x="0" y="10"/>
                    <a:pt x="1" y="0"/>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8" name="Freeform 78"/>
            <p:cNvSpPr>
              <a:spLocks noChangeArrowheads="1"/>
            </p:cNvSpPr>
            <p:nvPr/>
          </p:nvSpPr>
          <p:spPr bwMode="auto">
            <a:xfrm>
              <a:off x="7626331" y="2389489"/>
              <a:ext cx="115025" cy="58584"/>
            </a:xfrm>
            <a:custGeom>
              <a:avLst/>
              <a:gdLst>
                <a:gd name="T0" fmla="*/ 61 w 68"/>
                <a:gd name="T1" fmla="*/ 8 h 35"/>
                <a:gd name="T2" fmla="*/ 66 w 68"/>
                <a:gd name="T3" fmla="*/ 23 h 35"/>
                <a:gd name="T4" fmla="*/ 37 w 68"/>
                <a:gd name="T5" fmla="*/ 32 h 35"/>
                <a:gd name="T6" fmla="*/ 31 w 68"/>
                <a:gd name="T7" fmla="*/ 29 h 35"/>
                <a:gd name="T8" fmla="*/ 20 w 68"/>
                <a:gd name="T9" fmla="*/ 29 h 35"/>
                <a:gd name="T10" fmla="*/ 20 w 68"/>
                <a:gd name="T11" fmla="*/ 23 h 35"/>
                <a:gd name="T12" fmla="*/ 11 w 68"/>
                <a:gd name="T13" fmla="*/ 26 h 35"/>
                <a:gd name="T14" fmla="*/ 14 w 68"/>
                <a:gd name="T15" fmla="*/ 20 h 35"/>
                <a:gd name="T16" fmla="*/ 2 w 68"/>
                <a:gd name="T17" fmla="*/ 17 h 35"/>
                <a:gd name="T18" fmla="*/ 8 w 68"/>
                <a:gd name="T19" fmla="*/ 11 h 35"/>
                <a:gd name="T20" fmla="*/ 17 w 68"/>
                <a:gd name="T21" fmla="*/ 5 h 35"/>
                <a:gd name="T22" fmla="*/ 43 w 68"/>
                <a:gd name="T23" fmla="*/ 2 h 35"/>
                <a:gd name="T24" fmla="*/ 43 w 68"/>
                <a:gd name="T25" fmla="*/ 8 h 35"/>
                <a:gd name="T26" fmla="*/ 61 w 68"/>
                <a:gd name="T27" fmla="*/ 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35">
                  <a:moveTo>
                    <a:pt x="61" y="8"/>
                  </a:moveTo>
                  <a:cubicBezTo>
                    <a:pt x="58" y="17"/>
                    <a:pt x="50" y="23"/>
                    <a:pt x="66" y="23"/>
                  </a:cubicBezTo>
                  <a:cubicBezTo>
                    <a:pt x="68" y="35"/>
                    <a:pt x="48" y="33"/>
                    <a:pt x="37" y="32"/>
                  </a:cubicBezTo>
                  <a:cubicBezTo>
                    <a:pt x="33" y="31"/>
                    <a:pt x="34" y="31"/>
                    <a:pt x="31" y="29"/>
                  </a:cubicBezTo>
                  <a:cubicBezTo>
                    <a:pt x="25" y="23"/>
                    <a:pt x="27" y="33"/>
                    <a:pt x="20" y="29"/>
                  </a:cubicBezTo>
                  <a:cubicBezTo>
                    <a:pt x="19" y="28"/>
                    <a:pt x="20" y="23"/>
                    <a:pt x="20" y="23"/>
                  </a:cubicBezTo>
                  <a:cubicBezTo>
                    <a:pt x="18" y="22"/>
                    <a:pt x="14" y="27"/>
                    <a:pt x="11" y="26"/>
                  </a:cubicBezTo>
                  <a:cubicBezTo>
                    <a:pt x="10" y="26"/>
                    <a:pt x="15" y="21"/>
                    <a:pt x="14" y="20"/>
                  </a:cubicBezTo>
                  <a:cubicBezTo>
                    <a:pt x="12" y="18"/>
                    <a:pt x="1" y="23"/>
                    <a:pt x="2" y="17"/>
                  </a:cubicBezTo>
                  <a:cubicBezTo>
                    <a:pt x="0" y="11"/>
                    <a:pt x="6" y="13"/>
                    <a:pt x="8" y="11"/>
                  </a:cubicBezTo>
                  <a:cubicBezTo>
                    <a:pt x="12" y="8"/>
                    <a:pt x="10" y="7"/>
                    <a:pt x="17" y="5"/>
                  </a:cubicBezTo>
                  <a:cubicBezTo>
                    <a:pt x="19" y="5"/>
                    <a:pt x="32" y="0"/>
                    <a:pt x="43" y="2"/>
                  </a:cubicBezTo>
                  <a:cubicBezTo>
                    <a:pt x="44" y="2"/>
                    <a:pt x="43" y="8"/>
                    <a:pt x="43" y="8"/>
                  </a:cubicBezTo>
                  <a:cubicBezTo>
                    <a:pt x="47" y="11"/>
                    <a:pt x="59" y="5"/>
                    <a:pt x="61" y="8"/>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9" name="Freeform 79"/>
            <p:cNvSpPr>
              <a:spLocks noChangeArrowheads="1"/>
            </p:cNvSpPr>
            <p:nvPr/>
          </p:nvSpPr>
          <p:spPr bwMode="auto">
            <a:xfrm>
              <a:off x="7580607" y="2390918"/>
              <a:ext cx="44295" cy="30006"/>
            </a:xfrm>
            <a:custGeom>
              <a:avLst/>
              <a:gdLst>
                <a:gd name="T0" fmla="*/ 26 w 26"/>
                <a:gd name="T1" fmla="*/ 10 h 18"/>
                <a:gd name="T2" fmla="*/ 17 w 26"/>
                <a:gd name="T3" fmla="*/ 10 h 18"/>
                <a:gd name="T4" fmla="*/ 14 w 26"/>
                <a:gd name="T5" fmla="*/ 16 h 18"/>
                <a:gd name="T6" fmla="*/ 0 w 26"/>
                <a:gd name="T7" fmla="*/ 10 h 18"/>
                <a:gd name="T8" fmla="*/ 26 w 26"/>
                <a:gd name="T9" fmla="*/ 10 h 18"/>
              </a:gdLst>
              <a:ahLst/>
              <a:cxnLst>
                <a:cxn ang="0">
                  <a:pos x="T0" y="T1"/>
                </a:cxn>
                <a:cxn ang="0">
                  <a:pos x="T2" y="T3"/>
                </a:cxn>
                <a:cxn ang="0">
                  <a:pos x="T4" y="T5"/>
                </a:cxn>
                <a:cxn ang="0">
                  <a:pos x="T6" y="T7"/>
                </a:cxn>
                <a:cxn ang="0">
                  <a:pos x="T8" y="T9"/>
                </a:cxn>
              </a:cxnLst>
              <a:rect l="0" t="0" r="r" b="b"/>
              <a:pathLst>
                <a:path w="26" h="18">
                  <a:moveTo>
                    <a:pt x="26" y="10"/>
                  </a:moveTo>
                  <a:cubicBezTo>
                    <a:pt x="24" y="15"/>
                    <a:pt x="21" y="11"/>
                    <a:pt x="17" y="10"/>
                  </a:cubicBezTo>
                  <a:cubicBezTo>
                    <a:pt x="15" y="10"/>
                    <a:pt x="15" y="14"/>
                    <a:pt x="14" y="16"/>
                  </a:cubicBezTo>
                  <a:cubicBezTo>
                    <a:pt x="5" y="18"/>
                    <a:pt x="9" y="8"/>
                    <a:pt x="0" y="10"/>
                  </a:cubicBezTo>
                  <a:cubicBezTo>
                    <a:pt x="5" y="0"/>
                    <a:pt x="19" y="6"/>
                    <a:pt x="26" y="10"/>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50" name="Freeform 80"/>
            <p:cNvSpPr>
              <a:spLocks noChangeArrowheads="1"/>
            </p:cNvSpPr>
            <p:nvPr/>
          </p:nvSpPr>
          <p:spPr bwMode="auto">
            <a:xfrm>
              <a:off x="3616893" y="2424497"/>
              <a:ext cx="117883" cy="64300"/>
            </a:xfrm>
            <a:custGeom>
              <a:avLst/>
              <a:gdLst>
                <a:gd name="T0" fmla="*/ 50 w 70"/>
                <a:gd name="T1" fmla="*/ 11 h 38"/>
                <a:gd name="T2" fmla="*/ 59 w 70"/>
                <a:gd name="T3" fmla="*/ 22 h 38"/>
                <a:gd name="T4" fmla="*/ 68 w 70"/>
                <a:gd name="T5" fmla="*/ 37 h 38"/>
                <a:gd name="T6" fmla="*/ 59 w 70"/>
                <a:gd name="T7" fmla="*/ 37 h 38"/>
                <a:gd name="T8" fmla="*/ 59 w 70"/>
                <a:gd name="T9" fmla="*/ 31 h 38"/>
                <a:gd name="T10" fmla="*/ 53 w 70"/>
                <a:gd name="T11" fmla="*/ 28 h 38"/>
                <a:gd name="T12" fmla="*/ 15 w 70"/>
                <a:gd name="T13" fmla="*/ 25 h 38"/>
                <a:gd name="T14" fmla="*/ 24 w 70"/>
                <a:gd name="T15" fmla="*/ 19 h 38"/>
                <a:gd name="T16" fmla="*/ 18 w 70"/>
                <a:gd name="T17" fmla="*/ 14 h 38"/>
                <a:gd name="T18" fmla="*/ 0 w 70"/>
                <a:gd name="T19" fmla="*/ 5 h 38"/>
                <a:gd name="T20" fmla="*/ 24 w 70"/>
                <a:gd name="T21" fmla="*/ 5 h 38"/>
                <a:gd name="T22" fmla="*/ 30 w 70"/>
                <a:gd name="T23" fmla="*/ 11 h 38"/>
                <a:gd name="T24" fmla="*/ 41 w 70"/>
                <a:gd name="T25" fmla="*/ 11 h 38"/>
                <a:gd name="T26" fmla="*/ 50 w 70"/>
                <a:gd name="T27" fmla="*/ 1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8">
                  <a:moveTo>
                    <a:pt x="50" y="11"/>
                  </a:moveTo>
                  <a:cubicBezTo>
                    <a:pt x="54" y="14"/>
                    <a:pt x="56" y="18"/>
                    <a:pt x="59" y="22"/>
                  </a:cubicBezTo>
                  <a:cubicBezTo>
                    <a:pt x="62" y="26"/>
                    <a:pt x="70" y="29"/>
                    <a:pt x="68" y="37"/>
                  </a:cubicBezTo>
                  <a:cubicBezTo>
                    <a:pt x="66" y="36"/>
                    <a:pt x="60" y="38"/>
                    <a:pt x="59" y="37"/>
                  </a:cubicBezTo>
                  <a:cubicBezTo>
                    <a:pt x="58" y="36"/>
                    <a:pt x="60" y="32"/>
                    <a:pt x="59" y="31"/>
                  </a:cubicBezTo>
                  <a:cubicBezTo>
                    <a:pt x="58" y="31"/>
                    <a:pt x="51" y="37"/>
                    <a:pt x="53" y="28"/>
                  </a:cubicBezTo>
                  <a:cubicBezTo>
                    <a:pt x="35" y="28"/>
                    <a:pt x="25" y="28"/>
                    <a:pt x="15" y="25"/>
                  </a:cubicBezTo>
                  <a:cubicBezTo>
                    <a:pt x="14" y="19"/>
                    <a:pt x="19" y="20"/>
                    <a:pt x="24" y="19"/>
                  </a:cubicBezTo>
                  <a:cubicBezTo>
                    <a:pt x="23" y="16"/>
                    <a:pt x="18" y="17"/>
                    <a:pt x="18" y="14"/>
                  </a:cubicBezTo>
                  <a:cubicBezTo>
                    <a:pt x="7" y="10"/>
                    <a:pt x="2" y="18"/>
                    <a:pt x="0" y="5"/>
                  </a:cubicBezTo>
                  <a:cubicBezTo>
                    <a:pt x="7" y="0"/>
                    <a:pt x="17" y="3"/>
                    <a:pt x="24" y="5"/>
                  </a:cubicBezTo>
                  <a:cubicBezTo>
                    <a:pt x="28" y="6"/>
                    <a:pt x="30" y="5"/>
                    <a:pt x="30" y="11"/>
                  </a:cubicBezTo>
                  <a:cubicBezTo>
                    <a:pt x="33" y="14"/>
                    <a:pt x="41" y="2"/>
                    <a:pt x="41" y="11"/>
                  </a:cubicBezTo>
                  <a:cubicBezTo>
                    <a:pt x="41" y="14"/>
                    <a:pt x="51" y="14"/>
                    <a:pt x="50" y="11"/>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51" name="Freeform 81"/>
            <p:cNvSpPr>
              <a:spLocks noChangeArrowheads="1"/>
            </p:cNvSpPr>
            <p:nvPr/>
          </p:nvSpPr>
          <p:spPr bwMode="auto">
            <a:xfrm>
              <a:off x="7746357" y="2426640"/>
              <a:ext cx="115025" cy="58584"/>
            </a:xfrm>
            <a:custGeom>
              <a:avLst/>
              <a:gdLst>
                <a:gd name="T0" fmla="*/ 28 w 68"/>
                <a:gd name="T1" fmla="*/ 1 h 35"/>
                <a:gd name="T2" fmla="*/ 39 w 68"/>
                <a:gd name="T3" fmla="*/ 10 h 35"/>
                <a:gd name="T4" fmla="*/ 42 w 68"/>
                <a:gd name="T5" fmla="*/ 4 h 35"/>
                <a:gd name="T6" fmla="*/ 48 w 68"/>
                <a:gd name="T7" fmla="*/ 10 h 35"/>
                <a:gd name="T8" fmla="*/ 54 w 68"/>
                <a:gd name="T9" fmla="*/ 10 h 35"/>
                <a:gd name="T10" fmla="*/ 54 w 68"/>
                <a:gd name="T11" fmla="*/ 13 h 35"/>
                <a:gd name="T12" fmla="*/ 66 w 68"/>
                <a:gd name="T13" fmla="*/ 16 h 35"/>
                <a:gd name="T14" fmla="*/ 45 w 68"/>
                <a:gd name="T15" fmla="*/ 21 h 35"/>
                <a:gd name="T16" fmla="*/ 42 w 68"/>
                <a:gd name="T17" fmla="*/ 27 h 35"/>
                <a:gd name="T18" fmla="*/ 16 w 68"/>
                <a:gd name="T19" fmla="*/ 27 h 35"/>
                <a:gd name="T20" fmla="*/ 13 w 68"/>
                <a:gd name="T21" fmla="*/ 33 h 35"/>
                <a:gd name="T22" fmla="*/ 1 w 68"/>
                <a:gd name="T23" fmla="*/ 30 h 35"/>
                <a:gd name="T24" fmla="*/ 1 w 68"/>
                <a:gd name="T25" fmla="*/ 21 h 35"/>
                <a:gd name="T26" fmla="*/ 7 w 68"/>
                <a:gd name="T27" fmla="*/ 21 h 35"/>
                <a:gd name="T28" fmla="*/ 10 w 68"/>
                <a:gd name="T29" fmla="*/ 13 h 35"/>
                <a:gd name="T30" fmla="*/ 16 w 68"/>
                <a:gd name="T31" fmla="*/ 13 h 35"/>
                <a:gd name="T32" fmla="*/ 28 w 68"/>
                <a:gd name="T33" fmla="*/ 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35">
                  <a:moveTo>
                    <a:pt x="28" y="1"/>
                  </a:moveTo>
                  <a:cubicBezTo>
                    <a:pt x="30" y="6"/>
                    <a:pt x="42" y="0"/>
                    <a:pt x="39" y="10"/>
                  </a:cubicBezTo>
                  <a:cubicBezTo>
                    <a:pt x="42" y="11"/>
                    <a:pt x="42" y="4"/>
                    <a:pt x="42" y="4"/>
                  </a:cubicBezTo>
                  <a:cubicBezTo>
                    <a:pt x="46" y="4"/>
                    <a:pt x="46" y="8"/>
                    <a:pt x="48" y="10"/>
                  </a:cubicBezTo>
                  <a:cubicBezTo>
                    <a:pt x="49" y="10"/>
                    <a:pt x="53" y="9"/>
                    <a:pt x="54" y="10"/>
                  </a:cubicBezTo>
                  <a:cubicBezTo>
                    <a:pt x="54" y="10"/>
                    <a:pt x="54" y="12"/>
                    <a:pt x="54" y="13"/>
                  </a:cubicBezTo>
                  <a:cubicBezTo>
                    <a:pt x="58" y="14"/>
                    <a:pt x="66" y="10"/>
                    <a:pt x="66" y="16"/>
                  </a:cubicBezTo>
                  <a:cubicBezTo>
                    <a:pt x="68" y="27"/>
                    <a:pt x="52" y="19"/>
                    <a:pt x="45" y="21"/>
                  </a:cubicBezTo>
                  <a:cubicBezTo>
                    <a:pt x="42" y="20"/>
                    <a:pt x="44" y="26"/>
                    <a:pt x="42" y="27"/>
                  </a:cubicBezTo>
                  <a:cubicBezTo>
                    <a:pt x="36" y="31"/>
                    <a:pt x="19" y="28"/>
                    <a:pt x="16" y="27"/>
                  </a:cubicBezTo>
                  <a:cubicBezTo>
                    <a:pt x="13" y="27"/>
                    <a:pt x="14" y="31"/>
                    <a:pt x="13" y="33"/>
                  </a:cubicBezTo>
                  <a:cubicBezTo>
                    <a:pt x="7" y="28"/>
                    <a:pt x="7" y="35"/>
                    <a:pt x="1" y="30"/>
                  </a:cubicBezTo>
                  <a:cubicBezTo>
                    <a:pt x="2" y="29"/>
                    <a:pt x="0" y="23"/>
                    <a:pt x="1" y="21"/>
                  </a:cubicBezTo>
                  <a:cubicBezTo>
                    <a:pt x="2" y="21"/>
                    <a:pt x="7" y="22"/>
                    <a:pt x="7" y="21"/>
                  </a:cubicBezTo>
                  <a:cubicBezTo>
                    <a:pt x="9" y="19"/>
                    <a:pt x="8" y="15"/>
                    <a:pt x="10" y="13"/>
                  </a:cubicBezTo>
                  <a:cubicBezTo>
                    <a:pt x="11" y="12"/>
                    <a:pt x="15" y="14"/>
                    <a:pt x="16" y="13"/>
                  </a:cubicBezTo>
                  <a:cubicBezTo>
                    <a:pt x="19" y="9"/>
                    <a:pt x="24" y="7"/>
                    <a:pt x="28" y="1"/>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52" name="Freeform 82"/>
            <p:cNvSpPr>
              <a:spLocks noChangeArrowheads="1"/>
            </p:cNvSpPr>
            <p:nvPr/>
          </p:nvSpPr>
          <p:spPr bwMode="auto">
            <a:xfrm>
              <a:off x="3413992" y="2470221"/>
              <a:ext cx="20004" cy="32150"/>
            </a:xfrm>
            <a:custGeom>
              <a:avLst/>
              <a:gdLst>
                <a:gd name="T0" fmla="*/ 12 w 12"/>
                <a:gd name="T1" fmla="*/ 10 h 19"/>
                <a:gd name="T2" fmla="*/ 12 w 12"/>
                <a:gd name="T3" fmla="*/ 10 h 19"/>
              </a:gdLst>
              <a:ahLst/>
              <a:cxnLst>
                <a:cxn ang="0">
                  <a:pos x="T0" y="T1"/>
                </a:cxn>
                <a:cxn ang="0">
                  <a:pos x="T2" y="T3"/>
                </a:cxn>
              </a:cxnLst>
              <a:rect l="0" t="0" r="r" b="b"/>
              <a:pathLst>
                <a:path w="12" h="19">
                  <a:moveTo>
                    <a:pt x="12" y="10"/>
                  </a:moveTo>
                  <a:cubicBezTo>
                    <a:pt x="5" y="19"/>
                    <a:pt x="0" y="0"/>
                    <a:pt x="12" y="10"/>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53" name="Freeform 83"/>
            <p:cNvSpPr>
              <a:spLocks noChangeArrowheads="1"/>
            </p:cNvSpPr>
            <p:nvPr/>
          </p:nvSpPr>
          <p:spPr bwMode="auto">
            <a:xfrm>
              <a:off x="3459716" y="2476651"/>
              <a:ext cx="62156" cy="37865"/>
            </a:xfrm>
            <a:custGeom>
              <a:avLst/>
              <a:gdLst>
                <a:gd name="T0" fmla="*/ 35 w 37"/>
                <a:gd name="T1" fmla="*/ 6 h 22"/>
                <a:gd name="T2" fmla="*/ 9 w 37"/>
                <a:gd name="T3" fmla="*/ 21 h 22"/>
                <a:gd name="T4" fmla="*/ 0 w 37"/>
                <a:gd name="T5" fmla="*/ 12 h 22"/>
                <a:gd name="T6" fmla="*/ 17 w 37"/>
                <a:gd name="T7" fmla="*/ 6 h 22"/>
                <a:gd name="T8" fmla="*/ 35 w 37"/>
                <a:gd name="T9" fmla="*/ 6 h 22"/>
              </a:gdLst>
              <a:ahLst/>
              <a:cxnLst>
                <a:cxn ang="0">
                  <a:pos x="T0" y="T1"/>
                </a:cxn>
                <a:cxn ang="0">
                  <a:pos x="T2" y="T3"/>
                </a:cxn>
                <a:cxn ang="0">
                  <a:pos x="T4" y="T5"/>
                </a:cxn>
                <a:cxn ang="0">
                  <a:pos x="T6" y="T7"/>
                </a:cxn>
                <a:cxn ang="0">
                  <a:pos x="T8" y="T9"/>
                </a:cxn>
              </a:cxnLst>
              <a:rect l="0" t="0" r="r" b="b"/>
              <a:pathLst>
                <a:path w="37" h="22">
                  <a:moveTo>
                    <a:pt x="35" y="6"/>
                  </a:moveTo>
                  <a:cubicBezTo>
                    <a:pt x="37" y="22"/>
                    <a:pt x="16" y="14"/>
                    <a:pt x="9" y="21"/>
                  </a:cubicBezTo>
                  <a:cubicBezTo>
                    <a:pt x="3" y="20"/>
                    <a:pt x="7" y="11"/>
                    <a:pt x="0" y="12"/>
                  </a:cubicBezTo>
                  <a:cubicBezTo>
                    <a:pt x="1" y="3"/>
                    <a:pt x="17" y="15"/>
                    <a:pt x="17" y="6"/>
                  </a:cubicBezTo>
                  <a:cubicBezTo>
                    <a:pt x="18" y="0"/>
                    <a:pt x="25" y="10"/>
                    <a:pt x="35" y="6"/>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54" name="Freeform 84"/>
            <p:cNvSpPr>
              <a:spLocks noChangeArrowheads="1"/>
            </p:cNvSpPr>
            <p:nvPr/>
          </p:nvSpPr>
          <p:spPr bwMode="auto">
            <a:xfrm>
              <a:off x="3810506" y="2483795"/>
              <a:ext cx="55726" cy="28578"/>
            </a:xfrm>
            <a:custGeom>
              <a:avLst/>
              <a:gdLst>
                <a:gd name="T0" fmla="*/ 29 w 33"/>
                <a:gd name="T1" fmla="*/ 5 h 17"/>
                <a:gd name="T2" fmla="*/ 29 w 33"/>
                <a:gd name="T3" fmla="*/ 11 h 17"/>
                <a:gd name="T4" fmla="*/ 20 w 33"/>
                <a:gd name="T5" fmla="*/ 14 h 17"/>
                <a:gd name="T6" fmla="*/ 17 w 33"/>
                <a:gd name="T7" fmla="*/ 17 h 17"/>
                <a:gd name="T8" fmla="*/ 8 w 33"/>
                <a:gd name="T9" fmla="*/ 14 h 17"/>
                <a:gd name="T10" fmla="*/ 5 w 33"/>
                <a:gd name="T11" fmla="*/ 17 h 17"/>
                <a:gd name="T12" fmla="*/ 3 w 33"/>
                <a:gd name="T13" fmla="*/ 14 h 17"/>
                <a:gd name="T14" fmla="*/ 29 w 33"/>
                <a:gd name="T15" fmla="*/ 5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7">
                  <a:moveTo>
                    <a:pt x="29" y="5"/>
                  </a:moveTo>
                  <a:cubicBezTo>
                    <a:pt x="33" y="7"/>
                    <a:pt x="31" y="9"/>
                    <a:pt x="29" y="11"/>
                  </a:cubicBezTo>
                  <a:cubicBezTo>
                    <a:pt x="26" y="13"/>
                    <a:pt x="24" y="13"/>
                    <a:pt x="20" y="14"/>
                  </a:cubicBezTo>
                  <a:cubicBezTo>
                    <a:pt x="18" y="14"/>
                    <a:pt x="17" y="17"/>
                    <a:pt x="17" y="17"/>
                  </a:cubicBezTo>
                  <a:cubicBezTo>
                    <a:pt x="15" y="17"/>
                    <a:pt x="12" y="14"/>
                    <a:pt x="8" y="14"/>
                  </a:cubicBezTo>
                  <a:cubicBezTo>
                    <a:pt x="9" y="14"/>
                    <a:pt x="7" y="17"/>
                    <a:pt x="5" y="17"/>
                  </a:cubicBezTo>
                  <a:cubicBezTo>
                    <a:pt x="3" y="17"/>
                    <a:pt x="3" y="16"/>
                    <a:pt x="3" y="14"/>
                  </a:cubicBezTo>
                  <a:cubicBezTo>
                    <a:pt x="0" y="0"/>
                    <a:pt x="27" y="14"/>
                    <a:pt x="29" y="5"/>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55" name="Freeform 85"/>
            <p:cNvSpPr>
              <a:spLocks noChangeArrowheads="1"/>
            </p:cNvSpPr>
            <p:nvPr/>
          </p:nvSpPr>
          <p:spPr bwMode="auto">
            <a:xfrm>
              <a:off x="3601175" y="2497370"/>
              <a:ext cx="34293" cy="15003"/>
            </a:xfrm>
            <a:custGeom>
              <a:avLst/>
              <a:gdLst>
                <a:gd name="T0" fmla="*/ 1 w 20"/>
                <a:gd name="T1" fmla="*/ 6 h 9"/>
                <a:gd name="T2" fmla="*/ 15 w 20"/>
                <a:gd name="T3" fmla="*/ 9 h 9"/>
                <a:gd name="T4" fmla="*/ 1 w 20"/>
                <a:gd name="T5" fmla="*/ 6 h 9"/>
              </a:gdLst>
              <a:ahLst/>
              <a:cxnLst>
                <a:cxn ang="0">
                  <a:pos x="T0" y="T1"/>
                </a:cxn>
                <a:cxn ang="0">
                  <a:pos x="T2" y="T3"/>
                </a:cxn>
                <a:cxn ang="0">
                  <a:pos x="T4" y="T5"/>
                </a:cxn>
              </a:cxnLst>
              <a:rect l="0" t="0" r="r" b="b"/>
              <a:pathLst>
                <a:path w="20" h="9">
                  <a:moveTo>
                    <a:pt x="1" y="6"/>
                  </a:moveTo>
                  <a:cubicBezTo>
                    <a:pt x="0" y="1"/>
                    <a:pt x="20" y="0"/>
                    <a:pt x="15" y="9"/>
                  </a:cubicBezTo>
                  <a:cubicBezTo>
                    <a:pt x="8" y="5"/>
                    <a:pt x="10" y="9"/>
                    <a:pt x="1" y="6"/>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56" name="Freeform 86"/>
            <p:cNvSpPr>
              <a:spLocks noChangeArrowheads="1"/>
            </p:cNvSpPr>
            <p:nvPr/>
          </p:nvSpPr>
          <p:spPr bwMode="auto">
            <a:xfrm>
              <a:off x="3913385" y="2500942"/>
              <a:ext cx="15718" cy="16432"/>
            </a:xfrm>
            <a:custGeom>
              <a:avLst/>
              <a:gdLst>
                <a:gd name="T0" fmla="*/ 0 w 9"/>
                <a:gd name="T1" fmla="*/ 1 h 10"/>
                <a:gd name="T2" fmla="*/ 9 w 9"/>
                <a:gd name="T3" fmla="*/ 10 h 10"/>
                <a:gd name="T4" fmla="*/ 0 w 9"/>
                <a:gd name="T5" fmla="*/ 10 h 10"/>
                <a:gd name="T6" fmla="*/ 0 w 9"/>
                <a:gd name="T7" fmla="*/ 1 h 10"/>
              </a:gdLst>
              <a:ahLst/>
              <a:cxnLst>
                <a:cxn ang="0">
                  <a:pos x="T0" y="T1"/>
                </a:cxn>
                <a:cxn ang="0">
                  <a:pos x="T2" y="T3"/>
                </a:cxn>
                <a:cxn ang="0">
                  <a:pos x="T4" y="T5"/>
                </a:cxn>
                <a:cxn ang="0">
                  <a:pos x="T6" y="T7"/>
                </a:cxn>
              </a:cxnLst>
              <a:rect l="0" t="0" r="r" b="b"/>
              <a:pathLst>
                <a:path w="9" h="10">
                  <a:moveTo>
                    <a:pt x="0" y="1"/>
                  </a:moveTo>
                  <a:cubicBezTo>
                    <a:pt x="6" y="0"/>
                    <a:pt x="9" y="3"/>
                    <a:pt x="9" y="10"/>
                  </a:cubicBezTo>
                  <a:cubicBezTo>
                    <a:pt x="6" y="10"/>
                    <a:pt x="3" y="10"/>
                    <a:pt x="0" y="10"/>
                  </a:cubicBezTo>
                  <a:cubicBezTo>
                    <a:pt x="0" y="7"/>
                    <a:pt x="0" y="4"/>
                    <a:pt x="0" y="1"/>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57" name="Freeform 87"/>
            <p:cNvSpPr>
              <a:spLocks noChangeArrowheads="1"/>
            </p:cNvSpPr>
            <p:nvPr/>
          </p:nvSpPr>
          <p:spPr bwMode="auto">
            <a:xfrm>
              <a:off x="3780499" y="2525947"/>
              <a:ext cx="350790" cy="106452"/>
            </a:xfrm>
            <a:custGeom>
              <a:avLst/>
              <a:gdLst>
                <a:gd name="T0" fmla="*/ 208 w 208"/>
                <a:gd name="T1" fmla="*/ 36 h 63"/>
                <a:gd name="T2" fmla="*/ 208 w 208"/>
                <a:gd name="T3" fmla="*/ 50 h 63"/>
                <a:gd name="T4" fmla="*/ 199 w 208"/>
                <a:gd name="T5" fmla="*/ 56 h 63"/>
                <a:gd name="T6" fmla="*/ 164 w 208"/>
                <a:gd name="T7" fmla="*/ 56 h 63"/>
                <a:gd name="T8" fmla="*/ 152 w 208"/>
                <a:gd name="T9" fmla="*/ 62 h 63"/>
                <a:gd name="T10" fmla="*/ 143 w 208"/>
                <a:gd name="T11" fmla="*/ 59 h 63"/>
                <a:gd name="T12" fmla="*/ 140 w 208"/>
                <a:gd name="T13" fmla="*/ 62 h 63"/>
                <a:gd name="T14" fmla="*/ 129 w 208"/>
                <a:gd name="T15" fmla="*/ 62 h 63"/>
                <a:gd name="T16" fmla="*/ 129 w 208"/>
                <a:gd name="T17" fmla="*/ 59 h 63"/>
                <a:gd name="T18" fmla="*/ 123 w 208"/>
                <a:gd name="T19" fmla="*/ 62 h 63"/>
                <a:gd name="T20" fmla="*/ 111 w 208"/>
                <a:gd name="T21" fmla="*/ 56 h 63"/>
                <a:gd name="T22" fmla="*/ 67 w 208"/>
                <a:gd name="T23" fmla="*/ 56 h 63"/>
                <a:gd name="T24" fmla="*/ 70 w 208"/>
                <a:gd name="T25" fmla="*/ 50 h 63"/>
                <a:gd name="T26" fmla="*/ 64 w 208"/>
                <a:gd name="T27" fmla="*/ 47 h 63"/>
                <a:gd name="T28" fmla="*/ 59 w 208"/>
                <a:gd name="T29" fmla="*/ 36 h 63"/>
                <a:gd name="T30" fmla="*/ 64 w 208"/>
                <a:gd name="T31" fmla="*/ 30 h 63"/>
                <a:gd name="T32" fmla="*/ 59 w 208"/>
                <a:gd name="T33" fmla="*/ 18 h 63"/>
                <a:gd name="T34" fmla="*/ 32 w 208"/>
                <a:gd name="T35" fmla="*/ 21 h 63"/>
                <a:gd name="T36" fmla="*/ 26 w 208"/>
                <a:gd name="T37" fmla="*/ 15 h 63"/>
                <a:gd name="T38" fmla="*/ 21 w 208"/>
                <a:gd name="T39" fmla="*/ 12 h 63"/>
                <a:gd name="T40" fmla="*/ 9 w 208"/>
                <a:gd name="T41" fmla="*/ 15 h 63"/>
                <a:gd name="T42" fmla="*/ 3 w 208"/>
                <a:gd name="T43" fmla="*/ 3 h 63"/>
                <a:gd name="T44" fmla="*/ 35 w 208"/>
                <a:gd name="T45" fmla="*/ 0 h 63"/>
                <a:gd name="T46" fmla="*/ 41 w 208"/>
                <a:gd name="T47" fmla="*/ 3 h 63"/>
                <a:gd name="T48" fmla="*/ 41 w 208"/>
                <a:gd name="T49" fmla="*/ 9 h 63"/>
                <a:gd name="T50" fmla="*/ 50 w 208"/>
                <a:gd name="T51" fmla="*/ 15 h 63"/>
                <a:gd name="T52" fmla="*/ 76 w 208"/>
                <a:gd name="T53" fmla="*/ 15 h 63"/>
                <a:gd name="T54" fmla="*/ 76 w 208"/>
                <a:gd name="T55" fmla="*/ 30 h 63"/>
                <a:gd name="T56" fmla="*/ 97 w 208"/>
                <a:gd name="T57" fmla="*/ 33 h 63"/>
                <a:gd name="T58" fmla="*/ 97 w 208"/>
                <a:gd name="T59" fmla="*/ 38 h 63"/>
                <a:gd name="T60" fmla="*/ 102 w 208"/>
                <a:gd name="T61" fmla="*/ 36 h 63"/>
                <a:gd name="T62" fmla="*/ 138 w 208"/>
                <a:gd name="T63" fmla="*/ 36 h 63"/>
                <a:gd name="T64" fmla="*/ 143 w 208"/>
                <a:gd name="T65" fmla="*/ 38 h 63"/>
                <a:gd name="T66" fmla="*/ 152 w 208"/>
                <a:gd name="T67" fmla="*/ 33 h 63"/>
                <a:gd name="T68" fmla="*/ 161 w 208"/>
                <a:gd name="T69" fmla="*/ 33 h 63"/>
                <a:gd name="T70" fmla="*/ 208 w 208"/>
                <a:gd name="T71" fmla="*/ 3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8" h="63">
                  <a:moveTo>
                    <a:pt x="208" y="36"/>
                  </a:moveTo>
                  <a:cubicBezTo>
                    <a:pt x="208" y="40"/>
                    <a:pt x="208" y="45"/>
                    <a:pt x="208" y="50"/>
                  </a:cubicBezTo>
                  <a:cubicBezTo>
                    <a:pt x="203" y="50"/>
                    <a:pt x="200" y="52"/>
                    <a:pt x="199" y="56"/>
                  </a:cubicBezTo>
                  <a:cubicBezTo>
                    <a:pt x="185" y="57"/>
                    <a:pt x="174" y="55"/>
                    <a:pt x="164" y="56"/>
                  </a:cubicBezTo>
                  <a:cubicBezTo>
                    <a:pt x="160" y="56"/>
                    <a:pt x="156" y="61"/>
                    <a:pt x="152" y="62"/>
                  </a:cubicBezTo>
                  <a:cubicBezTo>
                    <a:pt x="148" y="63"/>
                    <a:pt x="147" y="59"/>
                    <a:pt x="143" y="59"/>
                  </a:cubicBezTo>
                  <a:cubicBezTo>
                    <a:pt x="145" y="59"/>
                    <a:pt x="141" y="62"/>
                    <a:pt x="140" y="62"/>
                  </a:cubicBezTo>
                  <a:cubicBezTo>
                    <a:pt x="139" y="62"/>
                    <a:pt x="129" y="63"/>
                    <a:pt x="129" y="62"/>
                  </a:cubicBezTo>
                  <a:cubicBezTo>
                    <a:pt x="129" y="62"/>
                    <a:pt x="129" y="59"/>
                    <a:pt x="129" y="59"/>
                  </a:cubicBezTo>
                  <a:cubicBezTo>
                    <a:pt x="126" y="58"/>
                    <a:pt x="123" y="62"/>
                    <a:pt x="123" y="62"/>
                  </a:cubicBezTo>
                  <a:cubicBezTo>
                    <a:pt x="116" y="60"/>
                    <a:pt x="117" y="56"/>
                    <a:pt x="111" y="56"/>
                  </a:cubicBezTo>
                  <a:cubicBezTo>
                    <a:pt x="99" y="55"/>
                    <a:pt x="84" y="63"/>
                    <a:pt x="67" y="56"/>
                  </a:cubicBezTo>
                  <a:cubicBezTo>
                    <a:pt x="67" y="54"/>
                    <a:pt x="71" y="53"/>
                    <a:pt x="70" y="50"/>
                  </a:cubicBezTo>
                  <a:cubicBezTo>
                    <a:pt x="69" y="46"/>
                    <a:pt x="66" y="50"/>
                    <a:pt x="64" y="47"/>
                  </a:cubicBezTo>
                  <a:cubicBezTo>
                    <a:pt x="62" y="43"/>
                    <a:pt x="65" y="37"/>
                    <a:pt x="59" y="36"/>
                  </a:cubicBezTo>
                  <a:cubicBezTo>
                    <a:pt x="59" y="32"/>
                    <a:pt x="64" y="34"/>
                    <a:pt x="64" y="30"/>
                  </a:cubicBezTo>
                  <a:cubicBezTo>
                    <a:pt x="64" y="24"/>
                    <a:pt x="56" y="26"/>
                    <a:pt x="59" y="18"/>
                  </a:cubicBezTo>
                  <a:cubicBezTo>
                    <a:pt x="54" y="23"/>
                    <a:pt x="41" y="20"/>
                    <a:pt x="32" y="21"/>
                  </a:cubicBezTo>
                  <a:cubicBezTo>
                    <a:pt x="26" y="23"/>
                    <a:pt x="28" y="17"/>
                    <a:pt x="26" y="15"/>
                  </a:cubicBezTo>
                  <a:cubicBezTo>
                    <a:pt x="25" y="14"/>
                    <a:pt x="20" y="16"/>
                    <a:pt x="21" y="12"/>
                  </a:cubicBezTo>
                  <a:cubicBezTo>
                    <a:pt x="18" y="14"/>
                    <a:pt x="14" y="15"/>
                    <a:pt x="9" y="15"/>
                  </a:cubicBezTo>
                  <a:cubicBezTo>
                    <a:pt x="18" y="6"/>
                    <a:pt x="0" y="14"/>
                    <a:pt x="3" y="3"/>
                  </a:cubicBezTo>
                  <a:cubicBezTo>
                    <a:pt x="16" y="5"/>
                    <a:pt x="25" y="2"/>
                    <a:pt x="35" y="0"/>
                  </a:cubicBezTo>
                  <a:cubicBezTo>
                    <a:pt x="34" y="4"/>
                    <a:pt x="40" y="2"/>
                    <a:pt x="41" y="3"/>
                  </a:cubicBezTo>
                  <a:cubicBezTo>
                    <a:pt x="42" y="4"/>
                    <a:pt x="40" y="8"/>
                    <a:pt x="41" y="9"/>
                  </a:cubicBezTo>
                  <a:cubicBezTo>
                    <a:pt x="44" y="12"/>
                    <a:pt x="52" y="7"/>
                    <a:pt x="50" y="15"/>
                  </a:cubicBezTo>
                  <a:cubicBezTo>
                    <a:pt x="58" y="8"/>
                    <a:pt x="65" y="17"/>
                    <a:pt x="76" y="15"/>
                  </a:cubicBezTo>
                  <a:cubicBezTo>
                    <a:pt x="74" y="24"/>
                    <a:pt x="82" y="24"/>
                    <a:pt x="76" y="30"/>
                  </a:cubicBezTo>
                  <a:cubicBezTo>
                    <a:pt x="82" y="30"/>
                    <a:pt x="89" y="29"/>
                    <a:pt x="97" y="33"/>
                  </a:cubicBezTo>
                  <a:cubicBezTo>
                    <a:pt x="99" y="34"/>
                    <a:pt x="83" y="40"/>
                    <a:pt x="97" y="38"/>
                  </a:cubicBezTo>
                  <a:cubicBezTo>
                    <a:pt x="99" y="38"/>
                    <a:pt x="100" y="36"/>
                    <a:pt x="102" y="36"/>
                  </a:cubicBezTo>
                  <a:cubicBezTo>
                    <a:pt x="111" y="35"/>
                    <a:pt x="125" y="34"/>
                    <a:pt x="138" y="36"/>
                  </a:cubicBezTo>
                  <a:cubicBezTo>
                    <a:pt x="139" y="36"/>
                    <a:pt x="144" y="38"/>
                    <a:pt x="143" y="38"/>
                  </a:cubicBezTo>
                  <a:cubicBezTo>
                    <a:pt x="150" y="38"/>
                    <a:pt x="137" y="33"/>
                    <a:pt x="152" y="33"/>
                  </a:cubicBezTo>
                  <a:cubicBezTo>
                    <a:pt x="155" y="32"/>
                    <a:pt x="158" y="33"/>
                    <a:pt x="161" y="33"/>
                  </a:cubicBezTo>
                  <a:cubicBezTo>
                    <a:pt x="173" y="31"/>
                    <a:pt x="191" y="31"/>
                    <a:pt x="208" y="36"/>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58" name="Freeform 88"/>
            <p:cNvSpPr>
              <a:spLocks noChangeArrowheads="1"/>
            </p:cNvSpPr>
            <p:nvPr/>
          </p:nvSpPr>
          <p:spPr bwMode="auto">
            <a:xfrm>
              <a:off x="6777576" y="2525947"/>
              <a:ext cx="352219" cy="253626"/>
            </a:xfrm>
            <a:custGeom>
              <a:avLst/>
              <a:gdLst>
                <a:gd name="T0" fmla="*/ 171 w 209"/>
                <a:gd name="T1" fmla="*/ 3 h 150"/>
                <a:gd name="T2" fmla="*/ 207 w 209"/>
                <a:gd name="T3" fmla="*/ 0 h 150"/>
                <a:gd name="T4" fmla="*/ 204 w 209"/>
                <a:gd name="T5" fmla="*/ 15 h 150"/>
                <a:gd name="T6" fmla="*/ 166 w 209"/>
                <a:gd name="T7" fmla="*/ 21 h 150"/>
                <a:gd name="T8" fmla="*/ 160 w 209"/>
                <a:gd name="T9" fmla="*/ 27 h 150"/>
                <a:gd name="T10" fmla="*/ 154 w 209"/>
                <a:gd name="T11" fmla="*/ 27 h 150"/>
                <a:gd name="T12" fmla="*/ 148 w 209"/>
                <a:gd name="T13" fmla="*/ 33 h 150"/>
                <a:gd name="T14" fmla="*/ 142 w 209"/>
                <a:gd name="T15" fmla="*/ 30 h 150"/>
                <a:gd name="T16" fmla="*/ 130 w 209"/>
                <a:gd name="T17" fmla="*/ 33 h 150"/>
                <a:gd name="T18" fmla="*/ 119 w 209"/>
                <a:gd name="T19" fmla="*/ 36 h 150"/>
                <a:gd name="T20" fmla="*/ 116 w 209"/>
                <a:gd name="T21" fmla="*/ 41 h 150"/>
                <a:gd name="T22" fmla="*/ 101 w 209"/>
                <a:gd name="T23" fmla="*/ 50 h 150"/>
                <a:gd name="T24" fmla="*/ 92 w 209"/>
                <a:gd name="T25" fmla="*/ 56 h 150"/>
                <a:gd name="T26" fmla="*/ 87 w 209"/>
                <a:gd name="T27" fmla="*/ 62 h 150"/>
                <a:gd name="T28" fmla="*/ 84 w 209"/>
                <a:gd name="T29" fmla="*/ 68 h 150"/>
                <a:gd name="T30" fmla="*/ 69 w 209"/>
                <a:gd name="T31" fmla="*/ 74 h 150"/>
                <a:gd name="T32" fmla="*/ 66 w 209"/>
                <a:gd name="T33" fmla="*/ 77 h 150"/>
                <a:gd name="T34" fmla="*/ 54 w 209"/>
                <a:gd name="T35" fmla="*/ 82 h 150"/>
                <a:gd name="T36" fmla="*/ 48 w 209"/>
                <a:gd name="T37" fmla="*/ 94 h 150"/>
                <a:gd name="T38" fmla="*/ 51 w 209"/>
                <a:gd name="T39" fmla="*/ 112 h 150"/>
                <a:gd name="T40" fmla="*/ 43 w 209"/>
                <a:gd name="T41" fmla="*/ 117 h 150"/>
                <a:gd name="T42" fmla="*/ 48 w 209"/>
                <a:gd name="T43" fmla="*/ 129 h 150"/>
                <a:gd name="T44" fmla="*/ 46 w 209"/>
                <a:gd name="T45" fmla="*/ 132 h 150"/>
                <a:gd name="T46" fmla="*/ 48 w 209"/>
                <a:gd name="T47" fmla="*/ 135 h 150"/>
                <a:gd name="T48" fmla="*/ 51 w 209"/>
                <a:gd name="T49" fmla="*/ 132 h 150"/>
                <a:gd name="T50" fmla="*/ 60 w 209"/>
                <a:gd name="T51" fmla="*/ 138 h 150"/>
                <a:gd name="T52" fmla="*/ 57 w 209"/>
                <a:gd name="T53" fmla="*/ 150 h 150"/>
                <a:gd name="T54" fmla="*/ 31 w 209"/>
                <a:gd name="T55" fmla="*/ 150 h 150"/>
                <a:gd name="T56" fmla="*/ 34 w 209"/>
                <a:gd name="T57" fmla="*/ 144 h 150"/>
                <a:gd name="T58" fmla="*/ 25 w 209"/>
                <a:gd name="T59" fmla="*/ 141 h 150"/>
                <a:gd name="T60" fmla="*/ 19 w 209"/>
                <a:gd name="T61" fmla="*/ 135 h 150"/>
                <a:gd name="T62" fmla="*/ 13 w 209"/>
                <a:gd name="T63" fmla="*/ 135 h 150"/>
                <a:gd name="T64" fmla="*/ 5 w 209"/>
                <a:gd name="T65" fmla="*/ 135 h 150"/>
                <a:gd name="T66" fmla="*/ 2 w 209"/>
                <a:gd name="T67" fmla="*/ 115 h 150"/>
                <a:gd name="T68" fmla="*/ 16 w 209"/>
                <a:gd name="T69" fmla="*/ 109 h 150"/>
                <a:gd name="T70" fmla="*/ 13 w 209"/>
                <a:gd name="T71" fmla="*/ 106 h 150"/>
                <a:gd name="T72" fmla="*/ 16 w 209"/>
                <a:gd name="T73" fmla="*/ 100 h 150"/>
                <a:gd name="T74" fmla="*/ 31 w 209"/>
                <a:gd name="T75" fmla="*/ 94 h 150"/>
                <a:gd name="T76" fmla="*/ 31 w 209"/>
                <a:gd name="T77" fmla="*/ 82 h 150"/>
                <a:gd name="T78" fmla="*/ 40 w 209"/>
                <a:gd name="T79" fmla="*/ 79 h 150"/>
                <a:gd name="T80" fmla="*/ 46 w 209"/>
                <a:gd name="T81" fmla="*/ 71 h 150"/>
                <a:gd name="T82" fmla="*/ 46 w 209"/>
                <a:gd name="T83" fmla="*/ 56 h 150"/>
                <a:gd name="T84" fmla="*/ 69 w 209"/>
                <a:gd name="T85" fmla="*/ 47 h 150"/>
                <a:gd name="T86" fmla="*/ 72 w 209"/>
                <a:gd name="T87" fmla="*/ 41 h 150"/>
                <a:gd name="T88" fmla="*/ 75 w 209"/>
                <a:gd name="T89" fmla="*/ 44 h 150"/>
                <a:gd name="T90" fmla="*/ 81 w 209"/>
                <a:gd name="T91" fmla="*/ 38 h 150"/>
                <a:gd name="T92" fmla="*/ 84 w 209"/>
                <a:gd name="T93" fmla="*/ 33 h 150"/>
                <a:gd name="T94" fmla="*/ 98 w 209"/>
                <a:gd name="T95" fmla="*/ 30 h 150"/>
                <a:gd name="T96" fmla="*/ 116 w 209"/>
                <a:gd name="T97" fmla="*/ 27 h 150"/>
                <a:gd name="T98" fmla="*/ 119 w 209"/>
                <a:gd name="T99" fmla="*/ 24 h 150"/>
                <a:gd name="T100" fmla="*/ 125 w 209"/>
                <a:gd name="T101" fmla="*/ 27 h 150"/>
                <a:gd name="T102" fmla="*/ 128 w 209"/>
                <a:gd name="T103" fmla="*/ 21 h 150"/>
                <a:gd name="T104" fmla="*/ 130 w 209"/>
                <a:gd name="T105" fmla="*/ 21 h 150"/>
                <a:gd name="T106" fmla="*/ 151 w 209"/>
                <a:gd name="T107" fmla="*/ 18 h 150"/>
                <a:gd name="T108" fmla="*/ 157 w 209"/>
                <a:gd name="T109" fmla="*/ 15 h 150"/>
                <a:gd name="T110" fmla="*/ 160 w 209"/>
                <a:gd name="T111" fmla="*/ 12 h 150"/>
                <a:gd name="T112" fmla="*/ 171 w 209"/>
                <a:gd name="T113" fmla="*/ 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9" h="150">
                  <a:moveTo>
                    <a:pt x="171" y="3"/>
                  </a:moveTo>
                  <a:cubicBezTo>
                    <a:pt x="181" y="10"/>
                    <a:pt x="194" y="0"/>
                    <a:pt x="207" y="0"/>
                  </a:cubicBezTo>
                  <a:cubicBezTo>
                    <a:pt x="209" y="9"/>
                    <a:pt x="202" y="8"/>
                    <a:pt x="204" y="15"/>
                  </a:cubicBezTo>
                  <a:cubicBezTo>
                    <a:pt x="194" y="9"/>
                    <a:pt x="178" y="20"/>
                    <a:pt x="166" y="21"/>
                  </a:cubicBezTo>
                  <a:cubicBezTo>
                    <a:pt x="162" y="21"/>
                    <a:pt x="162" y="25"/>
                    <a:pt x="160" y="27"/>
                  </a:cubicBezTo>
                  <a:cubicBezTo>
                    <a:pt x="159" y="27"/>
                    <a:pt x="155" y="26"/>
                    <a:pt x="154" y="27"/>
                  </a:cubicBezTo>
                  <a:cubicBezTo>
                    <a:pt x="153" y="27"/>
                    <a:pt x="148" y="33"/>
                    <a:pt x="148" y="33"/>
                  </a:cubicBezTo>
                  <a:cubicBezTo>
                    <a:pt x="146" y="33"/>
                    <a:pt x="145" y="29"/>
                    <a:pt x="142" y="30"/>
                  </a:cubicBezTo>
                  <a:cubicBezTo>
                    <a:pt x="139" y="30"/>
                    <a:pt x="135" y="31"/>
                    <a:pt x="130" y="33"/>
                  </a:cubicBezTo>
                  <a:cubicBezTo>
                    <a:pt x="128" y="33"/>
                    <a:pt x="122" y="34"/>
                    <a:pt x="119" y="36"/>
                  </a:cubicBezTo>
                  <a:cubicBezTo>
                    <a:pt x="115" y="37"/>
                    <a:pt x="118" y="40"/>
                    <a:pt x="116" y="41"/>
                  </a:cubicBezTo>
                  <a:cubicBezTo>
                    <a:pt x="114" y="43"/>
                    <a:pt x="102" y="41"/>
                    <a:pt x="101" y="50"/>
                  </a:cubicBezTo>
                  <a:cubicBezTo>
                    <a:pt x="101" y="53"/>
                    <a:pt x="94" y="55"/>
                    <a:pt x="92" y="56"/>
                  </a:cubicBezTo>
                  <a:cubicBezTo>
                    <a:pt x="91" y="57"/>
                    <a:pt x="88" y="60"/>
                    <a:pt x="87" y="62"/>
                  </a:cubicBezTo>
                  <a:cubicBezTo>
                    <a:pt x="85" y="63"/>
                    <a:pt x="83" y="64"/>
                    <a:pt x="84" y="68"/>
                  </a:cubicBezTo>
                  <a:cubicBezTo>
                    <a:pt x="74" y="71"/>
                    <a:pt x="75" y="66"/>
                    <a:pt x="69" y="74"/>
                  </a:cubicBezTo>
                  <a:cubicBezTo>
                    <a:pt x="68" y="75"/>
                    <a:pt x="66" y="73"/>
                    <a:pt x="66" y="77"/>
                  </a:cubicBezTo>
                  <a:cubicBezTo>
                    <a:pt x="66" y="81"/>
                    <a:pt x="59" y="79"/>
                    <a:pt x="54" y="82"/>
                  </a:cubicBezTo>
                  <a:cubicBezTo>
                    <a:pt x="54" y="88"/>
                    <a:pt x="57" y="97"/>
                    <a:pt x="48" y="94"/>
                  </a:cubicBezTo>
                  <a:cubicBezTo>
                    <a:pt x="50" y="99"/>
                    <a:pt x="45" y="111"/>
                    <a:pt x="51" y="112"/>
                  </a:cubicBezTo>
                  <a:cubicBezTo>
                    <a:pt x="49" y="114"/>
                    <a:pt x="46" y="116"/>
                    <a:pt x="43" y="117"/>
                  </a:cubicBezTo>
                  <a:cubicBezTo>
                    <a:pt x="39" y="125"/>
                    <a:pt x="50" y="123"/>
                    <a:pt x="48" y="129"/>
                  </a:cubicBezTo>
                  <a:cubicBezTo>
                    <a:pt x="48" y="129"/>
                    <a:pt x="44" y="130"/>
                    <a:pt x="46" y="132"/>
                  </a:cubicBezTo>
                  <a:cubicBezTo>
                    <a:pt x="45" y="131"/>
                    <a:pt x="50" y="135"/>
                    <a:pt x="48" y="135"/>
                  </a:cubicBezTo>
                  <a:cubicBezTo>
                    <a:pt x="50" y="135"/>
                    <a:pt x="52" y="132"/>
                    <a:pt x="51" y="132"/>
                  </a:cubicBezTo>
                  <a:cubicBezTo>
                    <a:pt x="55" y="133"/>
                    <a:pt x="54" y="139"/>
                    <a:pt x="60" y="138"/>
                  </a:cubicBezTo>
                  <a:cubicBezTo>
                    <a:pt x="61" y="143"/>
                    <a:pt x="57" y="144"/>
                    <a:pt x="57" y="150"/>
                  </a:cubicBezTo>
                  <a:cubicBezTo>
                    <a:pt x="48" y="150"/>
                    <a:pt x="40" y="150"/>
                    <a:pt x="31" y="150"/>
                  </a:cubicBezTo>
                  <a:cubicBezTo>
                    <a:pt x="30" y="148"/>
                    <a:pt x="35" y="146"/>
                    <a:pt x="34" y="144"/>
                  </a:cubicBezTo>
                  <a:cubicBezTo>
                    <a:pt x="32" y="141"/>
                    <a:pt x="28" y="143"/>
                    <a:pt x="25" y="141"/>
                  </a:cubicBezTo>
                  <a:cubicBezTo>
                    <a:pt x="23" y="140"/>
                    <a:pt x="21" y="136"/>
                    <a:pt x="19" y="135"/>
                  </a:cubicBezTo>
                  <a:cubicBezTo>
                    <a:pt x="18" y="134"/>
                    <a:pt x="14" y="136"/>
                    <a:pt x="13" y="135"/>
                  </a:cubicBezTo>
                  <a:cubicBezTo>
                    <a:pt x="11" y="132"/>
                    <a:pt x="11" y="135"/>
                    <a:pt x="5" y="135"/>
                  </a:cubicBezTo>
                  <a:cubicBezTo>
                    <a:pt x="4" y="128"/>
                    <a:pt x="0" y="124"/>
                    <a:pt x="2" y="115"/>
                  </a:cubicBezTo>
                  <a:cubicBezTo>
                    <a:pt x="11" y="124"/>
                    <a:pt x="3" y="103"/>
                    <a:pt x="16" y="109"/>
                  </a:cubicBezTo>
                  <a:cubicBezTo>
                    <a:pt x="18" y="106"/>
                    <a:pt x="13" y="106"/>
                    <a:pt x="13" y="106"/>
                  </a:cubicBezTo>
                  <a:cubicBezTo>
                    <a:pt x="14" y="103"/>
                    <a:pt x="23" y="101"/>
                    <a:pt x="16" y="100"/>
                  </a:cubicBezTo>
                  <a:cubicBezTo>
                    <a:pt x="19" y="96"/>
                    <a:pt x="26" y="96"/>
                    <a:pt x="31" y="94"/>
                  </a:cubicBezTo>
                  <a:cubicBezTo>
                    <a:pt x="28" y="89"/>
                    <a:pt x="40" y="84"/>
                    <a:pt x="31" y="82"/>
                  </a:cubicBezTo>
                  <a:cubicBezTo>
                    <a:pt x="31" y="79"/>
                    <a:pt x="36" y="80"/>
                    <a:pt x="40" y="79"/>
                  </a:cubicBezTo>
                  <a:cubicBezTo>
                    <a:pt x="40" y="74"/>
                    <a:pt x="42" y="72"/>
                    <a:pt x="46" y="71"/>
                  </a:cubicBezTo>
                  <a:cubicBezTo>
                    <a:pt x="40" y="65"/>
                    <a:pt x="47" y="65"/>
                    <a:pt x="46" y="56"/>
                  </a:cubicBezTo>
                  <a:cubicBezTo>
                    <a:pt x="57" y="57"/>
                    <a:pt x="61" y="50"/>
                    <a:pt x="69" y="47"/>
                  </a:cubicBezTo>
                  <a:cubicBezTo>
                    <a:pt x="72" y="48"/>
                    <a:pt x="70" y="42"/>
                    <a:pt x="72" y="41"/>
                  </a:cubicBezTo>
                  <a:cubicBezTo>
                    <a:pt x="74" y="40"/>
                    <a:pt x="76" y="44"/>
                    <a:pt x="75" y="44"/>
                  </a:cubicBezTo>
                  <a:cubicBezTo>
                    <a:pt x="76" y="43"/>
                    <a:pt x="79" y="40"/>
                    <a:pt x="81" y="38"/>
                  </a:cubicBezTo>
                  <a:cubicBezTo>
                    <a:pt x="82" y="37"/>
                    <a:pt x="84" y="36"/>
                    <a:pt x="84" y="33"/>
                  </a:cubicBezTo>
                  <a:cubicBezTo>
                    <a:pt x="89" y="33"/>
                    <a:pt x="94" y="33"/>
                    <a:pt x="98" y="30"/>
                  </a:cubicBezTo>
                  <a:cubicBezTo>
                    <a:pt x="102" y="27"/>
                    <a:pt x="106" y="28"/>
                    <a:pt x="116" y="27"/>
                  </a:cubicBezTo>
                  <a:cubicBezTo>
                    <a:pt x="119" y="26"/>
                    <a:pt x="117" y="24"/>
                    <a:pt x="119" y="24"/>
                  </a:cubicBezTo>
                  <a:cubicBezTo>
                    <a:pt x="122" y="22"/>
                    <a:pt x="124" y="27"/>
                    <a:pt x="125" y="27"/>
                  </a:cubicBezTo>
                  <a:cubicBezTo>
                    <a:pt x="129" y="26"/>
                    <a:pt x="122" y="21"/>
                    <a:pt x="128" y="21"/>
                  </a:cubicBezTo>
                  <a:cubicBezTo>
                    <a:pt x="128" y="21"/>
                    <a:pt x="130" y="21"/>
                    <a:pt x="130" y="21"/>
                  </a:cubicBezTo>
                  <a:cubicBezTo>
                    <a:pt x="134" y="20"/>
                    <a:pt x="142" y="20"/>
                    <a:pt x="151" y="18"/>
                  </a:cubicBezTo>
                  <a:cubicBezTo>
                    <a:pt x="156" y="17"/>
                    <a:pt x="154" y="18"/>
                    <a:pt x="157" y="15"/>
                  </a:cubicBezTo>
                  <a:cubicBezTo>
                    <a:pt x="157" y="15"/>
                    <a:pt x="160" y="12"/>
                    <a:pt x="160" y="12"/>
                  </a:cubicBezTo>
                  <a:cubicBezTo>
                    <a:pt x="168" y="8"/>
                    <a:pt x="172" y="18"/>
                    <a:pt x="171" y="3"/>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59" name="Freeform 89"/>
            <p:cNvSpPr>
              <a:spLocks noChangeArrowheads="1"/>
            </p:cNvSpPr>
            <p:nvPr/>
          </p:nvSpPr>
          <p:spPr bwMode="auto">
            <a:xfrm>
              <a:off x="3689051" y="2539522"/>
              <a:ext cx="37151" cy="15003"/>
            </a:xfrm>
            <a:custGeom>
              <a:avLst/>
              <a:gdLst>
                <a:gd name="T0" fmla="*/ 16 w 22"/>
                <a:gd name="T1" fmla="*/ 1 h 9"/>
                <a:gd name="T2" fmla="*/ 22 w 22"/>
                <a:gd name="T3" fmla="*/ 1 h 9"/>
                <a:gd name="T4" fmla="*/ 16 w 22"/>
                <a:gd name="T5" fmla="*/ 1 h 9"/>
              </a:gdLst>
              <a:ahLst/>
              <a:cxnLst>
                <a:cxn ang="0">
                  <a:pos x="T0" y="T1"/>
                </a:cxn>
                <a:cxn ang="0">
                  <a:pos x="T2" y="T3"/>
                </a:cxn>
                <a:cxn ang="0">
                  <a:pos x="T4" y="T5"/>
                </a:cxn>
              </a:cxnLst>
              <a:rect l="0" t="0" r="r" b="b"/>
              <a:pathLst>
                <a:path w="22" h="9">
                  <a:moveTo>
                    <a:pt x="16" y="1"/>
                  </a:moveTo>
                  <a:cubicBezTo>
                    <a:pt x="18" y="1"/>
                    <a:pt x="20" y="1"/>
                    <a:pt x="22" y="1"/>
                  </a:cubicBezTo>
                  <a:cubicBezTo>
                    <a:pt x="22" y="9"/>
                    <a:pt x="0" y="0"/>
                    <a:pt x="16" y="1"/>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60" name="Freeform 90"/>
            <p:cNvSpPr>
              <a:spLocks noChangeArrowheads="1"/>
            </p:cNvSpPr>
            <p:nvPr/>
          </p:nvSpPr>
          <p:spPr bwMode="auto">
            <a:xfrm>
              <a:off x="8499377" y="2559526"/>
              <a:ext cx="110024" cy="82875"/>
            </a:xfrm>
            <a:custGeom>
              <a:avLst/>
              <a:gdLst>
                <a:gd name="T0" fmla="*/ 18 w 65"/>
                <a:gd name="T1" fmla="*/ 1 h 49"/>
                <a:gd name="T2" fmla="*/ 21 w 65"/>
                <a:gd name="T3" fmla="*/ 4 h 49"/>
                <a:gd name="T4" fmla="*/ 38 w 65"/>
                <a:gd name="T5" fmla="*/ 13 h 49"/>
                <a:gd name="T6" fmla="*/ 47 w 65"/>
                <a:gd name="T7" fmla="*/ 7 h 49"/>
                <a:gd name="T8" fmla="*/ 65 w 65"/>
                <a:gd name="T9" fmla="*/ 10 h 49"/>
                <a:gd name="T10" fmla="*/ 59 w 65"/>
                <a:gd name="T11" fmla="*/ 24 h 49"/>
                <a:gd name="T12" fmla="*/ 35 w 65"/>
                <a:gd name="T13" fmla="*/ 30 h 49"/>
                <a:gd name="T14" fmla="*/ 35 w 65"/>
                <a:gd name="T15" fmla="*/ 33 h 49"/>
                <a:gd name="T16" fmla="*/ 30 w 65"/>
                <a:gd name="T17" fmla="*/ 39 h 49"/>
                <a:gd name="T18" fmla="*/ 21 w 65"/>
                <a:gd name="T19" fmla="*/ 42 h 49"/>
                <a:gd name="T20" fmla="*/ 9 w 65"/>
                <a:gd name="T21" fmla="*/ 36 h 49"/>
                <a:gd name="T22" fmla="*/ 0 w 65"/>
                <a:gd name="T23" fmla="*/ 13 h 49"/>
                <a:gd name="T24" fmla="*/ 18 w 65"/>
                <a:gd name="T25"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49">
                  <a:moveTo>
                    <a:pt x="18" y="1"/>
                  </a:moveTo>
                  <a:cubicBezTo>
                    <a:pt x="20" y="0"/>
                    <a:pt x="21" y="2"/>
                    <a:pt x="21" y="4"/>
                  </a:cubicBezTo>
                  <a:cubicBezTo>
                    <a:pt x="23" y="10"/>
                    <a:pt x="34" y="9"/>
                    <a:pt x="38" y="13"/>
                  </a:cubicBezTo>
                  <a:cubicBezTo>
                    <a:pt x="44" y="15"/>
                    <a:pt x="45" y="7"/>
                    <a:pt x="47" y="7"/>
                  </a:cubicBezTo>
                  <a:cubicBezTo>
                    <a:pt x="51" y="6"/>
                    <a:pt x="55" y="13"/>
                    <a:pt x="65" y="10"/>
                  </a:cubicBezTo>
                  <a:cubicBezTo>
                    <a:pt x="62" y="12"/>
                    <a:pt x="49" y="19"/>
                    <a:pt x="59" y="24"/>
                  </a:cubicBezTo>
                  <a:cubicBezTo>
                    <a:pt x="56" y="31"/>
                    <a:pt x="45" y="30"/>
                    <a:pt x="35" y="30"/>
                  </a:cubicBezTo>
                  <a:cubicBezTo>
                    <a:pt x="32" y="31"/>
                    <a:pt x="34" y="33"/>
                    <a:pt x="35" y="33"/>
                  </a:cubicBezTo>
                  <a:cubicBezTo>
                    <a:pt x="38" y="39"/>
                    <a:pt x="19" y="35"/>
                    <a:pt x="30" y="39"/>
                  </a:cubicBezTo>
                  <a:cubicBezTo>
                    <a:pt x="29" y="49"/>
                    <a:pt x="20" y="33"/>
                    <a:pt x="21" y="42"/>
                  </a:cubicBezTo>
                  <a:cubicBezTo>
                    <a:pt x="16" y="41"/>
                    <a:pt x="18" y="33"/>
                    <a:pt x="9" y="36"/>
                  </a:cubicBezTo>
                  <a:cubicBezTo>
                    <a:pt x="7" y="27"/>
                    <a:pt x="8" y="15"/>
                    <a:pt x="0" y="13"/>
                  </a:cubicBezTo>
                  <a:cubicBezTo>
                    <a:pt x="3" y="6"/>
                    <a:pt x="20" y="13"/>
                    <a:pt x="18" y="1"/>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61" name="Freeform 91"/>
            <p:cNvSpPr>
              <a:spLocks noChangeArrowheads="1"/>
            </p:cNvSpPr>
            <p:nvPr/>
          </p:nvSpPr>
          <p:spPr bwMode="auto">
            <a:xfrm>
              <a:off x="3331116" y="2571671"/>
              <a:ext cx="28578" cy="18575"/>
            </a:xfrm>
            <a:custGeom>
              <a:avLst/>
              <a:gdLst>
                <a:gd name="T0" fmla="*/ 8 w 17"/>
                <a:gd name="T1" fmla="*/ 0 h 11"/>
                <a:gd name="T2" fmla="*/ 11 w 17"/>
                <a:gd name="T3" fmla="*/ 11 h 11"/>
                <a:gd name="T4" fmla="*/ 0 w 17"/>
                <a:gd name="T5" fmla="*/ 9 h 11"/>
                <a:gd name="T6" fmla="*/ 8 w 17"/>
                <a:gd name="T7" fmla="*/ 0 h 11"/>
              </a:gdLst>
              <a:ahLst/>
              <a:cxnLst>
                <a:cxn ang="0">
                  <a:pos x="T0" y="T1"/>
                </a:cxn>
                <a:cxn ang="0">
                  <a:pos x="T2" y="T3"/>
                </a:cxn>
                <a:cxn ang="0">
                  <a:pos x="T4" y="T5"/>
                </a:cxn>
                <a:cxn ang="0">
                  <a:pos x="T6" y="T7"/>
                </a:cxn>
              </a:cxnLst>
              <a:rect l="0" t="0" r="r" b="b"/>
              <a:pathLst>
                <a:path w="17" h="11">
                  <a:moveTo>
                    <a:pt x="8" y="0"/>
                  </a:moveTo>
                  <a:cubicBezTo>
                    <a:pt x="17" y="2"/>
                    <a:pt x="12" y="4"/>
                    <a:pt x="11" y="11"/>
                  </a:cubicBezTo>
                  <a:cubicBezTo>
                    <a:pt x="9" y="9"/>
                    <a:pt x="5" y="8"/>
                    <a:pt x="0" y="9"/>
                  </a:cubicBezTo>
                  <a:cubicBezTo>
                    <a:pt x="0" y="3"/>
                    <a:pt x="9" y="6"/>
                    <a:pt x="8" y="0"/>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62" name="Freeform 92"/>
            <p:cNvSpPr>
              <a:spLocks noChangeArrowheads="1"/>
            </p:cNvSpPr>
            <p:nvPr/>
          </p:nvSpPr>
          <p:spPr bwMode="auto">
            <a:xfrm>
              <a:off x="8617259" y="2571671"/>
              <a:ext cx="50725" cy="45724"/>
            </a:xfrm>
            <a:custGeom>
              <a:avLst/>
              <a:gdLst>
                <a:gd name="T0" fmla="*/ 0 w 30"/>
                <a:gd name="T1" fmla="*/ 9 h 27"/>
                <a:gd name="T2" fmla="*/ 30 w 30"/>
                <a:gd name="T3" fmla="*/ 14 h 27"/>
                <a:gd name="T4" fmla="*/ 18 w 30"/>
                <a:gd name="T5" fmla="*/ 26 h 27"/>
                <a:gd name="T6" fmla="*/ 12 w 30"/>
                <a:gd name="T7" fmla="*/ 20 h 27"/>
                <a:gd name="T8" fmla="*/ 6 w 30"/>
                <a:gd name="T9" fmla="*/ 20 h 27"/>
                <a:gd name="T10" fmla="*/ 0 w 30"/>
                <a:gd name="T11" fmla="*/ 9 h 27"/>
              </a:gdLst>
              <a:ahLst/>
              <a:cxnLst>
                <a:cxn ang="0">
                  <a:pos x="T0" y="T1"/>
                </a:cxn>
                <a:cxn ang="0">
                  <a:pos x="T2" y="T3"/>
                </a:cxn>
                <a:cxn ang="0">
                  <a:pos x="T4" y="T5"/>
                </a:cxn>
                <a:cxn ang="0">
                  <a:pos x="T6" y="T7"/>
                </a:cxn>
                <a:cxn ang="0">
                  <a:pos x="T8" y="T9"/>
                </a:cxn>
                <a:cxn ang="0">
                  <a:pos x="T10" y="T11"/>
                </a:cxn>
              </a:cxnLst>
              <a:rect l="0" t="0" r="r" b="b"/>
              <a:pathLst>
                <a:path w="30" h="27">
                  <a:moveTo>
                    <a:pt x="0" y="9"/>
                  </a:moveTo>
                  <a:cubicBezTo>
                    <a:pt x="9" y="0"/>
                    <a:pt x="26" y="9"/>
                    <a:pt x="30" y="14"/>
                  </a:cubicBezTo>
                  <a:cubicBezTo>
                    <a:pt x="29" y="21"/>
                    <a:pt x="16" y="16"/>
                    <a:pt x="18" y="26"/>
                  </a:cubicBezTo>
                  <a:cubicBezTo>
                    <a:pt x="15" y="27"/>
                    <a:pt x="14" y="21"/>
                    <a:pt x="12" y="20"/>
                  </a:cubicBezTo>
                  <a:cubicBezTo>
                    <a:pt x="11" y="20"/>
                    <a:pt x="7" y="21"/>
                    <a:pt x="6" y="20"/>
                  </a:cubicBezTo>
                  <a:cubicBezTo>
                    <a:pt x="3" y="17"/>
                    <a:pt x="7" y="9"/>
                    <a:pt x="0" y="9"/>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63" name="Freeform 93"/>
            <p:cNvSpPr>
              <a:spLocks noChangeArrowheads="1"/>
            </p:cNvSpPr>
            <p:nvPr/>
          </p:nvSpPr>
          <p:spPr bwMode="auto">
            <a:xfrm>
              <a:off x="8681559" y="2586675"/>
              <a:ext cx="76445" cy="39294"/>
            </a:xfrm>
            <a:custGeom>
              <a:avLst/>
              <a:gdLst>
                <a:gd name="T0" fmla="*/ 3 w 45"/>
                <a:gd name="T1" fmla="*/ 2 h 23"/>
                <a:gd name="T2" fmla="*/ 9 w 45"/>
                <a:gd name="T3" fmla="*/ 2 h 23"/>
                <a:gd name="T4" fmla="*/ 24 w 45"/>
                <a:gd name="T5" fmla="*/ 8 h 23"/>
                <a:gd name="T6" fmla="*/ 39 w 45"/>
                <a:gd name="T7" fmla="*/ 14 h 23"/>
                <a:gd name="T8" fmla="*/ 44 w 45"/>
                <a:gd name="T9" fmla="*/ 20 h 23"/>
                <a:gd name="T10" fmla="*/ 9 w 45"/>
                <a:gd name="T11" fmla="*/ 14 h 23"/>
                <a:gd name="T12" fmla="*/ 3 w 45"/>
                <a:gd name="T13" fmla="*/ 2 h 23"/>
              </a:gdLst>
              <a:ahLst/>
              <a:cxnLst>
                <a:cxn ang="0">
                  <a:pos x="T0" y="T1"/>
                </a:cxn>
                <a:cxn ang="0">
                  <a:pos x="T2" y="T3"/>
                </a:cxn>
                <a:cxn ang="0">
                  <a:pos x="T4" y="T5"/>
                </a:cxn>
                <a:cxn ang="0">
                  <a:pos x="T6" y="T7"/>
                </a:cxn>
                <a:cxn ang="0">
                  <a:pos x="T8" y="T9"/>
                </a:cxn>
                <a:cxn ang="0">
                  <a:pos x="T10" y="T11"/>
                </a:cxn>
                <a:cxn ang="0">
                  <a:pos x="T12" y="T13"/>
                </a:cxn>
              </a:cxnLst>
              <a:rect l="0" t="0" r="r" b="b"/>
              <a:pathLst>
                <a:path w="45" h="23">
                  <a:moveTo>
                    <a:pt x="3" y="2"/>
                  </a:moveTo>
                  <a:cubicBezTo>
                    <a:pt x="5" y="2"/>
                    <a:pt x="7" y="2"/>
                    <a:pt x="9" y="2"/>
                  </a:cubicBezTo>
                  <a:cubicBezTo>
                    <a:pt x="18" y="0"/>
                    <a:pt x="18" y="7"/>
                    <a:pt x="24" y="8"/>
                  </a:cubicBezTo>
                  <a:cubicBezTo>
                    <a:pt x="30" y="10"/>
                    <a:pt x="33" y="11"/>
                    <a:pt x="39" y="14"/>
                  </a:cubicBezTo>
                  <a:cubicBezTo>
                    <a:pt x="42" y="16"/>
                    <a:pt x="45" y="14"/>
                    <a:pt x="44" y="20"/>
                  </a:cubicBezTo>
                  <a:cubicBezTo>
                    <a:pt x="28" y="23"/>
                    <a:pt x="22" y="15"/>
                    <a:pt x="9" y="14"/>
                  </a:cubicBezTo>
                  <a:cubicBezTo>
                    <a:pt x="13" y="5"/>
                    <a:pt x="0" y="12"/>
                    <a:pt x="3" y="2"/>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64" name="Freeform 94"/>
            <p:cNvSpPr>
              <a:spLocks noChangeArrowheads="1"/>
            </p:cNvSpPr>
            <p:nvPr/>
          </p:nvSpPr>
          <p:spPr bwMode="auto">
            <a:xfrm>
              <a:off x="3665474" y="2650974"/>
              <a:ext cx="125027" cy="102879"/>
            </a:xfrm>
            <a:custGeom>
              <a:avLst/>
              <a:gdLst>
                <a:gd name="T0" fmla="*/ 24 w 74"/>
                <a:gd name="T1" fmla="*/ 11 h 61"/>
                <a:gd name="T2" fmla="*/ 24 w 74"/>
                <a:gd name="T3" fmla="*/ 8 h 61"/>
                <a:gd name="T4" fmla="*/ 56 w 74"/>
                <a:gd name="T5" fmla="*/ 0 h 61"/>
                <a:gd name="T6" fmla="*/ 62 w 74"/>
                <a:gd name="T7" fmla="*/ 11 h 61"/>
                <a:gd name="T8" fmla="*/ 56 w 74"/>
                <a:gd name="T9" fmla="*/ 20 h 61"/>
                <a:gd name="T10" fmla="*/ 71 w 74"/>
                <a:gd name="T11" fmla="*/ 23 h 61"/>
                <a:gd name="T12" fmla="*/ 74 w 74"/>
                <a:gd name="T13" fmla="*/ 46 h 61"/>
                <a:gd name="T14" fmla="*/ 65 w 74"/>
                <a:gd name="T15" fmla="*/ 46 h 61"/>
                <a:gd name="T16" fmla="*/ 65 w 74"/>
                <a:gd name="T17" fmla="*/ 52 h 61"/>
                <a:gd name="T18" fmla="*/ 56 w 74"/>
                <a:gd name="T19" fmla="*/ 52 h 61"/>
                <a:gd name="T20" fmla="*/ 48 w 74"/>
                <a:gd name="T21" fmla="*/ 58 h 61"/>
                <a:gd name="T22" fmla="*/ 39 w 74"/>
                <a:gd name="T23" fmla="*/ 49 h 61"/>
                <a:gd name="T24" fmla="*/ 30 w 74"/>
                <a:gd name="T25" fmla="*/ 41 h 61"/>
                <a:gd name="T26" fmla="*/ 24 w 74"/>
                <a:gd name="T27" fmla="*/ 35 h 61"/>
                <a:gd name="T28" fmla="*/ 9 w 74"/>
                <a:gd name="T29" fmla="*/ 32 h 61"/>
                <a:gd name="T30" fmla="*/ 1 w 74"/>
                <a:gd name="T31" fmla="*/ 26 h 61"/>
                <a:gd name="T32" fmla="*/ 30 w 74"/>
                <a:gd name="T33" fmla="*/ 29 h 61"/>
                <a:gd name="T34" fmla="*/ 33 w 74"/>
                <a:gd name="T35" fmla="*/ 17 h 61"/>
                <a:gd name="T36" fmla="*/ 21 w 74"/>
                <a:gd name="T37" fmla="*/ 8 h 61"/>
                <a:gd name="T38" fmla="*/ 24 w 74"/>
                <a:gd name="T39" fmla="*/ 1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61">
                  <a:moveTo>
                    <a:pt x="24" y="11"/>
                  </a:moveTo>
                  <a:cubicBezTo>
                    <a:pt x="27" y="11"/>
                    <a:pt x="26" y="8"/>
                    <a:pt x="24" y="8"/>
                  </a:cubicBezTo>
                  <a:cubicBezTo>
                    <a:pt x="31" y="1"/>
                    <a:pt x="52" y="9"/>
                    <a:pt x="56" y="0"/>
                  </a:cubicBezTo>
                  <a:cubicBezTo>
                    <a:pt x="60" y="2"/>
                    <a:pt x="62" y="6"/>
                    <a:pt x="62" y="11"/>
                  </a:cubicBezTo>
                  <a:cubicBezTo>
                    <a:pt x="64" y="18"/>
                    <a:pt x="57" y="15"/>
                    <a:pt x="56" y="20"/>
                  </a:cubicBezTo>
                  <a:cubicBezTo>
                    <a:pt x="58" y="29"/>
                    <a:pt x="64" y="24"/>
                    <a:pt x="71" y="23"/>
                  </a:cubicBezTo>
                  <a:cubicBezTo>
                    <a:pt x="74" y="34"/>
                    <a:pt x="72" y="34"/>
                    <a:pt x="74" y="46"/>
                  </a:cubicBezTo>
                  <a:cubicBezTo>
                    <a:pt x="72" y="48"/>
                    <a:pt x="66" y="45"/>
                    <a:pt x="65" y="46"/>
                  </a:cubicBezTo>
                  <a:cubicBezTo>
                    <a:pt x="64" y="47"/>
                    <a:pt x="66" y="52"/>
                    <a:pt x="65" y="52"/>
                  </a:cubicBezTo>
                  <a:cubicBezTo>
                    <a:pt x="63" y="53"/>
                    <a:pt x="59" y="52"/>
                    <a:pt x="56" y="52"/>
                  </a:cubicBezTo>
                  <a:cubicBezTo>
                    <a:pt x="52" y="53"/>
                    <a:pt x="52" y="58"/>
                    <a:pt x="48" y="58"/>
                  </a:cubicBezTo>
                  <a:cubicBezTo>
                    <a:pt x="41" y="61"/>
                    <a:pt x="41" y="52"/>
                    <a:pt x="39" y="49"/>
                  </a:cubicBezTo>
                  <a:cubicBezTo>
                    <a:pt x="36" y="47"/>
                    <a:pt x="27" y="47"/>
                    <a:pt x="30" y="41"/>
                  </a:cubicBezTo>
                  <a:cubicBezTo>
                    <a:pt x="25" y="42"/>
                    <a:pt x="24" y="38"/>
                    <a:pt x="24" y="35"/>
                  </a:cubicBezTo>
                  <a:cubicBezTo>
                    <a:pt x="19" y="36"/>
                    <a:pt x="15" y="34"/>
                    <a:pt x="9" y="32"/>
                  </a:cubicBezTo>
                  <a:cubicBezTo>
                    <a:pt x="5" y="30"/>
                    <a:pt x="0" y="33"/>
                    <a:pt x="1" y="26"/>
                  </a:cubicBezTo>
                  <a:cubicBezTo>
                    <a:pt x="13" y="24"/>
                    <a:pt x="17" y="31"/>
                    <a:pt x="30" y="29"/>
                  </a:cubicBezTo>
                  <a:cubicBezTo>
                    <a:pt x="34" y="28"/>
                    <a:pt x="32" y="22"/>
                    <a:pt x="33" y="17"/>
                  </a:cubicBezTo>
                  <a:cubicBezTo>
                    <a:pt x="34" y="9"/>
                    <a:pt x="16" y="20"/>
                    <a:pt x="21" y="8"/>
                  </a:cubicBezTo>
                  <a:cubicBezTo>
                    <a:pt x="24" y="8"/>
                    <a:pt x="24" y="10"/>
                    <a:pt x="24" y="11"/>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65" name="Freeform 95"/>
            <p:cNvSpPr>
              <a:spLocks noChangeArrowheads="1"/>
            </p:cNvSpPr>
            <p:nvPr/>
          </p:nvSpPr>
          <p:spPr bwMode="auto">
            <a:xfrm>
              <a:off x="4111285" y="2659548"/>
              <a:ext cx="74302" cy="35722"/>
            </a:xfrm>
            <a:custGeom>
              <a:avLst/>
              <a:gdLst>
                <a:gd name="T0" fmla="*/ 0 w 44"/>
                <a:gd name="T1" fmla="*/ 3 h 21"/>
                <a:gd name="T2" fmla="*/ 12 w 44"/>
                <a:gd name="T3" fmla="*/ 0 h 21"/>
                <a:gd name="T4" fmla="*/ 44 w 44"/>
                <a:gd name="T5" fmla="*/ 9 h 21"/>
                <a:gd name="T6" fmla="*/ 41 w 44"/>
                <a:gd name="T7" fmla="*/ 21 h 21"/>
                <a:gd name="T8" fmla="*/ 9 w 44"/>
                <a:gd name="T9" fmla="*/ 9 h 21"/>
                <a:gd name="T10" fmla="*/ 0 w 44"/>
                <a:gd name="T11" fmla="*/ 3 h 21"/>
              </a:gdLst>
              <a:ahLst/>
              <a:cxnLst>
                <a:cxn ang="0">
                  <a:pos x="T0" y="T1"/>
                </a:cxn>
                <a:cxn ang="0">
                  <a:pos x="T2" y="T3"/>
                </a:cxn>
                <a:cxn ang="0">
                  <a:pos x="T4" y="T5"/>
                </a:cxn>
                <a:cxn ang="0">
                  <a:pos x="T6" y="T7"/>
                </a:cxn>
                <a:cxn ang="0">
                  <a:pos x="T8" y="T9"/>
                </a:cxn>
                <a:cxn ang="0">
                  <a:pos x="T10" y="T11"/>
                </a:cxn>
              </a:cxnLst>
              <a:rect l="0" t="0" r="r" b="b"/>
              <a:pathLst>
                <a:path w="44" h="21">
                  <a:moveTo>
                    <a:pt x="0" y="3"/>
                  </a:moveTo>
                  <a:cubicBezTo>
                    <a:pt x="1" y="0"/>
                    <a:pt x="8" y="0"/>
                    <a:pt x="12" y="0"/>
                  </a:cubicBezTo>
                  <a:cubicBezTo>
                    <a:pt x="22" y="1"/>
                    <a:pt x="35" y="8"/>
                    <a:pt x="44" y="9"/>
                  </a:cubicBezTo>
                  <a:cubicBezTo>
                    <a:pt x="44" y="14"/>
                    <a:pt x="40" y="15"/>
                    <a:pt x="41" y="21"/>
                  </a:cubicBezTo>
                  <a:cubicBezTo>
                    <a:pt x="25" y="20"/>
                    <a:pt x="19" y="18"/>
                    <a:pt x="9" y="9"/>
                  </a:cubicBezTo>
                  <a:cubicBezTo>
                    <a:pt x="6" y="7"/>
                    <a:pt x="6" y="2"/>
                    <a:pt x="0" y="3"/>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66" name="Freeform 96"/>
            <p:cNvSpPr>
              <a:spLocks noChangeArrowheads="1"/>
            </p:cNvSpPr>
            <p:nvPr/>
          </p:nvSpPr>
          <p:spPr bwMode="auto">
            <a:xfrm>
              <a:off x="8568677" y="2659548"/>
              <a:ext cx="48582" cy="20004"/>
            </a:xfrm>
            <a:custGeom>
              <a:avLst/>
              <a:gdLst>
                <a:gd name="T0" fmla="*/ 29 w 29"/>
                <a:gd name="T1" fmla="*/ 9 h 12"/>
                <a:gd name="T2" fmla="*/ 0 w 29"/>
                <a:gd name="T3" fmla="*/ 6 h 12"/>
                <a:gd name="T4" fmla="*/ 9 w 29"/>
                <a:gd name="T5" fmla="*/ 0 h 12"/>
                <a:gd name="T6" fmla="*/ 29 w 29"/>
                <a:gd name="T7" fmla="*/ 9 h 12"/>
              </a:gdLst>
              <a:ahLst/>
              <a:cxnLst>
                <a:cxn ang="0">
                  <a:pos x="T0" y="T1"/>
                </a:cxn>
                <a:cxn ang="0">
                  <a:pos x="T2" y="T3"/>
                </a:cxn>
                <a:cxn ang="0">
                  <a:pos x="T4" y="T5"/>
                </a:cxn>
                <a:cxn ang="0">
                  <a:pos x="T6" y="T7"/>
                </a:cxn>
              </a:cxnLst>
              <a:rect l="0" t="0" r="r" b="b"/>
              <a:pathLst>
                <a:path w="29" h="12">
                  <a:moveTo>
                    <a:pt x="29" y="9"/>
                  </a:moveTo>
                  <a:cubicBezTo>
                    <a:pt x="25" y="12"/>
                    <a:pt x="7" y="10"/>
                    <a:pt x="0" y="6"/>
                  </a:cubicBezTo>
                  <a:cubicBezTo>
                    <a:pt x="1" y="2"/>
                    <a:pt x="9" y="5"/>
                    <a:pt x="9" y="0"/>
                  </a:cubicBezTo>
                  <a:cubicBezTo>
                    <a:pt x="16" y="3"/>
                    <a:pt x="29" y="0"/>
                    <a:pt x="29" y="9"/>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67" name="Freeform 97"/>
            <p:cNvSpPr>
              <a:spLocks noChangeArrowheads="1"/>
            </p:cNvSpPr>
            <p:nvPr/>
          </p:nvSpPr>
          <p:spPr bwMode="auto">
            <a:xfrm>
              <a:off x="4654974" y="2769571"/>
              <a:ext cx="40723" cy="25005"/>
            </a:xfrm>
            <a:custGeom>
              <a:avLst/>
              <a:gdLst>
                <a:gd name="T0" fmla="*/ 23 w 24"/>
                <a:gd name="T1" fmla="*/ 12 h 15"/>
                <a:gd name="T2" fmla="*/ 0 w 24"/>
                <a:gd name="T3" fmla="*/ 6 h 15"/>
                <a:gd name="T4" fmla="*/ 23 w 24"/>
                <a:gd name="T5" fmla="*/ 12 h 15"/>
              </a:gdLst>
              <a:ahLst/>
              <a:cxnLst>
                <a:cxn ang="0">
                  <a:pos x="T0" y="T1"/>
                </a:cxn>
                <a:cxn ang="0">
                  <a:pos x="T2" y="T3"/>
                </a:cxn>
                <a:cxn ang="0">
                  <a:pos x="T4" y="T5"/>
                </a:cxn>
              </a:cxnLst>
              <a:rect l="0" t="0" r="r" b="b"/>
              <a:pathLst>
                <a:path w="24" h="15">
                  <a:moveTo>
                    <a:pt x="23" y="12"/>
                  </a:moveTo>
                  <a:cubicBezTo>
                    <a:pt x="10" y="15"/>
                    <a:pt x="12" y="4"/>
                    <a:pt x="0" y="6"/>
                  </a:cubicBezTo>
                  <a:cubicBezTo>
                    <a:pt x="5" y="0"/>
                    <a:pt x="24" y="3"/>
                    <a:pt x="23" y="12"/>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68" name="Freeform 98"/>
            <p:cNvSpPr>
              <a:spLocks noChangeArrowheads="1"/>
            </p:cNvSpPr>
            <p:nvPr/>
          </p:nvSpPr>
          <p:spPr bwMode="auto">
            <a:xfrm>
              <a:off x="4627825" y="2796006"/>
              <a:ext cx="57155" cy="30721"/>
            </a:xfrm>
            <a:custGeom>
              <a:avLst/>
              <a:gdLst>
                <a:gd name="T0" fmla="*/ 34 w 34"/>
                <a:gd name="T1" fmla="*/ 10 h 18"/>
                <a:gd name="T2" fmla="*/ 4 w 34"/>
                <a:gd name="T3" fmla="*/ 10 h 18"/>
                <a:gd name="T4" fmla="*/ 13 w 34"/>
                <a:gd name="T5" fmla="*/ 1 h 18"/>
                <a:gd name="T6" fmla="*/ 34 w 34"/>
                <a:gd name="T7" fmla="*/ 10 h 18"/>
              </a:gdLst>
              <a:ahLst/>
              <a:cxnLst>
                <a:cxn ang="0">
                  <a:pos x="T0" y="T1"/>
                </a:cxn>
                <a:cxn ang="0">
                  <a:pos x="T2" y="T3"/>
                </a:cxn>
                <a:cxn ang="0">
                  <a:pos x="T4" y="T5"/>
                </a:cxn>
                <a:cxn ang="0">
                  <a:pos x="T6" y="T7"/>
                </a:cxn>
              </a:cxnLst>
              <a:rect l="0" t="0" r="r" b="b"/>
              <a:pathLst>
                <a:path w="34" h="18">
                  <a:moveTo>
                    <a:pt x="34" y="10"/>
                  </a:moveTo>
                  <a:cubicBezTo>
                    <a:pt x="30" y="18"/>
                    <a:pt x="8" y="18"/>
                    <a:pt x="4" y="10"/>
                  </a:cubicBezTo>
                  <a:cubicBezTo>
                    <a:pt x="0" y="0"/>
                    <a:pt x="14" y="8"/>
                    <a:pt x="13" y="1"/>
                  </a:cubicBezTo>
                  <a:cubicBezTo>
                    <a:pt x="19" y="6"/>
                    <a:pt x="25" y="9"/>
                    <a:pt x="34" y="10"/>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69" name="Freeform 99"/>
            <p:cNvSpPr>
              <a:spLocks noChangeArrowheads="1"/>
            </p:cNvSpPr>
            <p:nvPr/>
          </p:nvSpPr>
          <p:spPr bwMode="auto">
            <a:xfrm>
              <a:off x="6704703" y="2818153"/>
              <a:ext cx="35722" cy="30721"/>
            </a:xfrm>
            <a:custGeom>
              <a:avLst/>
              <a:gdLst>
                <a:gd name="T0" fmla="*/ 10 w 21"/>
                <a:gd name="T1" fmla="*/ 0 h 18"/>
                <a:gd name="T2" fmla="*/ 21 w 21"/>
                <a:gd name="T3" fmla="*/ 12 h 18"/>
                <a:gd name="T4" fmla="*/ 7 w 21"/>
                <a:gd name="T5" fmla="*/ 18 h 18"/>
                <a:gd name="T6" fmla="*/ 4 w 21"/>
                <a:gd name="T7" fmla="*/ 3 h 18"/>
                <a:gd name="T8" fmla="*/ 10 w 21"/>
                <a:gd name="T9" fmla="*/ 0 h 18"/>
              </a:gdLst>
              <a:ahLst/>
              <a:cxnLst>
                <a:cxn ang="0">
                  <a:pos x="T0" y="T1"/>
                </a:cxn>
                <a:cxn ang="0">
                  <a:pos x="T2" y="T3"/>
                </a:cxn>
                <a:cxn ang="0">
                  <a:pos x="T4" y="T5"/>
                </a:cxn>
                <a:cxn ang="0">
                  <a:pos x="T6" y="T7"/>
                </a:cxn>
                <a:cxn ang="0">
                  <a:pos x="T8" y="T9"/>
                </a:cxn>
              </a:cxnLst>
              <a:rect l="0" t="0" r="r" b="b"/>
              <a:pathLst>
                <a:path w="21" h="18">
                  <a:moveTo>
                    <a:pt x="10" y="0"/>
                  </a:moveTo>
                  <a:cubicBezTo>
                    <a:pt x="17" y="0"/>
                    <a:pt x="21" y="4"/>
                    <a:pt x="21" y="12"/>
                  </a:cubicBezTo>
                  <a:cubicBezTo>
                    <a:pt x="14" y="11"/>
                    <a:pt x="7" y="11"/>
                    <a:pt x="7" y="18"/>
                  </a:cubicBezTo>
                  <a:cubicBezTo>
                    <a:pt x="0" y="18"/>
                    <a:pt x="5" y="7"/>
                    <a:pt x="4" y="3"/>
                  </a:cubicBezTo>
                  <a:cubicBezTo>
                    <a:pt x="7" y="4"/>
                    <a:pt x="9" y="2"/>
                    <a:pt x="10" y="0"/>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0" name="Freeform 100"/>
            <p:cNvSpPr>
              <a:spLocks noChangeArrowheads="1"/>
            </p:cNvSpPr>
            <p:nvPr/>
          </p:nvSpPr>
          <p:spPr bwMode="auto">
            <a:xfrm>
              <a:off x="3552593" y="2836729"/>
              <a:ext cx="35008" cy="25720"/>
            </a:xfrm>
            <a:custGeom>
              <a:avLst/>
              <a:gdLst>
                <a:gd name="T0" fmla="*/ 21 w 21"/>
                <a:gd name="T1" fmla="*/ 13 h 15"/>
                <a:gd name="T2" fmla="*/ 0 w 21"/>
                <a:gd name="T3" fmla="*/ 15 h 15"/>
                <a:gd name="T4" fmla="*/ 21 w 21"/>
                <a:gd name="T5" fmla="*/ 13 h 15"/>
              </a:gdLst>
              <a:ahLst/>
              <a:cxnLst>
                <a:cxn ang="0">
                  <a:pos x="T0" y="T1"/>
                </a:cxn>
                <a:cxn ang="0">
                  <a:pos x="T2" y="T3"/>
                </a:cxn>
                <a:cxn ang="0">
                  <a:pos x="T4" y="T5"/>
                </a:cxn>
              </a:cxnLst>
              <a:rect l="0" t="0" r="r" b="b"/>
              <a:pathLst>
                <a:path w="21" h="15">
                  <a:moveTo>
                    <a:pt x="21" y="13"/>
                  </a:moveTo>
                  <a:cubicBezTo>
                    <a:pt x="11" y="11"/>
                    <a:pt x="7" y="15"/>
                    <a:pt x="0" y="15"/>
                  </a:cubicBezTo>
                  <a:cubicBezTo>
                    <a:pt x="1" y="10"/>
                    <a:pt x="21" y="0"/>
                    <a:pt x="21" y="13"/>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1" name="Freeform 101"/>
            <p:cNvSpPr>
              <a:spLocks noChangeArrowheads="1"/>
            </p:cNvSpPr>
            <p:nvPr/>
          </p:nvSpPr>
          <p:spPr bwMode="auto">
            <a:xfrm>
              <a:off x="4173441" y="2857448"/>
              <a:ext cx="62871" cy="38580"/>
            </a:xfrm>
            <a:custGeom>
              <a:avLst/>
              <a:gdLst>
                <a:gd name="T0" fmla="*/ 30 w 37"/>
                <a:gd name="T1" fmla="*/ 3 h 23"/>
                <a:gd name="T2" fmla="*/ 33 w 37"/>
                <a:gd name="T3" fmla="*/ 21 h 23"/>
                <a:gd name="T4" fmla="*/ 4 w 37"/>
                <a:gd name="T5" fmla="*/ 15 h 23"/>
                <a:gd name="T6" fmla="*/ 10 w 37"/>
                <a:gd name="T7" fmla="*/ 3 h 23"/>
                <a:gd name="T8" fmla="*/ 30 w 37"/>
                <a:gd name="T9" fmla="*/ 3 h 23"/>
              </a:gdLst>
              <a:ahLst/>
              <a:cxnLst>
                <a:cxn ang="0">
                  <a:pos x="T0" y="T1"/>
                </a:cxn>
                <a:cxn ang="0">
                  <a:pos x="T2" y="T3"/>
                </a:cxn>
                <a:cxn ang="0">
                  <a:pos x="T4" y="T5"/>
                </a:cxn>
                <a:cxn ang="0">
                  <a:pos x="T6" y="T7"/>
                </a:cxn>
                <a:cxn ang="0">
                  <a:pos x="T8" y="T9"/>
                </a:cxn>
              </a:cxnLst>
              <a:rect l="0" t="0" r="r" b="b"/>
              <a:pathLst>
                <a:path w="37" h="23">
                  <a:moveTo>
                    <a:pt x="30" y="3"/>
                  </a:moveTo>
                  <a:cubicBezTo>
                    <a:pt x="34" y="7"/>
                    <a:pt x="37" y="18"/>
                    <a:pt x="33" y="21"/>
                  </a:cubicBezTo>
                  <a:cubicBezTo>
                    <a:pt x="22" y="21"/>
                    <a:pt x="8" y="23"/>
                    <a:pt x="4" y="15"/>
                  </a:cubicBezTo>
                  <a:cubicBezTo>
                    <a:pt x="0" y="6"/>
                    <a:pt x="14" y="13"/>
                    <a:pt x="10" y="3"/>
                  </a:cubicBezTo>
                  <a:cubicBezTo>
                    <a:pt x="18" y="0"/>
                    <a:pt x="30" y="8"/>
                    <a:pt x="30" y="3"/>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2" name="Freeform 102"/>
            <p:cNvSpPr>
              <a:spLocks noChangeArrowheads="1"/>
            </p:cNvSpPr>
            <p:nvPr/>
          </p:nvSpPr>
          <p:spPr bwMode="auto">
            <a:xfrm>
              <a:off x="4152008" y="2961756"/>
              <a:ext cx="74302" cy="34293"/>
            </a:xfrm>
            <a:custGeom>
              <a:avLst/>
              <a:gdLst>
                <a:gd name="T0" fmla="*/ 40 w 44"/>
                <a:gd name="T1" fmla="*/ 9 h 20"/>
                <a:gd name="T2" fmla="*/ 29 w 44"/>
                <a:gd name="T3" fmla="*/ 15 h 20"/>
                <a:gd name="T4" fmla="*/ 17 w 44"/>
                <a:gd name="T5" fmla="*/ 18 h 20"/>
                <a:gd name="T6" fmla="*/ 5 w 44"/>
                <a:gd name="T7" fmla="*/ 15 h 20"/>
                <a:gd name="T8" fmla="*/ 8 w 44"/>
                <a:gd name="T9" fmla="*/ 6 h 20"/>
                <a:gd name="T10" fmla="*/ 17 w 44"/>
                <a:gd name="T11" fmla="*/ 0 h 20"/>
                <a:gd name="T12" fmla="*/ 40 w 44"/>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44" h="20">
                  <a:moveTo>
                    <a:pt x="40" y="9"/>
                  </a:moveTo>
                  <a:cubicBezTo>
                    <a:pt x="44" y="18"/>
                    <a:pt x="33" y="14"/>
                    <a:pt x="29" y="15"/>
                  </a:cubicBezTo>
                  <a:cubicBezTo>
                    <a:pt x="28" y="15"/>
                    <a:pt x="19" y="20"/>
                    <a:pt x="17" y="18"/>
                  </a:cubicBezTo>
                  <a:cubicBezTo>
                    <a:pt x="15" y="15"/>
                    <a:pt x="9" y="17"/>
                    <a:pt x="5" y="15"/>
                  </a:cubicBezTo>
                  <a:cubicBezTo>
                    <a:pt x="0" y="7"/>
                    <a:pt x="18" y="9"/>
                    <a:pt x="8" y="6"/>
                  </a:cubicBezTo>
                  <a:cubicBezTo>
                    <a:pt x="9" y="2"/>
                    <a:pt x="17" y="5"/>
                    <a:pt x="17" y="0"/>
                  </a:cubicBezTo>
                  <a:cubicBezTo>
                    <a:pt x="25" y="3"/>
                    <a:pt x="35" y="4"/>
                    <a:pt x="40" y="9"/>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3" name="Freeform 103"/>
            <p:cNvSpPr>
              <a:spLocks noChangeArrowheads="1"/>
            </p:cNvSpPr>
            <p:nvPr/>
          </p:nvSpPr>
          <p:spPr bwMode="auto">
            <a:xfrm>
              <a:off x="4153437" y="3016053"/>
              <a:ext cx="35722" cy="15003"/>
            </a:xfrm>
            <a:custGeom>
              <a:avLst/>
              <a:gdLst>
                <a:gd name="T0" fmla="*/ 16 w 21"/>
                <a:gd name="T1" fmla="*/ 9 h 9"/>
                <a:gd name="T2" fmla="*/ 4 w 21"/>
                <a:gd name="T3" fmla="*/ 9 h 9"/>
                <a:gd name="T4" fmla="*/ 16 w 21"/>
                <a:gd name="T5" fmla="*/ 9 h 9"/>
              </a:gdLst>
              <a:ahLst/>
              <a:cxnLst>
                <a:cxn ang="0">
                  <a:pos x="T0" y="T1"/>
                </a:cxn>
                <a:cxn ang="0">
                  <a:pos x="T2" y="T3"/>
                </a:cxn>
                <a:cxn ang="0">
                  <a:pos x="T4" y="T5"/>
                </a:cxn>
              </a:cxnLst>
              <a:rect l="0" t="0" r="r" b="b"/>
              <a:pathLst>
                <a:path w="21" h="9">
                  <a:moveTo>
                    <a:pt x="16" y="9"/>
                  </a:moveTo>
                  <a:cubicBezTo>
                    <a:pt x="10" y="4"/>
                    <a:pt x="12" y="9"/>
                    <a:pt x="4" y="9"/>
                  </a:cubicBezTo>
                  <a:cubicBezTo>
                    <a:pt x="0" y="0"/>
                    <a:pt x="21" y="0"/>
                    <a:pt x="16" y="9"/>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4" name="Freeform 104"/>
            <p:cNvSpPr>
              <a:spLocks noChangeArrowheads="1"/>
            </p:cNvSpPr>
            <p:nvPr/>
          </p:nvSpPr>
          <p:spPr bwMode="auto">
            <a:xfrm>
              <a:off x="4041984" y="3038201"/>
              <a:ext cx="40723" cy="23577"/>
            </a:xfrm>
            <a:custGeom>
              <a:avLst/>
              <a:gdLst>
                <a:gd name="T0" fmla="*/ 21 w 24"/>
                <a:gd name="T1" fmla="*/ 2 h 14"/>
                <a:gd name="T2" fmla="*/ 24 w 24"/>
                <a:gd name="T3" fmla="*/ 8 h 14"/>
                <a:gd name="T4" fmla="*/ 12 w 24"/>
                <a:gd name="T5" fmla="*/ 11 h 14"/>
                <a:gd name="T6" fmla="*/ 0 w 24"/>
                <a:gd name="T7" fmla="*/ 11 h 14"/>
                <a:gd name="T8" fmla="*/ 21 w 24"/>
                <a:gd name="T9" fmla="*/ 2 h 14"/>
              </a:gdLst>
              <a:ahLst/>
              <a:cxnLst>
                <a:cxn ang="0">
                  <a:pos x="T0" y="T1"/>
                </a:cxn>
                <a:cxn ang="0">
                  <a:pos x="T2" y="T3"/>
                </a:cxn>
                <a:cxn ang="0">
                  <a:pos x="T4" y="T5"/>
                </a:cxn>
                <a:cxn ang="0">
                  <a:pos x="T6" y="T7"/>
                </a:cxn>
                <a:cxn ang="0">
                  <a:pos x="T8" y="T9"/>
                </a:cxn>
              </a:cxnLst>
              <a:rect l="0" t="0" r="r" b="b"/>
              <a:pathLst>
                <a:path w="24" h="14">
                  <a:moveTo>
                    <a:pt x="21" y="2"/>
                  </a:moveTo>
                  <a:cubicBezTo>
                    <a:pt x="20" y="5"/>
                    <a:pt x="21" y="7"/>
                    <a:pt x="24" y="8"/>
                  </a:cubicBezTo>
                  <a:cubicBezTo>
                    <a:pt x="24" y="13"/>
                    <a:pt x="14" y="8"/>
                    <a:pt x="12" y="11"/>
                  </a:cubicBezTo>
                  <a:cubicBezTo>
                    <a:pt x="9" y="14"/>
                    <a:pt x="11" y="11"/>
                    <a:pt x="0" y="11"/>
                  </a:cubicBezTo>
                  <a:cubicBezTo>
                    <a:pt x="5" y="6"/>
                    <a:pt x="9" y="0"/>
                    <a:pt x="21" y="2"/>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5" name="Freeform 105"/>
            <p:cNvSpPr>
              <a:spLocks noChangeArrowheads="1"/>
            </p:cNvSpPr>
            <p:nvPr/>
          </p:nvSpPr>
          <p:spPr bwMode="auto">
            <a:xfrm>
              <a:off x="4116286" y="3061778"/>
              <a:ext cx="17147" cy="23577"/>
            </a:xfrm>
            <a:custGeom>
              <a:avLst/>
              <a:gdLst>
                <a:gd name="T0" fmla="*/ 3 w 10"/>
                <a:gd name="T1" fmla="*/ 0 h 14"/>
                <a:gd name="T2" fmla="*/ 9 w 10"/>
                <a:gd name="T3" fmla="*/ 11 h 14"/>
                <a:gd name="T4" fmla="*/ 3 w 10"/>
                <a:gd name="T5" fmla="*/ 0 h 14"/>
              </a:gdLst>
              <a:ahLst/>
              <a:cxnLst>
                <a:cxn ang="0">
                  <a:pos x="T0" y="T1"/>
                </a:cxn>
                <a:cxn ang="0">
                  <a:pos x="T2" y="T3"/>
                </a:cxn>
                <a:cxn ang="0">
                  <a:pos x="T4" y="T5"/>
                </a:cxn>
              </a:cxnLst>
              <a:rect l="0" t="0" r="r" b="b"/>
              <a:pathLst>
                <a:path w="10" h="14">
                  <a:moveTo>
                    <a:pt x="3" y="0"/>
                  </a:moveTo>
                  <a:cubicBezTo>
                    <a:pt x="8" y="0"/>
                    <a:pt x="10" y="5"/>
                    <a:pt x="9" y="11"/>
                  </a:cubicBezTo>
                  <a:cubicBezTo>
                    <a:pt x="0" y="14"/>
                    <a:pt x="4" y="5"/>
                    <a:pt x="3" y="0"/>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6" name="Freeform 106"/>
            <p:cNvSpPr>
              <a:spLocks noChangeArrowheads="1"/>
            </p:cNvSpPr>
            <p:nvPr/>
          </p:nvSpPr>
          <p:spPr bwMode="auto">
            <a:xfrm>
              <a:off x="5530878" y="3267536"/>
              <a:ext cx="87876" cy="105023"/>
            </a:xfrm>
            <a:custGeom>
              <a:avLst/>
              <a:gdLst>
                <a:gd name="T0" fmla="*/ 20 w 52"/>
                <a:gd name="T1" fmla="*/ 0 h 62"/>
                <a:gd name="T2" fmla="*/ 23 w 52"/>
                <a:gd name="T3" fmla="*/ 3 h 62"/>
                <a:gd name="T4" fmla="*/ 43 w 52"/>
                <a:gd name="T5" fmla="*/ 3 h 62"/>
                <a:gd name="T6" fmla="*/ 52 w 52"/>
                <a:gd name="T7" fmla="*/ 9 h 62"/>
                <a:gd name="T8" fmla="*/ 49 w 52"/>
                <a:gd name="T9" fmla="*/ 15 h 62"/>
                <a:gd name="T10" fmla="*/ 43 w 52"/>
                <a:gd name="T11" fmla="*/ 18 h 62"/>
                <a:gd name="T12" fmla="*/ 49 w 52"/>
                <a:gd name="T13" fmla="*/ 33 h 62"/>
                <a:gd name="T14" fmla="*/ 46 w 52"/>
                <a:gd name="T15" fmla="*/ 47 h 62"/>
                <a:gd name="T16" fmla="*/ 31 w 52"/>
                <a:gd name="T17" fmla="*/ 47 h 62"/>
                <a:gd name="T18" fmla="*/ 28 w 52"/>
                <a:gd name="T19" fmla="*/ 56 h 62"/>
                <a:gd name="T20" fmla="*/ 23 w 52"/>
                <a:gd name="T21" fmla="*/ 62 h 62"/>
                <a:gd name="T22" fmla="*/ 5 w 52"/>
                <a:gd name="T23" fmla="*/ 62 h 62"/>
                <a:gd name="T24" fmla="*/ 11 w 52"/>
                <a:gd name="T25" fmla="*/ 44 h 62"/>
                <a:gd name="T26" fmla="*/ 11 w 52"/>
                <a:gd name="T27" fmla="*/ 33 h 62"/>
                <a:gd name="T28" fmla="*/ 5 w 52"/>
                <a:gd name="T29" fmla="*/ 18 h 62"/>
                <a:gd name="T30" fmla="*/ 17 w 52"/>
                <a:gd name="T31" fmla="*/ 21 h 62"/>
                <a:gd name="T32" fmla="*/ 20 w 52"/>
                <a:gd name="T3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2">
                  <a:moveTo>
                    <a:pt x="20" y="0"/>
                  </a:moveTo>
                  <a:cubicBezTo>
                    <a:pt x="22" y="0"/>
                    <a:pt x="22" y="2"/>
                    <a:pt x="23" y="3"/>
                  </a:cubicBezTo>
                  <a:cubicBezTo>
                    <a:pt x="23" y="8"/>
                    <a:pt x="35" y="0"/>
                    <a:pt x="43" y="3"/>
                  </a:cubicBezTo>
                  <a:cubicBezTo>
                    <a:pt x="44" y="7"/>
                    <a:pt x="47" y="9"/>
                    <a:pt x="52" y="9"/>
                  </a:cubicBezTo>
                  <a:cubicBezTo>
                    <a:pt x="52" y="13"/>
                    <a:pt x="51" y="14"/>
                    <a:pt x="49" y="15"/>
                  </a:cubicBezTo>
                  <a:cubicBezTo>
                    <a:pt x="49" y="18"/>
                    <a:pt x="45" y="17"/>
                    <a:pt x="43" y="18"/>
                  </a:cubicBezTo>
                  <a:cubicBezTo>
                    <a:pt x="43" y="26"/>
                    <a:pt x="49" y="26"/>
                    <a:pt x="49" y="33"/>
                  </a:cubicBezTo>
                  <a:cubicBezTo>
                    <a:pt x="49" y="37"/>
                    <a:pt x="45" y="41"/>
                    <a:pt x="46" y="47"/>
                  </a:cubicBezTo>
                  <a:cubicBezTo>
                    <a:pt x="41" y="47"/>
                    <a:pt x="36" y="47"/>
                    <a:pt x="31" y="47"/>
                  </a:cubicBezTo>
                  <a:cubicBezTo>
                    <a:pt x="27" y="47"/>
                    <a:pt x="30" y="53"/>
                    <a:pt x="28" y="56"/>
                  </a:cubicBezTo>
                  <a:cubicBezTo>
                    <a:pt x="27" y="58"/>
                    <a:pt x="20" y="56"/>
                    <a:pt x="23" y="62"/>
                  </a:cubicBezTo>
                  <a:cubicBezTo>
                    <a:pt x="17" y="62"/>
                    <a:pt x="11" y="62"/>
                    <a:pt x="5" y="62"/>
                  </a:cubicBezTo>
                  <a:cubicBezTo>
                    <a:pt x="7" y="56"/>
                    <a:pt x="0" y="42"/>
                    <a:pt x="11" y="44"/>
                  </a:cubicBezTo>
                  <a:cubicBezTo>
                    <a:pt x="11" y="36"/>
                    <a:pt x="6" y="38"/>
                    <a:pt x="11" y="33"/>
                  </a:cubicBezTo>
                  <a:cubicBezTo>
                    <a:pt x="13" y="24"/>
                    <a:pt x="3" y="27"/>
                    <a:pt x="5" y="18"/>
                  </a:cubicBezTo>
                  <a:cubicBezTo>
                    <a:pt x="11" y="17"/>
                    <a:pt x="13" y="20"/>
                    <a:pt x="17" y="21"/>
                  </a:cubicBezTo>
                  <a:cubicBezTo>
                    <a:pt x="23" y="20"/>
                    <a:pt x="18" y="7"/>
                    <a:pt x="20" y="0"/>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7" name="Freeform 107"/>
            <p:cNvSpPr>
              <a:spLocks noChangeArrowheads="1"/>
            </p:cNvSpPr>
            <p:nvPr/>
          </p:nvSpPr>
          <p:spPr bwMode="auto">
            <a:xfrm>
              <a:off x="2415919" y="3272537"/>
              <a:ext cx="27149" cy="23577"/>
            </a:xfrm>
            <a:custGeom>
              <a:avLst/>
              <a:gdLst>
                <a:gd name="T0" fmla="*/ 15 w 16"/>
                <a:gd name="T1" fmla="*/ 0 h 14"/>
                <a:gd name="T2" fmla="*/ 12 w 16"/>
                <a:gd name="T3" fmla="*/ 6 h 14"/>
                <a:gd name="T4" fmla="*/ 0 w 16"/>
                <a:gd name="T5" fmla="*/ 9 h 14"/>
                <a:gd name="T6" fmla="*/ 15 w 16"/>
                <a:gd name="T7" fmla="*/ 0 h 14"/>
              </a:gdLst>
              <a:ahLst/>
              <a:cxnLst>
                <a:cxn ang="0">
                  <a:pos x="T0" y="T1"/>
                </a:cxn>
                <a:cxn ang="0">
                  <a:pos x="T2" y="T3"/>
                </a:cxn>
                <a:cxn ang="0">
                  <a:pos x="T4" y="T5"/>
                </a:cxn>
                <a:cxn ang="0">
                  <a:pos x="T6" y="T7"/>
                </a:cxn>
              </a:cxnLst>
              <a:rect l="0" t="0" r="r" b="b"/>
              <a:pathLst>
                <a:path w="16" h="14">
                  <a:moveTo>
                    <a:pt x="15" y="0"/>
                  </a:moveTo>
                  <a:cubicBezTo>
                    <a:pt x="16" y="4"/>
                    <a:pt x="13" y="5"/>
                    <a:pt x="12" y="6"/>
                  </a:cubicBezTo>
                  <a:cubicBezTo>
                    <a:pt x="8" y="11"/>
                    <a:pt x="6" y="14"/>
                    <a:pt x="0" y="9"/>
                  </a:cubicBezTo>
                  <a:cubicBezTo>
                    <a:pt x="2" y="3"/>
                    <a:pt x="8" y="1"/>
                    <a:pt x="15" y="0"/>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8" name="Freeform 108"/>
            <p:cNvSpPr>
              <a:spLocks noChangeArrowheads="1"/>
            </p:cNvSpPr>
            <p:nvPr/>
          </p:nvSpPr>
          <p:spPr bwMode="auto">
            <a:xfrm>
              <a:off x="3061058" y="3293256"/>
              <a:ext cx="32150" cy="48582"/>
            </a:xfrm>
            <a:custGeom>
              <a:avLst/>
              <a:gdLst>
                <a:gd name="T0" fmla="*/ 5 w 19"/>
                <a:gd name="T1" fmla="*/ 0 h 29"/>
                <a:gd name="T2" fmla="*/ 19 w 19"/>
                <a:gd name="T3" fmla="*/ 21 h 29"/>
                <a:gd name="T4" fmla="*/ 7 w 19"/>
                <a:gd name="T5" fmla="*/ 15 h 29"/>
                <a:gd name="T6" fmla="*/ 5 w 19"/>
                <a:gd name="T7" fmla="*/ 0 h 29"/>
              </a:gdLst>
              <a:ahLst/>
              <a:cxnLst>
                <a:cxn ang="0">
                  <a:pos x="T0" y="T1"/>
                </a:cxn>
                <a:cxn ang="0">
                  <a:pos x="T2" y="T3"/>
                </a:cxn>
                <a:cxn ang="0">
                  <a:pos x="T4" y="T5"/>
                </a:cxn>
                <a:cxn ang="0">
                  <a:pos x="T6" y="T7"/>
                </a:cxn>
              </a:cxnLst>
              <a:rect l="0" t="0" r="r" b="b"/>
              <a:pathLst>
                <a:path w="19" h="29">
                  <a:moveTo>
                    <a:pt x="5" y="0"/>
                  </a:moveTo>
                  <a:cubicBezTo>
                    <a:pt x="10" y="6"/>
                    <a:pt x="11" y="17"/>
                    <a:pt x="19" y="21"/>
                  </a:cubicBezTo>
                  <a:cubicBezTo>
                    <a:pt x="16" y="29"/>
                    <a:pt x="7" y="19"/>
                    <a:pt x="7" y="15"/>
                  </a:cubicBezTo>
                  <a:cubicBezTo>
                    <a:pt x="0" y="14"/>
                    <a:pt x="1" y="4"/>
                    <a:pt x="5" y="0"/>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9" name="Freeform 109"/>
            <p:cNvSpPr>
              <a:spLocks noChangeArrowheads="1"/>
            </p:cNvSpPr>
            <p:nvPr/>
          </p:nvSpPr>
          <p:spPr bwMode="auto">
            <a:xfrm>
              <a:off x="8592254" y="3272537"/>
              <a:ext cx="50725" cy="230050"/>
            </a:xfrm>
            <a:custGeom>
              <a:avLst/>
              <a:gdLst>
                <a:gd name="T0" fmla="*/ 10 w 30"/>
                <a:gd name="T1" fmla="*/ 15 h 136"/>
                <a:gd name="T2" fmla="*/ 15 w 30"/>
                <a:gd name="T3" fmla="*/ 35 h 136"/>
                <a:gd name="T4" fmla="*/ 18 w 30"/>
                <a:gd name="T5" fmla="*/ 47 h 136"/>
                <a:gd name="T6" fmla="*/ 18 w 30"/>
                <a:gd name="T7" fmla="*/ 56 h 136"/>
                <a:gd name="T8" fmla="*/ 21 w 30"/>
                <a:gd name="T9" fmla="*/ 79 h 136"/>
                <a:gd name="T10" fmla="*/ 30 w 30"/>
                <a:gd name="T11" fmla="*/ 91 h 136"/>
                <a:gd name="T12" fmla="*/ 18 w 30"/>
                <a:gd name="T13" fmla="*/ 94 h 136"/>
                <a:gd name="T14" fmla="*/ 18 w 30"/>
                <a:gd name="T15" fmla="*/ 115 h 136"/>
                <a:gd name="T16" fmla="*/ 13 w 30"/>
                <a:gd name="T17" fmla="*/ 115 h 136"/>
                <a:gd name="T18" fmla="*/ 18 w 30"/>
                <a:gd name="T19" fmla="*/ 135 h 136"/>
                <a:gd name="T20" fmla="*/ 4 w 30"/>
                <a:gd name="T21" fmla="*/ 132 h 136"/>
                <a:gd name="T22" fmla="*/ 7 w 30"/>
                <a:gd name="T23" fmla="*/ 115 h 136"/>
                <a:gd name="T24" fmla="*/ 1 w 30"/>
                <a:gd name="T25" fmla="*/ 106 h 136"/>
                <a:gd name="T26" fmla="*/ 7 w 30"/>
                <a:gd name="T27" fmla="*/ 71 h 136"/>
                <a:gd name="T28" fmla="*/ 1 w 30"/>
                <a:gd name="T29" fmla="*/ 56 h 136"/>
                <a:gd name="T30" fmla="*/ 1 w 30"/>
                <a:gd name="T31" fmla="*/ 35 h 136"/>
                <a:gd name="T32" fmla="*/ 10 w 30"/>
                <a:gd name="T33" fmla="*/ 27 h 136"/>
                <a:gd name="T34" fmla="*/ 13 w 30"/>
                <a:gd name="T35" fmla="*/ 18 h 136"/>
                <a:gd name="T36" fmla="*/ 10 w 30"/>
                <a:gd name="T37" fmla="*/ 15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136">
                  <a:moveTo>
                    <a:pt x="10" y="15"/>
                  </a:moveTo>
                  <a:cubicBezTo>
                    <a:pt x="22" y="0"/>
                    <a:pt x="11" y="32"/>
                    <a:pt x="15" y="35"/>
                  </a:cubicBezTo>
                  <a:cubicBezTo>
                    <a:pt x="20" y="39"/>
                    <a:pt x="12" y="40"/>
                    <a:pt x="18" y="47"/>
                  </a:cubicBezTo>
                  <a:cubicBezTo>
                    <a:pt x="23" y="52"/>
                    <a:pt x="18" y="51"/>
                    <a:pt x="18" y="56"/>
                  </a:cubicBezTo>
                  <a:cubicBezTo>
                    <a:pt x="18" y="59"/>
                    <a:pt x="24" y="68"/>
                    <a:pt x="21" y="79"/>
                  </a:cubicBezTo>
                  <a:cubicBezTo>
                    <a:pt x="21" y="87"/>
                    <a:pt x="26" y="89"/>
                    <a:pt x="30" y="91"/>
                  </a:cubicBezTo>
                  <a:cubicBezTo>
                    <a:pt x="29" y="98"/>
                    <a:pt x="22" y="98"/>
                    <a:pt x="18" y="94"/>
                  </a:cubicBezTo>
                  <a:cubicBezTo>
                    <a:pt x="17" y="102"/>
                    <a:pt x="18" y="115"/>
                    <a:pt x="18" y="115"/>
                  </a:cubicBezTo>
                  <a:cubicBezTo>
                    <a:pt x="18" y="115"/>
                    <a:pt x="13" y="114"/>
                    <a:pt x="13" y="115"/>
                  </a:cubicBezTo>
                  <a:cubicBezTo>
                    <a:pt x="13" y="121"/>
                    <a:pt x="21" y="123"/>
                    <a:pt x="18" y="135"/>
                  </a:cubicBezTo>
                  <a:cubicBezTo>
                    <a:pt x="9" y="132"/>
                    <a:pt x="11" y="136"/>
                    <a:pt x="4" y="132"/>
                  </a:cubicBezTo>
                  <a:cubicBezTo>
                    <a:pt x="9" y="124"/>
                    <a:pt x="2" y="123"/>
                    <a:pt x="7" y="115"/>
                  </a:cubicBezTo>
                  <a:cubicBezTo>
                    <a:pt x="7" y="110"/>
                    <a:pt x="5" y="107"/>
                    <a:pt x="1" y="106"/>
                  </a:cubicBezTo>
                  <a:cubicBezTo>
                    <a:pt x="3" y="99"/>
                    <a:pt x="9" y="86"/>
                    <a:pt x="7" y="71"/>
                  </a:cubicBezTo>
                  <a:cubicBezTo>
                    <a:pt x="6" y="65"/>
                    <a:pt x="1" y="61"/>
                    <a:pt x="1" y="56"/>
                  </a:cubicBezTo>
                  <a:cubicBezTo>
                    <a:pt x="0" y="48"/>
                    <a:pt x="8" y="41"/>
                    <a:pt x="1" y="35"/>
                  </a:cubicBezTo>
                  <a:cubicBezTo>
                    <a:pt x="2" y="31"/>
                    <a:pt x="5" y="28"/>
                    <a:pt x="10" y="27"/>
                  </a:cubicBezTo>
                  <a:cubicBezTo>
                    <a:pt x="9" y="23"/>
                    <a:pt x="9" y="18"/>
                    <a:pt x="13" y="18"/>
                  </a:cubicBezTo>
                  <a:cubicBezTo>
                    <a:pt x="13" y="15"/>
                    <a:pt x="11" y="15"/>
                    <a:pt x="10" y="15"/>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80" name="Freeform 110"/>
            <p:cNvSpPr>
              <a:spLocks noChangeArrowheads="1"/>
            </p:cNvSpPr>
            <p:nvPr/>
          </p:nvSpPr>
          <p:spPr bwMode="auto">
            <a:xfrm>
              <a:off x="2377339" y="3296114"/>
              <a:ext cx="13574" cy="24291"/>
            </a:xfrm>
            <a:custGeom>
              <a:avLst/>
              <a:gdLst>
                <a:gd name="T0" fmla="*/ 3 w 8"/>
                <a:gd name="T1" fmla="*/ 1 h 14"/>
                <a:gd name="T2" fmla="*/ 0 w 8"/>
                <a:gd name="T3" fmla="*/ 10 h 14"/>
                <a:gd name="T4" fmla="*/ 0 w 8"/>
                <a:gd name="T5" fmla="*/ 4 h 14"/>
                <a:gd name="T6" fmla="*/ 3 w 8"/>
                <a:gd name="T7" fmla="*/ 1 h 14"/>
              </a:gdLst>
              <a:ahLst/>
              <a:cxnLst>
                <a:cxn ang="0">
                  <a:pos x="T0" y="T1"/>
                </a:cxn>
                <a:cxn ang="0">
                  <a:pos x="T2" y="T3"/>
                </a:cxn>
                <a:cxn ang="0">
                  <a:pos x="T4" y="T5"/>
                </a:cxn>
                <a:cxn ang="0">
                  <a:pos x="T6" y="T7"/>
                </a:cxn>
              </a:cxnLst>
              <a:rect l="0" t="0" r="r" b="b"/>
              <a:pathLst>
                <a:path w="8" h="14">
                  <a:moveTo>
                    <a:pt x="3" y="1"/>
                  </a:moveTo>
                  <a:cubicBezTo>
                    <a:pt x="8" y="0"/>
                    <a:pt x="7" y="14"/>
                    <a:pt x="0" y="10"/>
                  </a:cubicBezTo>
                  <a:cubicBezTo>
                    <a:pt x="0" y="8"/>
                    <a:pt x="0" y="6"/>
                    <a:pt x="0" y="4"/>
                  </a:cubicBezTo>
                  <a:cubicBezTo>
                    <a:pt x="2" y="4"/>
                    <a:pt x="3" y="3"/>
                    <a:pt x="3" y="1"/>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81" name="Freeform 111"/>
            <p:cNvSpPr>
              <a:spLocks noChangeArrowheads="1"/>
            </p:cNvSpPr>
            <p:nvPr/>
          </p:nvSpPr>
          <p:spPr bwMode="auto">
            <a:xfrm>
              <a:off x="4536377" y="3377560"/>
              <a:ext cx="147175" cy="125027"/>
            </a:xfrm>
            <a:custGeom>
              <a:avLst/>
              <a:gdLst>
                <a:gd name="T0" fmla="*/ 38 w 87"/>
                <a:gd name="T1" fmla="*/ 0 h 74"/>
                <a:gd name="T2" fmla="*/ 47 w 87"/>
                <a:gd name="T3" fmla="*/ 6 h 74"/>
                <a:gd name="T4" fmla="*/ 44 w 87"/>
                <a:gd name="T5" fmla="*/ 17 h 74"/>
                <a:gd name="T6" fmla="*/ 55 w 87"/>
                <a:gd name="T7" fmla="*/ 23 h 74"/>
                <a:gd name="T8" fmla="*/ 73 w 87"/>
                <a:gd name="T9" fmla="*/ 29 h 74"/>
                <a:gd name="T10" fmla="*/ 70 w 87"/>
                <a:gd name="T11" fmla="*/ 41 h 74"/>
                <a:gd name="T12" fmla="*/ 79 w 87"/>
                <a:gd name="T13" fmla="*/ 44 h 74"/>
                <a:gd name="T14" fmla="*/ 85 w 87"/>
                <a:gd name="T15" fmla="*/ 53 h 74"/>
                <a:gd name="T16" fmla="*/ 79 w 87"/>
                <a:gd name="T17" fmla="*/ 67 h 74"/>
                <a:gd name="T18" fmla="*/ 76 w 87"/>
                <a:gd name="T19" fmla="*/ 61 h 74"/>
                <a:gd name="T20" fmla="*/ 58 w 87"/>
                <a:gd name="T21" fmla="*/ 61 h 74"/>
                <a:gd name="T22" fmla="*/ 47 w 87"/>
                <a:gd name="T23" fmla="*/ 73 h 74"/>
                <a:gd name="T24" fmla="*/ 41 w 87"/>
                <a:gd name="T25" fmla="*/ 64 h 74"/>
                <a:gd name="T26" fmla="*/ 32 w 87"/>
                <a:gd name="T27" fmla="*/ 61 h 74"/>
                <a:gd name="T28" fmla="*/ 20 w 87"/>
                <a:gd name="T29" fmla="*/ 53 h 74"/>
                <a:gd name="T30" fmla="*/ 0 w 87"/>
                <a:gd name="T31" fmla="*/ 55 h 74"/>
                <a:gd name="T32" fmla="*/ 3 w 87"/>
                <a:gd name="T33" fmla="*/ 44 h 74"/>
                <a:gd name="T34" fmla="*/ 14 w 87"/>
                <a:gd name="T35" fmla="*/ 38 h 74"/>
                <a:gd name="T36" fmla="*/ 20 w 87"/>
                <a:gd name="T37" fmla="*/ 26 h 74"/>
                <a:gd name="T38" fmla="*/ 23 w 87"/>
                <a:gd name="T39" fmla="*/ 12 h 74"/>
                <a:gd name="T40" fmla="*/ 29 w 87"/>
                <a:gd name="T41" fmla="*/ 12 h 74"/>
                <a:gd name="T42" fmla="*/ 29 w 87"/>
                <a:gd name="T43" fmla="*/ 6 h 74"/>
                <a:gd name="T44" fmla="*/ 38 w 87"/>
                <a:gd name="T45"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7" h="74">
                  <a:moveTo>
                    <a:pt x="38" y="0"/>
                  </a:moveTo>
                  <a:cubicBezTo>
                    <a:pt x="42" y="1"/>
                    <a:pt x="43" y="5"/>
                    <a:pt x="47" y="6"/>
                  </a:cubicBezTo>
                  <a:cubicBezTo>
                    <a:pt x="45" y="12"/>
                    <a:pt x="38" y="11"/>
                    <a:pt x="44" y="17"/>
                  </a:cubicBezTo>
                  <a:cubicBezTo>
                    <a:pt x="42" y="24"/>
                    <a:pt x="51" y="21"/>
                    <a:pt x="55" y="23"/>
                  </a:cubicBezTo>
                  <a:cubicBezTo>
                    <a:pt x="58" y="25"/>
                    <a:pt x="61" y="33"/>
                    <a:pt x="73" y="29"/>
                  </a:cubicBezTo>
                  <a:cubicBezTo>
                    <a:pt x="73" y="36"/>
                    <a:pt x="79" y="38"/>
                    <a:pt x="70" y="41"/>
                  </a:cubicBezTo>
                  <a:cubicBezTo>
                    <a:pt x="70" y="45"/>
                    <a:pt x="77" y="42"/>
                    <a:pt x="79" y="44"/>
                  </a:cubicBezTo>
                  <a:cubicBezTo>
                    <a:pt x="81" y="46"/>
                    <a:pt x="77" y="56"/>
                    <a:pt x="85" y="53"/>
                  </a:cubicBezTo>
                  <a:cubicBezTo>
                    <a:pt x="87" y="62"/>
                    <a:pt x="77" y="58"/>
                    <a:pt x="79" y="67"/>
                  </a:cubicBezTo>
                  <a:cubicBezTo>
                    <a:pt x="76" y="67"/>
                    <a:pt x="77" y="64"/>
                    <a:pt x="76" y="61"/>
                  </a:cubicBezTo>
                  <a:cubicBezTo>
                    <a:pt x="65" y="62"/>
                    <a:pt x="68" y="65"/>
                    <a:pt x="58" y="61"/>
                  </a:cubicBezTo>
                  <a:cubicBezTo>
                    <a:pt x="55" y="66"/>
                    <a:pt x="46" y="65"/>
                    <a:pt x="47" y="73"/>
                  </a:cubicBezTo>
                  <a:cubicBezTo>
                    <a:pt x="41" y="74"/>
                    <a:pt x="43" y="67"/>
                    <a:pt x="41" y="64"/>
                  </a:cubicBezTo>
                  <a:cubicBezTo>
                    <a:pt x="39" y="62"/>
                    <a:pt x="34" y="63"/>
                    <a:pt x="32" y="61"/>
                  </a:cubicBezTo>
                  <a:cubicBezTo>
                    <a:pt x="29" y="59"/>
                    <a:pt x="27" y="54"/>
                    <a:pt x="20" y="53"/>
                  </a:cubicBezTo>
                  <a:cubicBezTo>
                    <a:pt x="11" y="51"/>
                    <a:pt x="10" y="58"/>
                    <a:pt x="0" y="55"/>
                  </a:cubicBezTo>
                  <a:cubicBezTo>
                    <a:pt x="2" y="53"/>
                    <a:pt x="3" y="49"/>
                    <a:pt x="3" y="44"/>
                  </a:cubicBezTo>
                  <a:cubicBezTo>
                    <a:pt x="12" y="47"/>
                    <a:pt x="5" y="34"/>
                    <a:pt x="14" y="38"/>
                  </a:cubicBezTo>
                  <a:cubicBezTo>
                    <a:pt x="10" y="31"/>
                    <a:pt x="19" y="30"/>
                    <a:pt x="20" y="26"/>
                  </a:cubicBezTo>
                  <a:cubicBezTo>
                    <a:pt x="22" y="22"/>
                    <a:pt x="20" y="16"/>
                    <a:pt x="23" y="12"/>
                  </a:cubicBezTo>
                  <a:cubicBezTo>
                    <a:pt x="24" y="11"/>
                    <a:pt x="28" y="12"/>
                    <a:pt x="29" y="12"/>
                  </a:cubicBezTo>
                  <a:cubicBezTo>
                    <a:pt x="30" y="11"/>
                    <a:pt x="28" y="6"/>
                    <a:pt x="29" y="6"/>
                  </a:cubicBezTo>
                  <a:cubicBezTo>
                    <a:pt x="32" y="3"/>
                    <a:pt x="38" y="5"/>
                    <a:pt x="38" y="0"/>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82" name="Freeform 112"/>
            <p:cNvSpPr>
              <a:spLocks noChangeArrowheads="1"/>
            </p:cNvSpPr>
            <p:nvPr/>
          </p:nvSpPr>
          <p:spPr bwMode="auto">
            <a:xfrm>
              <a:off x="4457074" y="3416140"/>
              <a:ext cx="35722" cy="32150"/>
            </a:xfrm>
            <a:custGeom>
              <a:avLst/>
              <a:gdLst>
                <a:gd name="T0" fmla="*/ 0 w 21"/>
                <a:gd name="T1" fmla="*/ 0 h 19"/>
                <a:gd name="T2" fmla="*/ 21 w 21"/>
                <a:gd name="T3" fmla="*/ 9 h 19"/>
                <a:gd name="T4" fmla="*/ 0 w 21"/>
                <a:gd name="T5" fmla="*/ 0 h 19"/>
              </a:gdLst>
              <a:ahLst/>
              <a:cxnLst>
                <a:cxn ang="0">
                  <a:pos x="T0" y="T1"/>
                </a:cxn>
                <a:cxn ang="0">
                  <a:pos x="T2" y="T3"/>
                </a:cxn>
                <a:cxn ang="0">
                  <a:pos x="T4" y="T5"/>
                </a:cxn>
              </a:cxnLst>
              <a:rect l="0" t="0" r="r" b="b"/>
              <a:pathLst>
                <a:path w="21" h="19">
                  <a:moveTo>
                    <a:pt x="0" y="0"/>
                  </a:moveTo>
                  <a:cubicBezTo>
                    <a:pt x="11" y="0"/>
                    <a:pt x="11" y="9"/>
                    <a:pt x="21" y="9"/>
                  </a:cubicBezTo>
                  <a:cubicBezTo>
                    <a:pt x="18" y="19"/>
                    <a:pt x="0" y="10"/>
                    <a:pt x="0" y="0"/>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83" name="Freeform 113"/>
            <p:cNvSpPr>
              <a:spLocks noChangeArrowheads="1"/>
            </p:cNvSpPr>
            <p:nvPr/>
          </p:nvSpPr>
          <p:spPr bwMode="auto">
            <a:xfrm>
              <a:off x="8573679" y="3539738"/>
              <a:ext cx="105023" cy="74302"/>
            </a:xfrm>
            <a:custGeom>
              <a:avLst/>
              <a:gdLst>
                <a:gd name="T0" fmla="*/ 18 w 62"/>
                <a:gd name="T1" fmla="*/ 0 h 44"/>
                <a:gd name="T2" fmla="*/ 21 w 62"/>
                <a:gd name="T3" fmla="*/ 3 h 44"/>
                <a:gd name="T4" fmla="*/ 32 w 62"/>
                <a:gd name="T5" fmla="*/ 15 h 44"/>
                <a:gd name="T6" fmla="*/ 62 w 62"/>
                <a:gd name="T7" fmla="*/ 12 h 44"/>
                <a:gd name="T8" fmla="*/ 50 w 62"/>
                <a:gd name="T9" fmla="*/ 30 h 44"/>
                <a:gd name="T10" fmla="*/ 41 w 62"/>
                <a:gd name="T11" fmla="*/ 27 h 44"/>
                <a:gd name="T12" fmla="*/ 29 w 62"/>
                <a:gd name="T13" fmla="*/ 33 h 44"/>
                <a:gd name="T14" fmla="*/ 26 w 62"/>
                <a:gd name="T15" fmla="*/ 41 h 44"/>
                <a:gd name="T16" fmla="*/ 12 w 62"/>
                <a:gd name="T17" fmla="*/ 36 h 44"/>
                <a:gd name="T18" fmla="*/ 18 w 62"/>
                <a:gd name="T1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44">
                  <a:moveTo>
                    <a:pt x="18" y="0"/>
                  </a:moveTo>
                  <a:cubicBezTo>
                    <a:pt x="20" y="0"/>
                    <a:pt x="20" y="2"/>
                    <a:pt x="21" y="3"/>
                  </a:cubicBezTo>
                  <a:cubicBezTo>
                    <a:pt x="21" y="11"/>
                    <a:pt x="32" y="8"/>
                    <a:pt x="32" y="15"/>
                  </a:cubicBezTo>
                  <a:cubicBezTo>
                    <a:pt x="42" y="12"/>
                    <a:pt x="50" y="17"/>
                    <a:pt x="62" y="12"/>
                  </a:cubicBezTo>
                  <a:cubicBezTo>
                    <a:pt x="61" y="21"/>
                    <a:pt x="51" y="21"/>
                    <a:pt x="50" y="30"/>
                  </a:cubicBezTo>
                  <a:cubicBezTo>
                    <a:pt x="45" y="31"/>
                    <a:pt x="45" y="27"/>
                    <a:pt x="41" y="27"/>
                  </a:cubicBezTo>
                  <a:cubicBezTo>
                    <a:pt x="35" y="25"/>
                    <a:pt x="31" y="40"/>
                    <a:pt x="29" y="33"/>
                  </a:cubicBezTo>
                  <a:cubicBezTo>
                    <a:pt x="26" y="33"/>
                    <a:pt x="27" y="38"/>
                    <a:pt x="26" y="41"/>
                  </a:cubicBezTo>
                  <a:cubicBezTo>
                    <a:pt x="18" y="44"/>
                    <a:pt x="18" y="25"/>
                    <a:pt x="12" y="36"/>
                  </a:cubicBezTo>
                  <a:cubicBezTo>
                    <a:pt x="0" y="27"/>
                    <a:pt x="9" y="6"/>
                    <a:pt x="18" y="0"/>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84" name="Freeform 114"/>
            <p:cNvSpPr>
              <a:spLocks noChangeArrowheads="1"/>
            </p:cNvSpPr>
            <p:nvPr/>
          </p:nvSpPr>
          <p:spPr bwMode="auto">
            <a:xfrm>
              <a:off x="8391496" y="3627614"/>
              <a:ext cx="200758" cy="175752"/>
            </a:xfrm>
            <a:custGeom>
              <a:avLst/>
              <a:gdLst>
                <a:gd name="T0" fmla="*/ 105 w 119"/>
                <a:gd name="T1" fmla="*/ 1 h 104"/>
                <a:gd name="T2" fmla="*/ 114 w 119"/>
                <a:gd name="T3" fmla="*/ 4 h 104"/>
                <a:gd name="T4" fmla="*/ 114 w 119"/>
                <a:gd name="T5" fmla="*/ 48 h 104"/>
                <a:gd name="T6" fmla="*/ 111 w 119"/>
                <a:gd name="T7" fmla="*/ 42 h 104"/>
                <a:gd name="T8" fmla="*/ 111 w 119"/>
                <a:gd name="T9" fmla="*/ 60 h 104"/>
                <a:gd name="T10" fmla="*/ 105 w 119"/>
                <a:gd name="T11" fmla="*/ 57 h 104"/>
                <a:gd name="T12" fmla="*/ 105 w 119"/>
                <a:gd name="T13" fmla="*/ 86 h 104"/>
                <a:gd name="T14" fmla="*/ 99 w 119"/>
                <a:gd name="T15" fmla="*/ 83 h 104"/>
                <a:gd name="T16" fmla="*/ 91 w 119"/>
                <a:gd name="T17" fmla="*/ 89 h 104"/>
                <a:gd name="T18" fmla="*/ 85 w 119"/>
                <a:gd name="T19" fmla="*/ 86 h 104"/>
                <a:gd name="T20" fmla="*/ 73 w 119"/>
                <a:gd name="T21" fmla="*/ 89 h 104"/>
                <a:gd name="T22" fmla="*/ 58 w 119"/>
                <a:gd name="T23" fmla="*/ 92 h 104"/>
                <a:gd name="T24" fmla="*/ 53 w 119"/>
                <a:gd name="T25" fmla="*/ 104 h 104"/>
                <a:gd name="T26" fmla="*/ 41 w 119"/>
                <a:gd name="T27" fmla="*/ 89 h 104"/>
                <a:gd name="T28" fmla="*/ 35 w 119"/>
                <a:gd name="T29" fmla="*/ 95 h 104"/>
                <a:gd name="T30" fmla="*/ 29 w 119"/>
                <a:gd name="T31" fmla="*/ 92 h 104"/>
                <a:gd name="T32" fmla="*/ 0 w 119"/>
                <a:gd name="T33" fmla="*/ 98 h 104"/>
                <a:gd name="T34" fmla="*/ 3 w 119"/>
                <a:gd name="T35" fmla="*/ 86 h 104"/>
                <a:gd name="T36" fmla="*/ 9 w 119"/>
                <a:gd name="T37" fmla="*/ 89 h 104"/>
                <a:gd name="T38" fmla="*/ 12 w 119"/>
                <a:gd name="T39" fmla="*/ 83 h 104"/>
                <a:gd name="T40" fmla="*/ 53 w 119"/>
                <a:gd name="T41" fmla="*/ 80 h 104"/>
                <a:gd name="T42" fmla="*/ 58 w 119"/>
                <a:gd name="T43" fmla="*/ 60 h 104"/>
                <a:gd name="T44" fmla="*/ 64 w 119"/>
                <a:gd name="T45" fmla="*/ 54 h 104"/>
                <a:gd name="T46" fmla="*/ 82 w 119"/>
                <a:gd name="T47" fmla="*/ 57 h 104"/>
                <a:gd name="T48" fmla="*/ 82 w 119"/>
                <a:gd name="T49" fmla="*/ 45 h 104"/>
                <a:gd name="T50" fmla="*/ 85 w 119"/>
                <a:gd name="T51" fmla="*/ 51 h 104"/>
                <a:gd name="T52" fmla="*/ 88 w 119"/>
                <a:gd name="T53" fmla="*/ 36 h 104"/>
                <a:gd name="T54" fmla="*/ 96 w 119"/>
                <a:gd name="T55" fmla="*/ 13 h 104"/>
                <a:gd name="T56" fmla="*/ 105 w 119"/>
                <a:gd name="T57" fmla="*/ 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9" h="104">
                  <a:moveTo>
                    <a:pt x="105" y="1"/>
                  </a:moveTo>
                  <a:cubicBezTo>
                    <a:pt x="110" y="0"/>
                    <a:pt x="110" y="4"/>
                    <a:pt x="114" y="4"/>
                  </a:cubicBezTo>
                  <a:cubicBezTo>
                    <a:pt x="114" y="25"/>
                    <a:pt x="119" y="36"/>
                    <a:pt x="114" y="48"/>
                  </a:cubicBezTo>
                  <a:cubicBezTo>
                    <a:pt x="111" y="48"/>
                    <a:pt x="112" y="44"/>
                    <a:pt x="111" y="42"/>
                  </a:cubicBezTo>
                  <a:cubicBezTo>
                    <a:pt x="103" y="45"/>
                    <a:pt x="112" y="55"/>
                    <a:pt x="111" y="60"/>
                  </a:cubicBezTo>
                  <a:cubicBezTo>
                    <a:pt x="109" y="59"/>
                    <a:pt x="108" y="57"/>
                    <a:pt x="105" y="57"/>
                  </a:cubicBezTo>
                  <a:cubicBezTo>
                    <a:pt x="105" y="66"/>
                    <a:pt x="105" y="76"/>
                    <a:pt x="105" y="86"/>
                  </a:cubicBezTo>
                  <a:cubicBezTo>
                    <a:pt x="103" y="85"/>
                    <a:pt x="102" y="83"/>
                    <a:pt x="99" y="83"/>
                  </a:cubicBezTo>
                  <a:cubicBezTo>
                    <a:pt x="94" y="81"/>
                    <a:pt x="93" y="88"/>
                    <a:pt x="91" y="89"/>
                  </a:cubicBezTo>
                  <a:cubicBezTo>
                    <a:pt x="89" y="89"/>
                    <a:pt x="87" y="86"/>
                    <a:pt x="85" y="86"/>
                  </a:cubicBezTo>
                  <a:cubicBezTo>
                    <a:pt x="84" y="86"/>
                    <a:pt x="76" y="88"/>
                    <a:pt x="73" y="89"/>
                  </a:cubicBezTo>
                  <a:cubicBezTo>
                    <a:pt x="72" y="89"/>
                    <a:pt x="66" y="94"/>
                    <a:pt x="58" y="92"/>
                  </a:cubicBezTo>
                  <a:cubicBezTo>
                    <a:pt x="53" y="92"/>
                    <a:pt x="57" y="102"/>
                    <a:pt x="53" y="104"/>
                  </a:cubicBezTo>
                  <a:cubicBezTo>
                    <a:pt x="46" y="101"/>
                    <a:pt x="41" y="98"/>
                    <a:pt x="41" y="89"/>
                  </a:cubicBezTo>
                  <a:cubicBezTo>
                    <a:pt x="35" y="85"/>
                    <a:pt x="36" y="94"/>
                    <a:pt x="35" y="95"/>
                  </a:cubicBezTo>
                  <a:cubicBezTo>
                    <a:pt x="31" y="96"/>
                    <a:pt x="30" y="92"/>
                    <a:pt x="29" y="92"/>
                  </a:cubicBezTo>
                  <a:cubicBezTo>
                    <a:pt x="19" y="93"/>
                    <a:pt x="8" y="103"/>
                    <a:pt x="0" y="98"/>
                  </a:cubicBezTo>
                  <a:cubicBezTo>
                    <a:pt x="2" y="95"/>
                    <a:pt x="3" y="91"/>
                    <a:pt x="3" y="86"/>
                  </a:cubicBezTo>
                  <a:cubicBezTo>
                    <a:pt x="6" y="84"/>
                    <a:pt x="8" y="89"/>
                    <a:pt x="9" y="89"/>
                  </a:cubicBezTo>
                  <a:cubicBezTo>
                    <a:pt x="11" y="89"/>
                    <a:pt x="10" y="83"/>
                    <a:pt x="12" y="83"/>
                  </a:cubicBezTo>
                  <a:cubicBezTo>
                    <a:pt x="22" y="81"/>
                    <a:pt x="41" y="85"/>
                    <a:pt x="53" y="80"/>
                  </a:cubicBezTo>
                  <a:cubicBezTo>
                    <a:pt x="48" y="67"/>
                    <a:pt x="61" y="71"/>
                    <a:pt x="58" y="60"/>
                  </a:cubicBezTo>
                  <a:cubicBezTo>
                    <a:pt x="64" y="64"/>
                    <a:pt x="65" y="62"/>
                    <a:pt x="64" y="54"/>
                  </a:cubicBezTo>
                  <a:cubicBezTo>
                    <a:pt x="70" y="61"/>
                    <a:pt x="76" y="50"/>
                    <a:pt x="82" y="57"/>
                  </a:cubicBezTo>
                  <a:cubicBezTo>
                    <a:pt x="83" y="55"/>
                    <a:pt x="80" y="46"/>
                    <a:pt x="82" y="45"/>
                  </a:cubicBezTo>
                  <a:cubicBezTo>
                    <a:pt x="84" y="43"/>
                    <a:pt x="84" y="51"/>
                    <a:pt x="85" y="51"/>
                  </a:cubicBezTo>
                  <a:cubicBezTo>
                    <a:pt x="87" y="52"/>
                    <a:pt x="94" y="49"/>
                    <a:pt x="88" y="36"/>
                  </a:cubicBezTo>
                  <a:cubicBezTo>
                    <a:pt x="98" y="34"/>
                    <a:pt x="93" y="20"/>
                    <a:pt x="96" y="13"/>
                  </a:cubicBezTo>
                  <a:cubicBezTo>
                    <a:pt x="99" y="8"/>
                    <a:pt x="109" y="8"/>
                    <a:pt x="105" y="1"/>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85" name="Freeform 115"/>
            <p:cNvSpPr>
              <a:spLocks noChangeArrowheads="1"/>
            </p:cNvSpPr>
            <p:nvPr/>
          </p:nvSpPr>
          <p:spPr bwMode="auto">
            <a:xfrm>
              <a:off x="5907388" y="3639760"/>
              <a:ext cx="35722" cy="40009"/>
            </a:xfrm>
            <a:custGeom>
              <a:avLst/>
              <a:gdLst>
                <a:gd name="T0" fmla="*/ 7 w 21"/>
                <a:gd name="T1" fmla="*/ 0 h 24"/>
                <a:gd name="T2" fmla="*/ 2 w 21"/>
                <a:gd name="T3" fmla="*/ 20 h 24"/>
                <a:gd name="T4" fmla="*/ 7 w 21"/>
                <a:gd name="T5" fmla="*/ 0 h 24"/>
              </a:gdLst>
              <a:ahLst/>
              <a:cxnLst>
                <a:cxn ang="0">
                  <a:pos x="T0" y="T1"/>
                </a:cxn>
                <a:cxn ang="0">
                  <a:pos x="T2" y="T3"/>
                </a:cxn>
                <a:cxn ang="0">
                  <a:pos x="T4" y="T5"/>
                </a:cxn>
              </a:cxnLst>
              <a:rect l="0" t="0" r="r" b="b"/>
              <a:pathLst>
                <a:path w="21" h="24">
                  <a:moveTo>
                    <a:pt x="7" y="0"/>
                  </a:moveTo>
                  <a:cubicBezTo>
                    <a:pt x="21" y="0"/>
                    <a:pt x="16" y="24"/>
                    <a:pt x="2" y="20"/>
                  </a:cubicBezTo>
                  <a:cubicBezTo>
                    <a:pt x="8" y="18"/>
                    <a:pt x="0" y="2"/>
                    <a:pt x="7" y="0"/>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86" name="Freeform 116"/>
            <p:cNvSpPr>
              <a:spLocks noChangeArrowheads="1"/>
            </p:cNvSpPr>
            <p:nvPr/>
          </p:nvSpPr>
          <p:spPr bwMode="auto">
            <a:xfrm>
              <a:off x="5993835" y="3695486"/>
              <a:ext cx="50725" cy="37151"/>
            </a:xfrm>
            <a:custGeom>
              <a:avLst/>
              <a:gdLst>
                <a:gd name="T0" fmla="*/ 24 w 30"/>
                <a:gd name="T1" fmla="*/ 5 h 22"/>
                <a:gd name="T2" fmla="*/ 30 w 30"/>
                <a:gd name="T3" fmla="*/ 20 h 22"/>
                <a:gd name="T4" fmla="*/ 15 w 30"/>
                <a:gd name="T5" fmla="*/ 20 h 22"/>
                <a:gd name="T6" fmla="*/ 15 w 30"/>
                <a:gd name="T7" fmla="*/ 17 h 22"/>
                <a:gd name="T8" fmla="*/ 3 w 30"/>
                <a:gd name="T9" fmla="*/ 14 h 22"/>
                <a:gd name="T10" fmla="*/ 24 w 30"/>
                <a:gd name="T11" fmla="*/ 5 h 22"/>
              </a:gdLst>
              <a:ahLst/>
              <a:cxnLst>
                <a:cxn ang="0">
                  <a:pos x="T0" y="T1"/>
                </a:cxn>
                <a:cxn ang="0">
                  <a:pos x="T2" y="T3"/>
                </a:cxn>
                <a:cxn ang="0">
                  <a:pos x="T4" y="T5"/>
                </a:cxn>
                <a:cxn ang="0">
                  <a:pos x="T6" y="T7"/>
                </a:cxn>
                <a:cxn ang="0">
                  <a:pos x="T8" y="T9"/>
                </a:cxn>
                <a:cxn ang="0">
                  <a:pos x="T10" y="T11"/>
                </a:cxn>
              </a:cxnLst>
              <a:rect l="0" t="0" r="r" b="b"/>
              <a:pathLst>
                <a:path w="30" h="22">
                  <a:moveTo>
                    <a:pt x="24" y="5"/>
                  </a:moveTo>
                  <a:cubicBezTo>
                    <a:pt x="28" y="7"/>
                    <a:pt x="30" y="12"/>
                    <a:pt x="30" y="20"/>
                  </a:cubicBezTo>
                  <a:cubicBezTo>
                    <a:pt x="27" y="18"/>
                    <a:pt x="17" y="22"/>
                    <a:pt x="15" y="20"/>
                  </a:cubicBezTo>
                  <a:cubicBezTo>
                    <a:pt x="15" y="19"/>
                    <a:pt x="15" y="17"/>
                    <a:pt x="15" y="17"/>
                  </a:cubicBezTo>
                  <a:cubicBezTo>
                    <a:pt x="10" y="16"/>
                    <a:pt x="4" y="19"/>
                    <a:pt x="3" y="14"/>
                  </a:cubicBezTo>
                  <a:cubicBezTo>
                    <a:pt x="0" y="0"/>
                    <a:pt x="23" y="14"/>
                    <a:pt x="24" y="5"/>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87" name="Freeform 117"/>
            <p:cNvSpPr>
              <a:spLocks noChangeArrowheads="1"/>
            </p:cNvSpPr>
            <p:nvPr/>
          </p:nvSpPr>
          <p:spPr bwMode="auto">
            <a:xfrm>
              <a:off x="6392493" y="3766216"/>
              <a:ext cx="40009" cy="18575"/>
            </a:xfrm>
            <a:custGeom>
              <a:avLst/>
              <a:gdLst>
                <a:gd name="T0" fmla="*/ 1 w 24"/>
                <a:gd name="T1" fmla="*/ 10 h 11"/>
                <a:gd name="T2" fmla="*/ 13 w 24"/>
                <a:gd name="T3" fmla="*/ 1 h 11"/>
                <a:gd name="T4" fmla="*/ 10 w 24"/>
                <a:gd name="T5" fmla="*/ 4 h 11"/>
                <a:gd name="T6" fmla="*/ 1 w 24"/>
                <a:gd name="T7" fmla="*/ 10 h 11"/>
              </a:gdLst>
              <a:ahLst/>
              <a:cxnLst>
                <a:cxn ang="0">
                  <a:pos x="T0" y="T1"/>
                </a:cxn>
                <a:cxn ang="0">
                  <a:pos x="T2" y="T3"/>
                </a:cxn>
                <a:cxn ang="0">
                  <a:pos x="T4" y="T5"/>
                </a:cxn>
                <a:cxn ang="0">
                  <a:pos x="T6" y="T7"/>
                </a:cxn>
              </a:cxnLst>
              <a:rect l="0" t="0" r="r" b="b"/>
              <a:pathLst>
                <a:path w="24" h="11">
                  <a:moveTo>
                    <a:pt x="1" y="10"/>
                  </a:moveTo>
                  <a:cubicBezTo>
                    <a:pt x="0" y="2"/>
                    <a:pt x="5" y="0"/>
                    <a:pt x="13" y="1"/>
                  </a:cubicBezTo>
                  <a:cubicBezTo>
                    <a:pt x="24" y="0"/>
                    <a:pt x="17" y="6"/>
                    <a:pt x="10" y="4"/>
                  </a:cubicBezTo>
                  <a:cubicBezTo>
                    <a:pt x="7" y="6"/>
                    <a:pt x="7" y="11"/>
                    <a:pt x="1" y="10"/>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88" name="Freeform 118"/>
            <p:cNvSpPr>
              <a:spLocks noChangeArrowheads="1"/>
            </p:cNvSpPr>
            <p:nvPr/>
          </p:nvSpPr>
          <p:spPr bwMode="auto">
            <a:xfrm>
              <a:off x="8410072" y="3796222"/>
              <a:ext cx="37151" cy="22148"/>
            </a:xfrm>
            <a:custGeom>
              <a:avLst/>
              <a:gdLst>
                <a:gd name="T0" fmla="*/ 18 w 22"/>
                <a:gd name="T1" fmla="*/ 1 h 13"/>
                <a:gd name="T2" fmla="*/ 12 w 22"/>
                <a:gd name="T3" fmla="*/ 12 h 13"/>
                <a:gd name="T4" fmla="*/ 1 w 22"/>
                <a:gd name="T5" fmla="*/ 4 h 13"/>
                <a:gd name="T6" fmla="*/ 18 w 22"/>
                <a:gd name="T7" fmla="*/ 1 h 13"/>
              </a:gdLst>
              <a:ahLst/>
              <a:cxnLst>
                <a:cxn ang="0">
                  <a:pos x="T0" y="T1"/>
                </a:cxn>
                <a:cxn ang="0">
                  <a:pos x="T2" y="T3"/>
                </a:cxn>
                <a:cxn ang="0">
                  <a:pos x="T4" y="T5"/>
                </a:cxn>
                <a:cxn ang="0">
                  <a:pos x="T6" y="T7"/>
                </a:cxn>
              </a:cxnLst>
              <a:rect l="0" t="0" r="r" b="b"/>
              <a:pathLst>
                <a:path w="22" h="13">
                  <a:moveTo>
                    <a:pt x="18" y="1"/>
                  </a:moveTo>
                  <a:cubicBezTo>
                    <a:pt x="22" y="10"/>
                    <a:pt x="9" y="3"/>
                    <a:pt x="12" y="12"/>
                  </a:cubicBezTo>
                  <a:cubicBezTo>
                    <a:pt x="5" y="13"/>
                    <a:pt x="0" y="11"/>
                    <a:pt x="1" y="4"/>
                  </a:cubicBezTo>
                  <a:cubicBezTo>
                    <a:pt x="8" y="11"/>
                    <a:pt x="9" y="0"/>
                    <a:pt x="18" y="1"/>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89" name="Freeform 119"/>
            <p:cNvSpPr>
              <a:spLocks noChangeArrowheads="1"/>
            </p:cNvSpPr>
            <p:nvPr/>
          </p:nvSpPr>
          <p:spPr bwMode="auto">
            <a:xfrm>
              <a:off x="8345772" y="3798365"/>
              <a:ext cx="52154" cy="54297"/>
            </a:xfrm>
            <a:custGeom>
              <a:avLst/>
              <a:gdLst>
                <a:gd name="T0" fmla="*/ 27 w 31"/>
                <a:gd name="T1" fmla="*/ 5 h 32"/>
                <a:gd name="T2" fmla="*/ 27 w 31"/>
                <a:gd name="T3" fmla="*/ 26 h 32"/>
                <a:gd name="T4" fmla="*/ 9 w 31"/>
                <a:gd name="T5" fmla="*/ 29 h 32"/>
                <a:gd name="T6" fmla="*/ 0 w 31"/>
                <a:gd name="T7" fmla="*/ 17 h 32"/>
                <a:gd name="T8" fmla="*/ 27 w 31"/>
                <a:gd name="T9" fmla="*/ 5 h 32"/>
              </a:gdLst>
              <a:ahLst/>
              <a:cxnLst>
                <a:cxn ang="0">
                  <a:pos x="T0" y="T1"/>
                </a:cxn>
                <a:cxn ang="0">
                  <a:pos x="T2" y="T3"/>
                </a:cxn>
                <a:cxn ang="0">
                  <a:pos x="T4" y="T5"/>
                </a:cxn>
                <a:cxn ang="0">
                  <a:pos x="T6" y="T7"/>
                </a:cxn>
                <a:cxn ang="0">
                  <a:pos x="T8" y="T9"/>
                </a:cxn>
              </a:cxnLst>
              <a:rect l="0" t="0" r="r" b="b"/>
              <a:pathLst>
                <a:path w="31" h="32">
                  <a:moveTo>
                    <a:pt x="27" y="5"/>
                  </a:moveTo>
                  <a:cubicBezTo>
                    <a:pt x="31" y="15"/>
                    <a:pt x="18" y="22"/>
                    <a:pt x="27" y="26"/>
                  </a:cubicBezTo>
                  <a:cubicBezTo>
                    <a:pt x="26" y="32"/>
                    <a:pt x="14" y="27"/>
                    <a:pt x="9" y="29"/>
                  </a:cubicBezTo>
                  <a:cubicBezTo>
                    <a:pt x="9" y="17"/>
                    <a:pt x="11" y="12"/>
                    <a:pt x="0" y="17"/>
                  </a:cubicBezTo>
                  <a:cubicBezTo>
                    <a:pt x="0" y="3"/>
                    <a:pt x="16" y="0"/>
                    <a:pt x="27" y="5"/>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90" name="Freeform 120"/>
            <p:cNvSpPr>
              <a:spLocks noChangeArrowheads="1"/>
            </p:cNvSpPr>
            <p:nvPr/>
          </p:nvSpPr>
          <p:spPr bwMode="auto">
            <a:xfrm>
              <a:off x="8158589" y="3996265"/>
              <a:ext cx="33579" cy="48582"/>
            </a:xfrm>
            <a:custGeom>
              <a:avLst/>
              <a:gdLst>
                <a:gd name="T0" fmla="*/ 18 w 20"/>
                <a:gd name="T1" fmla="*/ 11 h 29"/>
                <a:gd name="T2" fmla="*/ 12 w 20"/>
                <a:gd name="T3" fmla="*/ 29 h 29"/>
                <a:gd name="T4" fmla="*/ 0 w 20"/>
                <a:gd name="T5" fmla="*/ 29 h 29"/>
                <a:gd name="T6" fmla="*/ 3 w 20"/>
                <a:gd name="T7" fmla="*/ 8 h 29"/>
                <a:gd name="T8" fmla="*/ 18 w 20"/>
                <a:gd name="T9" fmla="*/ 11 h 29"/>
              </a:gdLst>
              <a:ahLst/>
              <a:cxnLst>
                <a:cxn ang="0">
                  <a:pos x="T0" y="T1"/>
                </a:cxn>
                <a:cxn ang="0">
                  <a:pos x="T2" y="T3"/>
                </a:cxn>
                <a:cxn ang="0">
                  <a:pos x="T4" y="T5"/>
                </a:cxn>
                <a:cxn ang="0">
                  <a:pos x="T6" y="T7"/>
                </a:cxn>
                <a:cxn ang="0">
                  <a:pos x="T8" y="T9"/>
                </a:cxn>
              </a:cxnLst>
              <a:rect l="0" t="0" r="r" b="b"/>
              <a:pathLst>
                <a:path w="20" h="29">
                  <a:moveTo>
                    <a:pt x="18" y="11"/>
                  </a:moveTo>
                  <a:cubicBezTo>
                    <a:pt x="18" y="20"/>
                    <a:pt x="8" y="17"/>
                    <a:pt x="12" y="29"/>
                  </a:cubicBezTo>
                  <a:cubicBezTo>
                    <a:pt x="8" y="29"/>
                    <a:pt x="4" y="29"/>
                    <a:pt x="0" y="29"/>
                  </a:cubicBezTo>
                  <a:cubicBezTo>
                    <a:pt x="1" y="24"/>
                    <a:pt x="11" y="13"/>
                    <a:pt x="3" y="8"/>
                  </a:cubicBezTo>
                  <a:cubicBezTo>
                    <a:pt x="6" y="2"/>
                    <a:pt x="20" y="0"/>
                    <a:pt x="18" y="11"/>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91" name="Freeform 121"/>
            <p:cNvSpPr>
              <a:spLocks noChangeArrowheads="1"/>
            </p:cNvSpPr>
            <p:nvPr/>
          </p:nvSpPr>
          <p:spPr bwMode="auto">
            <a:xfrm>
              <a:off x="3508298" y="4017699"/>
              <a:ext cx="22148" cy="17147"/>
            </a:xfrm>
            <a:custGeom>
              <a:avLst/>
              <a:gdLst>
                <a:gd name="T0" fmla="*/ 0 w 13"/>
                <a:gd name="T1" fmla="*/ 4 h 10"/>
                <a:gd name="T2" fmla="*/ 12 w 13"/>
                <a:gd name="T3" fmla="*/ 1 h 10"/>
                <a:gd name="T4" fmla="*/ 9 w 13"/>
                <a:gd name="T5" fmla="*/ 10 h 10"/>
                <a:gd name="T6" fmla="*/ 3 w 13"/>
                <a:gd name="T7" fmla="*/ 10 h 10"/>
                <a:gd name="T8" fmla="*/ 0 w 13"/>
                <a:gd name="T9" fmla="*/ 4 h 10"/>
              </a:gdLst>
              <a:ahLst/>
              <a:cxnLst>
                <a:cxn ang="0">
                  <a:pos x="T0" y="T1"/>
                </a:cxn>
                <a:cxn ang="0">
                  <a:pos x="T2" y="T3"/>
                </a:cxn>
                <a:cxn ang="0">
                  <a:pos x="T4" y="T5"/>
                </a:cxn>
                <a:cxn ang="0">
                  <a:pos x="T6" y="T7"/>
                </a:cxn>
                <a:cxn ang="0">
                  <a:pos x="T8" y="T9"/>
                </a:cxn>
              </a:cxnLst>
              <a:rect l="0" t="0" r="r" b="b"/>
              <a:pathLst>
                <a:path w="13" h="10">
                  <a:moveTo>
                    <a:pt x="0" y="4"/>
                  </a:moveTo>
                  <a:cubicBezTo>
                    <a:pt x="1" y="0"/>
                    <a:pt x="7" y="2"/>
                    <a:pt x="12" y="1"/>
                  </a:cubicBezTo>
                  <a:cubicBezTo>
                    <a:pt x="13" y="6"/>
                    <a:pt x="9" y="6"/>
                    <a:pt x="9" y="10"/>
                  </a:cubicBezTo>
                  <a:cubicBezTo>
                    <a:pt x="7" y="10"/>
                    <a:pt x="5" y="10"/>
                    <a:pt x="3" y="10"/>
                  </a:cubicBezTo>
                  <a:cubicBezTo>
                    <a:pt x="3" y="7"/>
                    <a:pt x="2" y="5"/>
                    <a:pt x="0" y="4"/>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92" name="Freeform 122"/>
            <p:cNvSpPr>
              <a:spLocks noChangeArrowheads="1"/>
            </p:cNvSpPr>
            <p:nvPr/>
          </p:nvSpPr>
          <p:spPr bwMode="auto">
            <a:xfrm>
              <a:off x="4031982" y="4034845"/>
              <a:ext cx="202901" cy="77874"/>
            </a:xfrm>
            <a:custGeom>
              <a:avLst/>
              <a:gdLst>
                <a:gd name="T0" fmla="*/ 117 w 120"/>
                <a:gd name="T1" fmla="*/ 32 h 46"/>
                <a:gd name="T2" fmla="*/ 91 w 120"/>
                <a:gd name="T3" fmla="*/ 41 h 46"/>
                <a:gd name="T4" fmla="*/ 85 w 120"/>
                <a:gd name="T5" fmla="*/ 26 h 46"/>
                <a:gd name="T6" fmla="*/ 53 w 120"/>
                <a:gd name="T7" fmla="*/ 21 h 46"/>
                <a:gd name="T8" fmla="*/ 50 w 120"/>
                <a:gd name="T9" fmla="*/ 12 h 46"/>
                <a:gd name="T10" fmla="*/ 21 w 120"/>
                <a:gd name="T11" fmla="*/ 12 h 46"/>
                <a:gd name="T12" fmla="*/ 0 w 120"/>
                <a:gd name="T13" fmla="*/ 18 h 46"/>
                <a:gd name="T14" fmla="*/ 12 w 120"/>
                <a:gd name="T15" fmla="*/ 3 h 46"/>
                <a:gd name="T16" fmla="*/ 38 w 120"/>
                <a:gd name="T17" fmla="*/ 0 h 46"/>
                <a:gd name="T18" fmla="*/ 47 w 120"/>
                <a:gd name="T19" fmla="*/ 6 h 46"/>
                <a:gd name="T20" fmla="*/ 56 w 120"/>
                <a:gd name="T21" fmla="*/ 9 h 46"/>
                <a:gd name="T22" fmla="*/ 79 w 120"/>
                <a:gd name="T23" fmla="*/ 12 h 46"/>
                <a:gd name="T24" fmla="*/ 88 w 120"/>
                <a:gd name="T25" fmla="*/ 26 h 46"/>
                <a:gd name="T26" fmla="*/ 97 w 120"/>
                <a:gd name="T27" fmla="*/ 29 h 46"/>
                <a:gd name="T28" fmla="*/ 117 w 120"/>
                <a:gd name="T29" fmla="*/ 3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46">
                  <a:moveTo>
                    <a:pt x="117" y="32"/>
                  </a:moveTo>
                  <a:cubicBezTo>
                    <a:pt x="120" y="46"/>
                    <a:pt x="93" y="32"/>
                    <a:pt x="91" y="41"/>
                  </a:cubicBezTo>
                  <a:cubicBezTo>
                    <a:pt x="85" y="40"/>
                    <a:pt x="90" y="28"/>
                    <a:pt x="85" y="26"/>
                  </a:cubicBezTo>
                  <a:cubicBezTo>
                    <a:pt x="75" y="24"/>
                    <a:pt x="64" y="23"/>
                    <a:pt x="53" y="21"/>
                  </a:cubicBezTo>
                  <a:cubicBezTo>
                    <a:pt x="51" y="18"/>
                    <a:pt x="50" y="16"/>
                    <a:pt x="50" y="12"/>
                  </a:cubicBezTo>
                  <a:cubicBezTo>
                    <a:pt x="39" y="13"/>
                    <a:pt x="30" y="10"/>
                    <a:pt x="21" y="12"/>
                  </a:cubicBezTo>
                  <a:cubicBezTo>
                    <a:pt x="14" y="13"/>
                    <a:pt x="8" y="21"/>
                    <a:pt x="0" y="18"/>
                  </a:cubicBezTo>
                  <a:cubicBezTo>
                    <a:pt x="1" y="9"/>
                    <a:pt x="13" y="13"/>
                    <a:pt x="12" y="3"/>
                  </a:cubicBezTo>
                  <a:cubicBezTo>
                    <a:pt x="20" y="1"/>
                    <a:pt x="35" y="7"/>
                    <a:pt x="38" y="0"/>
                  </a:cubicBezTo>
                  <a:cubicBezTo>
                    <a:pt x="51" y="2"/>
                    <a:pt x="34" y="3"/>
                    <a:pt x="47" y="6"/>
                  </a:cubicBezTo>
                  <a:cubicBezTo>
                    <a:pt x="47" y="6"/>
                    <a:pt x="56" y="9"/>
                    <a:pt x="56" y="9"/>
                  </a:cubicBezTo>
                  <a:cubicBezTo>
                    <a:pt x="58" y="12"/>
                    <a:pt x="68" y="13"/>
                    <a:pt x="79" y="12"/>
                  </a:cubicBezTo>
                  <a:cubicBezTo>
                    <a:pt x="76" y="22"/>
                    <a:pt x="94" y="13"/>
                    <a:pt x="88" y="26"/>
                  </a:cubicBezTo>
                  <a:cubicBezTo>
                    <a:pt x="92" y="23"/>
                    <a:pt x="95" y="23"/>
                    <a:pt x="97" y="29"/>
                  </a:cubicBezTo>
                  <a:cubicBezTo>
                    <a:pt x="103" y="31"/>
                    <a:pt x="116" y="26"/>
                    <a:pt x="117" y="32"/>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93" name="Freeform 123"/>
            <p:cNvSpPr>
              <a:spLocks noChangeArrowheads="1"/>
            </p:cNvSpPr>
            <p:nvPr/>
          </p:nvSpPr>
          <p:spPr bwMode="auto">
            <a:xfrm>
              <a:off x="4269891" y="4104146"/>
              <a:ext cx="84304" cy="45724"/>
            </a:xfrm>
            <a:custGeom>
              <a:avLst/>
              <a:gdLst>
                <a:gd name="T0" fmla="*/ 3 w 50"/>
                <a:gd name="T1" fmla="*/ 0 h 27"/>
                <a:gd name="T2" fmla="*/ 26 w 50"/>
                <a:gd name="T3" fmla="*/ 3 h 27"/>
                <a:gd name="T4" fmla="*/ 38 w 50"/>
                <a:gd name="T5" fmla="*/ 6 h 27"/>
                <a:gd name="T6" fmla="*/ 50 w 50"/>
                <a:gd name="T7" fmla="*/ 12 h 27"/>
                <a:gd name="T8" fmla="*/ 9 w 50"/>
                <a:gd name="T9" fmla="*/ 18 h 27"/>
                <a:gd name="T10" fmla="*/ 14 w 50"/>
                <a:gd name="T11" fmla="*/ 15 h 27"/>
                <a:gd name="T12" fmla="*/ 3 w 50"/>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50" h="27">
                  <a:moveTo>
                    <a:pt x="3" y="0"/>
                  </a:moveTo>
                  <a:cubicBezTo>
                    <a:pt x="8" y="4"/>
                    <a:pt x="18" y="1"/>
                    <a:pt x="26" y="3"/>
                  </a:cubicBezTo>
                  <a:cubicBezTo>
                    <a:pt x="27" y="3"/>
                    <a:pt x="35" y="14"/>
                    <a:pt x="38" y="6"/>
                  </a:cubicBezTo>
                  <a:cubicBezTo>
                    <a:pt x="42" y="7"/>
                    <a:pt x="40" y="15"/>
                    <a:pt x="50" y="12"/>
                  </a:cubicBezTo>
                  <a:cubicBezTo>
                    <a:pt x="48" y="27"/>
                    <a:pt x="18" y="20"/>
                    <a:pt x="9" y="18"/>
                  </a:cubicBezTo>
                  <a:cubicBezTo>
                    <a:pt x="7" y="15"/>
                    <a:pt x="14" y="15"/>
                    <a:pt x="14" y="15"/>
                  </a:cubicBezTo>
                  <a:cubicBezTo>
                    <a:pt x="15" y="10"/>
                    <a:pt x="0" y="10"/>
                    <a:pt x="3" y="0"/>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94" name="Freeform 124"/>
            <p:cNvSpPr>
              <a:spLocks noChangeArrowheads="1"/>
            </p:cNvSpPr>
            <p:nvPr/>
          </p:nvSpPr>
          <p:spPr bwMode="auto">
            <a:xfrm>
              <a:off x="7925681" y="4109147"/>
              <a:ext cx="40009" cy="30721"/>
            </a:xfrm>
            <a:custGeom>
              <a:avLst/>
              <a:gdLst>
                <a:gd name="T0" fmla="*/ 21 w 24"/>
                <a:gd name="T1" fmla="*/ 0 h 18"/>
                <a:gd name="T2" fmla="*/ 15 w 24"/>
                <a:gd name="T3" fmla="*/ 18 h 18"/>
                <a:gd name="T4" fmla="*/ 1 w 24"/>
                <a:gd name="T5" fmla="*/ 6 h 18"/>
                <a:gd name="T6" fmla="*/ 7 w 24"/>
                <a:gd name="T7" fmla="*/ 0 h 18"/>
                <a:gd name="T8" fmla="*/ 21 w 24"/>
                <a:gd name="T9" fmla="*/ 0 h 18"/>
              </a:gdLst>
              <a:ahLst/>
              <a:cxnLst>
                <a:cxn ang="0">
                  <a:pos x="T0" y="T1"/>
                </a:cxn>
                <a:cxn ang="0">
                  <a:pos x="T2" y="T3"/>
                </a:cxn>
                <a:cxn ang="0">
                  <a:pos x="T4" y="T5"/>
                </a:cxn>
                <a:cxn ang="0">
                  <a:pos x="T6" y="T7"/>
                </a:cxn>
                <a:cxn ang="0">
                  <a:pos x="T8" y="T9"/>
                </a:cxn>
              </a:cxnLst>
              <a:rect l="0" t="0" r="r" b="b"/>
              <a:pathLst>
                <a:path w="24" h="18">
                  <a:moveTo>
                    <a:pt x="21" y="0"/>
                  </a:moveTo>
                  <a:cubicBezTo>
                    <a:pt x="24" y="11"/>
                    <a:pt x="14" y="8"/>
                    <a:pt x="15" y="18"/>
                  </a:cubicBezTo>
                  <a:cubicBezTo>
                    <a:pt x="8" y="16"/>
                    <a:pt x="0" y="15"/>
                    <a:pt x="1" y="6"/>
                  </a:cubicBezTo>
                  <a:cubicBezTo>
                    <a:pt x="6" y="7"/>
                    <a:pt x="6" y="4"/>
                    <a:pt x="7" y="0"/>
                  </a:cubicBezTo>
                  <a:cubicBezTo>
                    <a:pt x="11" y="0"/>
                    <a:pt x="16" y="0"/>
                    <a:pt x="21" y="0"/>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95" name="Freeform 125"/>
            <p:cNvSpPr>
              <a:spLocks noChangeArrowheads="1"/>
            </p:cNvSpPr>
            <p:nvPr/>
          </p:nvSpPr>
          <p:spPr bwMode="auto">
            <a:xfrm>
              <a:off x="4239884" y="4119149"/>
              <a:ext cx="31435" cy="25720"/>
            </a:xfrm>
            <a:custGeom>
              <a:avLst/>
              <a:gdLst>
                <a:gd name="T0" fmla="*/ 15 w 19"/>
                <a:gd name="T1" fmla="*/ 15 h 15"/>
                <a:gd name="T2" fmla="*/ 0 w 19"/>
                <a:gd name="T3" fmla="*/ 12 h 15"/>
                <a:gd name="T4" fmla="*/ 15 w 19"/>
                <a:gd name="T5" fmla="*/ 15 h 15"/>
              </a:gdLst>
              <a:ahLst/>
              <a:cxnLst>
                <a:cxn ang="0">
                  <a:pos x="T0" y="T1"/>
                </a:cxn>
                <a:cxn ang="0">
                  <a:pos x="T2" y="T3"/>
                </a:cxn>
                <a:cxn ang="0">
                  <a:pos x="T4" y="T5"/>
                </a:cxn>
              </a:cxnLst>
              <a:rect l="0" t="0" r="r" b="b"/>
              <a:pathLst>
                <a:path w="19" h="15">
                  <a:moveTo>
                    <a:pt x="15" y="15"/>
                  </a:moveTo>
                  <a:cubicBezTo>
                    <a:pt x="11" y="12"/>
                    <a:pt x="7" y="11"/>
                    <a:pt x="0" y="12"/>
                  </a:cubicBezTo>
                  <a:cubicBezTo>
                    <a:pt x="2" y="6"/>
                    <a:pt x="19" y="0"/>
                    <a:pt x="15" y="15"/>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96" name="Freeform 126"/>
            <p:cNvSpPr>
              <a:spLocks noChangeArrowheads="1"/>
            </p:cNvSpPr>
            <p:nvPr/>
          </p:nvSpPr>
          <p:spPr bwMode="auto">
            <a:xfrm>
              <a:off x="4157009" y="4126294"/>
              <a:ext cx="38580" cy="25005"/>
            </a:xfrm>
            <a:custGeom>
              <a:avLst/>
              <a:gdLst>
                <a:gd name="T0" fmla="*/ 2 w 23"/>
                <a:gd name="T1" fmla="*/ 5 h 15"/>
                <a:gd name="T2" fmla="*/ 20 w 23"/>
                <a:gd name="T3" fmla="*/ 11 h 15"/>
                <a:gd name="T4" fmla="*/ 2 w 23"/>
                <a:gd name="T5" fmla="*/ 5 h 15"/>
              </a:gdLst>
              <a:ahLst/>
              <a:cxnLst>
                <a:cxn ang="0">
                  <a:pos x="T0" y="T1"/>
                </a:cxn>
                <a:cxn ang="0">
                  <a:pos x="T2" y="T3"/>
                </a:cxn>
                <a:cxn ang="0">
                  <a:pos x="T4" y="T5"/>
                </a:cxn>
              </a:cxnLst>
              <a:rect l="0" t="0" r="r" b="b"/>
              <a:pathLst>
                <a:path w="23" h="15">
                  <a:moveTo>
                    <a:pt x="2" y="5"/>
                  </a:moveTo>
                  <a:cubicBezTo>
                    <a:pt x="8" y="6"/>
                    <a:pt x="23" y="0"/>
                    <a:pt x="20" y="11"/>
                  </a:cubicBezTo>
                  <a:cubicBezTo>
                    <a:pt x="14" y="9"/>
                    <a:pt x="0" y="15"/>
                    <a:pt x="2" y="5"/>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97" name="Freeform 127"/>
            <p:cNvSpPr>
              <a:spLocks noChangeArrowheads="1"/>
            </p:cNvSpPr>
            <p:nvPr/>
          </p:nvSpPr>
          <p:spPr bwMode="auto">
            <a:xfrm>
              <a:off x="8147872" y="4139868"/>
              <a:ext cx="55726" cy="95735"/>
            </a:xfrm>
            <a:custGeom>
              <a:avLst/>
              <a:gdLst>
                <a:gd name="T0" fmla="*/ 15 w 33"/>
                <a:gd name="T1" fmla="*/ 0 h 57"/>
                <a:gd name="T2" fmla="*/ 27 w 33"/>
                <a:gd name="T3" fmla="*/ 0 h 57"/>
                <a:gd name="T4" fmla="*/ 33 w 33"/>
                <a:gd name="T5" fmla="*/ 20 h 57"/>
                <a:gd name="T6" fmla="*/ 24 w 33"/>
                <a:gd name="T7" fmla="*/ 29 h 57"/>
                <a:gd name="T8" fmla="*/ 21 w 33"/>
                <a:gd name="T9" fmla="*/ 38 h 57"/>
                <a:gd name="T10" fmla="*/ 18 w 33"/>
                <a:gd name="T11" fmla="*/ 52 h 57"/>
                <a:gd name="T12" fmla="*/ 9 w 33"/>
                <a:gd name="T13" fmla="*/ 44 h 57"/>
                <a:gd name="T14" fmla="*/ 0 w 33"/>
                <a:gd name="T15" fmla="*/ 32 h 57"/>
                <a:gd name="T16" fmla="*/ 6 w 33"/>
                <a:gd name="T17" fmla="*/ 14 h 57"/>
                <a:gd name="T18" fmla="*/ 15 w 33"/>
                <a:gd name="T1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7">
                  <a:moveTo>
                    <a:pt x="15" y="0"/>
                  </a:moveTo>
                  <a:cubicBezTo>
                    <a:pt x="19" y="0"/>
                    <a:pt x="23" y="0"/>
                    <a:pt x="27" y="0"/>
                  </a:cubicBezTo>
                  <a:cubicBezTo>
                    <a:pt x="30" y="5"/>
                    <a:pt x="31" y="13"/>
                    <a:pt x="33" y="20"/>
                  </a:cubicBezTo>
                  <a:cubicBezTo>
                    <a:pt x="27" y="20"/>
                    <a:pt x="31" y="30"/>
                    <a:pt x="24" y="29"/>
                  </a:cubicBezTo>
                  <a:cubicBezTo>
                    <a:pt x="24" y="33"/>
                    <a:pt x="24" y="37"/>
                    <a:pt x="21" y="38"/>
                  </a:cubicBezTo>
                  <a:cubicBezTo>
                    <a:pt x="19" y="42"/>
                    <a:pt x="24" y="53"/>
                    <a:pt x="18" y="52"/>
                  </a:cubicBezTo>
                  <a:cubicBezTo>
                    <a:pt x="8" y="57"/>
                    <a:pt x="16" y="44"/>
                    <a:pt x="9" y="44"/>
                  </a:cubicBezTo>
                  <a:cubicBezTo>
                    <a:pt x="5" y="43"/>
                    <a:pt x="4" y="35"/>
                    <a:pt x="0" y="32"/>
                  </a:cubicBezTo>
                  <a:cubicBezTo>
                    <a:pt x="0" y="23"/>
                    <a:pt x="10" y="26"/>
                    <a:pt x="6" y="14"/>
                  </a:cubicBezTo>
                  <a:cubicBezTo>
                    <a:pt x="13" y="21"/>
                    <a:pt x="14" y="7"/>
                    <a:pt x="15" y="0"/>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98" name="Freeform 128"/>
            <p:cNvSpPr>
              <a:spLocks noChangeArrowheads="1"/>
            </p:cNvSpPr>
            <p:nvPr/>
          </p:nvSpPr>
          <p:spPr bwMode="auto">
            <a:xfrm>
              <a:off x="8203599" y="4220600"/>
              <a:ext cx="74302" cy="75731"/>
            </a:xfrm>
            <a:custGeom>
              <a:avLst/>
              <a:gdLst>
                <a:gd name="T0" fmla="*/ 23 w 44"/>
                <a:gd name="T1" fmla="*/ 4 h 45"/>
                <a:gd name="T2" fmla="*/ 32 w 44"/>
                <a:gd name="T3" fmla="*/ 13 h 45"/>
                <a:gd name="T4" fmla="*/ 29 w 44"/>
                <a:gd name="T5" fmla="*/ 16 h 45"/>
                <a:gd name="T6" fmla="*/ 32 w 44"/>
                <a:gd name="T7" fmla="*/ 22 h 45"/>
                <a:gd name="T8" fmla="*/ 44 w 44"/>
                <a:gd name="T9" fmla="*/ 36 h 45"/>
                <a:gd name="T10" fmla="*/ 38 w 44"/>
                <a:gd name="T11" fmla="*/ 45 h 45"/>
                <a:gd name="T12" fmla="*/ 29 w 44"/>
                <a:gd name="T13" fmla="*/ 45 h 45"/>
                <a:gd name="T14" fmla="*/ 14 w 44"/>
                <a:gd name="T15" fmla="*/ 31 h 45"/>
                <a:gd name="T16" fmla="*/ 20 w 44"/>
                <a:gd name="T17" fmla="*/ 25 h 45"/>
                <a:gd name="T18" fmla="*/ 0 w 44"/>
                <a:gd name="T19" fmla="*/ 7 h 45"/>
                <a:gd name="T20" fmla="*/ 23 w 44"/>
                <a:gd name="T21" fmla="*/ 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45">
                  <a:moveTo>
                    <a:pt x="23" y="4"/>
                  </a:moveTo>
                  <a:cubicBezTo>
                    <a:pt x="15" y="14"/>
                    <a:pt x="30" y="10"/>
                    <a:pt x="32" y="13"/>
                  </a:cubicBezTo>
                  <a:cubicBezTo>
                    <a:pt x="34" y="16"/>
                    <a:pt x="29" y="15"/>
                    <a:pt x="29" y="16"/>
                  </a:cubicBezTo>
                  <a:cubicBezTo>
                    <a:pt x="29" y="16"/>
                    <a:pt x="31" y="21"/>
                    <a:pt x="32" y="22"/>
                  </a:cubicBezTo>
                  <a:cubicBezTo>
                    <a:pt x="35" y="28"/>
                    <a:pt x="44" y="27"/>
                    <a:pt x="44" y="36"/>
                  </a:cubicBezTo>
                  <a:cubicBezTo>
                    <a:pt x="37" y="35"/>
                    <a:pt x="38" y="41"/>
                    <a:pt x="38" y="45"/>
                  </a:cubicBezTo>
                  <a:cubicBezTo>
                    <a:pt x="35" y="43"/>
                    <a:pt x="30" y="41"/>
                    <a:pt x="29" y="45"/>
                  </a:cubicBezTo>
                  <a:cubicBezTo>
                    <a:pt x="21" y="43"/>
                    <a:pt x="23" y="32"/>
                    <a:pt x="14" y="31"/>
                  </a:cubicBezTo>
                  <a:cubicBezTo>
                    <a:pt x="15" y="27"/>
                    <a:pt x="20" y="29"/>
                    <a:pt x="20" y="25"/>
                  </a:cubicBezTo>
                  <a:cubicBezTo>
                    <a:pt x="13" y="19"/>
                    <a:pt x="8" y="11"/>
                    <a:pt x="0" y="7"/>
                  </a:cubicBezTo>
                  <a:cubicBezTo>
                    <a:pt x="6" y="0"/>
                    <a:pt x="13" y="3"/>
                    <a:pt x="23" y="4"/>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99" name="Freeform 129"/>
            <p:cNvSpPr>
              <a:spLocks noChangeArrowheads="1"/>
            </p:cNvSpPr>
            <p:nvPr/>
          </p:nvSpPr>
          <p:spPr bwMode="auto">
            <a:xfrm>
              <a:off x="8173592" y="4252749"/>
              <a:ext cx="15003" cy="10002"/>
            </a:xfrm>
            <a:custGeom>
              <a:avLst/>
              <a:gdLst>
                <a:gd name="T0" fmla="*/ 0 w 9"/>
                <a:gd name="T1" fmla="*/ 0 h 6"/>
                <a:gd name="T2" fmla="*/ 9 w 9"/>
                <a:gd name="T3" fmla="*/ 0 h 6"/>
                <a:gd name="T4" fmla="*/ 9 w 9"/>
                <a:gd name="T5" fmla="*/ 6 h 6"/>
                <a:gd name="T6" fmla="*/ 0 w 9"/>
                <a:gd name="T7" fmla="*/ 6 h 6"/>
                <a:gd name="T8" fmla="*/ 0 w 9"/>
                <a:gd name="T9" fmla="*/ 0 h 6"/>
              </a:gdLst>
              <a:ahLst/>
              <a:cxnLst>
                <a:cxn ang="0">
                  <a:pos x="T0" y="T1"/>
                </a:cxn>
                <a:cxn ang="0">
                  <a:pos x="T2" y="T3"/>
                </a:cxn>
                <a:cxn ang="0">
                  <a:pos x="T4" y="T5"/>
                </a:cxn>
                <a:cxn ang="0">
                  <a:pos x="T6" y="T7"/>
                </a:cxn>
                <a:cxn ang="0">
                  <a:pos x="T8" y="T9"/>
                </a:cxn>
              </a:cxnLst>
              <a:rect l="0" t="0" r="r" b="b"/>
              <a:pathLst>
                <a:path w="9" h="6">
                  <a:moveTo>
                    <a:pt x="0" y="0"/>
                  </a:moveTo>
                  <a:cubicBezTo>
                    <a:pt x="3" y="0"/>
                    <a:pt x="6" y="0"/>
                    <a:pt x="9" y="0"/>
                  </a:cubicBezTo>
                  <a:cubicBezTo>
                    <a:pt x="9" y="2"/>
                    <a:pt x="9" y="4"/>
                    <a:pt x="9" y="6"/>
                  </a:cubicBezTo>
                  <a:cubicBezTo>
                    <a:pt x="6" y="6"/>
                    <a:pt x="3" y="6"/>
                    <a:pt x="0" y="6"/>
                  </a:cubicBezTo>
                  <a:cubicBezTo>
                    <a:pt x="0" y="4"/>
                    <a:pt x="0" y="2"/>
                    <a:pt x="0" y="0"/>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00" name="Freeform 130"/>
            <p:cNvSpPr>
              <a:spLocks noChangeArrowheads="1"/>
            </p:cNvSpPr>
            <p:nvPr/>
          </p:nvSpPr>
          <p:spPr bwMode="auto">
            <a:xfrm>
              <a:off x="8198597" y="4266324"/>
              <a:ext cx="40723" cy="60727"/>
            </a:xfrm>
            <a:custGeom>
              <a:avLst/>
              <a:gdLst>
                <a:gd name="T0" fmla="*/ 23 w 24"/>
                <a:gd name="T1" fmla="*/ 30 h 36"/>
                <a:gd name="T2" fmla="*/ 8 w 24"/>
                <a:gd name="T3" fmla="*/ 33 h 36"/>
                <a:gd name="T4" fmla="*/ 0 w 24"/>
                <a:gd name="T5" fmla="*/ 18 h 36"/>
                <a:gd name="T6" fmla="*/ 23 w 24"/>
                <a:gd name="T7" fmla="*/ 30 h 36"/>
              </a:gdLst>
              <a:ahLst/>
              <a:cxnLst>
                <a:cxn ang="0">
                  <a:pos x="T0" y="T1"/>
                </a:cxn>
                <a:cxn ang="0">
                  <a:pos x="T2" y="T3"/>
                </a:cxn>
                <a:cxn ang="0">
                  <a:pos x="T4" y="T5"/>
                </a:cxn>
                <a:cxn ang="0">
                  <a:pos x="T6" y="T7"/>
                </a:cxn>
              </a:cxnLst>
              <a:rect l="0" t="0" r="r" b="b"/>
              <a:pathLst>
                <a:path w="24" h="36">
                  <a:moveTo>
                    <a:pt x="23" y="30"/>
                  </a:moveTo>
                  <a:cubicBezTo>
                    <a:pt x="24" y="36"/>
                    <a:pt x="13" y="31"/>
                    <a:pt x="8" y="33"/>
                  </a:cubicBezTo>
                  <a:cubicBezTo>
                    <a:pt x="8" y="25"/>
                    <a:pt x="11" y="15"/>
                    <a:pt x="0" y="18"/>
                  </a:cubicBezTo>
                  <a:cubicBezTo>
                    <a:pt x="11" y="0"/>
                    <a:pt x="10" y="33"/>
                    <a:pt x="23" y="30"/>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01" name="Freeform 131"/>
            <p:cNvSpPr>
              <a:spLocks noChangeArrowheads="1"/>
            </p:cNvSpPr>
            <p:nvPr/>
          </p:nvSpPr>
          <p:spPr bwMode="auto">
            <a:xfrm>
              <a:off x="7344841" y="4317049"/>
              <a:ext cx="42152" cy="74302"/>
            </a:xfrm>
            <a:custGeom>
              <a:avLst/>
              <a:gdLst>
                <a:gd name="T0" fmla="*/ 5 w 25"/>
                <a:gd name="T1" fmla="*/ 3 h 44"/>
                <a:gd name="T2" fmla="*/ 14 w 25"/>
                <a:gd name="T3" fmla="*/ 12 h 44"/>
                <a:gd name="T4" fmla="*/ 17 w 25"/>
                <a:gd name="T5" fmla="*/ 15 h 44"/>
                <a:gd name="T6" fmla="*/ 23 w 25"/>
                <a:gd name="T7" fmla="*/ 20 h 44"/>
                <a:gd name="T8" fmla="*/ 20 w 25"/>
                <a:gd name="T9" fmla="*/ 23 h 44"/>
                <a:gd name="T10" fmla="*/ 23 w 25"/>
                <a:gd name="T11" fmla="*/ 38 h 44"/>
                <a:gd name="T12" fmla="*/ 17 w 25"/>
                <a:gd name="T13" fmla="*/ 44 h 44"/>
                <a:gd name="T14" fmla="*/ 5 w 25"/>
                <a:gd name="T15" fmla="*/ 3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4">
                  <a:moveTo>
                    <a:pt x="5" y="3"/>
                  </a:moveTo>
                  <a:cubicBezTo>
                    <a:pt x="11" y="0"/>
                    <a:pt x="12" y="9"/>
                    <a:pt x="14" y="12"/>
                  </a:cubicBezTo>
                  <a:cubicBezTo>
                    <a:pt x="15" y="13"/>
                    <a:pt x="17" y="11"/>
                    <a:pt x="17" y="15"/>
                  </a:cubicBezTo>
                  <a:cubicBezTo>
                    <a:pt x="17" y="18"/>
                    <a:pt x="22" y="18"/>
                    <a:pt x="23" y="20"/>
                  </a:cubicBezTo>
                  <a:cubicBezTo>
                    <a:pt x="24" y="24"/>
                    <a:pt x="20" y="22"/>
                    <a:pt x="20" y="23"/>
                  </a:cubicBezTo>
                  <a:cubicBezTo>
                    <a:pt x="19" y="26"/>
                    <a:pt x="25" y="30"/>
                    <a:pt x="23" y="38"/>
                  </a:cubicBezTo>
                  <a:cubicBezTo>
                    <a:pt x="18" y="37"/>
                    <a:pt x="17" y="40"/>
                    <a:pt x="17" y="44"/>
                  </a:cubicBezTo>
                  <a:cubicBezTo>
                    <a:pt x="0" y="38"/>
                    <a:pt x="2" y="22"/>
                    <a:pt x="5" y="3"/>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02" name="Freeform 132"/>
            <p:cNvSpPr>
              <a:spLocks noChangeArrowheads="1"/>
            </p:cNvSpPr>
            <p:nvPr/>
          </p:nvSpPr>
          <p:spPr bwMode="auto">
            <a:xfrm>
              <a:off x="8235748" y="4320621"/>
              <a:ext cx="50725" cy="80732"/>
            </a:xfrm>
            <a:custGeom>
              <a:avLst/>
              <a:gdLst>
                <a:gd name="T0" fmla="*/ 25 w 30"/>
                <a:gd name="T1" fmla="*/ 1 h 48"/>
                <a:gd name="T2" fmla="*/ 30 w 30"/>
                <a:gd name="T3" fmla="*/ 24 h 48"/>
                <a:gd name="T4" fmla="*/ 22 w 30"/>
                <a:gd name="T5" fmla="*/ 27 h 48"/>
                <a:gd name="T6" fmla="*/ 22 w 30"/>
                <a:gd name="T7" fmla="*/ 48 h 48"/>
                <a:gd name="T8" fmla="*/ 7 w 30"/>
                <a:gd name="T9" fmla="*/ 39 h 48"/>
                <a:gd name="T10" fmla="*/ 10 w 30"/>
                <a:gd name="T11" fmla="*/ 27 h 48"/>
                <a:gd name="T12" fmla="*/ 10 w 30"/>
                <a:gd name="T13" fmla="*/ 21 h 48"/>
                <a:gd name="T14" fmla="*/ 7 w 30"/>
                <a:gd name="T15" fmla="*/ 21 h 48"/>
                <a:gd name="T16" fmla="*/ 13 w 30"/>
                <a:gd name="T17" fmla="*/ 13 h 48"/>
                <a:gd name="T18" fmla="*/ 19 w 30"/>
                <a:gd name="T19" fmla="*/ 4 h 48"/>
                <a:gd name="T20" fmla="*/ 25 w 30"/>
                <a:gd name="T21" fmla="*/ 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48">
                  <a:moveTo>
                    <a:pt x="25" y="1"/>
                  </a:moveTo>
                  <a:cubicBezTo>
                    <a:pt x="24" y="11"/>
                    <a:pt x="24" y="21"/>
                    <a:pt x="30" y="24"/>
                  </a:cubicBezTo>
                  <a:cubicBezTo>
                    <a:pt x="30" y="28"/>
                    <a:pt x="25" y="27"/>
                    <a:pt x="22" y="27"/>
                  </a:cubicBezTo>
                  <a:cubicBezTo>
                    <a:pt x="27" y="32"/>
                    <a:pt x="19" y="37"/>
                    <a:pt x="22" y="48"/>
                  </a:cubicBezTo>
                  <a:cubicBezTo>
                    <a:pt x="13" y="48"/>
                    <a:pt x="15" y="39"/>
                    <a:pt x="7" y="39"/>
                  </a:cubicBezTo>
                  <a:cubicBezTo>
                    <a:pt x="5" y="33"/>
                    <a:pt x="10" y="31"/>
                    <a:pt x="10" y="27"/>
                  </a:cubicBezTo>
                  <a:cubicBezTo>
                    <a:pt x="10" y="25"/>
                    <a:pt x="5" y="22"/>
                    <a:pt x="10" y="21"/>
                  </a:cubicBezTo>
                  <a:cubicBezTo>
                    <a:pt x="9" y="18"/>
                    <a:pt x="7" y="20"/>
                    <a:pt x="7" y="21"/>
                  </a:cubicBezTo>
                  <a:cubicBezTo>
                    <a:pt x="0" y="20"/>
                    <a:pt x="7" y="10"/>
                    <a:pt x="13" y="13"/>
                  </a:cubicBezTo>
                  <a:cubicBezTo>
                    <a:pt x="13" y="8"/>
                    <a:pt x="16" y="6"/>
                    <a:pt x="19" y="4"/>
                  </a:cubicBezTo>
                  <a:cubicBezTo>
                    <a:pt x="20" y="3"/>
                    <a:pt x="21" y="0"/>
                    <a:pt x="25" y="1"/>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03" name="Freeform 133"/>
            <p:cNvSpPr>
              <a:spLocks noChangeArrowheads="1"/>
            </p:cNvSpPr>
            <p:nvPr/>
          </p:nvSpPr>
          <p:spPr bwMode="auto">
            <a:xfrm>
              <a:off x="8195740" y="4335625"/>
              <a:ext cx="38580" cy="35722"/>
            </a:xfrm>
            <a:custGeom>
              <a:avLst/>
              <a:gdLst>
                <a:gd name="T0" fmla="*/ 13 w 23"/>
                <a:gd name="T1" fmla="*/ 1 h 21"/>
                <a:gd name="T2" fmla="*/ 22 w 23"/>
                <a:gd name="T3" fmla="*/ 9 h 21"/>
                <a:gd name="T4" fmla="*/ 19 w 23"/>
                <a:gd name="T5" fmla="*/ 12 h 21"/>
                <a:gd name="T6" fmla="*/ 2 w 23"/>
                <a:gd name="T7" fmla="*/ 21 h 21"/>
                <a:gd name="T8" fmla="*/ 13 w 23"/>
                <a:gd name="T9" fmla="*/ 1 h 21"/>
              </a:gdLst>
              <a:ahLst/>
              <a:cxnLst>
                <a:cxn ang="0">
                  <a:pos x="T0" y="T1"/>
                </a:cxn>
                <a:cxn ang="0">
                  <a:pos x="T2" y="T3"/>
                </a:cxn>
                <a:cxn ang="0">
                  <a:pos x="T4" y="T5"/>
                </a:cxn>
                <a:cxn ang="0">
                  <a:pos x="T6" y="T7"/>
                </a:cxn>
                <a:cxn ang="0">
                  <a:pos x="T8" y="T9"/>
                </a:cxn>
              </a:cxnLst>
              <a:rect l="0" t="0" r="r" b="b"/>
              <a:pathLst>
                <a:path w="23" h="21">
                  <a:moveTo>
                    <a:pt x="13" y="1"/>
                  </a:moveTo>
                  <a:cubicBezTo>
                    <a:pt x="20" y="0"/>
                    <a:pt x="23" y="3"/>
                    <a:pt x="22" y="9"/>
                  </a:cubicBezTo>
                  <a:cubicBezTo>
                    <a:pt x="17" y="9"/>
                    <a:pt x="16" y="12"/>
                    <a:pt x="19" y="12"/>
                  </a:cubicBezTo>
                  <a:cubicBezTo>
                    <a:pt x="17" y="15"/>
                    <a:pt x="8" y="19"/>
                    <a:pt x="2" y="21"/>
                  </a:cubicBezTo>
                  <a:cubicBezTo>
                    <a:pt x="0" y="9"/>
                    <a:pt x="14" y="12"/>
                    <a:pt x="13" y="1"/>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04" name="Freeform 134"/>
            <p:cNvSpPr>
              <a:spLocks noChangeArrowheads="1"/>
            </p:cNvSpPr>
            <p:nvPr/>
          </p:nvSpPr>
          <p:spPr bwMode="auto">
            <a:xfrm>
              <a:off x="8307192" y="4464224"/>
              <a:ext cx="25005" cy="50725"/>
            </a:xfrm>
            <a:custGeom>
              <a:avLst/>
              <a:gdLst>
                <a:gd name="T0" fmla="*/ 3 w 15"/>
                <a:gd name="T1" fmla="*/ 1 h 30"/>
                <a:gd name="T2" fmla="*/ 15 w 15"/>
                <a:gd name="T3" fmla="*/ 10 h 30"/>
                <a:gd name="T4" fmla="*/ 0 w 15"/>
                <a:gd name="T5" fmla="*/ 27 h 30"/>
                <a:gd name="T6" fmla="*/ 6 w 15"/>
                <a:gd name="T7" fmla="*/ 24 h 30"/>
                <a:gd name="T8" fmla="*/ 3 w 15"/>
                <a:gd name="T9" fmla="*/ 1 h 30"/>
              </a:gdLst>
              <a:ahLst/>
              <a:cxnLst>
                <a:cxn ang="0">
                  <a:pos x="T0" y="T1"/>
                </a:cxn>
                <a:cxn ang="0">
                  <a:pos x="T2" y="T3"/>
                </a:cxn>
                <a:cxn ang="0">
                  <a:pos x="T4" y="T5"/>
                </a:cxn>
                <a:cxn ang="0">
                  <a:pos x="T6" y="T7"/>
                </a:cxn>
                <a:cxn ang="0">
                  <a:pos x="T8" y="T9"/>
                </a:cxn>
              </a:cxnLst>
              <a:rect l="0" t="0" r="r" b="b"/>
              <a:pathLst>
                <a:path w="15" h="30">
                  <a:moveTo>
                    <a:pt x="3" y="1"/>
                  </a:moveTo>
                  <a:cubicBezTo>
                    <a:pt x="11" y="0"/>
                    <a:pt x="5" y="12"/>
                    <a:pt x="15" y="10"/>
                  </a:cubicBezTo>
                  <a:cubicBezTo>
                    <a:pt x="12" y="17"/>
                    <a:pt x="13" y="30"/>
                    <a:pt x="0" y="27"/>
                  </a:cubicBezTo>
                  <a:cubicBezTo>
                    <a:pt x="0" y="24"/>
                    <a:pt x="4" y="25"/>
                    <a:pt x="6" y="24"/>
                  </a:cubicBezTo>
                  <a:cubicBezTo>
                    <a:pt x="2" y="13"/>
                    <a:pt x="1" y="15"/>
                    <a:pt x="3" y="1"/>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05" name="Freeform 135"/>
            <p:cNvSpPr>
              <a:spLocks noChangeArrowheads="1"/>
            </p:cNvSpPr>
            <p:nvPr/>
          </p:nvSpPr>
          <p:spPr bwMode="auto">
            <a:xfrm>
              <a:off x="8153588" y="4477798"/>
              <a:ext cx="100736" cy="31435"/>
            </a:xfrm>
            <a:custGeom>
              <a:avLst/>
              <a:gdLst>
                <a:gd name="T0" fmla="*/ 59 w 60"/>
                <a:gd name="T1" fmla="*/ 7 h 19"/>
                <a:gd name="T2" fmla="*/ 41 w 60"/>
                <a:gd name="T3" fmla="*/ 16 h 19"/>
                <a:gd name="T4" fmla="*/ 0 w 60"/>
                <a:gd name="T5" fmla="*/ 19 h 19"/>
                <a:gd name="T6" fmla="*/ 50 w 60"/>
                <a:gd name="T7" fmla="*/ 4 h 19"/>
                <a:gd name="T8" fmla="*/ 59 w 60"/>
                <a:gd name="T9" fmla="*/ 7 h 19"/>
              </a:gdLst>
              <a:ahLst/>
              <a:cxnLst>
                <a:cxn ang="0">
                  <a:pos x="T0" y="T1"/>
                </a:cxn>
                <a:cxn ang="0">
                  <a:pos x="T2" y="T3"/>
                </a:cxn>
                <a:cxn ang="0">
                  <a:pos x="T4" y="T5"/>
                </a:cxn>
                <a:cxn ang="0">
                  <a:pos x="T6" y="T7"/>
                </a:cxn>
                <a:cxn ang="0">
                  <a:pos x="T8" y="T9"/>
                </a:cxn>
              </a:cxnLst>
              <a:rect l="0" t="0" r="r" b="b"/>
              <a:pathLst>
                <a:path w="60" h="19">
                  <a:moveTo>
                    <a:pt x="59" y="7"/>
                  </a:moveTo>
                  <a:cubicBezTo>
                    <a:pt x="60" y="16"/>
                    <a:pt x="49" y="15"/>
                    <a:pt x="41" y="16"/>
                  </a:cubicBezTo>
                  <a:cubicBezTo>
                    <a:pt x="29" y="18"/>
                    <a:pt x="12" y="15"/>
                    <a:pt x="0" y="19"/>
                  </a:cubicBezTo>
                  <a:cubicBezTo>
                    <a:pt x="3" y="0"/>
                    <a:pt x="43" y="19"/>
                    <a:pt x="50" y="4"/>
                  </a:cubicBezTo>
                  <a:cubicBezTo>
                    <a:pt x="52" y="6"/>
                    <a:pt x="55" y="8"/>
                    <a:pt x="59" y="7"/>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06" name="Freeform 136"/>
            <p:cNvSpPr>
              <a:spLocks noChangeArrowheads="1"/>
            </p:cNvSpPr>
            <p:nvPr/>
          </p:nvSpPr>
          <p:spPr bwMode="auto">
            <a:xfrm>
              <a:off x="8370778" y="4516378"/>
              <a:ext cx="64300" cy="40723"/>
            </a:xfrm>
            <a:custGeom>
              <a:avLst/>
              <a:gdLst>
                <a:gd name="T0" fmla="*/ 38 w 38"/>
                <a:gd name="T1" fmla="*/ 17 h 24"/>
                <a:gd name="T2" fmla="*/ 32 w 38"/>
                <a:gd name="T3" fmla="*/ 22 h 24"/>
                <a:gd name="T4" fmla="*/ 15 w 38"/>
                <a:gd name="T5" fmla="*/ 22 h 24"/>
                <a:gd name="T6" fmla="*/ 12 w 38"/>
                <a:gd name="T7" fmla="*/ 20 h 24"/>
                <a:gd name="T8" fmla="*/ 0 w 38"/>
                <a:gd name="T9" fmla="*/ 11 h 24"/>
                <a:gd name="T10" fmla="*/ 15 w 38"/>
                <a:gd name="T11" fmla="*/ 5 h 24"/>
                <a:gd name="T12" fmla="*/ 24 w 38"/>
                <a:gd name="T13" fmla="*/ 2 h 24"/>
                <a:gd name="T14" fmla="*/ 24 w 38"/>
                <a:gd name="T15" fmla="*/ 5 h 24"/>
                <a:gd name="T16" fmla="*/ 26 w 38"/>
                <a:gd name="T17" fmla="*/ 2 h 24"/>
                <a:gd name="T18" fmla="*/ 38 w 38"/>
                <a:gd name="T19" fmla="*/ 1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24">
                  <a:moveTo>
                    <a:pt x="38" y="17"/>
                  </a:moveTo>
                  <a:cubicBezTo>
                    <a:pt x="36" y="18"/>
                    <a:pt x="33" y="19"/>
                    <a:pt x="32" y="22"/>
                  </a:cubicBezTo>
                  <a:cubicBezTo>
                    <a:pt x="27" y="18"/>
                    <a:pt x="21" y="24"/>
                    <a:pt x="15" y="22"/>
                  </a:cubicBezTo>
                  <a:cubicBezTo>
                    <a:pt x="14" y="22"/>
                    <a:pt x="15" y="20"/>
                    <a:pt x="12" y="20"/>
                  </a:cubicBezTo>
                  <a:cubicBezTo>
                    <a:pt x="9" y="19"/>
                    <a:pt x="5" y="12"/>
                    <a:pt x="0" y="11"/>
                  </a:cubicBezTo>
                  <a:cubicBezTo>
                    <a:pt x="1" y="6"/>
                    <a:pt x="10" y="8"/>
                    <a:pt x="15" y="5"/>
                  </a:cubicBezTo>
                  <a:cubicBezTo>
                    <a:pt x="15" y="5"/>
                    <a:pt x="22" y="0"/>
                    <a:pt x="24" y="2"/>
                  </a:cubicBezTo>
                  <a:cubicBezTo>
                    <a:pt x="24" y="2"/>
                    <a:pt x="23" y="5"/>
                    <a:pt x="24" y="5"/>
                  </a:cubicBezTo>
                  <a:cubicBezTo>
                    <a:pt x="25" y="5"/>
                    <a:pt x="28" y="2"/>
                    <a:pt x="26" y="2"/>
                  </a:cubicBezTo>
                  <a:cubicBezTo>
                    <a:pt x="33" y="4"/>
                    <a:pt x="37" y="9"/>
                    <a:pt x="38" y="17"/>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07" name="Freeform 137"/>
            <p:cNvSpPr>
              <a:spLocks noChangeArrowheads="1"/>
            </p:cNvSpPr>
            <p:nvPr/>
          </p:nvSpPr>
          <p:spPr bwMode="auto">
            <a:xfrm>
              <a:off x="8406500" y="4539954"/>
              <a:ext cx="359363" cy="190756"/>
            </a:xfrm>
            <a:custGeom>
              <a:avLst/>
              <a:gdLst>
                <a:gd name="T0" fmla="*/ 70 w 213"/>
                <a:gd name="T1" fmla="*/ 55 h 113"/>
                <a:gd name="T2" fmla="*/ 58 w 213"/>
                <a:gd name="T3" fmla="*/ 49 h 113"/>
                <a:gd name="T4" fmla="*/ 52 w 213"/>
                <a:gd name="T5" fmla="*/ 38 h 113"/>
                <a:gd name="T6" fmla="*/ 20 w 213"/>
                <a:gd name="T7" fmla="*/ 29 h 113"/>
                <a:gd name="T8" fmla="*/ 3 w 213"/>
                <a:gd name="T9" fmla="*/ 29 h 113"/>
                <a:gd name="T10" fmla="*/ 0 w 213"/>
                <a:gd name="T11" fmla="*/ 17 h 113"/>
                <a:gd name="T12" fmla="*/ 8 w 213"/>
                <a:gd name="T13" fmla="*/ 17 h 113"/>
                <a:gd name="T14" fmla="*/ 17 w 213"/>
                <a:gd name="T15" fmla="*/ 14 h 113"/>
                <a:gd name="T16" fmla="*/ 32 w 213"/>
                <a:gd name="T17" fmla="*/ 20 h 113"/>
                <a:gd name="T18" fmla="*/ 44 w 213"/>
                <a:gd name="T19" fmla="*/ 11 h 113"/>
                <a:gd name="T20" fmla="*/ 67 w 213"/>
                <a:gd name="T21" fmla="*/ 3 h 113"/>
                <a:gd name="T22" fmla="*/ 73 w 213"/>
                <a:gd name="T23" fmla="*/ 8 h 113"/>
                <a:gd name="T24" fmla="*/ 96 w 213"/>
                <a:gd name="T25" fmla="*/ 17 h 113"/>
                <a:gd name="T26" fmla="*/ 102 w 213"/>
                <a:gd name="T27" fmla="*/ 14 h 113"/>
                <a:gd name="T28" fmla="*/ 108 w 213"/>
                <a:gd name="T29" fmla="*/ 20 h 113"/>
                <a:gd name="T30" fmla="*/ 123 w 213"/>
                <a:gd name="T31" fmla="*/ 20 h 113"/>
                <a:gd name="T32" fmla="*/ 134 w 213"/>
                <a:gd name="T33" fmla="*/ 26 h 113"/>
                <a:gd name="T34" fmla="*/ 134 w 213"/>
                <a:gd name="T35" fmla="*/ 35 h 113"/>
                <a:gd name="T36" fmla="*/ 140 w 213"/>
                <a:gd name="T37" fmla="*/ 32 h 113"/>
                <a:gd name="T38" fmla="*/ 143 w 213"/>
                <a:gd name="T39" fmla="*/ 41 h 113"/>
                <a:gd name="T40" fmla="*/ 158 w 213"/>
                <a:gd name="T41" fmla="*/ 49 h 113"/>
                <a:gd name="T42" fmla="*/ 181 w 213"/>
                <a:gd name="T43" fmla="*/ 58 h 113"/>
                <a:gd name="T44" fmla="*/ 178 w 213"/>
                <a:gd name="T45" fmla="*/ 67 h 113"/>
                <a:gd name="T46" fmla="*/ 187 w 213"/>
                <a:gd name="T47" fmla="*/ 73 h 113"/>
                <a:gd name="T48" fmla="*/ 187 w 213"/>
                <a:gd name="T49" fmla="*/ 79 h 113"/>
                <a:gd name="T50" fmla="*/ 199 w 213"/>
                <a:gd name="T51" fmla="*/ 90 h 113"/>
                <a:gd name="T52" fmla="*/ 213 w 213"/>
                <a:gd name="T53" fmla="*/ 105 h 113"/>
                <a:gd name="T54" fmla="*/ 193 w 213"/>
                <a:gd name="T55" fmla="*/ 105 h 113"/>
                <a:gd name="T56" fmla="*/ 175 w 213"/>
                <a:gd name="T57" fmla="*/ 93 h 113"/>
                <a:gd name="T58" fmla="*/ 169 w 213"/>
                <a:gd name="T59" fmla="*/ 87 h 113"/>
                <a:gd name="T60" fmla="*/ 166 w 213"/>
                <a:gd name="T61" fmla="*/ 85 h 113"/>
                <a:gd name="T62" fmla="*/ 158 w 213"/>
                <a:gd name="T63" fmla="*/ 76 h 113"/>
                <a:gd name="T64" fmla="*/ 134 w 213"/>
                <a:gd name="T65" fmla="*/ 73 h 113"/>
                <a:gd name="T66" fmla="*/ 123 w 213"/>
                <a:gd name="T67" fmla="*/ 99 h 113"/>
                <a:gd name="T68" fmla="*/ 105 w 213"/>
                <a:gd name="T69" fmla="*/ 93 h 113"/>
                <a:gd name="T70" fmla="*/ 96 w 213"/>
                <a:gd name="T71" fmla="*/ 90 h 113"/>
                <a:gd name="T72" fmla="*/ 85 w 213"/>
                <a:gd name="T73" fmla="*/ 76 h 113"/>
                <a:gd name="T74" fmla="*/ 73 w 213"/>
                <a:gd name="T75" fmla="*/ 87 h 113"/>
                <a:gd name="T76" fmla="*/ 64 w 213"/>
                <a:gd name="T77" fmla="*/ 82 h 113"/>
                <a:gd name="T78" fmla="*/ 73 w 213"/>
                <a:gd name="T79" fmla="*/ 73 h 113"/>
                <a:gd name="T80" fmla="*/ 79 w 213"/>
                <a:gd name="T81" fmla="*/ 61 h 113"/>
                <a:gd name="T82" fmla="*/ 76 w 213"/>
                <a:gd name="T83" fmla="*/ 67 h 113"/>
                <a:gd name="T84" fmla="*/ 70 w 213"/>
                <a:gd name="T85" fmla="*/ 5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3" h="113">
                  <a:moveTo>
                    <a:pt x="70" y="55"/>
                  </a:moveTo>
                  <a:cubicBezTo>
                    <a:pt x="64" y="55"/>
                    <a:pt x="66" y="47"/>
                    <a:pt x="58" y="49"/>
                  </a:cubicBezTo>
                  <a:cubicBezTo>
                    <a:pt x="57" y="45"/>
                    <a:pt x="54" y="42"/>
                    <a:pt x="52" y="38"/>
                  </a:cubicBezTo>
                  <a:cubicBezTo>
                    <a:pt x="40" y="37"/>
                    <a:pt x="27" y="35"/>
                    <a:pt x="20" y="29"/>
                  </a:cubicBezTo>
                  <a:cubicBezTo>
                    <a:pt x="11" y="32"/>
                    <a:pt x="13" y="29"/>
                    <a:pt x="3" y="29"/>
                  </a:cubicBezTo>
                  <a:cubicBezTo>
                    <a:pt x="2" y="24"/>
                    <a:pt x="4" y="18"/>
                    <a:pt x="0" y="17"/>
                  </a:cubicBezTo>
                  <a:cubicBezTo>
                    <a:pt x="2" y="12"/>
                    <a:pt x="5" y="17"/>
                    <a:pt x="8" y="17"/>
                  </a:cubicBezTo>
                  <a:cubicBezTo>
                    <a:pt x="13" y="17"/>
                    <a:pt x="14" y="14"/>
                    <a:pt x="17" y="14"/>
                  </a:cubicBezTo>
                  <a:cubicBezTo>
                    <a:pt x="23" y="15"/>
                    <a:pt x="26" y="20"/>
                    <a:pt x="32" y="20"/>
                  </a:cubicBezTo>
                  <a:cubicBezTo>
                    <a:pt x="38" y="23"/>
                    <a:pt x="40" y="13"/>
                    <a:pt x="44" y="11"/>
                  </a:cubicBezTo>
                  <a:cubicBezTo>
                    <a:pt x="50" y="7"/>
                    <a:pt x="61" y="8"/>
                    <a:pt x="67" y="3"/>
                  </a:cubicBezTo>
                  <a:cubicBezTo>
                    <a:pt x="73" y="0"/>
                    <a:pt x="71" y="7"/>
                    <a:pt x="73" y="8"/>
                  </a:cubicBezTo>
                  <a:cubicBezTo>
                    <a:pt x="78" y="12"/>
                    <a:pt x="97" y="7"/>
                    <a:pt x="96" y="17"/>
                  </a:cubicBezTo>
                  <a:cubicBezTo>
                    <a:pt x="99" y="20"/>
                    <a:pt x="102" y="14"/>
                    <a:pt x="102" y="14"/>
                  </a:cubicBezTo>
                  <a:cubicBezTo>
                    <a:pt x="106" y="15"/>
                    <a:pt x="106" y="19"/>
                    <a:pt x="108" y="20"/>
                  </a:cubicBezTo>
                  <a:cubicBezTo>
                    <a:pt x="112" y="22"/>
                    <a:pt x="118" y="19"/>
                    <a:pt x="123" y="20"/>
                  </a:cubicBezTo>
                  <a:cubicBezTo>
                    <a:pt x="125" y="21"/>
                    <a:pt x="125" y="29"/>
                    <a:pt x="134" y="26"/>
                  </a:cubicBezTo>
                  <a:cubicBezTo>
                    <a:pt x="138" y="30"/>
                    <a:pt x="135" y="31"/>
                    <a:pt x="134" y="35"/>
                  </a:cubicBezTo>
                  <a:cubicBezTo>
                    <a:pt x="138" y="35"/>
                    <a:pt x="139" y="34"/>
                    <a:pt x="140" y="32"/>
                  </a:cubicBezTo>
                  <a:cubicBezTo>
                    <a:pt x="144" y="32"/>
                    <a:pt x="143" y="37"/>
                    <a:pt x="143" y="41"/>
                  </a:cubicBezTo>
                  <a:cubicBezTo>
                    <a:pt x="145" y="45"/>
                    <a:pt x="152" y="46"/>
                    <a:pt x="158" y="49"/>
                  </a:cubicBezTo>
                  <a:cubicBezTo>
                    <a:pt x="161" y="52"/>
                    <a:pt x="172" y="58"/>
                    <a:pt x="181" y="58"/>
                  </a:cubicBezTo>
                  <a:cubicBezTo>
                    <a:pt x="182" y="63"/>
                    <a:pt x="178" y="63"/>
                    <a:pt x="178" y="67"/>
                  </a:cubicBezTo>
                  <a:cubicBezTo>
                    <a:pt x="179" y="71"/>
                    <a:pt x="185" y="70"/>
                    <a:pt x="187" y="73"/>
                  </a:cubicBezTo>
                  <a:cubicBezTo>
                    <a:pt x="188" y="74"/>
                    <a:pt x="186" y="78"/>
                    <a:pt x="187" y="79"/>
                  </a:cubicBezTo>
                  <a:cubicBezTo>
                    <a:pt x="191" y="82"/>
                    <a:pt x="194" y="85"/>
                    <a:pt x="199" y="90"/>
                  </a:cubicBezTo>
                  <a:cubicBezTo>
                    <a:pt x="203" y="96"/>
                    <a:pt x="206" y="104"/>
                    <a:pt x="213" y="105"/>
                  </a:cubicBezTo>
                  <a:cubicBezTo>
                    <a:pt x="208" y="113"/>
                    <a:pt x="196" y="106"/>
                    <a:pt x="193" y="105"/>
                  </a:cubicBezTo>
                  <a:cubicBezTo>
                    <a:pt x="187" y="104"/>
                    <a:pt x="183" y="101"/>
                    <a:pt x="175" y="93"/>
                  </a:cubicBezTo>
                  <a:cubicBezTo>
                    <a:pt x="173" y="92"/>
                    <a:pt x="171" y="89"/>
                    <a:pt x="169" y="87"/>
                  </a:cubicBezTo>
                  <a:cubicBezTo>
                    <a:pt x="168" y="86"/>
                    <a:pt x="167" y="88"/>
                    <a:pt x="166" y="85"/>
                  </a:cubicBezTo>
                  <a:cubicBezTo>
                    <a:pt x="166" y="84"/>
                    <a:pt x="158" y="76"/>
                    <a:pt x="158" y="76"/>
                  </a:cubicBezTo>
                  <a:cubicBezTo>
                    <a:pt x="151" y="73"/>
                    <a:pt x="142" y="78"/>
                    <a:pt x="134" y="73"/>
                  </a:cubicBezTo>
                  <a:cubicBezTo>
                    <a:pt x="128" y="79"/>
                    <a:pt x="126" y="90"/>
                    <a:pt x="123" y="99"/>
                  </a:cubicBezTo>
                  <a:cubicBezTo>
                    <a:pt x="121" y="95"/>
                    <a:pt x="110" y="97"/>
                    <a:pt x="105" y="93"/>
                  </a:cubicBezTo>
                  <a:cubicBezTo>
                    <a:pt x="101" y="91"/>
                    <a:pt x="107" y="86"/>
                    <a:pt x="96" y="90"/>
                  </a:cubicBezTo>
                  <a:cubicBezTo>
                    <a:pt x="102" y="75"/>
                    <a:pt x="81" y="88"/>
                    <a:pt x="85" y="76"/>
                  </a:cubicBezTo>
                  <a:cubicBezTo>
                    <a:pt x="78" y="77"/>
                    <a:pt x="71" y="78"/>
                    <a:pt x="73" y="87"/>
                  </a:cubicBezTo>
                  <a:cubicBezTo>
                    <a:pt x="70" y="86"/>
                    <a:pt x="70" y="81"/>
                    <a:pt x="64" y="82"/>
                  </a:cubicBezTo>
                  <a:cubicBezTo>
                    <a:pt x="65" y="77"/>
                    <a:pt x="70" y="76"/>
                    <a:pt x="73" y="73"/>
                  </a:cubicBezTo>
                  <a:cubicBezTo>
                    <a:pt x="76" y="69"/>
                    <a:pt x="81" y="69"/>
                    <a:pt x="79" y="61"/>
                  </a:cubicBezTo>
                  <a:cubicBezTo>
                    <a:pt x="77" y="59"/>
                    <a:pt x="75" y="67"/>
                    <a:pt x="76" y="67"/>
                  </a:cubicBezTo>
                  <a:cubicBezTo>
                    <a:pt x="70" y="65"/>
                    <a:pt x="73" y="48"/>
                    <a:pt x="70" y="55"/>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08" name="Freeform 138"/>
            <p:cNvSpPr>
              <a:spLocks noChangeArrowheads="1"/>
            </p:cNvSpPr>
            <p:nvPr/>
          </p:nvSpPr>
          <p:spPr bwMode="auto">
            <a:xfrm>
              <a:off x="8322196" y="4562102"/>
              <a:ext cx="35722" cy="33579"/>
            </a:xfrm>
            <a:custGeom>
              <a:avLst/>
              <a:gdLst>
                <a:gd name="T0" fmla="*/ 20 w 21"/>
                <a:gd name="T1" fmla="*/ 7 h 20"/>
                <a:gd name="T2" fmla="*/ 0 w 21"/>
                <a:gd name="T3" fmla="*/ 10 h 20"/>
                <a:gd name="T4" fmla="*/ 20 w 21"/>
                <a:gd name="T5" fmla="*/ 7 h 20"/>
              </a:gdLst>
              <a:ahLst/>
              <a:cxnLst>
                <a:cxn ang="0">
                  <a:pos x="T0" y="T1"/>
                </a:cxn>
                <a:cxn ang="0">
                  <a:pos x="T2" y="T3"/>
                </a:cxn>
                <a:cxn ang="0">
                  <a:pos x="T4" y="T5"/>
                </a:cxn>
              </a:cxnLst>
              <a:rect l="0" t="0" r="r" b="b"/>
              <a:pathLst>
                <a:path w="21" h="20">
                  <a:moveTo>
                    <a:pt x="20" y="7"/>
                  </a:moveTo>
                  <a:cubicBezTo>
                    <a:pt x="21" y="20"/>
                    <a:pt x="5" y="10"/>
                    <a:pt x="0" y="10"/>
                  </a:cubicBezTo>
                  <a:cubicBezTo>
                    <a:pt x="3" y="7"/>
                    <a:pt x="17" y="0"/>
                    <a:pt x="20" y="7"/>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09" name="Freeform 139"/>
            <p:cNvSpPr>
              <a:spLocks noChangeArrowheads="1"/>
            </p:cNvSpPr>
            <p:nvPr/>
          </p:nvSpPr>
          <p:spPr bwMode="auto">
            <a:xfrm>
              <a:off x="8275043" y="4568532"/>
              <a:ext cx="25005" cy="15003"/>
            </a:xfrm>
            <a:custGeom>
              <a:avLst/>
              <a:gdLst>
                <a:gd name="T0" fmla="*/ 2 w 15"/>
                <a:gd name="T1" fmla="*/ 6 h 9"/>
                <a:gd name="T2" fmla="*/ 10 w 15"/>
                <a:gd name="T3" fmla="*/ 9 h 9"/>
                <a:gd name="T4" fmla="*/ 4 w 15"/>
                <a:gd name="T5" fmla="*/ 9 h 9"/>
                <a:gd name="T6" fmla="*/ 2 w 15"/>
                <a:gd name="T7" fmla="*/ 6 h 9"/>
              </a:gdLst>
              <a:ahLst/>
              <a:cxnLst>
                <a:cxn ang="0">
                  <a:pos x="T0" y="T1"/>
                </a:cxn>
                <a:cxn ang="0">
                  <a:pos x="T2" y="T3"/>
                </a:cxn>
                <a:cxn ang="0">
                  <a:pos x="T4" y="T5"/>
                </a:cxn>
                <a:cxn ang="0">
                  <a:pos x="T6" y="T7"/>
                </a:cxn>
              </a:cxnLst>
              <a:rect l="0" t="0" r="r" b="b"/>
              <a:pathLst>
                <a:path w="15" h="9">
                  <a:moveTo>
                    <a:pt x="2" y="6"/>
                  </a:moveTo>
                  <a:cubicBezTo>
                    <a:pt x="0" y="0"/>
                    <a:pt x="15" y="2"/>
                    <a:pt x="10" y="9"/>
                  </a:cubicBezTo>
                  <a:cubicBezTo>
                    <a:pt x="8" y="9"/>
                    <a:pt x="6" y="9"/>
                    <a:pt x="4" y="9"/>
                  </a:cubicBezTo>
                  <a:cubicBezTo>
                    <a:pt x="5" y="7"/>
                    <a:pt x="3" y="6"/>
                    <a:pt x="2" y="6"/>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10" name="Freeform 140"/>
            <p:cNvSpPr>
              <a:spLocks noChangeArrowheads="1"/>
            </p:cNvSpPr>
            <p:nvPr/>
          </p:nvSpPr>
          <p:spPr bwMode="auto">
            <a:xfrm>
              <a:off x="8735856" y="4599253"/>
              <a:ext cx="72873" cy="50725"/>
            </a:xfrm>
            <a:custGeom>
              <a:avLst/>
              <a:gdLst>
                <a:gd name="T0" fmla="*/ 33 w 43"/>
                <a:gd name="T1" fmla="*/ 0 h 30"/>
                <a:gd name="T2" fmla="*/ 42 w 43"/>
                <a:gd name="T3" fmla="*/ 0 h 30"/>
                <a:gd name="T4" fmla="*/ 42 w 43"/>
                <a:gd name="T5" fmla="*/ 9 h 30"/>
                <a:gd name="T6" fmla="*/ 36 w 43"/>
                <a:gd name="T7" fmla="*/ 12 h 30"/>
                <a:gd name="T8" fmla="*/ 36 w 43"/>
                <a:gd name="T9" fmla="*/ 20 h 30"/>
                <a:gd name="T10" fmla="*/ 30 w 43"/>
                <a:gd name="T11" fmla="*/ 23 h 30"/>
                <a:gd name="T12" fmla="*/ 4 w 43"/>
                <a:gd name="T13" fmla="*/ 14 h 30"/>
                <a:gd name="T14" fmla="*/ 33 w 43"/>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30">
                  <a:moveTo>
                    <a:pt x="33" y="0"/>
                  </a:moveTo>
                  <a:cubicBezTo>
                    <a:pt x="36" y="0"/>
                    <a:pt x="39" y="0"/>
                    <a:pt x="42" y="0"/>
                  </a:cubicBezTo>
                  <a:cubicBezTo>
                    <a:pt x="41" y="2"/>
                    <a:pt x="43" y="6"/>
                    <a:pt x="42" y="9"/>
                  </a:cubicBezTo>
                  <a:cubicBezTo>
                    <a:pt x="41" y="11"/>
                    <a:pt x="36" y="10"/>
                    <a:pt x="36" y="12"/>
                  </a:cubicBezTo>
                  <a:cubicBezTo>
                    <a:pt x="35" y="14"/>
                    <a:pt x="40" y="17"/>
                    <a:pt x="36" y="20"/>
                  </a:cubicBezTo>
                  <a:cubicBezTo>
                    <a:pt x="32" y="17"/>
                    <a:pt x="30" y="18"/>
                    <a:pt x="30" y="23"/>
                  </a:cubicBezTo>
                  <a:cubicBezTo>
                    <a:pt x="21" y="21"/>
                    <a:pt x="0" y="30"/>
                    <a:pt x="4" y="14"/>
                  </a:cubicBezTo>
                  <a:cubicBezTo>
                    <a:pt x="19" y="20"/>
                    <a:pt x="28" y="12"/>
                    <a:pt x="33" y="0"/>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11" name="Freeform 141"/>
            <p:cNvSpPr>
              <a:spLocks noChangeArrowheads="1"/>
            </p:cNvSpPr>
            <p:nvPr/>
          </p:nvSpPr>
          <p:spPr bwMode="auto">
            <a:xfrm>
              <a:off x="8094289" y="4677127"/>
              <a:ext cx="40723" cy="18575"/>
            </a:xfrm>
            <a:custGeom>
              <a:avLst/>
              <a:gdLst>
                <a:gd name="T0" fmla="*/ 24 w 24"/>
                <a:gd name="T1" fmla="*/ 1 h 11"/>
                <a:gd name="T2" fmla="*/ 0 w 24"/>
                <a:gd name="T3" fmla="*/ 9 h 11"/>
                <a:gd name="T4" fmla="*/ 24 w 24"/>
                <a:gd name="T5" fmla="*/ 1 h 11"/>
              </a:gdLst>
              <a:ahLst/>
              <a:cxnLst>
                <a:cxn ang="0">
                  <a:pos x="T0" y="T1"/>
                </a:cxn>
                <a:cxn ang="0">
                  <a:pos x="T2" y="T3"/>
                </a:cxn>
                <a:cxn ang="0">
                  <a:pos x="T4" y="T5"/>
                </a:cxn>
              </a:cxnLst>
              <a:rect l="0" t="0" r="r" b="b"/>
              <a:pathLst>
                <a:path w="24" h="11">
                  <a:moveTo>
                    <a:pt x="24" y="1"/>
                  </a:moveTo>
                  <a:cubicBezTo>
                    <a:pt x="18" y="6"/>
                    <a:pt x="13" y="11"/>
                    <a:pt x="0" y="9"/>
                  </a:cubicBezTo>
                  <a:cubicBezTo>
                    <a:pt x="1" y="0"/>
                    <a:pt x="13" y="1"/>
                    <a:pt x="24" y="1"/>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12" name="Freeform 142"/>
            <p:cNvSpPr>
              <a:spLocks noChangeArrowheads="1"/>
            </p:cNvSpPr>
            <p:nvPr/>
          </p:nvSpPr>
          <p:spPr bwMode="auto">
            <a:xfrm>
              <a:off x="8153588" y="4677127"/>
              <a:ext cx="40009" cy="11431"/>
            </a:xfrm>
            <a:custGeom>
              <a:avLst/>
              <a:gdLst>
                <a:gd name="T0" fmla="*/ 24 w 24"/>
                <a:gd name="T1" fmla="*/ 1 h 7"/>
                <a:gd name="T2" fmla="*/ 0 w 24"/>
                <a:gd name="T3" fmla="*/ 6 h 7"/>
                <a:gd name="T4" fmla="*/ 24 w 24"/>
                <a:gd name="T5" fmla="*/ 1 h 7"/>
              </a:gdLst>
              <a:ahLst/>
              <a:cxnLst>
                <a:cxn ang="0">
                  <a:pos x="T0" y="T1"/>
                </a:cxn>
                <a:cxn ang="0">
                  <a:pos x="T2" y="T3"/>
                </a:cxn>
                <a:cxn ang="0">
                  <a:pos x="T4" y="T5"/>
                </a:cxn>
              </a:cxnLst>
              <a:rect l="0" t="0" r="r" b="b"/>
              <a:pathLst>
                <a:path w="24" h="7">
                  <a:moveTo>
                    <a:pt x="24" y="1"/>
                  </a:moveTo>
                  <a:cubicBezTo>
                    <a:pt x="21" y="7"/>
                    <a:pt x="10" y="7"/>
                    <a:pt x="0" y="6"/>
                  </a:cubicBezTo>
                  <a:cubicBezTo>
                    <a:pt x="3" y="0"/>
                    <a:pt x="14" y="0"/>
                    <a:pt x="24" y="1"/>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13" name="Freeform 143"/>
            <p:cNvSpPr>
              <a:spLocks noChangeArrowheads="1"/>
            </p:cNvSpPr>
            <p:nvPr/>
          </p:nvSpPr>
          <p:spPr bwMode="auto">
            <a:xfrm>
              <a:off x="8229318" y="4674984"/>
              <a:ext cx="65728" cy="44295"/>
            </a:xfrm>
            <a:custGeom>
              <a:avLst/>
              <a:gdLst>
                <a:gd name="T0" fmla="*/ 37 w 39"/>
                <a:gd name="T1" fmla="*/ 2 h 26"/>
                <a:gd name="T2" fmla="*/ 34 w 39"/>
                <a:gd name="T3" fmla="*/ 13 h 26"/>
                <a:gd name="T4" fmla="*/ 29 w 39"/>
                <a:gd name="T5" fmla="*/ 13 h 26"/>
                <a:gd name="T6" fmla="*/ 2 w 39"/>
                <a:gd name="T7" fmla="*/ 25 h 26"/>
                <a:gd name="T8" fmla="*/ 11 w 39"/>
                <a:gd name="T9" fmla="*/ 16 h 26"/>
                <a:gd name="T10" fmla="*/ 17 w 39"/>
                <a:gd name="T11" fmla="*/ 10 h 26"/>
                <a:gd name="T12" fmla="*/ 23 w 39"/>
                <a:gd name="T13" fmla="*/ 5 h 26"/>
                <a:gd name="T14" fmla="*/ 37 w 39"/>
                <a:gd name="T15" fmla="*/ 2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26">
                  <a:moveTo>
                    <a:pt x="37" y="2"/>
                  </a:moveTo>
                  <a:cubicBezTo>
                    <a:pt x="39" y="8"/>
                    <a:pt x="37" y="11"/>
                    <a:pt x="34" y="13"/>
                  </a:cubicBezTo>
                  <a:cubicBezTo>
                    <a:pt x="33" y="14"/>
                    <a:pt x="29" y="12"/>
                    <a:pt x="29" y="13"/>
                  </a:cubicBezTo>
                  <a:cubicBezTo>
                    <a:pt x="25" y="18"/>
                    <a:pt x="16" y="26"/>
                    <a:pt x="2" y="25"/>
                  </a:cubicBezTo>
                  <a:cubicBezTo>
                    <a:pt x="0" y="19"/>
                    <a:pt x="8" y="18"/>
                    <a:pt x="11" y="16"/>
                  </a:cubicBezTo>
                  <a:cubicBezTo>
                    <a:pt x="13" y="15"/>
                    <a:pt x="15" y="12"/>
                    <a:pt x="17" y="10"/>
                  </a:cubicBezTo>
                  <a:cubicBezTo>
                    <a:pt x="19" y="8"/>
                    <a:pt x="22" y="8"/>
                    <a:pt x="23" y="5"/>
                  </a:cubicBezTo>
                  <a:cubicBezTo>
                    <a:pt x="31" y="7"/>
                    <a:pt x="30" y="0"/>
                    <a:pt x="37" y="2"/>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14" name="Freeform 144"/>
            <p:cNvSpPr>
              <a:spLocks noChangeArrowheads="1"/>
            </p:cNvSpPr>
            <p:nvPr/>
          </p:nvSpPr>
          <p:spPr bwMode="auto">
            <a:xfrm>
              <a:off x="9230249" y="5240820"/>
              <a:ext cx="35722" cy="50725"/>
            </a:xfrm>
            <a:custGeom>
              <a:avLst/>
              <a:gdLst>
                <a:gd name="T0" fmla="*/ 3 w 21"/>
                <a:gd name="T1" fmla="*/ 0 h 30"/>
                <a:gd name="T2" fmla="*/ 6 w 21"/>
                <a:gd name="T3" fmla="*/ 6 h 30"/>
                <a:gd name="T4" fmla="*/ 15 w 21"/>
                <a:gd name="T5" fmla="*/ 15 h 30"/>
                <a:gd name="T6" fmla="*/ 18 w 21"/>
                <a:gd name="T7" fmla="*/ 30 h 30"/>
                <a:gd name="T8" fmla="*/ 9 w 21"/>
                <a:gd name="T9" fmla="*/ 30 h 30"/>
                <a:gd name="T10" fmla="*/ 0 w 21"/>
                <a:gd name="T11" fmla="*/ 6 h 30"/>
                <a:gd name="T12" fmla="*/ 3 w 21"/>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21" h="30">
                  <a:moveTo>
                    <a:pt x="3" y="0"/>
                  </a:moveTo>
                  <a:cubicBezTo>
                    <a:pt x="6" y="0"/>
                    <a:pt x="6" y="4"/>
                    <a:pt x="6" y="6"/>
                  </a:cubicBezTo>
                  <a:cubicBezTo>
                    <a:pt x="3" y="10"/>
                    <a:pt x="19" y="11"/>
                    <a:pt x="15" y="15"/>
                  </a:cubicBezTo>
                  <a:cubicBezTo>
                    <a:pt x="10" y="20"/>
                    <a:pt x="21" y="16"/>
                    <a:pt x="18" y="30"/>
                  </a:cubicBezTo>
                  <a:cubicBezTo>
                    <a:pt x="13" y="30"/>
                    <a:pt x="10" y="25"/>
                    <a:pt x="9" y="30"/>
                  </a:cubicBezTo>
                  <a:cubicBezTo>
                    <a:pt x="6" y="26"/>
                    <a:pt x="3" y="13"/>
                    <a:pt x="0" y="6"/>
                  </a:cubicBezTo>
                  <a:cubicBezTo>
                    <a:pt x="3" y="6"/>
                    <a:pt x="3" y="3"/>
                    <a:pt x="3" y="0"/>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15" name="Freeform 145"/>
            <p:cNvSpPr>
              <a:spLocks noChangeArrowheads="1"/>
            </p:cNvSpPr>
            <p:nvPr/>
          </p:nvSpPr>
          <p:spPr bwMode="auto">
            <a:xfrm>
              <a:off x="9240966" y="5285116"/>
              <a:ext cx="79303" cy="111453"/>
            </a:xfrm>
            <a:custGeom>
              <a:avLst/>
              <a:gdLst>
                <a:gd name="T0" fmla="*/ 15 w 47"/>
                <a:gd name="T1" fmla="*/ 1 h 66"/>
                <a:gd name="T2" fmla="*/ 18 w 47"/>
                <a:gd name="T3" fmla="*/ 4 h 66"/>
                <a:gd name="T4" fmla="*/ 24 w 47"/>
                <a:gd name="T5" fmla="*/ 4 h 66"/>
                <a:gd name="T6" fmla="*/ 47 w 47"/>
                <a:gd name="T7" fmla="*/ 15 h 66"/>
                <a:gd name="T8" fmla="*/ 47 w 47"/>
                <a:gd name="T9" fmla="*/ 30 h 66"/>
                <a:gd name="T10" fmla="*/ 38 w 47"/>
                <a:gd name="T11" fmla="*/ 30 h 66"/>
                <a:gd name="T12" fmla="*/ 35 w 47"/>
                <a:gd name="T13" fmla="*/ 36 h 66"/>
                <a:gd name="T14" fmla="*/ 32 w 47"/>
                <a:gd name="T15" fmla="*/ 53 h 66"/>
                <a:gd name="T16" fmla="*/ 30 w 47"/>
                <a:gd name="T17" fmla="*/ 59 h 66"/>
                <a:gd name="T18" fmla="*/ 15 w 47"/>
                <a:gd name="T19" fmla="*/ 62 h 66"/>
                <a:gd name="T20" fmla="*/ 12 w 47"/>
                <a:gd name="T21" fmla="*/ 53 h 66"/>
                <a:gd name="T22" fmla="*/ 18 w 47"/>
                <a:gd name="T23" fmla="*/ 47 h 66"/>
                <a:gd name="T24" fmla="*/ 0 w 47"/>
                <a:gd name="T25" fmla="*/ 39 h 66"/>
                <a:gd name="T26" fmla="*/ 12 w 47"/>
                <a:gd name="T27" fmla="*/ 27 h 66"/>
                <a:gd name="T28" fmla="*/ 15 w 47"/>
                <a:gd name="T29" fmla="*/ 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66">
                  <a:moveTo>
                    <a:pt x="15" y="1"/>
                  </a:moveTo>
                  <a:cubicBezTo>
                    <a:pt x="17" y="0"/>
                    <a:pt x="18" y="2"/>
                    <a:pt x="18" y="4"/>
                  </a:cubicBezTo>
                  <a:cubicBezTo>
                    <a:pt x="18" y="9"/>
                    <a:pt x="25" y="4"/>
                    <a:pt x="24" y="4"/>
                  </a:cubicBezTo>
                  <a:cubicBezTo>
                    <a:pt x="33" y="9"/>
                    <a:pt x="30" y="19"/>
                    <a:pt x="47" y="15"/>
                  </a:cubicBezTo>
                  <a:cubicBezTo>
                    <a:pt x="47" y="20"/>
                    <a:pt x="47" y="25"/>
                    <a:pt x="47" y="30"/>
                  </a:cubicBezTo>
                  <a:cubicBezTo>
                    <a:pt x="44" y="30"/>
                    <a:pt x="41" y="30"/>
                    <a:pt x="38" y="30"/>
                  </a:cubicBezTo>
                  <a:cubicBezTo>
                    <a:pt x="39" y="33"/>
                    <a:pt x="38" y="35"/>
                    <a:pt x="35" y="36"/>
                  </a:cubicBezTo>
                  <a:cubicBezTo>
                    <a:pt x="41" y="43"/>
                    <a:pt x="33" y="45"/>
                    <a:pt x="32" y="53"/>
                  </a:cubicBezTo>
                  <a:cubicBezTo>
                    <a:pt x="32" y="56"/>
                    <a:pt x="23" y="58"/>
                    <a:pt x="30" y="59"/>
                  </a:cubicBezTo>
                  <a:cubicBezTo>
                    <a:pt x="30" y="66"/>
                    <a:pt x="19" y="61"/>
                    <a:pt x="15" y="62"/>
                  </a:cubicBezTo>
                  <a:cubicBezTo>
                    <a:pt x="16" y="57"/>
                    <a:pt x="12" y="57"/>
                    <a:pt x="12" y="53"/>
                  </a:cubicBezTo>
                  <a:cubicBezTo>
                    <a:pt x="11" y="48"/>
                    <a:pt x="14" y="48"/>
                    <a:pt x="18" y="47"/>
                  </a:cubicBezTo>
                  <a:cubicBezTo>
                    <a:pt x="13" y="44"/>
                    <a:pt x="12" y="36"/>
                    <a:pt x="0" y="39"/>
                  </a:cubicBezTo>
                  <a:cubicBezTo>
                    <a:pt x="0" y="30"/>
                    <a:pt x="9" y="31"/>
                    <a:pt x="12" y="27"/>
                  </a:cubicBezTo>
                  <a:cubicBezTo>
                    <a:pt x="14" y="12"/>
                    <a:pt x="12" y="13"/>
                    <a:pt x="15" y="1"/>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16" name="Freeform 146"/>
            <p:cNvSpPr>
              <a:spLocks noChangeArrowheads="1"/>
            </p:cNvSpPr>
            <p:nvPr/>
          </p:nvSpPr>
          <p:spPr bwMode="auto">
            <a:xfrm>
              <a:off x="8662984" y="5376564"/>
              <a:ext cx="67872" cy="72158"/>
            </a:xfrm>
            <a:custGeom>
              <a:avLst/>
              <a:gdLst>
                <a:gd name="T0" fmla="*/ 38 w 40"/>
                <a:gd name="T1" fmla="*/ 2 h 43"/>
                <a:gd name="T2" fmla="*/ 38 w 40"/>
                <a:gd name="T3" fmla="*/ 20 h 43"/>
                <a:gd name="T4" fmla="*/ 35 w 40"/>
                <a:gd name="T5" fmla="*/ 14 h 43"/>
                <a:gd name="T6" fmla="*/ 32 w 40"/>
                <a:gd name="T7" fmla="*/ 17 h 43"/>
                <a:gd name="T8" fmla="*/ 32 w 40"/>
                <a:gd name="T9" fmla="*/ 31 h 43"/>
                <a:gd name="T10" fmla="*/ 26 w 40"/>
                <a:gd name="T11" fmla="*/ 31 h 43"/>
                <a:gd name="T12" fmla="*/ 26 w 40"/>
                <a:gd name="T13" fmla="*/ 37 h 43"/>
                <a:gd name="T14" fmla="*/ 17 w 40"/>
                <a:gd name="T15" fmla="*/ 43 h 43"/>
                <a:gd name="T16" fmla="*/ 12 w 40"/>
                <a:gd name="T17" fmla="*/ 34 h 43"/>
                <a:gd name="T18" fmla="*/ 6 w 40"/>
                <a:gd name="T19" fmla="*/ 29 h 43"/>
                <a:gd name="T20" fmla="*/ 0 w 40"/>
                <a:gd name="T21" fmla="*/ 11 h 43"/>
                <a:gd name="T22" fmla="*/ 23 w 40"/>
                <a:gd name="T23" fmla="*/ 5 h 43"/>
                <a:gd name="T24" fmla="*/ 38 w 40"/>
                <a:gd name="T25"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43">
                  <a:moveTo>
                    <a:pt x="38" y="2"/>
                  </a:moveTo>
                  <a:cubicBezTo>
                    <a:pt x="36" y="7"/>
                    <a:pt x="40" y="13"/>
                    <a:pt x="38" y="20"/>
                  </a:cubicBezTo>
                  <a:cubicBezTo>
                    <a:pt x="38" y="20"/>
                    <a:pt x="34" y="16"/>
                    <a:pt x="35" y="14"/>
                  </a:cubicBezTo>
                  <a:cubicBezTo>
                    <a:pt x="35" y="15"/>
                    <a:pt x="33" y="15"/>
                    <a:pt x="32" y="17"/>
                  </a:cubicBezTo>
                  <a:cubicBezTo>
                    <a:pt x="31" y="21"/>
                    <a:pt x="34" y="28"/>
                    <a:pt x="32" y="31"/>
                  </a:cubicBezTo>
                  <a:cubicBezTo>
                    <a:pt x="32" y="32"/>
                    <a:pt x="27" y="31"/>
                    <a:pt x="26" y="31"/>
                  </a:cubicBezTo>
                  <a:cubicBezTo>
                    <a:pt x="25" y="32"/>
                    <a:pt x="27" y="37"/>
                    <a:pt x="26" y="37"/>
                  </a:cubicBezTo>
                  <a:cubicBezTo>
                    <a:pt x="23" y="40"/>
                    <a:pt x="17" y="38"/>
                    <a:pt x="17" y="43"/>
                  </a:cubicBezTo>
                  <a:cubicBezTo>
                    <a:pt x="14" y="41"/>
                    <a:pt x="14" y="38"/>
                    <a:pt x="12" y="34"/>
                  </a:cubicBezTo>
                  <a:cubicBezTo>
                    <a:pt x="11" y="33"/>
                    <a:pt x="6" y="30"/>
                    <a:pt x="6" y="29"/>
                  </a:cubicBezTo>
                  <a:cubicBezTo>
                    <a:pt x="3" y="22"/>
                    <a:pt x="6" y="15"/>
                    <a:pt x="0" y="11"/>
                  </a:cubicBezTo>
                  <a:cubicBezTo>
                    <a:pt x="4" y="7"/>
                    <a:pt x="14" y="7"/>
                    <a:pt x="23" y="5"/>
                  </a:cubicBezTo>
                  <a:cubicBezTo>
                    <a:pt x="28" y="4"/>
                    <a:pt x="32" y="0"/>
                    <a:pt x="38" y="2"/>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17" name="Freeform 147"/>
            <p:cNvSpPr>
              <a:spLocks noChangeArrowheads="1"/>
            </p:cNvSpPr>
            <p:nvPr/>
          </p:nvSpPr>
          <p:spPr bwMode="auto">
            <a:xfrm>
              <a:off x="4274892" y="2218738"/>
              <a:ext cx="1213834" cy="907339"/>
            </a:xfrm>
            <a:custGeom>
              <a:avLst/>
              <a:gdLst>
                <a:gd name="T0" fmla="*/ 509 w 719"/>
                <a:gd name="T1" fmla="*/ 59 h 537"/>
                <a:gd name="T2" fmla="*/ 538 w 719"/>
                <a:gd name="T3" fmla="*/ 62 h 537"/>
                <a:gd name="T4" fmla="*/ 579 w 719"/>
                <a:gd name="T5" fmla="*/ 54 h 537"/>
                <a:gd name="T6" fmla="*/ 603 w 719"/>
                <a:gd name="T7" fmla="*/ 57 h 537"/>
                <a:gd name="T8" fmla="*/ 600 w 719"/>
                <a:gd name="T9" fmla="*/ 65 h 537"/>
                <a:gd name="T10" fmla="*/ 676 w 719"/>
                <a:gd name="T11" fmla="*/ 51 h 537"/>
                <a:gd name="T12" fmla="*/ 717 w 719"/>
                <a:gd name="T13" fmla="*/ 59 h 537"/>
                <a:gd name="T14" fmla="*/ 664 w 719"/>
                <a:gd name="T15" fmla="*/ 86 h 537"/>
                <a:gd name="T16" fmla="*/ 649 w 719"/>
                <a:gd name="T17" fmla="*/ 106 h 537"/>
                <a:gd name="T18" fmla="*/ 623 w 719"/>
                <a:gd name="T19" fmla="*/ 136 h 537"/>
                <a:gd name="T20" fmla="*/ 629 w 719"/>
                <a:gd name="T21" fmla="*/ 162 h 537"/>
                <a:gd name="T22" fmla="*/ 611 w 719"/>
                <a:gd name="T23" fmla="*/ 188 h 537"/>
                <a:gd name="T24" fmla="*/ 632 w 719"/>
                <a:gd name="T25" fmla="*/ 223 h 537"/>
                <a:gd name="T26" fmla="*/ 614 w 719"/>
                <a:gd name="T27" fmla="*/ 250 h 537"/>
                <a:gd name="T28" fmla="*/ 594 w 719"/>
                <a:gd name="T29" fmla="*/ 273 h 537"/>
                <a:gd name="T30" fmla="*/ 623 w 719"/>
                <a:gd name="T31" fmla="*/ 326 h 537"/>
                <a:gd name="T32" fmla="*/ 576 w 719"/>
                <a:gd name="T33" fmla="*/ 320 h 537"/>
                <a:gd name="T34" fmla="*/ 573 w 719"/>
                <a:gd name="T35" fmla="*/ 338 h 537"/>
                <a:gd name="T36" fmla="*/ 553 w 719"/>
                <a:gd name="T37" fmla="*/ 367 h 537"/>
                <a:gd name="T38" fmla="*/ 506 w 719"/>
                <a:gd name="T39" fmla="*/ 379 h 537"/>
                <a:gd name="T40" fmla="*/ 483 w 719"/>
                <a:gd name="T41" fmla="*/ 393 h 537"/>
                <a:gd name="T42" fmla="*/ 468 w 719"/>
                <a:gd name="T43" fmla="*/ 411 h 537"/>
                <a:gd name="T44" fmla="*/ 404 w 719"/>
                <a:gd name="T45" fmla="*/ 428 h 537"/>
                <a:gd name="T46" fmla="*/ 386 w 719"/>
                <a:gd name="T47" fmla="*/ 455 h 537"/>
                <a:gd name="T48" fmla="*/ 369 w 719"/>
                <a:gd name="T49" fmla="*/ 478 h 537"/>
                <a:gd name="T50" fmla="*/ 363 w 719"/>
                <a:gd name="T51" fmla="*/ 501 h 537"/>
                <a:gd name="T52" fmla="*/ 325 w 719"/>
                <a:gd name="T53" fmla="*/ 525 h 537"/>
                <a:gd name="T54" fmla="*/ 284 w 719"/>
                <a:gd name="T55" fmla="*/ 504 h 537"/>
                <a:gd name="T56" fmla="*/ 260 w 719"/>
                <a:gd name="T57" fmla="*/ 475 h 537"/>
                <a:gd name="T58" fmla="*/ 246 w 719"/>
                <a:gd name="T59" fmla="*/ 455 h 537"/>
                <a:gd name="T60" fmla="*/ 234 w 719"/>
                <a:gd name="T61" fmla="*/ 411 h 537"/>
                <a:gd name="T62" fmla="*/ 240 w 719"/>
                <a:gd name="T63" fmla="*/ 396 h 537"/>
                <a:gd name="T64" fmla="*/ 260 w 719"/>
                <a:gd name="T65" fmla="*/ 373 h 537"/>
                <a:gd name="T66" fmla="*/ 248 w 719"/>
                <a:gd name="T67" fmla="*/ 343 h 537"/>
                <a:gd name="T68" fmla="*/ 254 w 719"/>
                <a:gd name="T69" fmla="*/ 320 h 537"/>
                <a:gd name="T70" fmla="*/ 225 w 719"/>
                <a:gd name="T71" fmla="*/ 311 h 537"/>
                <a:gd name="T72" fmla="*/ 205 w 719"/>
                <a:gd name="T73" fmla="*/ 273 h 537"/>
                <a:gd name="T74" fmla="*/ 184 w 719"/>
                <a:gd name="T75" fmla="*/ 232 h 537"/>
                <a:gd name="T76" fmla="*/ 131 w 719"/>
                <a:gd name="T77" fmla="*/ 206 h 537"/>
                <a:gd name="T78" fmla="*/ 58 w 719"/>
                <a:gd name="T79" fmla="*/ 209 h 537"/>
                <a:gd name="T80" fmla="*/ 58 w 719"/>
                <a:gd name="T81" fmla="*/ 191 h 537"/>
                <a:gd name="T82" fmla="*/ 29 w 719"/>
                <a:gd name="T83" fmla="*/ 165 h 537"/>
                <a:gd name="T84" fmla="*/ 44 w 719"/>
                <a:gd name="T85" fmla="*/ 139 h 537"/>
                <a:gd name="T86" fmla="*/ 79 w 719"/>
                <a:gd name="T87" fmla="*/ 124 h 537"/>
                <a:gd name="T88" fmla="*/ 85 w 719"/>
                <a:gd name="T89" fmla="*/ 106 h 537"/>
                <a:gd name="T90" fmla="*/ 76 w 719"/>
                <a:gd name="T91" fmla="*/ 95 h 537"/>
                <a:gd name="T92" fmla="*/ 102 w 719"/>
                <a:gd name="T93" fmla="*/ 86 h 537"/>
                <a:gd name="T94" fmla="*/ 131 w 719"/>
                <a:gd name="T95" fmla="*/ 57 h 537"/>
                <a:gd name="T96" fmla="*/ 219 w 719"/>
                <a:gd name="T97" fmla="*/ 45 h 537"/>
                <a:gd name="T98" fmla="*/ 260 w 719"/>
                <a:gd name="T99" fmla="*/ 57 h 537"/>
                <a:gd name="T100" fmla="*/ 298 w 719"/>
                <a:gd name="T101" fmla="*/ 36 h 537"/>
                <a:gd name="T102" fmla="*/ 333 w 719"/>
                <a:gd name="T103" fmla="*/ 39 h 537"/>
                <a:gd name="T104" fmla="*/ 345 w 719"/>
                <a:gd name="T105" fmla="*/ 18 h 537"/>
                <a:gd name="T106" fmla="*/ 412 w 719"/>
                <a:gd name="T107" fmla="*/ 4 h 537"/>
                <a:gd name="T108" fmla="*/ 506 w 719"/>
                <a:gd name="T109" fmla="*/ 1 h 537"/>
                <a:gd name="T110" fmla="*/ 576 w 719"/>
                <a:gd name="T111" fmla="*/ 24 h 537"/>
                <a:gd name="T112" fmla="*/ 600 w 719"/>
                <a:gd name="T113" fmla="*/ 42 h 537"/>
                <a:gd name="T114" fmla="*/ 500 w 719"/>
                <a:gd name="T115" fmla="*/ 45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537">
                  <a:moveTo>
                    <a:pt x="486" y="54"/>
                  </a:moveTo>
                  <a:cubicBezTo>
                    <a:pt x="486" y="57"/>
                    <a:pt x="491" y="56"/>
                    <a:pt x="491" y="59"/>
                  </a:cubicBezTo>
                  <a:cubicBezTo>
                    <a:pt x="496" y="62"/>
                    <a:pt x="500" y="57"/>
                    <a:pt x="500" y="57"/>
                  </a:cubicBezTo>
                  <a:cubicBezTo>
                    <a:pt x="505" y="56"/>
                    <a:pt x="505" y="60"/>
                    <a:pt x="509" y="59"/>
                  </a:cubicBezTo>
                  <a:cubicBezTo>
                    <a:pt x="511" y="59"/>
                    <a:pt x="512" y="57"/>
                    <a:pt x="515" y="57"/>
                  </a:cubicBezTo>
                  <a:cubicBezTo>
                    <a:pt x="518" y="56"/>
                    <a:pt x="521" y="57"/>
                    <a:pt x="524" y="57"/>
                  </a:cubicBezTo>
                  <a:cubicBezTo>
                    <a:pt x="535" y="54"/>
                    <a:pt x="547" y="50"/>
                    <a:pt x="556" y="54"/>
                  </a:cubicBezTo>
                  <a:cubicBezTo>
                    <a:pt x="553" y="60"/>
                    <a:pt x="541" y="56"/>
                    <a:pt x="538" y="62"/>
                  </a:cubicBezTo>
                  <a:cubicBezTo>
                    <a:pt x="539" y="68"/>
                    <a:pt x="544" y="62"/>
                    <a:pt x="544" y="62"/>
                  </a:cubicBezTo>
                  <a:cubicBezTo>
                    <a:pt x="550" y="63"/>
                    <a:pt x="550" y="66"/>
                    <a:pt x="559" y="62"/>
                  </a:cubicBezTo>
                  <a:cubicBezTo>
                    <a:pt x="561" y="62"/>
                    <a:pt x="563" y="61"/>
                    <a:pt x="565" y="59"/>
                  </a:cubicBezTo>
                  <a:cubicBezTo>
                    <a:pt x="565" y="59"/>
                    <a:pt x="579" y="53"/>
                    <a:pt x="579" y="54"/>
                  </a:cubicBezTo>
                  <a:cubicBezTo>
                    <a:pt x="585" y="61"/>
                    <a:pt x="576" y="51"/>
                    <a:pt x="582" y="51"/>
                  </a:cubicBezTo>
                  <a:cubicBezTo>
                    <a:pt x="583" y="51"/>
                    <a:pt x="590" y="51"/>
                    <a:pt x="591" y="51"/>
                  </a:cubicBezTo>
                  <a:cubicBezTo>
                    <a:pt x="592" y="49"/>
                    <a:pt x="597" y="46"/>
                    <a:pt x="606" y="48"/>
                  </a:cubicBezTo>
                  <a:cubicBezTo>
                    <a:pt x="606" y="52"/>
                    <a:pt x="606" y="56"/>
                    <a:pt x="603" y="57"/>
                  </a:cubicBezTo>
                  <a:cubicBezTo>
                    <a:pt x="601" y="59"/>
                    <a:pt x="598" y="60"/>
                    <a:pt x="597" y="62"/>
                  </a:cubicBezTo>
                  <a:cubicBezTo>
                    <a:pt x="594" y="66"/>
                    <a:pt x="592" y="72"/>
                    <a:pt x="585" y="71"/>
                  </a:cubicBezTo>
                  <a:cubicBezTo>
                    <a:pt x="587" y="80"/>
                    <a:pt x="591" y="68"/>
                    <a:pt x="597" y="71"/>
                  </a:cubicBezTo>
                  <a:cubicBezTo>
                    <a:pt x="600" y="72"/>
                    <a:pt x="598" y="66"/>
                    <a:pt x="600" y="65"/>
                  </a:cubicBezTo>
                  <a:cubicBezTo>
                    <a:pt x="603" y="63"/>
                    <a:pt x="614" y="66"/>
                    <a:pt x="614" y="59"/>
                  </a:cubicBezTo>
                  <a:cubicBezTo>
                    <a:pt x="622" y="69"/>
                    <a:pt x="639" y="55"/>
                    <a:pt x="644" y="62"/>
                  </a:cubicBezTo>
                  <a:cubicBezTo>
                    <a:pt x="647" y="60"/>
                    <a:pt x="650" y="57"/>
                    <a:pt x="652" y="54"/>
                  </a:cubicBezTo>
                  <a:cubicBezTo>
                    <a:pt x="662" y="56"/>
                    <a:pt x="668" y="51"/>
                    <a:pt x="676" y="51"/>
                  </a:cubicBezTo>
                  <a:cubicBezTo>
                    <a:pt x="675" y="51"/>
                    <a:pt x="678" y="53"/>
                    <a:pt x="679" y="54"/>
                  </a:cubicBezTo>
                  <a:cubicBezTo>
                    <a:pt x="681" y="54"/>
                    <a:pt x="692" y="52"/>
                    <a:pt x="693" y="54"/>
                  </a:cubicBezTo>
                  <a:cubicBezTo>
                    <a:pt x="697" y="58"/>
                    <a:pt x="695" y="53"/>
                    <a:pt x="699" y="54"/>
                  </a:cubicBezTo>
                  <a:cubicBezTo>
                    <a:pt x="705" y="55"/>
                    <a:pt x="710" y="61"/>
                    <a:pt x="717" y="59"/>
                  </a:cubicBezTo>
                  <a:cubicBezTo>
                    <a:pt x="719" y="66"/>
                    <a:pt x="713" y="64"/>
                    <a:pt x="711" y="65"/>
                  </a:cubicBezTo>
                  <a:cubicBezTo>
                    <a:pt x="709" y="67"/>
                    <a:pt x="707" y="70"/>
                    <a:pt x="705" y="71"/>
                  </a:cubicBezTo>
                  <a:cubicBezTo>
                    <a:pt x="698" y="75"/>
                    <a:pt x="686" y="73"/>
                    <a:pt x="685" y="83"/>
                  </a:cubicBezTo>
                  <a:cubicBezTo>
                    <a:pt x="677" y="83"/>
                    <a:pt x="668" y="82"/>
                    <a:pt x="664" y="86"/>
                  </a:cubicBezTo>
                  <a:cubicBezTo>
                    <a:pt x="668" y="90"/>
                    <a:pt x="673" y="92"/>
                    <a:pt x="661" y="92"/>
                  </a:cubicBezTo>
                  <a:cubicBezTo>
                    <a:pt x="662" y="95"/>
                    <a:pt x="667" y="94"/>
                    <a:pt x="670" y="95"/>
                  </a:cubicBezTo>
                  <a:cubicBezTo>
                    <a:pt x="665" y="103"/>
                    <a:pt x="651" y="101"/>
                    <a:pt x="649" y="112"/>
                  </a:cubicBezTo>
                  <a:cubicBezTo>
                    <a:pt x="644" y="113"/>
                    <a:pt x="651" y="107"/>
                    <a:pt x="649" y="106"/>
                  </a:cubicBezTo>
                  <a:cubicBezTo>
                    <a:pt x="648" y="105"/>
                    <a:pt x="640" y="111"/>
                    <a:pt x="635" y="112"/>
                  </a:cubicBezTo>
                  <a:cubicBezTo>
                    <a:pt x="635" y="115"/>
                    <a:pt x="638" y="114"/>
                    <a:pt x="641" y="115"/>
                  </a:cubicBezTo>
                  <a:cubicBezTo>
                    <a:pt x="634" y="121"/>
                    <a:pt x="638" y="120"/>
                    <a:pt x="635" y="130"/>
                  </a:cubicBezTo>
                  <a:cubicBezTo>
                    <a:pt x="634" y="133"/>
                    <a:pt x="624" y="134"/>
                    <a:pt x="623" y="136"/>
                  </a:cubicBezTo>
                  <a:cubicBezTo>
                    <a:pt x="622" y="137"/>
                    <a:pt x="625" y="143"/>
                    <a:pt x="623" y="144"/>
                  </a:cubicBezTo>
                  <a:cubicBezTo>
                    <a:pt x="620" y="147"/>
                    <a:pt x="615" y="146"/>
                    <a:pt x="611" y="147"/>
                  </a:cubicBezTo>
                  <a:cubicBezTo>
                    <a:pt x="612" y="151"/>
                    <a:pt x="617" y="152"/>
                    <a:pt x="617" y="156"/>
                  </a:cubicBezTo>
                  <a:cubicBezTo>
                    <a:pt x="619" y="162"/>
                    <a:pt x="626" y="160"/>
                    <a:pt x="629" y="162"/>
                  </a:cubicBezTo>
                  <a:cubicBezTo>
                    <a:pt x="630" y="163"/>
                    <a:pt x="628" y="167"/>
                    <a:pt x="629" y="168"/>
                  </a:cubicBezTo>
                  <a:cubicBezTo>
                    <a:pt x="631" y="170"/>
                    <a:pt x="636" y="168"/>
                    <a:pt x="638" y="171"/>
                  </a:cubicBezTo>
                  <a:cubicBezTo>
                    <a:pt x="637" y="176"/>
                    <a:pt x="641" y="177"/>
                    <a:pt x="641" y="182"/>
                  </a:cubicBezTo>
                  <a:cubicBezTo>
                    <a:pt x="631" y="185"/>
                    <a:pt x="623" y="183"/>
                    <a:pt x="611" y="188"/>
                  </a:cubicBezTo>
                  <a:cubicBezTo>
                    <a:pt x="619" y="196"/>
                    <a:pt x="625" y="204"/>
                    <a:pt x="641" y="203"/>
                  </a:cubicBezTo>
                  <a:cubicBezTo>
                    <a:pt x="640" y="208"/>
                    <a:pt x="643" y="208"/>
                    <a:pt x="647" y="209"/>
                  </a:cubicBezTo>
                  <a:cubicBezTo>
                    <a:pt x="648" y="215"/>
                    <a:pt x="641" y="213"/>
                    <a:pt x="641" y="218"/>
                  </a:cubicBezTo>
                  <a:cubicBezTo>
                    <a:pt x="641" y="221"/>
                    <a:pt x="636" y="223"/>
                    <a:pt x="632" y="223"/>
                  </a:cubicBezTo>
                  <a:cubicBezTo>
                    <a:pt x="629" y="234"/>
                    <a:pt x="643" y="228"/>
                    <a:pt x="641" y="238"/>
                  </a:cubicBezTo>
                  <a:cubicBezTo>
                    <a:pt x="635" y="237"/>
                    <a:pt x="635" y="241"/>
                    <a:pt x="638" y="241"/>
                  </a:cubicBezTo>
                  <a:cubicBezTo>
                    <a:pt x="635" y="250"/>
                    <a:pt x="628" y="239"/>
                    <a:pt x="623" y="241"/>
                  </a:cubicBezTo>
                  <a:cubicBezTo>
                    <a:pt x="618" y="241"/>
                    <a:pt x="621" y="251"/>
                    <a:pt x="614" y="250"/>
                  </a:cubicBezTo>
                  <a:cubicBezTo>
                    <a:pt x="614" y="255"/>
                    <a:pt x="617" y="257"/>
                    <a:pt x="620" y="259"/>
                  </a:cubicBezTo>
                  <a:cubicBezTo>
                    <a:pt x="619" y="263"/>
                    <a:pt x="613" y="260"/>
                    <a:pt x="609" y="261"/>
                  </a:cubicBezTo>
                  <a:cubicBezTo>
                    <a:pt x="600" y="263"/>
                    <a:pt x="593" y="269"/>
                    <a:pt x="585" y="270"/>
                  </a:cubicBezTo>
                  <a:cubicBezTo>
                    <a:pt x="585" y="274"/>
                    <a:pt x="591" y="272"/>
                    <a:pt x="594" y="273"/>
                  </a:cubicBezTo>
                  <a:cubicBezTo>
                    <a:pt x="597" y="275"/>
                    <a:pt x="599" y="285"/>
                    <a:pt x="606" y="282"/>
                  </a:cubicBezTo>
                  <a:cubicBezTo>
                    <a:pt x="608" y="288"/>
                    <a:pt x="601" y="288"/>
                    <a:pt x="600" y="291"/>
                  </a:cubicBezTo>
                  <a:cubicBezTo>
                    <a:pt x="598" y="295"/>
                    <a:pt x="603" y="303"/>
                    <a:pt x="597" y="305"/>
                  </a:cubicBezTo>
                  <a:cubicBezTo>
                    <a:pt x="601" y="317"/>
                    <a:pt x="621" y="313"/>
                    <a:pt x="623" y="326"/>
                  </a:cubicBezTo>
                  <a:cubicBezTo>
                    <a:pt x="619" y="326"/>
                    <a:pt x="612" y="327"/>
                    <a:pt x="611" y="323"/>
                  </a:cubicBezTo>
                  <a:cubicBezTo>
                    <a:pt x="608" y="323"/>
                    <a:pt x="610" y="326"/>
                    <a:pt x="611" y="326"/>
                  </a:cubicBezTo>
                  <a:cubicBezTo>
                    <a:pt x="603" y="334"/>
                    <a:pt x="599" y="333"/>
                    <a:pt x="585" y="332"/>
                  </a:cubicBezTo>
                  <a:cubicBezTo>
                    <a:pt x="589" y="321"/>
                    <a:pt x="572" y="331"/>
                    <a:pt x="576" y="320"/>
                  </a:cubicBezTo>
                  <a:cubicBezTo>
                    <a:pt x="567" y="318"/>
                    <a:pt x="568" y="325"/>
                    <a:pt x="559" y="323"/>
                  </a:cubicBezTo>
                  <a:cubicBezTo>
                    <a:pt x="562" y="326"/>
                    <a:pt x="561" y="329"/>
                    <a:pt x="556" y="329"/>
                  </a:cubicBezTo>
                  <a:cubicBezTo>
                    <a:pt x="556" y="333"/>
                    <a:pt x="573" y="333"/>
                    <a:pt x="559" y="335"/>
                  </a:cubicBezTo>
                  <a:cubicBezTo>
                    <a:pt x="561" y="341"/>
                    <a:pt x="568" y="337"/>
                    <a:pt x="573" y="338"/>
                  </a:cubicBezTo>
                  <a:cubicBezTo>
                    <a:pt x="580" y="339"/>
                    <a:pt x="589" y="342"/>
                    <a:pt x="597" y="340"/>
                  </a:cubicBezTo>
                  <a:cubicBezTo>
                    <a:pt x="591" y="349"/>
                    <a:pt x="584" y="357"/>
                    <a:pt x="576" y="364"/>
                  </a:cubicBezTo>
                  <a:cubicBezTo>
                    <a:pt x="569" y="362"/>
                    <a:pt x="564" y="365"/>
                    <a:pt x="559" y="367"/>
                  </a:cubicBezTo>
                  <a:cubicBezTo>
                    <a:pt x="558" y="367"/>
                    <a:pt x="554" y="366"/>
                    <a:pt x="553" y="367"/>
                  </a:cubicBezTo>
                  <a:cubicBezTo>
                    <a:pt x="550" y="370"/>
                    <a:pt x="551" y="367"/>
                    <a:pt x="547" y="367"/>
                  </a:cubicBezTo>
                  <a:cubicBezTo>
                    <a:pt x="539" y="367"/>
                    <a:pt x="532" y="373"/>
                    <a:pt x="521" y="373"/>
                  </a:cubicBezTo>
                  <a:cubicBezTo>
                    <a:pt x="516" y="373"/>
                    <a:pt x="520" y="376"/>
                    <a:pt x="521" y="376"/>
                  </a:cubicBezTo>
                  <a:cubicBezTo>
                    <a:pt x="517" y="382"/>
                    <a:pt x="515" y="377"/>
                    <a:pt x="506" y="379"/>
                  </a:cubicBezTo>
                  <a:cubicBezTo>
                    <a:pt x="506" y="381"/>
                    <a:pt x="510" y="381"/>
                    <a:pt x="512" y="381"/>
                  </a:cubicBezTo>
                  <a:cubicBezTo>
                    <a:pt x="512" y="386"/>
                    <a:pt x="490" y="388"/>
                    <a:pt x="494" y="379"/>
                  </a:cubicBezTo>
                  <a:cubicBezTo>
                    <a:pt x="492" y="380"/>
                    <a:pt x="484" y="379"/>
                    <a:pt x="483" y="381"/>
                  </a:cubicBezTo>
                  <a:cubicBezTo>
                    <a:pt x="481" y="384"/>
                    <a:pt x="485" y="391"/>
                    <a:pt x="483" y="393"/>
                  </a:cubicBezTo>
                  <a:cubicBezTo>
                    <a:pt x="483" y="393"/>
                    <a:pt x="475" y="390"/>
                    <a:pt x="474" y="393"/>
                  </a:cubicBezTo>
                  <a:cubicBezTo>
                    <a:pt x="473" y="395"/>
                    <a:pt x="479" y="398"/>
                    <a:pt x="477" y="402"/>
                  </a:cubicBezTo>
                  <a:cubicBezTo>
                    <a:pt x="473" y="405"/>
                    <a:pt x="472" y="403"/>
                    <a:pt x="468" y="402"/>
                  </a:cubicBezTo>
                  <a:cubicBezTo>
                    <a:pt x="468" y="405"/>
                    <a:pt x="468" y="408"/>
                    <a:pt x="468" y="411"/>
                  </a:cubicBezTo>
                  <a:cubicBezTo>
                    <a:pt x="466" y="411"/>
                    <a:pt x="464" y="410"/>
                    <a:pt x="462" y="411"/>
                  </a:cubicBezTo>
                  <a:cubicBezTo>
                    <a:pt x="459" y="412"/>
                    <a:pt x="461" y="415"/>
                    <a:pt x="459" y="417"/>
                  </a:cubicBezTo>
                  <a:cubicBezTo>
                    <a:pt x="455" y="419"/>
                    <a:pt x="443" y="416"/>
                    <a:pt x="445" y="425"/>
                  </a:cubicBezTo>
                  <a:cubicBezTo>
                    <a:pt x="433" y="428"/>
                    <a:pt x="419" y="429"/>
                    <a:pt x="404" y="428"/>
                  </a:cubicBezTo>
                  <a:cubicBezTo>
                    <a:pt x="398" y="432"/>
                    <a:pt x="394" y="447"/>
                    <a:pt x="386" y="440"/>
                  </a:cubicBezTo>
                  <a:cubicBezTo>
                    <a:pt x="387" y="442"/>
                    <a:pt x="390" y="445"/>
                    <a:pt x="389" y="449"/>
                  </a:cubicBezTo>
                  <a:cubicBezTo>
                    <a:pt x="389" y="449"/>
                    <a:pt x="383" y="448"/>
                    <a:pt x="383" y="449"/>
                  </a:cubicBezTo>
                  <a:cubicBezTo>
                    <a:pt x="383" y="450"/>
                    <a:pt x="386" y="453"/>
                    <a:pt x="386" y="455"/>
                  </a:cubicBezTo>
                  <a:cubicBezTo>
                    <a:pt x="386" y="454"/>
                    <a:pt x="383" y="456"/>
                    <a:pt x="383" y="458"/>
                  </a:cubicBezTo>
                  <a:cubicBezTo>
                    <a:pt x="383" y="461"/>
                    <a:pt x="374" y="468"/>
                    <a:pt x="380" y="469"/>
                  </a:cubicBezTo>
                  <a:cubicBezTo>
                    <a:pt x="381" y="473"/>
                    <a:pt x="376" y="471"/>
                    <a:pt x="374" y="472"/>
                  </a:cubicBezTo>
                  <a:cubicBezTo>
                    <a:pt x="373" y="473"/>
                    <a:pt x="369" y="477"/>
                    <a:pt x="369" y="478"/>
                  </a:cubicBezTo>
                  <a:cubicBezTo>
                    <a:pt x="368" y="479"/>
                    <a:pt x="369" y="483"/>
                    <a:pt x="369" y="484"/>
                  </a:cubicBezTo>
                  <a:cubicBezTo>
                    <a:pt x="364" y="487"/>
                    <a:pt x="368" y="490"/>
                    <a:pt x="366" y="496"/>
                  </a:cubicBezTo>
                  <a:cubicBezTo>
                    <a:pt x="365" y="496"/>
                    <a:pt x="360" y="495"/>
                    <a:pt x="360" y="496"/>
                  </a:cubicBezTo>
                  <a:cubicBezTo>
                    <a:pt x="359" y="497"/>
                    <a:pt x="362" y="499"/>
                    <a:pt x="363" y="501"/>
                  </a:cubicBezTo>
                  <a:cubicBezTo>
                    <a:pt x="363" y="506"/>
                    <a:pt x="360" y="506"/>
                    <a:pt x="360" y="510"/>
                  </a:cubicBezTo>
                  <a:cubicBezTo>
                    <a:pt x="360" y="512"/>
                    <a:pt x="362" y="517"/>
                    <a:pt x="363" y="516"/>
                  </a:cubicBezTo>
                  <a:cubicBezTo>
                    <a:pt x="359" y="526"/>
                    <a:pt x="354" y="530"/>
                    <a:pt x="345" y="537"/>
                  </a:cubicBezTo>
                  <a:cubicBezTo>
                    <a:pt x="335" y="535"/>
                    <a:pt x="330" y="530"/>
                    <a:pt x="325" y="525"/>
                  </a:cubicBezTo>
                  <a:cubicBezTo>
                    <a:pt x="316" y="535"/>
                    <a:pt x="300" y="518"/>
                    <a:pt x="301" y="519"/>
                  </a:cubicBezTo>
                  <a:cubicBezTo>
                    <a:pt x="299" y="518"/>
                    <a:pt x="298" y="524"/>
                    <a:pt x="298" y="525"/>
                  </a:cubicBezTo>
                  <a:cubicBezTo>
                    <a:pt x="295" y="523"/>
                    <a:pt x="295" y="519"/>
                    <a:pt x="292" y="516"/>
                  </a:cubicBezTo>
                  <a:cubicBezTo>
                    <a:pt x="290" y="513"/>
                    <a:pt x="282" y="513"/>
                    <a:pt x="284" y="504"/>
                  </a:cubicBezTo>
                  <a:cubicBezTo>
                    <a:pt x="281" y="500"/>
                    <a:pt x="276" y="499"/>
                    <a:pt x="272" y="496"/>
                  </a:cubicBezTo>
                  <a:cubicBezTo>
                    <a:pt x="272" y="493"/>
                    <a:pt x="276" y="493"/>
                    <a:pt x="278" y="493"/>
                  </a:cubicBezTo>
                  <a:cubicBezTo>
                    <a:pt x="277" y="485"/>
                    <a:pt x="270" y="488"/>
                    <a:pt x="266" y="484"/>
                  </a:cubicBezTo>
                  <a:cubicBezTo>
                    <a:pt x="264" y="481"/>
                    <a:pt x="264" y="476"/>
                    <a:pt x="260" y="475"/>
                  </a:cubicBezTo>
                  <a:cubicBezTo>
                    <a:pt x="255" y="482"/>
                    <a:pt x="260" y="471"/>
                    <a:pt x="260" y="472"/>
                  </a:cubicBezTo>
                  <a:cubicBezTo>
                    <a:pt x="259" y="468"/>
                    <a:pt x="256" y="472"/>
                    <a:pt x="254" y="469"/>
                  </a:cubicBezTo>
                  <a:cubicBezTo>
                    <a:pt x="252" y="466"/>
                    <a:pt x="257" y="461"/>
                    <a:pt x="251" y="460"/>
                  </a:cubicBezTo>
                  <a:cubicBezTo>
                    <a:pt x="246" y="460"/>
                    <a:pt x="250" y="447"/>
                    <a:pt x="246" y="455"/>
                  </a:cubicBezTo>
                  <a:cubicBezTo>
                    <a:pt x="243" y="453"/>
                    <a:pt x="243" y="448"/>
                    <a:pt x="237" y="449"/>
                  </a:cubicBezTo>
                  <a:cubicBezTo>
                    <a:pt x="238" y="445"/>
                    <a:pt x="242" y="444"/>
                    <a:pt x="243" y="440"/>
                  </a:cubicBezTo>
                  <a:cubicBezTo>
                    <a:pt x="242" y="436"/>
                    <a:pt x="235" y="438"/>
                    <a:pt x="231" y="437"/>
                  </a:cubicBezTo>
                  <a:cubicBezTo>
                    <a:pt x="229" y="426"/>
                    <a:pt x="229" y="421"/>
                    <a:pt x="234" y="411"/>
                  </a:cubicBezTo>
                  <a:cubicBezTo>
                    <a:pt x="227" y="406"/>
                    <a:pt x="240" y="401"/>
                    <a:pt x="228" y="402"/>
                  </a:cubicBezTo>
                  <a:cubicBezTo>
                    <a:pt x="227" y="398"/>
                    <a:pt x="233" y="400"/>
                    <a:pt x="234" y="399"/>
                  </a:cubicBezTo>
                  <a:cubicBezTo>
                    <a:pt x="234" y="398"/>
                    <a:pt x="233" y="393"/>
                    <a:pt x="234" y="393"/>
                  </a:cubicBezTo>
                  <a:cubicBezTo>
                    <a:pt x="236" y="393"/>
                    <a:pt x="237" y="397"/>
                    <a:pt x="240" y="396"/>
                  </a:cubicBezTo>
                  <a:cubicBezTo>
                    <a:pt x="240" y="390"/>
                    <a:pt x="240" y="384"/>
                    <a:pt x="240" y="379"/>
                  </a:cubicBezTo>
                  <a:cubicBezTo>
                    <a:pt x="245" y="379"/>
                    <a:pt x="247" y="376"/>
                    <a:pt x="248" y="373"/>
                  </a:cubicBezTo>
                  <a:cubicBezTo>
                    <a:pt x="251" y="373"/>
                    <a:pt x="251" y="376"/>
                    <a:pt x="251" y="379"/>
                  </a:cubicBezTo>
                  <a:cubicBezTo>
                    <a:pt x="254" y="377"/>
                    <a:pt x="254" y="372"/>
                    <a:pt x="260" y="373"/>
                  </a:cubicBezTo>
                  <a:cubicBezTo>
                    <a:pt x="263" y="369"/>
                    <a:pt x="257" y="367"/>
                    <a:pt x="257" y="367"/>
                  </a:cubicBezTo>
                  <a:cubicBezTo>
                    <a:pt x="257" y="364"/>
                    <a:pt x="266" y="363"/>
                    <a:pt x="266" y="361"/>
                  </a:cubicBezTo>
                  <a:cubicBezTo>
                    <a:pt x="267" y="356"/>
                    <a:pt x="256" y="354"/>
                    <a:pt x="263" y="346"/>
                  </a:cubicBezTo>
                  <a:cubicBezTo>
                    <a:pt x="250" y="354"/>
                    <a:pt x="269" y="339"/>
                    <a:pt x="248" y="343"/>
                  </a:cubicBezTo>
                  <a:cubicBezTo>
                    <a:pt x="247" y="333"/>
                    <a:pt x="257" y="335"/>
                    <a:pt x="266" y="335"/>
                  </a:cubicBezTo>
                  <a:cubicBezTo>
                    <a:pt x="265" y="331"/>
                    <a:pt x="260" y="333"/>
                    <a:pt x="260" y="329"/>
                  </a:cubicBezTo>
                  <a:cubicBezTo>
                    <a:pt x="261" y="325"/>
                    <a:pt x="256" y="327"/>
                    <a:pt x="254" y="326"/>
                  </a:cubicBezTo>
                  <a:cubicBezTo>
                    <a:pt x="253" y="325"/>
                    <a:pt x="255" y="321"/>
                    <a:pt x="254" y="320"/>
                  </a:cubicBezTo>
                  <a:cubicBezTo>
                    <a:pt x="254" y="319"/>
                    <a:pt x="247" y="314"/>
                    <a:pt x="246" y="314"/>
                  </a:cubicBezTo>
                  <a:cubicBezTo>
                    <a:pt x="243" y="314"/>
                    <a:pt x="240" y="307"/>
                    <a:pt x="237" y="302"/>
                  </a:cubicBezTo>
                  <a:cubicBezTo>
                    <a:pt x="233" y="306"/>
                    <a:pt x="231" y="311"/>
                    <a:pt x="228" y="302"/>
                  </a:cubicBezTo>
                  <a:cubicBezTo>
                    <a:pt x="225" y="303"/>
                    <a:pt x="226" y="308"/>
                    <a:pt x="225" y="311"/>
                  </a:cubicBezTo>
                  <a:cubicBezTo>
                    <a:pt x="220" y="311"/>
                    <a:pt x="215" y="311"/>
                    <a:pt x="210" y="311"/>
                  </a:cubicBezTo>
                  <a:cubicBezTo>
                    <a:pt x="201" y="299"/>
                    <a:pt x="208" y="290"/>
                    <a:pt x="210" y="276"/>
                  </a:cubicBezTo>
                  <a:cubicBezTo>
                    <a:pt x="209" y="274"/>
                    <a:pt x="207" y="271"/>
                    <a:pt x="208" y="267"/>
                  </a:cubicBezTo>
                  <a:cubicBezTo>
                    <a:pt x="205" y="267"/>
                    <a:pt x="205" y="271"/>
                    <a:pt x="205" y="273"/>
                  </a:cubicBezTo>
                  <a:cubicBezTo>
                    <a:pt x="197" y="274"/>
                    <a:pt x="207" y="257"/>
                    <a:pt x="196" y="261"/>
                  </a:cubicBezTo>
                  <a:cubicBezTo>
                    <a:pt x="199" y="257"/>
                    <a:pt x="199" y="254"/>
                    <a:pt x="196" y="250"/>
                  </a:cubicBezTo>
                  <a:cubicBezTo>
                    <a:pt x="195" y="246"/>
                    <a:pt x="191" y="247"/>
                    <a:pt x="187" y="247"/>
                  </a:cubicBezTo>
                  <a:cubicBezTo>
                    <a:pt x="185" y="242"/>
                    <a:pt x="186" y="236"/>
                    <a:pt x="184" y="232"/>
                  </a:cubicBezTo>
                  <a:cubicBezTo>
                    <a:pt x="182" y="228"/>
                    <a:pt x="174" y="228"/>
                    <a:pt x="178" y="220"/>
                  </a:cubicBezTo>
                  <a:cubicBezTo>
                    <a:pt x="173" y="223"/>
                    <a:pt x="171" y="218"/>
                    <a:pt x="169" y="218"/>
                  </a:cubicBezTo>
                  <a:cubicBezTo>
                    <a:pt x="168" y="217"/>
                    <a:pt x="164" y="218"/>
                    <a:pt x="164" y="218"/>
                  </a:cubicBezTo>
                  <a:cubicBezTo>
                    <a:pt x="160" y="213"/>
                    <a:pt x="137" y="215"/>
                    <a:pt x="131" y="206"/>
                  </a:cubicBezTo>
                  <a:cubicBezTo>
                    <a:pt x="121" y="211"/>
                    <a:pt x="96" y="199"/>
                    <a:pt x="90" y="206"/>
                  </a:cubicBezTo>
                  <a:cubicBezTo>
                    <a:pt x="86" y="211"/>
                    <a:pt x="87" y="205"/>
                    <a:pt x="82" y="206"/>
                  </a:cubicBezTo>
                  <a:cubicBezTo>
                    <a:pt x="74" y="207"/>
                    <a:pt x="69" y="212"/>
                    <a:pt x="61" y="212"/>
                  </a:cubicBezTo>
                  <a:cubicBezTo>
                    <a:pt x="62" y="212"/>
                    <a:pt x="60" y="209"/>
                    <a:pt x="58" y="209"/>
                  </a:cubicBezTo>
                  <a:cubicBezTo>
                    <a:pt x="55" y="209"/>
                    <a:pt x="52" y="209"/>
                    <a:pt x="49" y="209"/>
                  </a:cubicBezTo>
                  <a:cubicBezTo>
                    <a:pt x="50" y="204"/>
                    <a:pt x="47" y="201"/>
                    <a:pt x="44" y="200"/>
                  </a:cubicBezTo>
                  <a:cubicBezTo>
                    <a:pt x="43" y="195"/>
                    <a:pt x="51" y="199"/>
                    <a:pt x="52" y="197"/>
                  </a:cubicBezTo>
                  <a:cubicBezTo>
                    <a:pt x="53" y="196"/>
                    <a:pt x="45" y="188"/>
                    <a:pt x="58" y="191"/>
                  </a:cubicBezTo>
                  <a:cubicBezTo>
                    <a:pt x="53" y="183"/>
                    <a:pt x="31" y="193"/>
                    <a:pt x="26" y="185"/>
                  </a:cubicBezTo>
                  <a:cubicBezTo>
                    <a:pt x="33" y="171"/>
                    <a:pt x="51" y="186"/>
                    <a:pt x="61" y="174"/>
                  </a:cubicBezTo>
                  <a:cubicBezTo>
                    <a:pt x="55" y="167"/>
                    <a:pt x="36" y="172"/>
                    <a:pt x="29" y="174"/>
                  </a:cubicBezTo>
                  <a:cubicBezTo>
                    <a:pt x="25" y="170"/>
                    <a:pt x="28" y="169"/>
                    <a:pt x="29" y="165"/>
                  </a:cubicBezTo>
                  <a:cubicBezTo>
                    <a:pt x="26" y="164"/>
                    <a:pt x="26" y="166"/>
                    <a:pt x="26" y="168"/>
                  </a:cubicBezTo>
                  <a:cubicBezTo>
                    <a:pt x="23" y="168"/>
                    <a:pt x="24" y="164"/>
                    <a:pt x="23" y="162"/>
                  </a:cubicBezTo>
                  <a:cubicBezTo>
                    <a:pt x="12" y="164"/>
                    <a:pt x="6" y="159"/>
                    <a:pt x="0" y="156"/>
                  </a:cubicBezTo>
                  <a:cubicBezTo>
                    <a:pt x="5" y="137"/>
                    <a:pt x="28" y="142"/>
                    <a:pt x="44" y="139"/>
                  </a:cubicBezTo>
                  <a:cubicBezTo>
                    <a:pt x="48" y="137"/>
                    <a:pt x="47" y="138"/>
                    <a:pt x="49" y="136"/>
                  </a:cubicBezTo>
                  <a:cubicBezTo>
                    <a:pt x="49" y="136"/>
                    <a:pt x="53" y="132"/>
                    <a:pt x="52" y="133"/>
                  </a:cubicBezTo>
                  <a:cubicBezTo>
                    <a:pt x="60" y="129"/>
                    <a:pt x="71" y="132"/>
                    <a:pt x="76" y="130"/>
                  </a:cubicBezTo>
                  <a:cubicBezTo>
                    <a:pt x="79" y="128"/>
                    <a:pt x="76" y="126"/>
                    <a:pt x="79" y="124"/>
                  </a:cubicBezTo>
                  <a:cubicBezTo>
                    <a:pt x="81" y="122"/>
                    <a:pt x="85" y="122"/>
                    <a:pt x="88" y="121"/>
                  </a:cubicBezTo>
                  <a:cubicBezTo>
                    <a:pt x="91" y="119"/>
                    <a:pt x="92" y="116"/>
                    <a:pt x="96" y="112"/>
                  </a:cubicBezTo>
                  <a:cubicBezTo>
                    <a:pt x="100" y="103"/>
                    <a:pt x="87" y="110"/>
                    <a:pt x="90" y="100"/>
                  </a:cubicBezTo>
                  <a:cubicBezTo>
                    <a:pt x="85" y="97"/>
                    <a:pt x="86" y="106"/>
                    <a:pt x="85" y="106"/>
                  </a:cubicBezTo>
                  <a:cubicBezTo>
                    <a:pt x="83" y="107"/>
                    <a:pt x="70" y="100"/>
                    <a:pt x="61" y="103"/>
                  </a:cubicBezTo>
                  <a:cubicBezTo>
                    <a:pt x="58" y="96"/>
                    <a:pt x="68" y="100"/>
                    <a:pt x="70" y="98"/>
                  </a:cubicBezTo>
                  <a:cubicBezTo>
                    <a:pt x="70" y="97"/>
                    <a:pt x="70" y="95"/>
                    <a:pt x="70" y="95"/>
                  </a:cubicBezTo>
                  <a:cubicBezTo>
                    <a:pt x="71" y="94"/>
                    <a:pt x="75" y="96"/>
                    <a:pt x="76" y="95"/>
                  </a:cubicBezTo>
                  <a:cubicBezTo>
                    <a:pt x="76" y="94"/>
                    <a:pt x="78" y="89"/>
                    <a:pt x="79" y="89"/>
                  </a:cubicBezTo>
                  <a:cubicBezTo>
                    <a:pt x="82" y="87"/>
                    <a:pt x="81" y="91"/>
                    <a:pt x="82" y="92"/>
                  </a:cubicBezTo>
                  <a:cubicBezTo>
                    <a:pt x="83" y="92"/>
                    <a:pt x="92" y="89"/>
                    <a:pt x="90" y="83"/>
                  </a:cubicBezTo>
                  <a:cubicBezTo>
                    <a:pt x="96" y="83"/>
                    <a:pt x="97" y="86"/>
                    <a:pt x="102" y="86"/>
                  </a:cubicBezTo>
                  <a:cubicBezTo>
                    <a:pt x="107" y="86"/>
                    <a:pt x="102" y="82"/>
                    <a:pt x="102" y="83"/>
                  </a:cubicBezTo>
                  <a:cubicBezTo>
                    <a:pt x="103" y="80"/>
                    <a:pt x="109" y="80"/>
                    <a:pt x="108" y="74"/>
                  </a:cubicBezTo>
                  <a:cubicBezTo>
                    <a:pt x="115" y="74"/>
                    <a:pt x="122" y="74"/>
                    <a:pt x="129" y="74"/>
                  </a:cubicBezTo>
                  <a:cubicBezTo>
                    <a:pt x="135" y="74"/>
                    <a:pt x="130" y="62"/>
                    <a:pt x="131" y="57"/>
                  </a:cubicBezTo>
                  <a:cubicBezTo>
                    <a:pt x="142" y="58"/>
                    <a:pt x="151" y="61"/>
                    <a:pt x="161" y="57"/>
                  </a:cubicBezTo>
                  <a:cubicBezTo>
                    <a:pt x="161" y="54"/>
                    <a:pt x="157" y="54"/>
                    <a:pt x="155" y="54"/>
                  </a:cubicBezTo>
                  <a:cubicBezTo>
                    <a:pt x="157" y="49"/>
                    <a:pt x="167" y="51"/>
                    <a:pt x="172" y="48"/>
                  </a:cubicBezTo>
                  <a:cubicBezTo>
                    <a:pt x="180" y="43"/>
                    <a:pt x="202" y="46"/>
                    <a:pt x="219" y="45"/>
                  </a:cubicBezTo>
                  <a:cubicBezTo>
                    <a:pt x="224" y="44"/>
                    <a:pt x="224" y="42"/>
                    <a:pt x="228" y="42"/>
                  </a:cubicBezTo>
                  <a:cubicBezTo>
                    <a:pt x="237" y="41"/>
                    <a:pt x="243" y="45"/>
                    <a:pt x="248" y="42"/>
                  </a:cubicBezTo>
                  <a:cubicBezTo>
                    <a:pt x="246" y="45"/>
                    <a:pt x="250" y="52"/>
                    <a:pt x="251" y="51"/>
                  </a:cubicBezTo>
                  <a:cubicBezTo>
                    <a:pt x="255" y="46"/>
                    <a:pt x="252" y="49"/>
                    <a:pt x="260" y="57"/>
                  </a:cubicBezTo>
                  <a:cubicBezTo>
                    <a:pt x="266" y="55"/>
                    <a:pt x="255" y="48"/>
                    <a:pt x="269" y="51"/>
                  </a:cubicBezTo>
                  <a:cubicBezTo>
                    <a:pt x="264" y="46"/>
                    <a:pt x="273" y="39"/>
                    <a:pt x="260" y="39"/>
                  </a:cubicBezTo>
                  <a:cubicBezTo>
                    <a:pt x="261" y="33"/>
                    <a:pt x="283" y="24"/>
                    <a:pt x="284" y="36"/>
                  </a:cubicBezTo>
                  <a:cubicBezTo>
                    <a:pt x="293" y="37"/>
                    <a:pt x="291" y="32"/>
                    <a:pt x="298" y="36"/>
                  </a:cubicBezTo>
                  <a:cubicBezTo>
                    <a:pt x="301" y="38"/>
                    <a:pt x="304" y="40"/>
                    <a:pt x="307" y="42"/>
                  </a:cubicBezTo>
                  <a:cubicBezTo>
                    <a:pt x="310" y="44"/>
                    <a:pt x="320" y="45"/>
                    <a:pt x="330" y="48"/>
                  </a:cubicBezTo>
                  <a:cubicBezTo>
                    <a:pt x="330" y="45"/>
                    <a:pt x="327" y="46"/>
                    <a:pt x="325" y="45"/>
                  </a:cubicBezTo>
                  <a:cubicBezTo>
                    <a:pt x="326" y="41"/>
                    <a:pt x="328" y="39"/>
                    <a:pt x="333" y="39"/>
                  </a:cubicBezTo>
                  <a:cubicBezTo>
                    <a:pt x="328" y="32"/>
                    <a:pt x="317" y="32"/>
                    <a:pt x="307" y="30"/>
                  </a:cubicBezTo>
                  <a:cubicBezTo>
                    <a:pt x="307" y="22"/>
                    <a:pt x="319" y="25"/>
                    <a:pt x="328" y="24"/>
                  </a:cubicBezTo>
                  <a:cubicBezTo>
                    <a:pt x="329" y="18"/>
                    <a:pt x="323" y="19"/>
                    <a:pt x="319" y="18"/>
                  </a:cubicBezTo>
                  <a:cubicBezTo>
                    <a:pt x="325" y="6"/>
                    <a:pt x="336" y="17"/>
                    <a:pt x="345" y="18"/>
                  </a:cubicBezTo>
                  <a:cubicBezTo>
                    <a:pt x="350" y="19"/>
                    <a:pt x="351" y="15"/>
                    <a:pt x="357" y="16"/>
                  </a:cubicBezTo>
                  <a:cubicBezTo>
                    <a:pt x="372" y="16"/>
                    <a:pt x="381" y="22"/>
                    <a:pt x="392" y="16"/>
                  </a:cubicBezTo>
                  <a:cubicBezTo>
                    <a:pt x="396" y="13"/>
                    <a:pt x="402" y="14"/>
                    <a:pt x="409" y="13"/>
                  </a:cubicBezTo>
                  <a:cubicBezTo>
                    <a:pt x="413" y="12"/>
                    <a:pt x="412" y="7"/>
                    <a:pt x="412" y="4"/>
                  </a:cubicBezTo>
                  <a:cubicBezTo>
                    <a:pt x="417" y="3"/>
                    <a:pt x="422" y="5"/>
                    <a:pt x="427" y="4"/>
                  </a:cubicBezTo>
                  <a:cubicBezTo>
                    <a:pt x="431" y="3"/>
                    <a:pt x="432" y="1"/>
                    <a:pt x="436" y="1"/>
                  </a:cubicBezTo>
                  <a:cubicBezTo>
                    <a:pt x="442" y="1"/>
                    <a:pt x="450" y="6"/>
                    <a:pt x="462" y="4"/>
                  </a:cubicBezTo>
                  <a:cubicBezTo>
                    <a:pt x="471" y="3"/>
                    <a:pt x="490" y="0"/>
                    <a:pt x="506" y="1"/>
                  </a:cubicBezTo>
                  <a:cubicBezTo>
                    <a:pt x="511" y="1"/>
                    <a:pt x="511" y="3"/>
                    <a:pt x="515" y="4"/>
                  </a:cubicBezTo>
                  <a:cubicBezTo>
                    <a:pt x="532" y="8"/>
                    <a:pt x="546" y="1"/>
                    <a:pt x="547" y="16"/>
                  </a:cubicBezTo>
                  <a:cubicBezTo>
                    <a:pt x="555" y="18"/>
                    <a:pt x="555" y="11"/>
                    <a:pt x="562" y="13"/>
                  </a:cubicBezTo>
                  <a:cubicBezTo>
                    <a:pt x="561" y="22"/>
                    <a:pt x="572" y="20"/>
                    <a:pt x="576" y="24"/>
                  </a:cubicBezTo>
                  <a:cubicBezTo>
                    <a:pt x="585" y="27"/>
                    <a:pt x="584" y="20"/>
                    <a:pt x="591" y="21"/>
                  </a:cubicBezTo>
                  <a:cubicBezTo>
                    <a:pt x="588" y="32"/>
                    <a:pt x="602" y="26"/>
                    <a:pt x="609" y="27"/>
                  </a:cubicBezTo>
                  <a:cubicBezTo>
                    <a:pt x="603" y="33"/>
                    <a:pt x="603" y="30"/>
                    <a:pt x="606" y="39"/>
                  </a:cubicBezTo>
                  <a:cubicBezTo>
                    <a:pt x="602" y="36"/>
                    <a:pt x="600" y="36"/>
                    <a:pt x="600" y="42"/>
                  </a:cubicBezTo>
                  <a:cubicBezTo>
                    <a:pt x="569" y="44"/>
                    <a:pt x="531" y="45"/>
                    <a:pt x="509" y="48"/>
                  </a:cubicBezTo>
                  <a:cubicBezTo>
                    <a:pt x="507" y="47"/>
                    <a:pt x="506" y="49"/>
                    <a:pt x="506" y="51"/>
                  </a:cubicBezTo>
                  <a:cubicBezTo>
                    <a:pt x="503" y="50"/>
                    <a:pt x="504" y="48"/>
                    <a:pt x="506" y="48"/>
                  </a:cubicBezTo>
                  <a:cubicBezTo>
                    <a:pt x="507" y="46"/>
                    <a:pt x="501" y="44"/>
                    <a:pt x="500" y="45"/>
                  </a:cubicBezTo>
                  <a:cubicBezTo>
                    <a:pt x="500" y="46"/>
                    <a:pt x="501" y="50"/>
                    <a:pt x="500" y="51"/>
                  </a:cubicBezTo>
                  <a:cubicBezTo>
                    <a:pt x="495" y="53"/>
                    <a:pt x="488" y="49"/>
                    <a:pt x="486" y="54"/>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18" name="Freeform 148"/>
            <p:cNvSpPr>
              <a:spLocks noChangeArrowheads="1"/>
            </p:cNvSpPr>
            <p:nvPr/>
          </p:nvSpPr>
          <p:spPr bwMode="auto">
            <a:xfrm>
              <a:off x="3906955" y="2243743"/>
              <a:ext cx="595843" cy="322927"/>
            </a:xfrm>
            <a:custGeom>
              <a:avLst/>
              <a:gdLst>
                <a:gd name="T0" fmla="*/ 329 w 353"/>
                <a:gd name="T1" fmla="*/ 18 h 191"/>
                <a:gd name="T2" fmla="*/ 349 w 353"/>
                <a:gd name="T3" fmla="*/ 30 h 191"/>
                <a:gd name="T4" fmla="*/ 341 w 353"/>
                <a:gd name="T5" fmla="*/ 36 h 191"/>
                <a:gd name="T6" fmla="*/ 326 w 353"/>
                <a:gd name="T7" fmla="*/ 42 h 191"/>
                <a:gd name="T8" fmla="*/ 285 w 353"/>
                <a:gd name="T9" fmla="*/ 50 h 191"/>
                <a:gd name="T10" fmla="*/ 303 w 353"/>
                <a:gd name="T11" fmla="*/ 56 h 191"/>
                <a:gd name="T12" fmla="*/ 267 w 353"/>
                <a:gd name="T13" fmla="*/ 71 h 191"/>
                <a:gd name="T14" fmla="*/ 256 w 353"/>
                <a:gd name="T15" fmla="*/ 77 h 191"/>
                <a:gd name="T16" fmla="*/ 238 w 353"/>
                <a:gd name="T17" fmla="*/ 85 h 191"/>
                <a:gd name="T18" fmla="*/ 209 w 353"/>
                <a:gd name="T19" fmla="*/ 97 h 191"/>
                <a:gd name="T20" fmla="*/ 200 w 353"/>
                <a:gd name="T21" fmla="*/ 106 h 191"/>
                <a:gd name="T22" fmla="*/ 180 w 353"/>
                <a:gd name="T23" fmla="*/ 109 h 191"/>
                <a:gd name="T24" fmla="*/ 191 w 353"/>
                <a:gd name="T25" fmla="*/ 126 h 191"/>
                <a:gd name="T26" fmla="*/ 171 w 353"/>
                <a:gd name="T27" fmla="*/ 141 h 191"/>
                <a:gd name="T28" fmla="*/ 156 w 353"/>
                <a:gd name="T29" fmla="*/ 150 h 191"/>
                <a:gd name="T30" fmla="*/ 130 w 353"/>
                <a:gd name="T31" fmla="*/ 167 h 191"/>
                <a:gd name="T32" fmla="*/ 139 w 353"/>
                <a:gd name="T33" fmla="*/ 182 h 191"/>
                <a:gd name="T34" fmla="*/ 115 w 353"/>
                <a:gd name="T35" fmla="*/ 188 h 191"/>
                <a:gd name="T36" fmla="*/ 71 w 353"/>
                <a:gd name="T37" fmla="*/ 179 h 191"/>
                <a:gd name="T38" fmla="*/ 57 w 353"/>
                <a:gd name="T39" fmla="*/ 182 h 191"/>
                <a:gd name="T40" fmla="*/ 36 w 353"/>
                <a:gd name="T41" fmla="*/ 167 h 191"/>
                <a:gd name="T42" fmla="*/ 57 w 353"/>
                <a:gd name="T43" fmla="*/ 150 h 191"/>
                <a:gd name="T44" fmla="*/ 80 w 353"/>
                <a:gd name="T45" fmla="*/ 150 h 191"/>
                <a:gd name="T46" fmla="*/ 39 w 353"/>
                <a:gd name="T47" fmla="*/ 141 h 191"/>
                <a:gd name="T48" fmla="*/ 63 w 353"/>
                <a:gd name="T49" fmla="*/ 124 h 191"/>
                <a:gd name="T50" fmla="*/ 83 w 353"/>
                <a:gd name="T51" fmla="*/ 124 h 191"/>
                <a:gd name="T52" fmla="*/ 83 w 353"/>
                <a:gd name="T53" fmla="*/ 112 h 191"/>
                <a:gd name="T54" fmla="*/ 77 w 353"/>
                <a:gd name="T55" fmla="*/ 97 h 191"/>
                <a:gd name="T56" fmla="*/ 63 w 353"/>
                <a:gd name="T57" fmla="*/ 91 h 191"/>
                <a:gd name="T58" fmla="*/ 95 w 353"/>
                <a:gd name="T59" fmla="*/ 88 h 191"/>
                <a:gd name="T60" fmla="*/ 107 w 353"/>
                <a:gd name="T61" fmla="*/ 83 h 191"/>
                <a:gd name="T62" fmla="*/ 130 w 353"/>
                <a:gd name="T63" fmla="*/ 65 h 191"/>
                <a:gd name="T64" fmla="*/ 80 w 353"/>
                <a:gd name="T65" fmla="*/ 74 h 191"/>
                <a:gd name="T66" fmla="*/ 45 w 353"/>
                <a:gd name="T67" fmla="*/ 65 h 191"/>
                <a:gd name="T68" fmla="*/ 10 w 353"/>
                <a:gd name="T69" fmla="*/ 56 h 191"/>
                <a:gd name="T70" fmla="*/ 4 w 353"/>
                <a:gd name="T71" fmla="*/ 39 h 191"/>
                <a:gd name="T72" fmla="*/ 63 w 353"/>
                <a:gd name="T73" fmla="*/ 24 h 191"/>
                <a:gd name="T74" fmla="*/ 104 w 353"/>
                <a:gd name="T75" fmla="*/ 15 h 191"/>
                <a:gd name="T76" fmla="*/ 153 w 353"/>
                <a:gd name="T77" fmla="*/ 6 h 191"/>
                <a:gd name="T78" fmla="*/ 203 w 353"/>
                <a:gd name="T79" fmla="*/ 3 h 191"/>
                <a:gd name="T80" fmla="*/ 229 w 353"/>
                <a:gd name="T81" fmla="*/ 3 h 191"/>
                <a:gd name="T82" fmla="*/ 279 w 353"/>
                <a:gd name="T83" fmla="*/ 3 h 191"/>
                <a:gd name="T84" fmla="*/ 329 w 353"/>
                <a:gd name="T85" fmla="*/ 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3" h="191">
                  <a:moveTo>
                    <a:pt x="329" y="6"/>
                  </a:moveTo>
                  <a:cubicBezTo>
                    <a:pt x="324" y="12"/>
                    <a:pt x="329" y="10"/>
                    <a:pt x="329" y="18"/>
                  </a:cubicBezTo>
                  <a:cubicBezTo>
                    <a:pt x="337" y="18"/>
                    <a:pt x="345" y="18"/>
                    <a:pt x="352" y="18"/>
                  </a:cubicBezTo>
                  <a:cubicBezTo>
                    <a:pt x="353" y="23"/>
                    <a:pt x="349" y="24"/>
                    <a:pt x="349" y="30"/>
                  </a:cubicBezTo>
                  <a:cubicBezTo>
                    <a:pt x="348" y="31"/>
                    <a:pt x="342" y="28"/>
                    <a:pt x="341" y="30"/>
                  </a:cubicBezTo>
                  <a:cubicBezTo>
                    <a:pt x="340" y="31"/>
                    <a:pt x="341" y="35"/>
                    <a:pt x="341" y="36"/>
                  </a:cubicBezTo>
                  <a:cubicBezTo>
                    <a:pt x="336" y="38"/>
                    <a:pt x="330" y="39"/>
                    <a:pt x="329" y="36"/>
                  </a:cubicBezTo>
                  <a:cubicBezTo>
                    <a:pt x="325" y="35"/>
                    <a:pt x="328" y="41"/>
                    <a:pt x="326" y="42"/>
                  </a:cubicBezTo>
                  <a:cubicBezTo>
                    <a:pt x="323" y="44"/>
                    <a:pt x="314" y="39"/>
                    <a:pt x="314" y="44"/>
                  </a:cubicBezTo>
                  <a:cubicBezTo>
                    <a:pt x="304" y="43"/>
                    <a:pt x="291" y="41"/>
                    <a:pt x="285" y="50"/>
                  </a:cubicBezTo>
                  <a:cubicBezTo>
                    <a:pt x="288" y="57"/>
                    <a:pt x="300" y="50"/>
                    <a:pt x="303" y="47"/>
                  </a:cubicBezTo>
                  <a:cubicBezTo>
                    <a:pt x="307" y="49"/>
                    <a:pt x="301" y="51"/>
                    <a:pt x="303" y="56"/>
                  </a:cubicBezTo>
                  <a:cubicBezTo>
                    <a:pt x="292" y="56"/>
                    <a:pt x="286" y="61"/>
                    <a:pt x="276" y="62"/>
                  </a:cubicBezTo>
                  <a:cubicBezTo>
                    <a:pt x="272" y="64"/>
                    <a:pt x="269" y="67"/>
                    <a:pt x="267" y="71"/>
                  </a:cubicBezTo>
                  <a:cubicBezTo>
                    <a:pt x="265" y="72"/>
                    <a:pt x="261" y="70"/>
                    <a:pt x="259" y="71"/>
                  </a:cubicBezTo>
                  <a:cubicBezTo>
                    <a:pt x="255" y="72"/>
                    <a:pt x="258" y="75"/>
                    <a:pt x="256" y="77"/>
                  </a:cubicBezTo>
                  <a:cubicBezTo>
                    <a:pt x="253" y="79"/>
                    <a:pt x="247" y="74"/>
                    <a:pt x="247" y="80"/>
                  </a:cubicBezTo>
                  <a:cubicBezTo>
                    <a:pt x="247" y="84"/>
                    <a:pt x="238" y="81"/>
                    <a:pt x="238" y="85"/>
                  </a:cubicBezTo>
                  <a:cubicBezTo>
                    <a:pt x="238" y="92"/>
                    <a:pt x="230" y="87"/>
                    <a:pt x="227" y="91"/>
                  </a:cubicBezTo>
                  <a:cubicBezTo>
                    <a:pt x="223" y="95"/>
                    <a:pt x="216" y="94"/>
                    <a:pt x="209" y="97"/>
                  </a:cubicBezTo>
                  <a:cubicBezTo>
                    <a:pt x="208" y="98"/>
                    <a:pt x="209" y="100"/>
                    <a:pt x="206" y="100"/>
                  </a:cubicBezTo>
                  <a:cubicBezTo>
                    <a:pt x="199" y="100"/>
                    <a:pt x="203" y="103"/>
                    <a:pt x="200" y="106"/>
                  </a:cubicBezTo>
                  <a:cubicBezTo>
                    <a:pt x="200" y="106"/>
                    <a:pt x="198" y="106"/>
                    <a:pt x="197" y="106"/>
                  </a:cubicBezTo>
                  <a:cubicBezTo>
                    <a:pt x="195" y="106"/>
                    <a:pt x="189" y="111"/>
                    <a:pt x="180" y="109"/>
                  </a:cubicBezTo>
                  <a:cubicBezTo>
                    <a:pt x="180" y="113"/>
                    <a:pt x="192" y="114"/>
                    <a:pt x="180" y="115"/>
                  </a:cubicBezTo>
                  <a:cubicBezTo>
                    <a:pt x="181" y="121"/>
                    <a:pt x="194" y="116"/>
                    <a:pt x="191" y="126"/>
                  </a:cubicBezTo>
                  <a:cubicBezTo>
                    <a:pt x="185" y="120"/>
                    <a:pt x="185" y="127"/>
                    <a:pt x="185" y="135"/>
                  </a:cubicBezTo>
                  <a:cubicBezTo>
                    <a:pt x="179" y="126"/>
                    <a:pt x="176" y="138"/>
                    <a:pt x="171" y="141"/>
                  </a:cubicBezTo>
                  <a:cubicBezTo>
                    <a:pt x="165" y="145"/>
                    <a:pt x="157" y="142"/>
                    <a:pt x="153" y="147"/>
                  </a:cubicBezTo>
                  <a:cubicBezTo>
                    <a:pt x="151" y="150"/>
                    <a:pt x="156" y="149"/>
                    <a:pt x="156" y="150"/>
                  </a:cubicBezTo>
                  <a:cubicBezTo>
                    <a:pt x="157" y="152"/>
                    <a:pt x="146" y="155"/>
                    <a:pt x="153" y="156"/>
                  </a:cubicBezTo>
                  <a:cubicBezTo>
                    <a:pt x="150" y="164"/>
                    <a:pt x="133" y="159"/>
                    <a:pt x="130" y="167"/>
                  </a:cubicBezTo>
                  <a:cubicBezTo>
                    <a:pt x="135" y="172"/>
                    <a:pt x="143" y="174"/>
                    <a:pt x="153" y="173"/>
                  </a:cubicBezTo>
                  <a:cubicBezTo>
                    <a:pt x="155" y="183"/>
                    <a:pt x="139" y="175"/>
                    <a:pt x="139" y="182"/>
                  </a:cubicBezTo>
                  <a:cubicBezTo>
                    <a:pt x="138" y="186"/>
                    <a:pt x="135" y="182"/>
                    <a:pt x="133" y="182"/>
                  </a:cubicBezTo>
                  <a:cubicBezTo>
                    <a:pt x="126" y="182"/>
                    <a:pt x="123" y="191"/>
                    <a:pt x="115" y="188"/>
                  </a:cubicBezTo>
                  <a:cubicBezTo>
                    <a:pt x="113" y="185"/>
                    <a:pt x="109" y="185"/>
                    <a:pt x="109" y="179"/>
                  </a:cubicBezTo>
                  <a:cubicBezTo>
                    <a:pt x="95" y="177"/>
                    <a:pt x="85" y="182"/>
                    <a:pt x="71" y="179"/>
                  </a:cubicBezTo>
                  <a:cubicBezTo>
                    <a:pt x="70" y="179"/>
                    <a:pt x="67" y="176"/>
                    <a:pt x="68" y="176"/>
                  </a:cubicBezTo>
                  <a:cubicBezTo>
                    <a:pt x="64" y="176"/>
                    <a:pt x="61" y="181"/>
                    <a:pt x="57" y="182"/>
                  </a:cubicBezTo>
                  <a:cubicBezTo>
                    <a:pt x="43" y="184"/>
                    <a:pt x="32" y="178"/>
                    <a:pt x="16" y="176"/>
                  </a:cubicBezTo>
                  <a:cubicBezTo>
                    <a:pt x="21" y="171"/>
                    <a:pt x="26" y="167"/>
                    <a:pt x="36" y="167"/>
                  </a:cubicBezTo>
                  <a:cubicBezTo>
                    <a:pt x="42" y="167"/>
                    <a:pt x="37" y="155"/>
                    <a:pt x="42" y="153"/>
                  </a:cubicBezTo>
                  <a:cubicBezTo>
                    <a:pt x="50" y="155"/>
                    <a:pt x="50" y="149"/>
                    <a:pt x="57" y="150"/>
                  </a:cubicBezTo>
                  <a:cubicBezTo>
                    <a:pt x="56" y="160"/>
                    <a:pt x="68" y="159"/>
                    <a:pt x="77" y="159"/>
                  </a:cubicBezTo>
                  <a:cubicBezTo>
                    <a:pt x="84" y="157"/>
                    <a:pt x="74" y="154"/>
                    <a:pt x="80" y="150"/>
                  </a:cubicBezTo>
                  <a:cubicBezTo>
                    <a:pt x="79" y="143"/>
                    <a:pt x="63" y="151"/>
                    <a:pt x="68" y="138"/>
                  </a:cubicBezTo>
                  <a:cubicBezTo>
                    <a:pt x="56" y="141"/>
                    <a:pt x="52" y="145"/>
                    <a:pt x="39" y="141"/>
                  </a:cubicBezTo>
                  <a:cubicBezTo>
                    <a:pt x="41" y="135"/>
                    <a:pt x="47" y="133"/>
                    <a:pt x="54" y="132"/>
                  </a:cubicBezTo>
                  <a:cubicBezTo>
                    <a:pt x="57" y="129"/>
                    <a:pt x="60" y="126"/>
                    <a:pt x="63" y="124"/>
                  </a:cubicBezTo>
                  <a:cubicBezTo>
                    <a:pt x="66" y="124"/>
                    <a:pt x="68" y="123"/>
                    <a:pt x="68" y="121"/>
                  </a:cubicBezTo>
                  <a:cubicBezTo>
                    <a:pt x="75" y="120"/>
                    <a:pt x="80" y="121"/>
                    <a:pt x="83" y="124"/>
                  </a:cubicBezTo>
                  <a:cubicBezTo>
                    <a:pt x="87" y="122"/>
                    <a:pt x="90" y="119"/>
                    <a:pt x="92" y="115"/>
                  </a:cubicBezTo>
                  <a:cubicBezTo>
                    <a:pt x="92" y="110"/>
                    <a:pt x="86" y="114"/>
                    <a:pt x="83" y="112"/>
                  </a:cubicBezTo>
                  <a:cubicBezTo>
                    <a:pt x="82" y="111"/>
                    <a:pt x="81" y="104"/>
                    <a:pt x="80" y="103"/>
                  </a:cubicBezTo>
                  <a:cubicBezTo>
                    <a:pt x="79" y="102"/>
                    <a:pt x="76" y="100"/>
                    <a:pt x="77" y="97"/>
                  </a:cubicBezTo>
                  <a:cubicBezTo>
                    <a:pt x="75" y="99"/>
                    <a:pt x="72" y="100"/>
                    <a:pt x="68" y="100"/>
                  </a:cubicBezTo>
                  <a:cubicBezTo>
                    <a:pt x="69" y="94"/>
                    <a:pt x="68" y="91"/>
                    <a:pt x="63" y="91"/>
                  </a:cubicBezTo>
                  <a:cubicBezTo>
                    <a:pt x="65" y="86"/>
                    <a:pt x="68" y="81"/>
                    <a:pt x="77" y="83"/>
                  </a:cubicBezTo>
                  <a:cubicBezTo>
                    <a:pt x="86" y="82"/>
                    <a:pt x="83" y="92"/>
                    <a:pt x="95" y="88"/>
                  </a:cubicBezTo>
                  <a:cubicBezTo>
                    <a:pt x="94" y="92"/>
                    <a:pt x="95" y="94"/>
                    <a:pt x="98" y="94"/>
                  </a:cubicBezTo>
                  <a:cubicBezTo>
                    <a:pt x="107" y="97"/>
                    <a:pt x="102" y="85"/>
                    <a:pt x="107" y="83"/>
                  </a:cubicBezTo>
                  <a:cubicBezTo>
                    <a:pt x="121" y="79"/>
                    <a:pt x="134" y="75"/>
                    <a:pt x="142" y="65"/>
                  </a:cubicBezTo>
                  <a:cubicBezTo>
                    <a:pt x="141" y="57"/>
                    <a:pt x="137" y="69"/>
                    <a:pt x="130" y="65"/>
                  </a:cubicBezTo>
                  <a:cubicBezTo>
                    <a:pt x="126" y="68"/>
                    <a:pt x="118" y="69"/>
                    <a:pt x="115" y="74"/>
                  </a:cubicBezTo>
                  <a:cubicBezTo>
                    <a:pt x="107" y="71"/>
                    <a:pt x="93" y="75"/>
                    <a:pt x="80" y="74"/>
                  </a:cubicBezTo>
                  <a:cubicBezTo>
                    <a:pt x="73" y="73"/>
                    <a:pt x="69" y="69"/>
                    <a:pt x="60" y="74"/>
                  </a:cubicBezTo>
                  <a:cubicBezTo>
                    <a:pt x="57" y="63"/>
                    <a:pt x="49" y="75"/>
                    <a:pt x="45" y="65"/>
                  </a:cubicBezTo>
                  <a:cubicBezTo>
                    <a:pt x="40" y="70"/>
                    <a:pt x="33" y="62"/>
                    <a:pt x="22" y="65"/>
                  </a:cubicBezTo>
                  <a:cubicBezTo>
                    <a:pt x="24" y="56"/>
                    <a:pt x="12" y="61"/>
                    <a:pt x="10" y="56"/>
                  </a:cubicBezTo>
                  <a:cubicBezTo>
                    <a:pt x="8" y="48"/>
                    <a:pt x="16" y="51"/>
                    <a:pt x="19" y="47"/>
                  </a:cubicBezTo>
                  <a:cubicBezTo>
                    <a:pt x="19" y="39"/>
                    <a:pt x="0" y="51"/>
                    <a:pt x="4" y="39"/>
                  </a:cubicBezTo>
                  <a:cubicBezTo>
                    <a:pt x="17" y="34"/>
                    <a:pt x="39" y="33"/>
                    <a:pt x="60" y="30"/>
                  </a:cubicBezTo>
                  <a:cubicBezTo>
                    <a:pt x="63" y="30"/>
                    <a:pt x="62" y="26"/>
                    <a:pt x="63" y="24"/>
                  </a:cubicBezTo>
                  <a:cubicBezTo>
                    <a:pt x="78" y="26"/>
                    <a:pt x="89" y="21"/>
                    <a:pt x="98" y="24"/>
                  </a:cubicBezTo>
                  <a:cubicBezTo>
                    <a:pt x="100" y="22"/>
                    <a:pt x="102" y="19"/>
                    <a:pt x="104" y="15"/>
                  </a:cubicBezTo>
                  <a:cubicBezTo>
                    <a:pt x="121" y="14"/>
                    <a:pt x="137" y="9"/>
                    <a:pt x="150" y="12"/>
                  </a:cubicBezTo>
                  <a:cubicBezTo>
                    <a:pt x="153" y="12"/>
                    <a:pt x="153" y="9"/>
                    <a:pt x="153" y="6"/>
                  </a:cubicBezTo>
                  <a:cubicBezTo>
                    <a:pt x="165" y="7"/>
                    <a:pt x="181" y="4"/>
                    <a:pt x="188" y="9"/>
                  </a:cubicBezTo>
                  <a:cubicBezTo>
                    <a:pt x="190" y="4"/>
                    <a:pt x="202" y="10"/>
                    <a:pt x="203" y="3"/>
                  </a:cubicBezTo>
                  <a:cubicBezTo>
                    <a:pt x="211" y="7"/>
                    <a:pt x="221" y="7"/>
                    <a:pt x="232" y="6"/>
                  </a:cubicBezTo>
                  <a:cubicBezTo>
                    <a:pt x="233" y="4"/>
                    <a:pt x="231" y="4"/>
                    <a:pt x="229" y="3"/>
                  </a:cubicBezTo>
                  <a:cubicBezTo>
                    <a:pt x="230" y="0"/>
                    <a:pt x="232" y="2"/>
                    <a:pt x="232" y="3"/>
                  </a:cubicBezTo>
                  <a:cubicBezTo>
                    <a:pt x="246" y="6"/>
                    <a:pt x="266" y="1"/>
                    <a:pt x="279" y="3"/>
                  </a:cubicBezTo>
                  <a:cubicBezTo>
                    <a:pt x="280" y="4"/>
                    <a:pt x="279" y="9"/>
                    <a:pt x="279" y="9"/>
                  </a:cubicBezTo>
                  <a:cubicBezTo>
                    <a:pt x="301" y="10"/>
                    <a:pt x="304" y="5"/>
                    <a:pt x="329" y="6"/>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19" name="Freeform 149"/>
            <p:cNvSpPr>
              <a:spLocks noChangeArrowheads="1"/>
            </p:cNvSpPr>
            <p:nvPr/>
          </p:nvSpPr>
          <p:spPr bwMode="auto">
            <a:xfrm>
              <a:off x="6111718" y="2365198"/>
              <a:ext cx="172180" cy="62871"/>
            </a:xfrm>
            <a:custGeom>
              <a:avLst/>
              <a:gdLst>
                <a:gd name="T0" fmla="*/ 27 w 102"/>
                <a:gd name="T1" fmla="*/ 5 h 37"/>
                <a:gd name="T2" fmla="*/ 27 w 102"/>
                <a:gd name="T3" fmla="*/ 8 h 37"/>
                <a:gd name="T4" fmla="*/ 36 w 102"/>
                <a:gd name="T5" fmla="*/ 16 h 37"/>
                <a:gd name="T6" fmla="*/ 44 w 102"/>
                <a:gd name="T7" fmla="*/ 11 h 37"/>
                <a:gd name="T8" fmla="*/ 59 w 102"/>
                <a:gd name="T9" fmla="*/ 16 h 37"/>
                <a:gd name="T10" fmla="*/ 85 w 102"/>
                <a:gd name="T11" fmla="*/ 11 h 37"/>
                <a:gd name="T12" fmla="*/ 97 w 102"/>
                <a:gd name="T13" fmla="*/ 16 h 37"/>
                <a:gd name="T14" fmla="*/ 91 w 102"/>
                <a:gd name="T15" fmla="*/ 28 h 37"/>
                <a:gd name="T16" fmla="*/ 65 w 102"/>
                <a:gd name="T17" fmla="*/ 31 h 37"/>
                <a:gd name="T18" fmla="*/ 47 w 102"/>
                <a:gd name="T19" fmla="*/ 37 h 37"/>
                <a:gd name="T20" fmla="*/ 18 w 102"/>
                <a:gd name="T21" fmla="*/ 16 h 37"/>
                <a:gd name="T22" fmla="*/ 3 w 102"/>
                <a:gd name="T23" fmla="*/ 13 h 37"/>
                <a:gd name="T24" fmla="*/ 27 w 102"/>
                <a:gd name="T25"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37">
                  <a:moveTo>
                    <a:pt x="27" y="5"/>
                  </a:moveTo>
                  <a:cubicBezTo>
                    <a:pt x="30" y="5"/>
                    <a:pt x="28" y="8"/>
                    <a:pt x="27" y="8"/>
                  </a:cubicBezTo>
                  <a:cubicBezTo>
                    <a:pt x="26" y="15"/>
                    <a:pt x="40" y="6"/>
                    <a:pt x="36" y="16"/>
                  </a:cubicBezTo>
                  <a:cubicBezTo>
                    <a:pt x="42" y="18"/>
                    <a:pt x="40" y="11"/>
                    <a:pt x="44" y="11"/>
                  </a:cubicBezTo>
                  <a:cubicBezTo>
                    <a:pt x="51" y="17"/>
                    <a:pt x="58" y="4"/>
                    <a:pt x="59" y="16"/>
                  </a:cubicBezTo>
                  <a:cubicBezTo>
                    <a:pt x="67" y="14"/>
                    <a:pt x="77" y="13"/>
                    <a:pt x="85" y="11"/>
                  </a:cubicBezTo>
                  <a:cubicBezTo>
                    <a:pt x="83" y="18"/>
                    <a:pt x="99" y="8"/>
                    <a:pt x="97" y="16"/>
                  </a:cubicBezTo>
                  <a:cubicBezTo>
                    <a:pt x="102" y="25"/>
                    <a:pt x="79" y="21"/>
                    <a:pt x="91" y="28"/>
                  </a:cubicBezTo>
                  <a:cubicBezTo>
                    <a:pt x="88" y="35"/>
                    <a:pt x="73" y="29"/>
                    <a:pt x="65" y="31"/>
                  </a:cubicBezTo>
                  <a:cubicBezTo>
                    <a:pt x="58" y="32"/>
                    <a:pt x="53" y="35"/>
                    <a:pt x="47" y="37"/>
                  </a:cubicBezTo>
                  <a:cubicBezTo>
                    <a:pt x="36" y="32"/>
                    <a:pt x="24" y="27"/>
                    <a:pt x="18" y="16"/>
                  </a:cubicBezTo>
                  <a:cubicBezTo>
                    <a:pt x="14" y="15"/>
                    <a:pt x="3" y="20"/>
                    <a:pt x="3" y="13"/>
                  </a:cubicBezTo>
                  <a:cubicBezTo>
                    <a:pt x="0" y="0"/>
                    <a:pt x="25" y="14"/>
                    <a:pt x="27" y="5"/>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20" name="Freeform 150"/>
            <p:cNvSpPr>
              <a:spLocks noChangeArrowheads="1"/>
            </p:cNvSpPr>
            <p:nvPr/>
          </p:nvSpPr>
          <p:spPr bwMode="auto">
            <a:xfrm>
              <a:off x="3449714" y="2451646"/>
              <a:ext cx="77160" cy="22148"/>
            </a:xfrm>
            <a:custGeom>
              <a:avLst/>
              <a:gdLst>
                <a:gd name="T0" fmla="*/ 44 w 46"/>
                <a:gd name="T1" fmla="*/ 1 h 13"/>
                <a:gd name="T2" fmla="*/ 26 w 46"/>
                <a:gd name="T3" fmla="*/ 9 h 13"/>
                <a:gd name="T4" fmla="*/ 20 w 46"/>
                <a:gd name="T5" fmla="*/ 12 h 13"/>
                <a:gd name="T6" fmla="*/ 9 w 46"/>
                <a:gd name="T7" fmla="*/ 12 h 13"/>
                <a:gd name="T8" fmla="*/ 15 w 46"/>
                <a:gd name="T9" fmla="*/ 3 h 13"/>
                <a:gd name="T10" fmla="*/ 44 w 46"/>
                <a:gd name="T11" fmla="*/ 1 h 13"/>
              </a:gdLst>
              <a:ahLst/>
              <a:cxnLst>
                <a:cxn ang="0">
                  <a:pos x="T0" y="T1"/>
                </a:cxn>
                <a:cxn ang="0">
                  <a:pos x="T2" y="T3"/>
                </a:cxn>
                <a:cxn ang="0">
                  <a:pos x="T4" y="T5"/>
                </a:cxn>
                <a:cxn ang="0">
                  <a:pos x="T6" y="T7"/>
                </a:cxn>
                <a:cxn ang="0">
                  <a:pos x="T8" y="T9"/>
                </a:cxn>
                <a:cxn ang="0">
                  <a:pos x="T10" y="T11"/>
                </a:cxn>
              </a:cxnLst>
              <a:rect l="0" t="0" r="r" b="b"/>
              <a:pathLst>
                <a:path w="46" h="13">
                  <a:moveTo>
                    <a:pt x="44" y="1"/>
                  </a:moveTo>
                  <a:cubicBezTo>
                    <a:pt x="46" y="10"/>
                    <a:pt x="34" y="8"/>
                    <a:pt x="26" y="9"/>
                  </a:cubicBezTo>
                  <a:cubicBezTo>
                    <a:pt x="24" y="10"/>
                    <a:pt x="23" y="12"/>
                    <a:pt x="20" y="12"/>
                  </a:cubicBezTo>
                  <a:cubicBezTo>
                    <a:pt x="16" y="12"/>
                    <a:pt x="9" y="8"/>
                    <a:pt x="9" y="12"/>
                  </a:cubicBezTo>
                  <a:cubicBezTo>
                    <a:pt x="0" y="13"/>
                    <a:pt x="14" y="3"/>
                    <a:pt x="15" y="3"/>
                  </a:cubicBezTo>
                  <a:cubicBezTo>
                    <a:pt x="20" y="10"/>
                    <a:pt x="34" y="0"/>
                    <a:pt x="44" y="1"/>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21" name="Freeform 151"/>
            <p:cNvSpPr>
              <a:spLocks noChangeArrowheads="1"/>
            </p:cNvSpPr>
            <p:nvPr/>
          </p:nvSpPr>
          <p:spPr bwMode="auto">
            <a:xfrm>
              <a:off x="3759781" y="2451646"/>
              <a:ext cx="72873" cy="45724"/>
            </a:xfrm>
            <a:custGeom>
              <a:avLst/>
              <a:gdLst>
                <a:gd name="T0" fmla="*/ 21 w 43"/>
                <a:gd name="T1" fmla="*/ 1 h 27"/>
                <a:gd name="T2" fmla="*/ 15 w 43"/>
                <a:gd name="T3" fmla="*/ 3 h 27"/>
                <a:gd name="T4" fmla="*/ 30 w 43"/>
                <a:gd name="T5" fmla="*/ 12 h 27"/>
                <a:gd name="T6" fmla="*/ 35 w 43"/>
                <a:gd name="T7" fmla="*/ 9 h 27"/>
                <a:gd name="T8" fmla="*/ 18 w 43"/>
                <a:gd name="T9" fmla="*/ 27 h 27"/>
                <a:gd name="T10" fmla="*/ 0 w 43"/>
                <a:gd name="T11" fmla="*/ 6 h 27"/>
                <a:gd name="T12" fmla="*/ 21 w 43"/>
                <a:gd name="T13" fmla="*/ 1 h 27"/>
              </a:gdLst>
              <a:ahLst/>
              <a:cxnLst>
                <a:cxn ang="0">
                  <a:pos x="T0" y="T1"/>
                </a:cxn>
                <a:cxn ang="0">
                  <a:pos x="T2" y="T3"/>
                </a:cxn>
                <a:cxn ang="0">
                  <a:pos x="T4" y="T5"/>
                </a:cxn>
                <a:cxn ang="0">
                  <a:pos x="T6" y="T7"/>
                </a:cxn>
                <a:cxn ang="0">
                  <a:pos x="T8" y="T9"/>
                </a:cxn>
                <a:cxn ang="0">
                  <a:pos x="T10" y="T11"/>
                </a:cxn>
                <a:cxn ang="0">
                  <a:pos x="T12" y="T13"/>
                </a:cxn>
              </a:cxnLst>
              <a:rect l="0" t="0" r="r" b="b"/>
              <a:pathLst>
                <a:path w="43" h="27">
                  <a:moveTo>
                    <a:pt x="21" y="1"/>
                  </a:moveTo>
                  <a:cubicBezTo>
                    <a:pt x="21" y="3"/>
                    <a:pt x="17" y="3"/>
                    <a:pt x="15" y="3"/>
                  </a:cubicBezTo>
                  <a:cubicBezTo>
                    <a:pt x="14" y="12"/>
                    <a:pt x="34" y="0"/>
                    <a:pt x="30" y="12"/>
                  </a:cubicBezTo>
                  <a:cubicBezTo>
                    <a:pt x="33" y="13"/>
                    <a:pt x="35" y="12"/>
                    <a:pt x="35" y="9"/>
                  </a:cubicBezTo>
                  <a:cubicBezTo>
                    <a:pt x="43" y="17"/>
                    <a:pt x="20" y="19"/>
                    <a:pt x="18" y="27"/>
                  </a:cubicBezTo>
                  <a:cubicBezTo>
                    <a:pt x="11" y="22"/>
                    <a:pt x="12" y="8"/>
                    <a:pt x="0" y="6"/>
                  </a:cubicBezTo>
                  <a:cubicBezTo>
                    <a:pt x="4" y="1"/>
                    <a:pt x="16" y="4"/>
                    <a:pt x="21" y="1"/>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22" name="Freeform 152"/>
            <p:cNvSpPr>
              <a:spLocks noEditPoints="1" noChangeArrowheads="1"/>
            </p:cNvSpPr>
            <p:nvPr/>
          </p:nvSpPr>
          <p:spPr bwMode="auto">
            <a:xfrm>
              <a:off x="5380845" y="2503800"/>
              <a:ext cx="4177332" cy="2740593"/>
            </a:xfrm>
            <a:custGeom>
              <a:avLst/>
              <a:gdLst>
                <a:gd name="T0" fmla="*/ 1470 w 2474"/>
                <a:gd name="T1" fmla="*/ 113 h 1622"/>
                <a:gd name="T2" fmla="*/ 1736 w 2474"/>
                <a:gd name="T3" fmla="*/ 113 h 1622"/>
                <a:gd name="T4" fmla="*/ 1958 w 2474"/>
                <a:gd name="T5" fmla="*/ 133 h 1622"/>
                <a:gd name="T6" fmla="*/ 2248 w 2474"/>
                <a:gd name="T7" fmla="*/ 180 h 1622"/>
                <a:gd name="T8" fmla="*/ 2474 w 2474"/>
                <a:gd name="T9" fmla="*/ 253 h 1622"/>
                <a:gd name="T10" fmla="*/ 2330 w 2474"/>
                <a:gd name="T11" fmla="*/ 289 h 1622"/>
                <a:gd name="T12" fmla="*/ 2146 w 2474"/>
                <a:gd name="T13" fmla="*/ 429 h 1622"/>
                <a:gd name="T14" fmla="*/ 2073 w 2474"/>
                <a:gd name="T15" fmla="*/ 473 h 1622"/>
                <a:gd name="T16" fmla="*/ 2169 w 2474"/>
                <a:gd name="T17" fmla="*/ 327 h 1622"/>
                <a:gd name="T18" fmla="*/ 1958 w 2474"/>
                <a:gd name="T19" fmla="*/ 388 h 1622"/>
                <a:gd name="T20" fmla="*/ 1891 w 2474"/>
                <a:gd name="T21" fmla="*/ 490 h 1622"/>
                <a:gd name="T22" fmla="*/ 1774 w 2474"/>
                <a:gd name="T23" fmla="*/ 651 h 1622"/>
                <a:gd name="T24" fmla="*/ 1698 w 2474"/>
                <a:gd name="T25" fmla="*/ 690 h 1622"/>
                <a:gd name="T26" fmla="*/ 1666 w 2474"/>
                <a:gd name="T27" fmla="*/ 728 h 1622"/>
                <a:gd name="T28" fmla="*/ 1560 w 2474"/>
                <a:gd name="T29" fmla="*/ 921 h 1622"/>
                <a:gd name="T30" fmla="*/ 1502 w 2474"/>
                <a:gd name="T31" fmla="*/ 1058 h 1622"/>
                <a:gd name="T32" fmla="*/ 1405 w 2474"/>
                <a:gd name="T33" fmla="*/ 1076 h 1622"/>
                <a:gd name="T34" fmla="*/ 1385 w 2474"/>
                <a:gd name="T35" fmla="*/ 1082 h 1622"/>
                <a:gd name="T36" fmla="*/ 1332 w 2474"/>
                <a:gd name="T37" fmla="*/ 944 h 1622"/>
                <a:gd name="T38" fmla="*/ 1165 w 2474"/>
                <a:gd name="T39" fmla="*/ 1032 h 1622"/>
                <a:gd name="T40" fmla="*/ 1045 w 2474"/>
                <a:gd name="T41" fmla="*/ 909 h 1622"/>
                <a:gd name="T42" fmla="*/ 823 w 2474"/>
                <a:gd name="T43" fmla="*/ 874 h 1622"/>
                <a:gd name="T44" fmla="*/ 875 w 2474"/>
                <a:gd name="T45" fmla="*/ 968 h 1622"/>
                <a:gd name="T46" fmla="*/ 712 w 2474"/>
                <a:gd name="T47" fmla="*/ 976 h 1622"/>
                <a:gd name="T48" fmla="*/ 615 w 2474"/>
                <a:gd name="T49" fmla="*/ 856 h 1622"/>
                <a:gd name="T50" fmla="*/ 691 w 2474"/>
                <a:gd name="T51" fmla="*/ 1014 h 1622"/>
                <a:gd name="T52" fmla="*/ 738 w 2474"/>
                <a:gd name="T53" fmla="*/ 1175 h 1622"/>
                <a:gd name="T54" fmla="*/ 647 w 2474"/>
                <a:gd name="T55" fmla="*/ 1410 h 1622"/>
                <a:gd name="T56" fmla="*/ 554 w 2474"/>
                <a:gd name="T57" fmla="*/ 1591 h 1622"/>
                <a:gd name="T58" fmla="*/ 372 w 2474"/>
                <a:gd name="T59" fmla="*/ 1451 h 1622"/>
                <a:gd name="T60" fmla="*/ 352 w 2474"/>
                <a:gd name="T61" fmla="*/ 1237 h 1622"/>
                <a:gd name="T62" fmla="*/ 74 w 2474"/>
                <a:gd name="T63" fmla="*/ 1102 h 1622"/>
                <a:gd name="T64" fmla="*/ 9 w 2474"/>
                <a:gd name="T65" fmla="*/ 924 h 1622"/>
                <a:gd name="T66" fmla="*/ 255 w 2474"/>
                <a:gd name="T67" fmla="*/ 731 h 1622"/>
                <a:gd name="T68" fmla="*/ 413 w 2474"/>
                <a:gd name="T69" fmla="*/ 804 h 1622"/>
                <a:gd name="T70" fmla="*/ 595 w 2474"/>
                <a:gd name="T71" fmla="*/ 804 h 1622"/>
                <a:gd name="T72" fmla="*/ 486 w 2474"/>
                <a:gd name="T73" fmla="*/ 684 h 1622"/>
                <a:gd name="T74" fmla="*/ 401 w 2474"/>
                <a:gd name="T75" fmla="*/ 631 h 1622"/>
                <a:gd name="T76" fmla="*/ 407 w 2474"/>
                <a:gd name="T77" fmla="*/ 678 h 1622"/>
                <a:gd name="T78" fmla="*/ 249 w 2474"/>
                <a:gd name="T79" fmla="*/ 640 h 1622"/>
                <a:gd name="T80" fmla="*/ 182 w 2474"/>
                <a:gd name="T81" fmla="*/ 637 h 1622"/>
                <a:gd name="T82" fmla="*/ 249 w 2474"/>
                <a:gd name="T83" fmla="*/ 517 h 1622"/>
                <a:gd name="T84" fmla="*/ 337 w 2474"/>
                <a:gd name="T85" fmla="*/ 458 h 1622"/>
                <a:gd name="T86" fmla="*/ 498 w 2474"/>
                <a:gd name="T87" fmla="*/ 388 h 1622"/>
                <a:gd name="T88" fmla="*/ 492 w 2474"/>
                <a:gd name="T89" fmla="*/ 309 h 1622"/>
                <a:gd name="T90" fmla="*/ 436 w 2474"/>
                <a:gd name="T91" fmla="*/ 373 h 1622"/>
                <a:gd name="T92" fmla="*/ 287 w 2474"/>
                <a:gd name="T93" fmla="*/ 394 h 1622"/>
                <a:gd name="T94" fmla="*/ 357 w 2474"/>
                <a:gd name="T95" fmla="*/ 262 h 1622"/>
                <a:gd name="T96" fmla="*/ 556 w 2474"/>
                <a:gd name="T97" fmla="*/ 166 h 1622"/>
                <a:gd name="T98" fmla="*/ 624 w 2474"/>
                <a:gd name="T99" fmla="*/ 242 h 1622"/>
                <a:gd name="T100" fmla="*/ 738 w 2474"/>
                <a:gd name="T101" fmla="*/ 210 h 1622"/>
                <a:gd name="T102" fmla="*/ 937 w 2474"/>
                <a:gd name="T103" fmla="*/ 198 h 1622"/>
                <a:gd name="T104" fmla="*/ 1036 w 2474"/>
                <a:gd name="T105" fmla="*/ 130 h 1622"/>
                <a:gd name="T106" fmla="*/ 1107 w 2474"/>
                <a:gd name="T107" fmla="*/ 204 h 1622"/>
                <a:gd name="T108" fmla="*/ 1154 w 2474"/>
                <a:gd name="T109" fmla="*/ 128 h 1622"/>
                <a:gd name="T110" fmla="*/ 1396 w 2474"/>
                <a:gd name="T111" fmla="*/ 28 h 1622"/>
                <a:gd name="T112" fmla="*/ 586 w 2474"/>
                <a:gd name="T113" fmla="*/ 587 h 1622"/>
                <a:gd name="T114" fmla="*/ 706 w 2474"/>
                <a:gd name="T115" fmla="*/ 666 h 1622"/>
                <a:gd name="T116" fmla="*/ 835 w 2474"/>
                <a:gd name="T117" fmla="*/ 646 h 1622"/>
                <a:gd name="T118" fmla="*/ 794 w 2474"/>
                <a:gd name="T119" fmla="*/ 707 h 1622"/>
                <a:gd name="T120" fmla="*/ 589 w 2474"/>
                <a:gd name="T121" fmla="*/ 1196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74" h="1622">
                  <a:moveTo>
                    <a:pt x="1490" y="16"/>
                  </a:moveTo>
                  <a:cubicBezTo>
                    <a:pt x="1491" y="20"/>
                    <a:pt x="1495" y="19"/>
                    <a:pt x="1499" y="19"/>
                  </a:cubicBezTo>
                  <a:cubicBezTo>
                    <a:pt x="1498" y="23"/>
                    <a:pt x="1494" y="22"/>
                    <a:pt x="1490" y="22"/>
                  </a:cubicBezTo>
                  <a:cubicBezTo>
                    <a:pt x="1502" y="35"/>
                    <a:pt x="1516" y="17"/>
                    <a:pt x="1537" y="22"/>
                  </a:cubicBezTo>
                  <a:cubicBezTo>
                    <a:pt x="1543" y="29"/>
                    <a:pt x="1550" y="35"/>
                    <a:pt x="1560" y="37"/>
                  </a:cubicBezTo>
                  <a:cubicBezTo>
                    <a:pt x="1561" y="40"/>
                    <a:pt x="1559" y="45"/>
                    <a:pt x="1560" y="49"/>
                  </a:cubicBezTo>
                  <a:cubicBezTo>
                    <a:pt x="1561" y="52"/>
                    <a:pt x="1568" y="51"/>
                    <a:pt x="1566" y="57"/>
                  </a:cubicBezTo>
                  <a:cubicBezTo>
                    <a:pt x="1560" y="56"/>
                    <a:pt x="1561" y="62"/>
                    <a:pt x="1560" y="66"/>
                  </a:cubicBezTo>
                  <a:cubicBezTo>
                    <a:pt x="1558" y="64"/>
                    <a:pt x="1554" y="62"/>
                    <a:pt x="1549" y="63"/>
                  </a:cubicBezTo>
                  <a:cubicBezTo>
                    <a:pt x="1545" y="64"/>
                    <a:pt x="1548" y="68"/>
                    <a:pt x="1546" y="69"/>
                  </a:cubicBezTo>
                  <a:cubicBezTo>
                    <a:pt x="1545" y="70"/>
                    <a:pt x="1542" y="66"/>
                    <a:pt x="1540" y="66"/>
                  </a:cubicBezTo>
                  <a:cubicBezTo>
                    <a:pt x="1538" y="66"/>
                    <a:pt x="1531" y="71"/>
                    <a:pt x="1522" y="69"/>
                  </a:cubicBezTo>
                  <a:cubicBezTo>
                    <a:pt x="1519" y="68"/>
                    <a:pt x="1521" y="74"/>
                    <a:pt x="1519" y="75"/>
                  </a:cubicBezTo>
                  <a:cubicBezTo>
                    <a:pt x="1519" y="75"/>
                    <a:pt x="1514" y="74"/>
                    <a:pt x="1514" y="75"/>
                  </a:cubicBezTo>
                  <a:cubicBezTo>
                    <a:pt x="1512" y="77"/>
                    <a:pt x="1518" y="80"/>
                    <a:pt x="1514" y="87"/>
                  </a:cubicBezTo>
                  <a:cubicBezTo>
                    <a:pt x="1512" y="81"/>
                    <a:pt x="1498" y="88"/>
                    <a:pt x="1505" y="90"/>
                  </a:cubicBezTo>
                  <a:cubicBezTo>
                    <a:pt x="1498" y="95"/>
                    <a:pt x="1489" y="92"/>
                    <a:pt x="1481" y="95"/>
                  </a:cubicBezTo>
                  <a:cubicBezTo>
                    <a:pt x="1476" y="97"/>
                    <a:pt x="1473" y="105"/>
                    <a:pt x="1467" y="104"/>
                  </a:cubicBezTo>
                  <a:cubicBezTo>
                    <a:pt x="1467" y="108"/>
                    <a:pt x="1467" y="112"/>
                    <a:pt x="1464" y="113"/>
                  </a:cubicBezTo>
                  <a:cubicBezTo>
                    <a:pt x="1465" y="117"/>
                    <a:pt x="1466" y="113"/>
                    <a:pt x="1470" y="113"/>
                  </a:cubicBezTo>
                  <a:cubicBezTo>
                    <a:pt x="1479" y="113"/>
                    <a:pt x="1481" y="107"/>
                    <a:pt x="1487" y="104"/>
                  </a:cubicBezTo>
                  <a:cubicBezTo>
                    <a:pt x="1492" y="103"/>
                    <a:pt x="1492" y="108"/>
                    <a:pt x="1496" y="107"/>
                  </a:cubicBezTo>
                  <a:cubicBezTo>
                    <a:pt x="1500" y="107"/>
                    <a:pt x="1500" y="102"/>
                    <a:pt x="1502" y="101"/>
                  </a:cubicBezTo>
                  <a:cubicBezTo>
                    <a:pt x="1508" y="98"/>
                    <a:pt x="1516" y="101"/>
                    <a:pt x="1522" y="98"/>
                  </a:cubicBezTo>
                  <a:cubicBezTo>
                    <a:pt x="1527" y="97"/>
                    <a:pt x="1520" y="94"/>
                    <a:pt x="1525" y="92"/>
                  </a:cubicBezTo>
                  <a:cubicBezTo>
                    <a:pt x="1527" y="92"/>
                    <a:pt x="1530" y="93"/>
                    <a:pt x="1531" y="92"/>
                  </a:cubicBezTo>
                  <a:cubicBezTo>
                    <a:pt x="1532" y="92"/>
                    <a:pt x="1534" y="87"/>
                    <a:pt x="1534" y="87"/>
                  </a:cubicBezTo>
                  <a:cubicBezTo>
                    <a:pt x="1535" y="86"/>
                    <a:pt x="1542" y="89"/>
                    <a:pt x="1546" y="90"/>
                  </a:cubicBezTo>
                  <a:cubicBezTo>
                    <a:pt x="1553" y="90"/>
                    <a:pt x="1553" y="88"/>
                    <a:pt x="1560" y="87"/>
                  </a:cubicBezTo>
                  <a:cubicBezTo>
                    <a:pt x="1560" y="90"/>
                    <a:pt x="1560" y="92"/>
                    <a:pt x="1560" y="95"/>
                  </a:cubicBezTo>
                  <a:cubicBezTo>
                    <a:pt x="1564" y="92"/>
                    <a:pt x="1566" y="93"/>
                    <a:pt x="1566" y="98"/>
                  </a:cubicBezTo>
                  <a:cubicBezTo>
                    <a:pt x="1582" y="96"/>
                    <a:pt x="1607" y="100"/>
                    <a:pt x="1631" y="98"/>
                  </a:cubicBezTo>
                  <a:cubicBezTo>
                    <a:pt x="1629" y="111"/>
                    <a:pt x="1651" y="102"/>
                    <a:pt x="1648" y="116"/>
                  </a:cubicBezTo>
                  <a:cubicBezTo>
                    <a:pt x="1650" y="111"/>
                    <a:pt x="1655" y="116"/>
                    <a:pt x="1660" y="116"/>
                  </a:cubicBezTo>
                  <a:cubicBezTo>
                    <a:pt x="1669" y="116"/>
                    <a:pt x="1680" y="113"/>
                    <a:pt x="1683" y="116"/>
                  </a:cubicBezTo>
                  <a:cubicBezTo>
                    <a:pt x="1689" y="115"/>
                    <a:pt x="1684" y="103"/>
                    <a:pt x="1689" y="101"/>
                  </a:cubicBezTo>
                  <a:cubicBezTo>
                    <a:pt x="1699" y="103"/>
                    <a:pt x="1709" y="101"/>
                    <a:pt x="1718" y="104"/>
                  </a:cubicBezTo>
                  <a:cubicBezTo>
                    <a:pt x="1719" y="104"/>
                    <a:pt x="1718" y="107"/>
                    <a:pt x="1718" y="107"/>
                  </a:cubicBezTo>
                  <a:cubicBezTo>
                    <a:pt x="1723" y="108"/>
                    <a:pt x="1729" y="106"/>
                    <a:pt x="1733" y="107"/>
                  </a:cubicBezTo>
                  <a:cubicBezTo>
                    <a:pt x="1735" y="108"/>
                    <a:pt x="1735" y="112"/>
                    <a:pt x="1736" y="113"/>
                  </a:cubicBezTo>
                  <a:cubicBezTo>
                    <a:pt x="1741" y="115"/>
                    <a:pt x="1748" y="111"/>
                    <a:pt x="1751" y="116"/>
                  </a:cubicBezTo>
                  <a:cubicBezTo>
                    <a:pt x="1749" y="121"/>
                    <a:pt x="1750" y="128"/>
                    <a:pt x="1742" y="128"/>
                  </a:cubicBezTo>
                  <a:cubicBezTo>
                    <a:pt x="1743" y="133"/>
                    <a:pt x="1747" y="134"/>
                    <a:pt x="1754" y="133"/>
                  </a:cubicBezTo>
                  <a:cubicBezTo>
                    <a:pt x="1751" y="150"/>
                    <a:pt x="1765" y="152"/>
                    <a:pt x="1771" y="160"/>
                  </a:cubicBezTo>
                  <a:cubicBezTo>
                    <a:pt x="1776" y="157"/>
                    <a:pt x="1782" y="155"/>
                    <a:pt x="1786" y="151"/>
                  </a:cubicBezTo>
                  <a:cubicBezTo>
                    <a:pt x="1788" y="149"/>
                    <a:pt x="1787" y="144"/>
                    <a:pt x="1789" y="142"/>
                  </a:cubicBezTo>
                  <a:cubicBezTo>
                    <a:pt x="1790" y="141"/>
                    <a:pt x="1795" y="143"/>
                    <a:pt x="1795" y="139"/>
                  </a:cubicBezTo>
                  <a:cubicBezTo>
                    <a:pt x="1802" y="137"/>
                    <a:pt x="1800" y="145"/>
                    <a:pt x="1803" y="148"/>
                  </a:cubicBezTo>
                  <a:cubicBezTo>
                    <a:pt x="1810" y="148"/>
                    <a:pt x="1817" y="148"/>
                    <a:pt x="1824" y="148"/>
                  </a:cubicBezTo>
                  <a:cubicBezTo>
                    <a:pt x="1827" y="145"/>
                    <a:pt x="1835" y="147"/>
                    <a:pt x="1833" y="139"/>
                  </a:cubicBezTo>
                  <a:cubicBezTo>
                    <a:pt x="1842" y="142"/>
                    <a:pt x="1864" y="133"/>
                    <a:pt x="1865" y="145"/>
                  </a:cubicBezTo>
                  <a:cubicBezTo>
                    <a:pt x="1873" y="146"/>
                    <a:pt x="1871" y="135"/>
                    <a:pt x="1882" y="139"/>
                  </a:cubicBezTo>
                  <a:cubicBezTo>
                    <a:pt x="1882" y="136"/>
                    <a:pt x="1879" y="137"/>
                    <a:pt x="1877" y="136"/>
                  </a:cubicBezTo>
                  <a:cubicBezTo>
                    <a:pt x="1879" y="134"/>
                    <a:pt x="1878" y="128"/>
                    <a:pt x="1882" y="128"/>
                  </a:cubicBezTo>
                  <a:cubicBezTo>
                    <a:pt x="1891" y="128"/>
                    <a:pt x="1888" y="118"/>
                    <a:pt x="1900" y="122"/>
                  </a:cubicBezTo>
                  <a:cubicBezTo>
                    <a:pt x="1904" y="122"/>
                    <a:pt x="1901" y="118"/>
                    <a:pt x="1900" y="119"/>
                  </a:cubicBezTo>
                  <a:cubicBezTo>
                    <a:pt x="1905" y="112"/>
                    <a:pt x="1913" y="117"/>
                    <a:pt x="1923" y="116"/>
                  </a:cubicBezTo>
                  <a:cubicBezTo>
                    <a:pt x="1921" y="131"/>
                    <a:pt x="1939" y="111"/>
                    <a:pt x="1935" y="125"/>
                  </a:cubicBezTo>
                  <a:cubicBezTo>
                    <a:pt x="1948" y="126"/>
                    <a:pt x="1957" y="123"/>
                    <a:pt x="1967" y="122"/>
                  </a:cubicBezTo>
                  <a:cubicBezTo>
                    <a:pt x="1968" y="129"/>
                    <a:pt x="1956" y="124"/>
                    <a:pt x="1958" y="133"/>
                  </a:cubicBezTo>
                  <a:cubicBezTo>
                    <a:pt x="1960" y="139"/>
                    <a:pt x="1970" y="136"/>
                    <a:pt x="1976" y="136"/>
                  </a:cubicBezTo>
                  <a:cubicBezTo>
                    <a:pt x="1987" y="137"/>
                    <a:pt x="1996" y="137"/>
                    <a:pt x="2005" y="133"/>
                  </a:cubicBezTo>
                  <a:cubicBezTo>
                    <a:pt x="2008" y="145"/>
                    <a:pt x="2021" y="145"/>
                    <a:pt x="2026" y="154"/>
                  </a:cubicBezTo>
                  <a:cubicBezTo>
                    <a:pt x="2032" y="151"/>
                    <a:pt x="2035" y="156"/>
                    <a:pt x="2040" y="157"/>
                  </a:cubicBezTo>
                  <a:cubicBezTo>
                    <a:pt x="2059" y="159"/>
                    <a:pt x="2079" y="154"/>
                    <a:pt x="2096" y="157"/>
                  </a:cubicBezTo>
                  <a:cubicBezTo>
                    <a:pt x="2103" y="158"/>
                    <a:pt x="2110" y="166"/>
                    <a:pt x="2117" y="163"/>
                  </a:cubicBezTo>
                  <a:cubicBezTo>
                    <a:pt x="2115" y="168"/>
                    <a:pt x="2119" y="168"/>
                    <a:pt x="2122" y="169"/>
                  </a:cubicBezTo>
                  <a:cubicBezTo>
                    <a:pt x="2122" y="172"/>
                    <a:pt x="2122" y="176"/>
                    <a:pt x="2122" y="180"/>
                  </a:cubicBezTo>
                  <a:cubicBezTo>
                    <a:pt x="2121" y="186"/>
                    <a:pt x="2132" y="181"/>
                    <a:pt x="2134" y="183"/>
                  </a:cubicBezTo>
                  <a:cubicBezTo>
                    <a:pt x="2137" y="187"/>
                    <a:pt x="2135" y="182"/>
                    <a:pt x="2140" y="183"/>
                  </a:cubicBezTo>
                  <a:cubicBezTo>
                    <a:pt x="2141" y="183"/>
                    <a:pt x="2140" y="186"/>
                    <a:pt x="2143" y="186"/>
                  </a:cubicBezTo>
                  <a:cubicBezTo>
                    <a:pt x="2147" y="186"/>
                    <a:pt x="2178" y="190"/>
                    <a:pt x="2181" y="186"/>
                  </a:cubicBezTo>
                  <a:cubicBezTo>
                    <a:pt x="2181" y="186"/>
                    <a:pt x="2181" y="183"/>
                    <a:pt x="2181" y="183"/>
                  </a:cubicBezTo>
                  <a:cubicBezTo>
                    <a:pt x="2184" y="183"/>
                    <a:pt x="2189" y="187"/>
                    <a:pt x="2190" y="186"/>
                  </a:cubicBezTo>
                  <a:cubicBezTo>
                    <a:pt x="2192" y="184"/>
                    <a:pt x="2197" y="181"/>
                    <a:pt x="2198" y="186"/>
                  </a:cubicBezTo>
                  <a:cubicBezTo>
                    <a:pt x="2204" y="181"/>
                    <a:pt x="2213" y="179"/>
                    <a:pt x="2222" y="177"/>
                  </a:cubicBezTo>
                  <a:cubicBezTo>
                    <a:pt x="2220" y="187"/>
                    <a:pt x="2224" y="191"/>
                    <a:pt x="2225" y="198"/>
                  </a:cubicBezTo>
                  <a:cubicBezTo>
                    <a:pt x="2237" y="197"/>
                    <a:pt x="2241" y="203"/>
                    <a:pt x="2251" y="198"/>
                  </a:cubicBezTo>
                  <a:cubicBezTo>
                    <a:pt x="2252" y="193"/>
                    <a:pt x="2249" y="192"/>
                    <a:pt x="2245" y="192"/>
                  </a:cubicBezTo>
                  <a:cubicBezTo>
                    <a:pt x="2248" y="189"/>
                    <a:pt x="2248" y="185"/>
                    <a:pt x="2248" y="180"/>
                  </a:cubicBezTo>
                  <a:cubicBezTo>
                    <a:pt x="2255" y="175"/>
                    <a:pt x="2273" y="177"/>
                    <a:pt x="2277" y="183"/>
                  </a:cubicBezTo>
                  <a:cubicBezTo>
                    <a:pt x="2290" y="184"/>
                    <a:pt x="2303" y="182"/>
                    <a:pt x="2316" y="183"/>
                  </a:cubicBezTo>
                  <a:cubicBezTo>
                    <a:pt x="2320" y="183"/>
                    <a:pt x="2329" y="190"/>
                    <a:pt x="2330" y="183"/>
                  </a:cubicBezTo>
                  <a:cubicBezTo>
                    <a:pt x="2336" y="186"/>
                    <a:pt x="2336" y="190"/>
                    <a:pt x="2345" y="192"/>
                  </a:cubicBezTo>
                  <a:cubicBezTo>
                    <a:pt x="2347" y="193"/>
                    <a:pt x="2350" y="198"/>
                    <a:pt x="2351" y="198"/>
                  </a:cubicBezTo>
                  <a:cubicBezTo>
                    <a:pt x="2352" y="198"/>
                    <a:pt x="2355" y="195"/>
                    <a:pt x="2354" y="195"/>
                  </a:cubicBezTo>
                  <a:cubicBezTo>
                    <a:pt x="2357" y="197"/>
                    <a:pt x="2354" y="198"/>
                    <a:pt x="2357" y="201"/>
                  </a:cubicBezTo>
                  <a:cubicBezTo>
                    <a:pt x="2357" y="202"/>
                    <a:pt x="2362" y="200"/>
                    <a:pt x="2362" y="201"/>
                  </a:cubicBezTo>
                  <a:cubicBezTo>
                    <a:pt x="2364" y="203"/>
                    <a:pt x="2369" y="204"/>
                    <a:pt x="2377" y="207"/>
                  </a:cubicBezTo>
                  <a:cubicBezTo>
                    <a:pt x="2381" y="208"/>
                    <a:pt x="2389" y="210"/>
                    <a:pt x="2395" y="212"/>
                  </a:cubicBezTo>
                  <a:cubicBezTo>
                    <a:pt x="2396" y="213"/>
                    <a:pt x="2396" y="218"/>
                    <a:pt x="2398" y="218"/>
                  </a:cubicBezTo>
                  <a:cubicBezTo>
                    <a:pt x="2399" y="219"/>
                    <a:pt x="2402" y="217"/>
                    <a:pt x="2403" y="218"/>
                  </a:cubicBezTo>
                  <a:cubicBezTo>
                    <a:pt x="2404" y="219"/>
                    <a:pt x="2402" y="223"/>
                    <a:pt x="2403" y="224"/>
                  </a:cubicBezTo>
                  <a:cubicBezTo>
                    <a:pt x="2404" y="225"/>
                    <a:pt x="2408" y="223"/>
                    <a:pt x="2409" y="224"/>
                  </a:cubicBezTo>
                  <a:cubicBezTo>
                    <a:pt x="2411" y="227"/>
                    <a:pt x="2406" y="237"/>
                    <a:pt x="2418" y="233"/>
                  </a:cubicBezTo>
                  <a:cubicBezTo>
                    <a:pt x="2418" y="240"/>
                    <a:pt x="2418" y="247"/>
                    <a:pt x="2418" y="253"/>
                  </a:cubicBezTo>
                  <a:cubicBezTo>
                    <a:pt x="2428" y="253"/>
                    <a:pt x="2437" y="250"/>
                    <a:pt x="2439" y="242"/>
                  </a:cubicBezTo>
                  <a:cubicBezTo>
                    <a:pt x="2447" y="246"/>
                    <a:pt x="2458" y="244"/>
                    <a:pt x="2465" y="248"/>
                  </a:cubicBezTo>
                  <a:cubicBezTo>
                    <a:pt x="2466" y="248"/>
                    <a:pt x="2464" y="253"/>
                    <a:pt x="2465" y="253"/>
                  </a:cubicBezTo>
                  <a:cubicBezTo>
                    <a:pt x="2466" y="255"/>
                    <a:pt x="2472" y="252"/>
                    <a:pt x="2474" y="253"/>
                  </a:cubicBezTo>
                  <a:cubicBezTo>
                    <a:pt x="2472" y="256"/>
                    <a:pt x="2467" y="256"/>
                    <a:pt x="2468" y="262"/>
                  </a:cubicBezTo>
                  <a:cubicBezTo>
                    <a:pt x="2463" y="263"/>
                    <a:pt x="2463" y="259"/>
                    <a:pt x="2459" y="259"/>
                  </a:cubicBezTo>
                  <a:cubicBezTo>
                    <a:pt x="2456" y="261"/>
                    <a:pt x="2456" y="266"/>
                    <a:pt x="2450" y="265"/>
                  </a:cubicBezTo>
                  <a:cubicBezTo>
                    <a:pt x="2451" y="270"/>
                    <a:pt x="2459" y="268"/>
                    <a:pt x="2456" y="277"/>
                  </a:cubicBezTo>
                  <a:cubicBezTo>
                    <a:pt x="2445" y="268"/>
                    <a:pt x="2455" y="282"/>
                    <a:pt x="2447" y="283"/>
                  </a:cubicBezTo>
                  <a:cubicBezTo>
                    <a:pt x="2445" y="283"/>
                    <a:pt x="2442" y="286"/>
                    <a:pt x="2441" y="289"/>
                  </a:cubicBezTo>
                  <a:cubicBezTo>
                    <a:pt x="2437" y="288"/>
                    <a:pt x="2435" y="287"/>
                    <a:pt x="2433" y="286"/>
                  </a:cubicBezTo>
                  <a:cubicBezTo>
                    <a:pt x="2431" y="285"/>
                    <a:pt x="2428" y="281"/>
                    <a:pt x="2427" y="280"/>
                  </a:cubicBezTo>
                  <a:cubicBezTo>
                    <a:pt x="2422" y="277"/>
                    <a:pt x="2419" y="279"/>
                    <a:pt x="2415" y="277"/>
                  </a:cubicBezTo>
                  <a:cubicBezTo>
                    <a:pt x="2413" y="276"/>
                    <a:pt x="2411" y="272"/>
                    <a:pt x="2409" y="271"/>
                  </a:cubicBezTo>
                  <a:cubicBezTo>
                    <a:pt x="2406" y="270"/>
                    <a:pt x="2401" y="272"/>
                    <a:pt x="2398" y="271"/>
                  </a:cubicBezTo>
                  <a:cubicBezTo>
                    <a:pt x="2397" y="271"/>
                    <a:pt x="2397" y="268"/>
                    <a:pt x="2395" y="268"/>
                  </a:cubicBezTo>
                  <a:cubicBezTo>
                    <a:pt x="2391" y="268"/>
                    <a:pt x="2387" y="257"/>
                    <a:pt x="2383" y="265"/>
                  </a:cubicBezTo>
                  <a:cubicBezTo>
                    <a:pt x="2379" y="265"/>
                    <a:pt x="2380" y="260"/>
                    <a:pt x="2380" y="256"/>
                  </a:cubicBezTo>
                  <a:cubicBezTo>
                    <a:pt x="2374" y="256"/>
                    <a:pt x="2368" y="256"/>
                    <a:pt x="2362" y="256"/>
                  </a:cubicBezTo>
                  <a:cubicBezTo>
                    <a:pt x="2357" y="257"/>
                    <a:pt x="2362" y="263"/>
                    <a:pt x="2362" y="262"/>
                  </a:cubicBezTo>
                  <a:cubicBezTo>
                    <a:pt x="2362" y="266"/>
                    <a:pt x="2356" y="267"/>
                    <a:pt x="2357" y="274"/>
                  </a:cubicBezTo>
                  <a:cubicBezTo>
                    <a:pt x="2344" y="273"/>
                    <a:pt x="2342" y="283"/>
                    <a:pt x="2327" y="280"/>
                  </a:cubicBezTo>
                  <a:cubicBezTo>
                    <a:pt x="2324" y="282"/>
                    <a:pt x="2324" y="286"/>
                    <a:pt x="2318" y="286"/>
                  </a:cubicBezTo>
                  <a:cubicBezTo>
                    <a:pt x="2319" y="290"/>
                    <a:pt x="2326" y="288"/>
                    <a:pt x="2330" y="289"/>
                  </a:cubicBezTo>
                  <a:cubicBezTo>
                    <a:pt x="2334" y="290"/>
                    <a:pt x="2335" y="294"/>
                    <a:pt x="2339" y="294"/>
                  </a:cubicBezTo>
                  <a:cubicBezTo>
                    <a:pt x="2337" y="304"/>
                    <a:pt x="2336" y="300"/>
                    <a:pt x="2342" y="306"/>
                  </a:cubicBezTo>
                  <a:cubicBezTo>
                    <a:pt x="2344" y="313"/>
                    <a:pt x="2352" y="313"/>
                    <a:pt x="2357" y="318"/>
                  </a:cubicBezTo>
                  <a:cubicBezTo>
                    <a:pt x="2356" y="318"/>
                    <a:pt x="2348" y="327"/>
                    <a:pt x="2348" y="327"/>
                  </a:cubicBezTo>
                  <a:cubicBezTo>
                    <a:pt x="2340" y="328"/>
                    <a:pt x="2340" y="320"/>
                    <a:pt x="2336" y="321"/>
                  </a:cubicBezTo>
                  <a:cubicBezTo>
                    <a:pt x="2337" y="321"/>
                    <a:pt x="2340" y="326"/>
                    <a:pt x="2336" y="327"/>
                  </a:cubicBezTo>
                  <a:cubicBezTo>
                    <a:pt x="2328" y="327"/>
                    <a:pt x="2313" y="326"/>
                    <a:pt x="2304" y="330"/>
                  </a:cubicBezTo>
                  <a:cubicBezTo>
                    <a:pt x="2299" y="331"/>
                    <a:pt x="2288" y="335"/>
                    <a:pt x="2289" y="341"/>
                  </a:cubicBezTo>
                  <a:cubicBezTo>
                    <a:pt x="2276" y="339"/>
                    <a:pt x="2275" y="348"/>
                    <a:pt x="2266" y="350"/>
                  </a:cubicBezTo>
                  <a:cubicBezTo>
                    <a:pt x="2264" y="352"/>
                    <a:pt x="2262" y="354"/>
                    <a:pt x="2260" y="356"/>
                  </a:cubicBezTo>
                  <a:cubicBezTo>
                    <a:pt x="2258" y="357"/>
                    <a:pt x="2254" y="362"/>
                    <a:pt x="2251" y="362"/>
                  </a:cubicBezTo>
                  <a:cubicBezTo>
                    <a:pt x="2248" y="362"/>
                    <a:pt x="2246" y="365"/>
                    <a:pt x="2245" y="368"/>
                  </a:cubicBezTo>
                  <a:cubicBezTo>
                    <a:pt x="2236" y="366"/>
                    <a:pt x="2220" y="371"/>
                    <a:pt x="2216" y="365"/>
                  </a:cubicBezTo>
                  <a:cubicBezTo>
                    <a:pt x="2213" y="368"/>
                    <a:pt x="2205" y="366"/>
                    <a:pt x="2207" y="373"/>
                  </a:cubicBezTo>
                  <a:cubicBezTo>
                    <a:pt x="2191" y="375"/>
                    <a:pt x="2189" y="375"/>
                    <a:pt x="2172" y="373"/>
                  </a:cubicBezTo>
                  <a:cubicBezTo>
                    <a:pt x="2170" y="374"/>
                    <a:pt x="2169" y="376"/>
                    <a:pt x="2166" y="376"/>
                  </a:cubicBezTo>
                  <a:cubicBezTo>
                    <a:pt x="2164" y="378"/>
                    <a:pt x="2158" y="380"/>
                    <a:pt x="2158" y="385"/>
                  </a:cubicBezTo>
                  <a:cubicBezTo>
                    <a:pt x="2157" y="393"/>
                    <a:pt x="2144" y="390"/>
                    <a:pt x="2146" y="403"/>
                  </a:cubicBezTo>
                  <a:cubicBezTo>
                    <a:pt x="2144" y="412"/>
                    <a:pt x="2153" y="411"/>
                    <a:pt x="2158" y="414"/>
                  </a:cubicBezTo>
                  <a:cubicBezTo>
                    <a:pt x="2156" y="422"/>
                    <a:pt x="2155" y="429"/>
                    <a:pt x="2146" y="429"/>
                  </a:cubicBezTo>
                  <a:cubicBezTo>
                    <a:pt x="2147" y="435"/>
                    <a:pt x="2145" y="438"/>
                    <a:pt x="2140" y="438"/>
                  </a:cubicBezTo>
                  <a:cubicBezTo>
                    <a:pt x="2140" y="442"/>
                    <a:pt x="2140" y="446"/>
                    <a:pt x="2140" y="450"/>
                  </a:cubicBezTo>
                  <a:cubicBezTo>
                    <a:pt x="2141" y="454"/>
                    <a:pt x="2145" y="447"/>
                    <a:pt x="2146" y="452"/>
                  </a:cubicBezTo>
                  <a:cubicBezTo>
                    <a:pt x="2148" y="459"/>
                    <a:pt x="2142" y="456"/>
                    <a:pt x="2140" y="458"/>
                  </a:cubicBezTo>
                  <a:cubicBezTo>
                    <a:pt x="2139" y="459"/>
                    <a:pt x="2138" y="466"/>
                    <a:pt x="2137" y="467"/>
                  </a:cubicBezTo>
                  <a:cubicBezTo>
                    <a:pt x="2134" y="469"/>
                    <a:pt x="2126" y="468"/>
                    <a:pt x="2122" y="470"/>
                  </a:cubicBezTo>
                  <a:cubicBezTo>
                    <a:pt x="2121" y="472"/>
                    <a:pt x="2124" y="480"/>
                    <a:pt x="2122" y="482"/>
                  </a:cubicBezTo>
                  <a:cubicBezTo>
                    <a:pt x="2120" y="484"/>
                    <a:pt x="2120" y="476"/>
                    <a:pt x="2119" y="476"/>
                  </a:cubicBezTo>
                  <a:cubicBezTo>
                    <a:pt x="2117" y="475"/>
                    <a:pt x="2110" y="478"/>
                    <a:pt x="2117" y="490"/>
                  </a:cubicBezTo>
                  <a:cubicBezTo>
                    <a:pt x="2110" y="488"/>
                    <a:pt x="2113" y="495"/>
                    <a:pt x="2111" y="496"/>
                  </a:cubicBezTo>
                  <a:cubicBezTo>
                    <a:pt x="2110" y="497"/>
                    <a:pt x="2106" y="495"/>
                    <a:pt x="2105" y="496"/>
                  </a:cubicBezTo>
                  <a:cubicBezTo>
                    <a:pt x="2103" y="498"/>
                    <a:pt x="2105" y="505"/>
                    <a:pt x="2099" y="502"/>
                  </a:cubicBezTo>
                  <a:cubicBezTo>
                    <a:pt x="2099" y="507"/>
                    <a:pt x="2095" y="508"/>
                    <a:pt x="2096" y="514"/>
                  </a:cubicBezTo>
                  <a:cubicBezTo>
                    <a:pt x="2091" y="514"/>
                    <a:pt x="2085" y="513"/>
                    <a:pt x="2084" y="517"/>
                  </a:cubicBezTo>
                  <a:cubicBezTo>
                    <a:pt x="2080" y="516"/>
                    <a:pt x="2085" y="513"/>
                    <a:pt x="2084" y="508"/>
                  </a:cubicBezTo>
                  <a:cubicBezTo>
                    <a:pt x="2084" y="509"/>
                    <a:pt x="2082" y="506"/>
                    <a:pt x="2081" y="505"/>
                  </a:cubicBezTo>
                  <a:cubicBezTo>
                    <a:pt x="2081" y="503"/>
                    <a:pt x="2082" y="501"/>
                    <a:pt x="2081" y="499"/>
                  </a:cubicBezTo>
                  <a:cubicBezTo>
                    <a:pt x="2079" y="498"/>
                    <a:pt x="2077" y="495"/>
                    <a:pt x="2076" y="493"/>
                  </a:cubicBezTo>
                  <a:cubicBezTo>
                    <a:pt x="2074" y="492"/>
                    <a:pt x="2073" y="490"/>
                    <a:pt x="2070" y="490"/>
                  </a:cubicBezTo>
                  <a:cubicBezTo>
                    <a:pt x="2073" y="486"/>
                    <a:pt x="2073" y="479"/>
                    <a:pt x="2073" y="473"/>
                  </a:cubicBezTo>
                  <a:cubicBezTo>
                    <a:pt x="2073" y="468"/>
                    <a:pt x="2070" y="468"/>
                    <a:pt x="2070" y="464"/>
                  </a:cubicBezTo>
                  <a:cubicBezTo>
                    <a:pt x="2069" y="453"/>
                    <a:pt x="2072" y="441"/>
                    <a:pt x="2070" y="432"/>
                  </a:cubicBezTo>
                  <a:cubicBezTo>
                    <a:pt x="2080" y="441"/>
                    <a:pt x="2071" y="427"/>
                    <a:pt x="2076" y="420"/>
                  </a:cubicBezTo>
                  <a:cubicBezTo>
                    <a:pt x="2076" y="419"/>
                    <a:pt x="2080" y="430"/>
                    <a:pt x="2081" y="423"/>
                  </a:cubicBezTo>
                  <a:cubicBezTo>
                    <a:pt x="2082" y="422"/>
                    <a:pt x="2081" y="419"/>
                    <a:pt x="2081" y="417"/>
                  </a:cubicBezTo>
                  <a:cubicBezTo>
                    <a:pt x="2084" y="413"/>
                    <a:pt x="2096" y="405"/>
                    <a:pt x="2099" y="403"/>
                  </a:cubicBezTo>
                  <a:cubicBezTo>
                    <a:pt x="2099" y="403"/>
                    <a:pt x="2104" y="401"/>
                    <a:pt x="2102" y="400"/>
                  </a:cubicBezTo>
                  <a:cubicBezTo>
                    <a:pt x="2097" y="396"/>
                    <a:pt x="2103" y="398"/>
                    <a:pt x="2108" y="397"/>
                  </a:cubicBezTo>
                  <a:cubicBezTo>
                    <a:pt x="2112" y="394"/>
                    <a:pt x="2114" y="389"/>
                    <a:pt x="2114" y="382"/>
                  </a:cubicBezTo>
                  <a:cubicBezTo>
                    <a:pt x="2114" y="382"/>
                    <a:pt x="2124" y="378"/>
                    <a:pt x="2122" y="376"/>
                  </a:cubicBezTo>
                  <a:cubicBezTo>
                    <a:pt x="2122" y="376"/>
                    <a:pt x="2120" y="376"/>
                    <a:pt x="2119" y="376"/>
                  </a:cubicBezTo>
                  <a:cubicBezTo>
                    <a:pt x="2120" y="376"/>
                    <a:pt x="2122" y="371"/>
                    <a:pt x="2122" y="370"/>
                  </a:cubicBezTo>
                  <a:cubicBezTo>
                    <a:pt x="2126" y="370"/>
                    <a:pt x="2130" y="378"/>
                    <a:pt x="2128" y="365"/>
                  </a:cubicBezTo>
                  <a:cubicBezTo>
                    <a:pt x="2133" y="365"/>
                    <a:pt x="2139" y="364"/>
                    <a:pt x="2143" y="362"/>
                  </a:cubicBezTo>
                  <a:cubicBezTo>
                    <a:pt x="2144" y="361"/>
                    <a:pt x="2145" y="356"/>
                    <a:pt x="2146" y="356"/>
                  </a:cubicBezTo>
                  <a:cubicBezTo>
                    <a:pt x="2147" y="355"/>
                    <a:pt x="2150" y="357"/>
                    <a:pt x="2152" y="356"/>
                  </a:cubicBezTo>
                  <a:cubicBezTo>
                    <a:pt x="2153" y="355"/>
                    <a:pt x="2156" y="352"/>
                    <a:pt x="2158" y="350"/>
                  </a:cubicBezTo>
                  <a:cubicBezTo>
                    <a:pt x="2159" y="348"/>
                    <a:pt x="2160" y="351"/>
                    <a:pt x="2160" y="347"/>
                  </a:cubicBezTo>
                  <a:cubicBezTo>
                    <a:pt x="2161" y="344"/>
                    <a:pt x="2164" y="335"/>
                    <a:pt x="2169" y="341"/>
                  </a:cubicBezTo>
                  <a:cubicBezTo>
                    <a:pt x="2169" y="336"/>
                    <a:pt x="2169" y="331"/>
                    <a:pt x="2169" y="327"/>
                  </a:cubicBezTo>
                  <a:cubicBezTo>
                    <a:pt x="2162" y="326"/>
                    <a:pt x="2158" y="327"/>
                    <a:pt x="2155" y="330"/>
                  </a:cubicBezTo>
                  <a:cubicBezTo>
                    <a:pt x="2153" y="332"/>
                    <a:pt x="2150" y="333"/>
                    <a:pt x="2149" y="335"/>
                  </a:cubicBezTo>
                  <a:cubicBezTo>
                    <a:pt x="2147" y="337"/>
                    <a:pt x="2146" y="335"/>
                    <a:pt x="2146" y="338"/>
                  </a:cubicBezTo>
                  <a:cubicBezTo>
                    <a:pt x="2146" y="343"/>
                    <a:pt x="2134" y="342"/>
                    <a:pt x="2134" y="350"/>
                  </a:cubicBezTo>
                  <a:cubicBezTo>
                    <a:pt x="2128" y="349"/>
                    <a:pt x="2125" y="351"/>
                    <a:pt x="2125" y="356"/>
                  </a:cubicBezTo>
                  <a:cubicBezTo>
                    <a:pt x="2122" y="357"/>
                    <a:pt x="2124" y="351"/>
                    <a:pt x="2122" y="350"/>
                  </a:cubicBezTo>
                  <a:cubicBezTo>
                    <a:pt x="2122" y="349"/>
                    <a:pt x="2117" y="351"/>
                    <a:pt x="2117" y="350"/>
                  </a:cubicBezTo>
                  <a:cubicBezTo>
                    <a:pt x="2115" y="348"/>
                    <a:pt x="2117" y="344"/>
                    <a:pt x="2117" y="341"/>
                  </a:cubicBezTo>
                  <a:cubicBezTo>
                    <a:pt x="2105" y="343"/>
                    <a:pt x="2096" y="339"/>
                    <a:pt x="2087" y="341"/>
                  </a:cubicBezTo>
                  <a:cubicBezTo>
                    <a:pt x="2083" y="342"/>
                    <a:pt x="2087" y="346"/>
                    <a:pt x="2084" y="347"/>
                  </a:cubicBezTo>
                  <a:cubicBezTo>
                    <a:pt x="2080" y="349"/>
                    <a:pt x="2076" y="348"/>
                    <a:pt x="2073" y="350"/>
                  </a:cubicBezTo>
                  <a:cubicBezTo>
                    <a:pt x="2068" y="353"/>
                    <a:pt x="2067" y="355"/>
                    <a:pt x="2064" y="359"/>
                  </a:cubicBezTo>
                  <a:cubicBezTo>
                    <a:pt x="2061" y="361"/>
                    <a:pt x="2060" y="365"/>
                    <a:pt x="2055" y="365"/>
                  </a:cubicBezTo>
                  <a:cubicBezTo>
                    <a:pt x="2053" y="373"/>
                    <a:pt x="2059" y="372"/>
                    <a:pt x="2058" y="379"/>
                  </a:cubicBezTo>
                  <a:cubicBezTo>
                    <a:pt x="2054" y="381"/>
                    <a:pt x="2052" y="383"/>
                    <a:pt x="2052" y="388"/>
                  </a:cubicBezTo>
                  <a:cubicBezTo>
                    <a:pt x="2040" y="386"/>
                    <a:pt x="2037" y="393"/>
                    <a:pt x="2026" y="391"/>
                  </a:cubicBezTo>
                  <a:cubicBezTo>
                    <a:pt x="2022" y="387"/>
                    <a:pt x="2025" y="386"/>
                    <a:pt x="2026" y="382"/>
                  </a:cubicBezTo>
                  <a:cubicBezTo>
                    <a:pt x="2021" y="383"/>
                    <a:pt x="2020" y="380"/>
                    <a:pt x="2020" y="376"/>
                  </a:cubicBezTo>
                  <a:cubicBezTo>
                    <a:pt x="2015" y="376"/>
                    <a:pt x="2009" y="378"/>
                    <a:pt x="2008" y="373"/>
                  </a:cubicBezTo>
                  <a:cubicBezTo>
                    <a:pt x="1994" y="381"/>
                    <a:pt x="1977" y="385"/>
                    <a:pt x="1958" y="388"/>
                  </a:cubicBezTo>
                  <a:cubicBezTo>
                    <a:pt x="1957" y="383"/>
                    <a:pt x="1949" y="386"/>
                    <a:pt x="1953" y="376"/>
                  </a:cubicBezTo>
                  <a:cubicBezTo>
                    <a:pt x="1949" y="376"/>
                    <a:pt x="1945" y="376"/>
                    <a:pt x="1941" y="376"/>
                  </a:cubicBezTo>
                  <a:cubicBezTo>
                    <a:pt x="1929" y="380"/>
                    <a:pt x="1919" y="383"/>
                    <a:pt x="1909" y="388"/>
                  </a:cubicBezTo>
                  <a:cubicBezTo>
                    <a:pt x="1901" y="392"/>
                    <a:pt x="1895" y="400"/>
                    <a:pt x="1885" y="403"/>
                  </a:cubicBezTo>
                  <a:cubicBezTo>
                    <a:pt x="1886" y="409"/>
                    <a:pt x="1885" y="412"/>
                    <a:pt x="1879" y="411"/>
                  </a:cubicBezTo>
                  <a:cubicBezTo>
                    <a:pt x="1882" y="420"/>
                    <a:pt x="1875" y="419"/>
                    <a:pt x="1877" y="426"/>
                  </a:cubicBezTo>
                  <a:cubicBezTo>
                    <a:pt x="1871" y="421"/>
                    <a:pt x="1865" y="438"/>
                    <a:pt x="1862" y="435"/>
                  </a:cubicBezTo>
                  <a:cubicBezTo>
                    <a:pt x="1856" y="429"/>
                    <a:pt x="1861" y="437"/>
                    <a:pt x="1853" y="438"/>
                  </a:cubicBezTo>
                  <a:cubicBezTo>
                    <a:pt x="1848" y="438"/>
                    <a:pt x="1848" y="439"/>
                    <a:pt x="1847" y="444"/>
                  </a:cubicBezTo>
                  <a:cubicBezTo>
                    <a:pt x="1833" y="439"/>
                    <a:pt x="1838" y="454"/>
                    <a:pt x="1827" y="452"/>
                  </a:cubicBezTo>
                  <a:cubicBezTo>
                    <a:pt x="1829" y="456"/>
                    <a:pt x="1836" y="468"/>
                    <a:pt x="1838" y="461"/>
                  </a:cubicBezTo>
                  <a:cubicBezTo>
                    <a:pt x="1842" y="462"/>
                    <a:pt x="1841" y="469"/>
                    <a:pt x="1841" y="473"/>
                  </a:cubicBezTo>
                  <a:cubicBezTo>
                    <a:pt x="1846" y="470"/>
                    <a:pt x="1850" y="476"/>
                    <a:pt x="1850" y="476"/>
                  </a:cubicBezTo>
                  <a:cubicBezTo>
                    <a:pt x="1853" y="476"/>
                    <a:pt x="1857" y="472"/>
                    <a:pt x="1862" y="473"/>
                  </a:cubicBezTo>
                  <a:cubicBezTo>
                    <a:pt x="1863" y="473"/>
                    <a:pt x="1866" y="476"/>
                    <a:pt x="1865" y="476"/>
                  </a:cubicBezTo>
                  <a:cubicBezTo>
                    <a:pt x="1869" y="475"/>
                    <a:pt x="1871" y="467"/>
                    <a:pt x="1874" y="473"/>
                  </a:cubicBezTo>
                  <a:cubicBezTo>
                    <a:pt x="1876" y="473"/>
                    <a:pt x="1876" y="469"/>
                    <a:pt x="1877" y="467"/>
                  </a:cubicBezTo>
                  <a:cubicBezTo>
                    <a:pt x="1881" y="468"/>
                    <a:pt x="1881" y="489"/>
                    <a:pt x="1888" y="479"/>
                  </a:cubicBezTo>
                  <a:cubicBezTo>
                    <a:pt x="1895" y="478"/>
                    <a:pt x="1887" y="492"/>
                    <a:pt x="1897" y="488"/>
                  </a:cubicBezTo>
                  <a:cubicBezTo>
                    <a:pt x="1898" y="491"/>
                    <a:pt x="1892" y="489"/>
                    <a:pt x="1891" y="490"/>
                  </a:cubicBezTo>
                  <a:cubicBezTo>
                    <a:pt x="1891" y="491"/>
                    <a:pt x="1895" y="498"/>
                    <a:pt x="1894" y="502"/>
                  </a:cubicBezTo>
                  <a:cubicBezTo>
                    <a:pt x="1894" y="503"/>
                    <a:pt x="1891" y="502"/>
                    <a:pt x="1891" y="505"/>
                  </a:cubicBezTo>
                  <a:cubicBezTo>
                    <a:pt x="1891" y="507"/>
                    <a:pt x="1889" y="508"/>
                    <a:pt x="1888" y="511"/>
                  </a:cubicBezTo>
                  <a:cubicBezTo>
                    <a:pt x="1887" y="520"/>
                    <a:pt x="1892" y="537"/>
                    <a:pt x="1882" y="529"/>
                  </a:cubicBezTo>
                  <a:cubicBezTo>
                    <a:pt x="1885" y="555"/>
                    <a:pt x="1873" y="566"/>
                    <a:pt x="1868" y="584"/>
                  </a:cubicBezTo>
                  <a:cubicBezTo>
                    <a:pt x="1864" y="588"/>
                    <a:pt x="1863" y="585"/>
                    <a:pt x="1859" y="584"/>
                  </a:cubicBezTo>
                  <a:cubicBezTo>
                    <a:pt x="1858" y="587"/>
                    <a:pt x="1860" y="591"/>
                    <a:pt x="1859" y="593"/>
                  </a:cubicBezTo>
                  <a:cubicBezTo>
                    <a:pt x="1857" y="596"/>
                    <a:pt x="1853" y="594"/>
                    <a:pt x="1850" y="596"/>
                  </a:cubicBezTo>
                  <a:cubicBezTo>
                    <a:pt x="1849" y="597"/>
                    <a:pt x="1851" y="601"/>
                    <a:pt x="1850" y="602"/>
                  </a:cubicBezTo>
                  <a:cubicBezTo>
                    <a:pt x="1849" y="603"/>
                    <a:pt x="1845" y="601"/>
                    <a:pt x="1844" y="602"/>
                  </a:cubicBezTo>
                  <a:cubicBezTo>
                    <a:pt x="1843" y="604"/>
                    <a:pt x="1847" y="605"/>
                    <a:pt x="1847" y="605"/>
                  </a:cubicBezTo>
                  <a:cubicBezTo>
                    <a:pt x="1845" y="608"/>
                    <a:pt x="1841" y="608"/>
                    <a:pt x="1838" y="610"/>
                  </a:cubicBezTo>
                  <a:cubicBezTo>
                    <a:pt x="1837" y="612"/>
                    <a:pt x="1837" y="617"/>
                    <a:pt x="1836" y="619"/>
                  </a:cubicBezTo>
                  <a:cubicBezTo>
                    <a:pt x="1833" y="622"/>
                    <a:pt x="1830" y="620"/>
                    <a:pt x="1827" y="622"/>
                  </a:cubicBezTo>
                  <a:cubicBezTo>
                    <a:pt x="1824" y="624"/>
                    <a:pt x="1826" y="628"/>
                    <a:pt x="1824" y="631"/>
                  </a:cubicBezTo>
                  <a:cubicBezTo>
                    <a:pt x="1823" y="632"/>
                    <a:pt x="1819" y="630"/>
                    <a:pt x="1818" y="631"/>
                  </a:cubicBezTo>
                  <a:cubicBezTo>
                    <a:pt x="1818" y="631"/>
                    <a:pt x="1817" y="639"/>
                    <a:pt x="1815" y="637"/>
                  </a:cubicBezTo>
                  <a:cubicBezTo>
                    <a:pt x="1813" y="635"/>
                    <a:pt x="1810" y="634"/>
                    <a:pt x="1809" y="643"/>
                  </a:cubicBezTo>
                  <a:cubicBezTo>
                    <a:pt x="1795" y="645"/>
                    <a:pt x="1795" y="643"/>
                    <a:pt x="1780" y="643"/>
                  </a:cubicBezTo>
                  <a:cubicBezTo>
                    <a:pt x="1780" y="645"/>
                    <a:pt x="1768" y="650"/>
                    <a:pt x="1774" y="651"/>
                  </a:cubicBezTo>
                  <a:cubicBezTo>
                    <a:pt x="1777" y="658"/>
                    <a:pt x="1754" y="652"/>
                    <a:pt x="1765" y="657"/>
                  </a:cubicBezTo>
                  <a:cubicBezTo>
                    <a:pt x="1765" y="661"/>
                    <a:pt x="1759" y="660"/>
                    <a:pt x="1759" y="657"/>
                  </a:cubicBezTo>
                  <a:cubicBezTo>
                    <a:pt x="1752" y="664"/>
                    <a:pt x="1755" y="670"/>
                    <a:pt x="1756" y="681"/>
                  </a:cubicBezTo>
                  <a:cubicBezTo>
                    <a:pt x="1747" y="683"/>
                    <a:pt x="1751" y="683"/>
                    <a:pt x="1742" y="681"/>
                  </a:cubicBezTo>
                  <a:cubicBezTo>
                    <a:pt x="1745" y="684"/>
                    <a:pt x="1744" y="687"/>
                    <a:pt x="1739" y="687"/>
                  </a:cubicBezTo>
                  <a:cubicBezTo>
                    <a:pt x="1739" y="693"/>
                    <a:pt x="1741" y="718"/>
                    <a:pt x="1745" y="710"/>
                  </a:cubicBezTo>
                  <a:cubicBezTo>
                    <a:pt x="1752" y="710"/>
                    <a:pt x="1745" y="733"/>
                    <a:pt x="1754" y="733"/>
                  </a:cubicBezTo>
                  <a:cubicBezTo>
                    <a:pt x="1761" y="734"/>
                    <a:pt x="1752" y="742"/>
                    <a:pt x="1759" y="745"/>
                  </a:cubicBezTo>
                  <a:cubicBezTo>
                    <a:pt x="1758" y="745"/>
                    <a:pt x="1757" y="751"/>
                    <a:pt x="1756" y="751"/>
                  </a:cubicBezTo>
                  <a:cubicBezTo>
                    <a:pt x="1753" y="752"/>
                    <a:pt x="1750" y="748"/>
                    <a:pt x="1751" y="748"/>
                  </a:cubicBezTo>
                  <a:cubicBezTo>
                    <a:pt x="1747" y="749"/>
                    <a:pt x="1750" y="752"/>
                    <a:pt x="1748" y="754"/>
                  </a:cubicBezTo>
                  <a:cubicBezTo>
                    <a:pt x="1746" y="755"/>
                    <a:pt x="1741" y="753"/>
                    <a:pt x="1739" y="754"/>
                  </a:cubicBezTo>
                  <a:cubicBezTo>
                    <a:pt x="1733" y="756"/>
                    <a:pt x="1724" y="762"/>
                    <a:pt x="1718" y="757"/>
                  </a:cubicBezTo>
                  <a:cubicBezTo>
                    <a:pt x="1717" y="751"/>
                    <a:pt x="1721" y="749"/>
                    <a:pt x="1721" y="745"/>
                  </a:cubicBezTo>
                  <a:cubicBezTo>
                    <a:pt x="1722" y="739"/>
                    <a:pt x="1718" y="730"/>
                    <a:pt x="1724" y="728"/>
                  </a:cubicBezTo>
                  <a:cubicBezTo>
                    <a:pt x="1723" y="723"/>
                    <a:pt x="1715" y="725"/>
                    <a:pt x="1718" y="716"/>
                  </a:cubicBezTo>
                  <a:cubicBezTo>
                    <a:pt x="1712" y="713"/>
                    <a:pt x="1707" y="718"/>
                    <a:pt x="1701" y="710"/>
                  </a:cubicBezTo>
                  <a:cubicBezTo>
                    <a:pt x="1699" y="701"/>
                    <a:pt x="1711" y="706"/>
                    <a:pt x="1707" y="695"/>
                  </a:cubicBezTo>
                  <a:cubicBezTo>
                    <a:pt x="1706" y="692"/>
                    <a:pt x="1704" y="694"/>
                    <a:pt x="1704" y="695"/>
                  </a:cubicBezTo>
                  <a:cubicBezTo>
                    <a:pt x="1700" y="695"/>
                    <a:pt x="1700" y="692"/>
                    <a:pt x="1698" y="690"/>
                  </a:cubicBezTo>
                  <a:cubicBezTo>
                    <a:pt x="1696" y="687"/>
                    <a:pt x="1693" y="687"/>
                    <a:pt x="1692" y="684"/>
                  </a:cubicBezTo>
                  <a:cubicBezTo>
                    <a:pt x="1690" y="685"/>
                    <a:pt x="1687" y="687"/>
                    <a:pt x="1683" y="687"/>
                  </a:cubicBezTo>
                  <a:cubicBezTo>
                    <a:pt x="1680" y="687"/>
                    <a:pt x="1682" y="690"/>
                    <a:pt x="1683" y="690"/>
                  </a:cubicBezTo>
                  <a:cubicBezTo>
                    <a:pt x="1683" y="698"/>
                    <a:pt x="1675" y="683"/>
                    <a:pt x="1677" y="695"/>
                  </a:cubicBezTo>
                  <a:cubicBezTo>
                    <a:pt x="1670" y="689"/>
                    <a:pt x="1670" y="702"/>
                    <a:pt x="1660" y="695"/>
                  </a:cubicBezTo>
                  <a:cubicBezTo>
                    <a:pt x="1668" y="689"/>
                    <a:pt x="1660" y="684"/>
                    <a:pt x="1669" y="678"/>
                  </a:cubicBezTo>
                  <a:cubicBezTo>
                    <a:pt x="1673" y="675"/>
                    <a:pt x="1654" y="677"/>
                    <a:pt x="1654" y="681"/>
                  </a:cubicBezTo>
                  <a:cubicBezTo>
                    <a:pt x="1654" y="687"/>
                    <a:pt x="1650" y="678"/>
                    <a:pt x="1651" y="678"/>
                  </a:cubicBezTo>
                  <a:cubicBezTo>
                    <a:pt x="1645" y="679"/>
                    <a:pt x="1648" y="686"/>
                    <a:pt x="1642" y="687"/>
                  </a:cubicBezTo>
                  <a:cubicBezTo>
                    <a:pt x="1641" y="687"/>
                    <a:pt x="1635" y="691"/>
                    <a:pt x="1634" y="692"/>
                  </a:cubicBezTo>
                  <a:cubicBezTo>
                    <a:pt x="1632" y="694"/>
                    <a:pt x="1630" y="695"/>
                    <a:pt x="1631" y="698"/>
                  </a:cubicBezTo>
                  <a:cubicBezTo>
                    <a:pt x="1619" y="697"/>
                    <a:pt x="1622" y="697"/>
                    <a:pt x="1610" y="698"/>
                  </a:cubicBezTo>
                  <a:cubicBezTo>
                    <a:pt x="1613" y="698"/>
                    <a:pt x="1611" y="706"/>
                    <a:pt x="1613" y="707"/>
                  </a:cubicBezTo>
                  <a:cubicBezTo>
                    <a:pt x="1615" y="708"/>
                    <a:pt x="1620" y="706"/>
                    <a:pt x="1622" y="707"/>
                  </a:cubicBezTo>
                  <a:cubicBezTo>
                    <a:pt x="1623" y="708"/>
                    <a:pt x="1621" y="712"/>
                    <a:pt x="1622" y="713"/>
                  </a:cubicBezTo>
                  <a:cubicBezTo>
                    <a:pt x="1623" y="714"/>
                    <a:pt x="1629" y="712"/>
                    <a:pt x="1631" y="713"/>
                  </a:cubicBezTo>
                  <a:cubicBezTo>
                    <a:pt x="1632" y="714"/>
                    <a:pt x="1630" y="718"/>
                    <a:pt x="1631" y="719"/>
                  </a:cubicBezTo>
                  <a:cubicBezTo>
                    <a:pt x="1633" y="721"/>
                    <a:pt x="1637" y="719"/>
                    <a:pt x="1639" y="722"/>
                  </a:cubicBezTo>
                  <a:cubicBezTo>
                    <a:pt x="1643" y="721"/>
                    <a:pt x="1641" y="716"/>
                    <a:pt x="1645" y="716"/>
                  </a:cubicBezTo>
                  <a:cubicBezTo>
                    <a:pt x="1657" y="715"/>
                    <a:pt x="1666" y="717"/>
                    <a:pt x="1666" y="728"/>
                  </a:cubicBezTo>
                  <a:cubicBezTo>
                    <a:pt x="1662" y="731"/>
                    <a:pt x="1655" y="731"/>
                    <a:pt x="1651" y="728"/>
                  </a:cubicBezTo>
                  <a:cubicBezTo>
                    <a:pt x="1649" y="731"/>
                    <a:pt x="1647" y="735"/>
                    <a:pt x="1648" y="742"/>
                  </a:cubicBezTo>
                  <a:cubicBezTo>
                    <a:pt x="1643" y="741"/>
                    <a:pt x="1642" y="745"/>
                    <a:pt x="1645" y="745"/>
                  </a:cubicBezTo>
                  <a:cubicBezTo>
                    <a:pt x="1644" y="749"/>
                    <a:pt x="1638" y="748"/>
                    <a:pt x="1634" y="748"/>
                  </a:cubicBezTo>
                  <a:cubicBezTo>
                    <a:pt x="1638" y="758"/>
                    <a:pt x="1648" y="763"/>
                    <a:pt x="1648" y="777"/>
                  </a:cubicBezTo>
                  <a:cubicBezTo>
                    <a:pt x="1655" y="768"/>
                    <a:pt x="1651" y="775"/>
                    <a:pt x="1657" y="780"/>
                  </a:cubicBezTo>
                  <a:cubicBezTo>
                    <a:pt x="1656" y="791"/>
                    <a:pt x="1659" y="806"/>
                    <a:pt x="1654" y="812"/>
                  </a:cubicBezTo>
                  <a:cubicBezTo>
                    <a:pt x="1659" y="819"/>
                    <a:pt x="1661" y="829"/>
                    <a:pt x="1660" y="842"/>
                  </a:cubicBezTo>
                  <a:cubicBezTo>
                    <a:pt x="1651" y="835"/>
                    <a:pt x="1656" y="855"/>
                    <a:pt x="1651" y="851"/>
                  </a:cubicBezTo>
                  <a:cubicBezTo>
                    <a:pt x="1647" y="847"/>
                    <a:pt x="1651" y="850"/>
                    <a:pt x="1648" y="853"/>
                  </a:cubicBezTo>
                  <a:cubicBezTo>
                    <a:pt x="1646" y="856"/>
                    <a:pt x="1640" y="856"/>
                    <a:pt x="1642" y="865"/>
                  </a:cubicBezTo>
                  <a:cubicBezTo>
                    <a:pt x="1633" y="862"/>
                    <a:pt x="1640" y="875"/>
                    <a:pt x="1631" y="871"/>
                  </a:cubicBezTo>
                  <a:cubicBezTo>
                    <a:pt x="1639" y="878"/>
                    <a:pt x="1618" y="882"/>
                    <a:pt x="1622" y="886"/>
                  </a:cubicBezTo>
                  <a:cubicBezTo>
                    <a:pt x="1627" y="891"/>
                    <a:pt x="1621" y="886"/>
                    <a:pt x="1616" y="891"/>
                  </a:cubicBezTo>
                  <a:cubicBezTo>
                    <a:pt x="1614" y="894"/>
                    <a:pt x="1615" y="898"/>
                    <a:pt x="1613" y="900"/>
                  </a:cubicBezTo>
                  <a:cubicBezTo>
                    <a:pt x="1612" y="901"/>
                    <a:pt x="1608" y="899"/>
                    <a:pt x="1607" y="900"/>
                  </a:cubicBezTo>
                  <a:cubicBezTo>
                    <a:pt x="1606" y="901"/>
                    <a:pt x="1608" y="905"/>
                    <a:pt x="1607" y="906"/>
                  </a:cubicBezTo>
                  <a:cubicBezTo>
                    <a:pt x="1604" y="909"/>
                    <a:pt x="1596" y="904"/>
                    <a:pt x="1598" y="912"/>
                  </a:cubicBezTo>
                  <a:cubicBezTo>
                    <a:pt x="1580" y="914"/>
                    <a:pt x="1583" y="914"/>
                    <a:pt x="1563" y="912"/>
                  </a:cubicBezTo>
                  <a:cubicBezTo>
                    <a:pt x="1560" y="912"/>
                    <a:pt x="1561" y="917"/>
                    <a:pt x="1560" y="921"/>
                  </a:cubicBezTo>
                  <a:cubicBezTo>
                    <a:pt x="1553" y="915"/>
                    <a:pt x="1544" y="928"/>
                    <a:pt x="1543" y="927"/>
                  </a:cubicBezTo>
                  <a:cubicBezTo>
                    <a:pt x="1538" y="922"/>
                    <a:pt x="1542" y="930"/>
                    <a:pt x="1531" y="930"/>
                  </a:cubicBezTo>
                  <a:cubicBezTo>
                    <a:pt x="1527" y="931"/>
                    <a:pt x="1534" y="935"/>
                    <a:pt x="1528" y="935"/>
                  </a:cubicBezTo>
                  <a:cubicBezTo>
                    <a:pt x="1522" y="942"/>
                    <a:pt x="1518" y="930"/>
                    <a:pt x="1511" y="930"/>
                  </a:cubicBezTo>
                  <a:cubicBezTo>
                    <a:pt x="1502" y="927"/>
                    <a:pt x="1500" y="933"/>
                    <a:pt x="1493" y="932"/>
                  </a:cubicBezTo>
                  <a:cubicBezTo>
                    <a:pt x="1489" y="934"/>
                    <a:pt x="1488" y="939"/>
                    <a:pt x="1487" y="944"/>
                  </a:cubicBezTo>
                  <a:cubicBezTo>
                    <a:pt x="1478" y="942"/>
                    <a:pt x="1478" y="949"/>
                    <a:pt x="1473" y="950"/>
                  </a:cubicBezTo>
                  <a:cubicBezTo>
                    <a:pt x="1470" y="958"/>
                    <a:pt x="1478" y="955"/>
                    <a:pt x="1478" y="962"/>
                  </a:cubicBezTo>
                  <a:cubicBezTo>
                    <a:pt x="1479" y="965"/>
                    <a:pt x="1479" y="967"/>
                    <a:pt x="1481" y="968"/>
                  </a:cubicBezTo>
                  <a:cubicBezTo>
                    <a:pt x="1485" y="968"/>
                    <a:pt x="1482" y="972"/>
                    <a:pt x="1484" y="973"/>
                  </a:cubicBezTo>
                  <a:cubicBezTo>
                    <a:pt x="1487" y="976"/>
                    <a:pt x="1490" y="974"/>
                    <a:pt x="1493" y="976"/>
                  </a:cubicBezTo>
                  <a:cubicBezTo>
                    <a:pt x="1494" y="977"/>
                    <a:pt x="1492" y="981"/>
                    <a:pt x="1493" y="982"/>
                  </a:cubicBezTo>
                  <a:cubicBezTo>
                    <a:pt x="1494" y="983"/>
                    <a:pt x="1498" y="981"/>
                    <a:pt x="1499" y="982"/>
                  </a:cubicBezTo>
                  <a:cubicBezTo>
                    <a:pt x="1501" y="985"/>
                    <a:pt x="1502" y="992"/>
                    <a:pt x="1505" y="997"/>
                  </a:cubicBezTo>
                  <a:cubicBezTo>
                    <a:pt x="1507" y="1000"/>
                    <a:pt x="1514" y="1005"/>
                    <a:pt x="1514" y="1006"/>
                  </a:cubicBezTo>
                  <a:cubicBezTo>
                    <a:pt x="1515" y="1009"/>
                    <a:pt x="1513" y="1014"/>
                    <a:pt x="1514" y="1017"/>
                  </a:cubicBezTo>
                  <a:cubicBezTo>
                    <a:pt x="1514" y="1022"/>
                    <a:pt x="1517" y="1024"/>
                    <a:pt x="1517" y="1029"/>
                  </a:cubicBezTo>
                  <a:cubicBezTo>
                    <a:pt x="1516" y="1034"/>
                    <a:pt x="1514" y="1034"/>
                    <a:pt x="1514" y="1038"/>
                  </a:cubicBezTo>
                  <a:cubicBezTo>
                    <a:pt x="1512" y="1044"/>
                    <a:pt x="1515" y="1049"/>
                    <a:pt x="1508" y="1044"/>
                  </a:cubicBezTo>
                  <a:cubicBezTo>
                    <a:pt x="1512" y="1055"/>
                    <a:pt x="1500" y="1049"/>
                    <a:pt x="1502" y="1058"/>
                  </a:cubicBezTo>
                  <a:cubicBezTo>
                    <a:pt x="1490" y="1054"/>
                    <a:pt x="1493" y="1065"/>
                    <a:pt x="1484" y="1064"/>
                  </a:cubicBezTo>
                  <a:cubicBezTo>
                    <a:pt x="1481" y="1063"/>
                    <a:pt x="1483" y="1069"/>
                    <a:pt x="1481" y="1070"/>
                  </a:cubicBezTo>
                  <a:cubicBezTo>
                    <a:pt x="1481" y="1070"/>
                    <a:pt x="1473" y="1071"/>
                    <a:pt x="1476" y="1073"/>
                  </a:cubicBezTo>
                  <a:cubicBezTo>
                    <a:pt x="1478" y="1076"/>
                    <a:pt x="1477" y="1074"/>
                    <a:pt x="1476" y="1076"/>
                  </a:cubicBezTo>
                  <a:cubicBezTo>
                    <a:pt x="1473" y="1078"/>
                    <a:pt x="1472" y="1082"/>
                    <a:pt x="1467" y="1082"/>
                  </a:cubicBezTo>
                  <a:cubicBezTo>
                    <a:pt x="1470" y="1067"/>
                    <a:pt x="1461" y="1080"/>
                    <a:pt x="1461" y="1073"/>
                  </a:cubicBezTo>
                  <a:cubicBezTo>
                    <a:pt x="1461" y="1070"/>
                    <a:pt x="1459" y="1065"/>
                    <a:pt x="1455" y="1061"/>
                  </a:cubicBezTo>
                  <a:cubicBezTo>
                    <a:pt x="1454" y="1060"/>
                    <a:pt x="1450" y="1062"/>
                    <a:pt x="1449" y="1061"/>
                  </a:cubicBezTo>
                  <a:cubicBezTo>
                    <a:pt x="1448" y="1060"/>
                    <a:pt x="1450" y="1056"/>
                    <a:pt x="1449" y="1055"/>
                  </a:cubicBezTo>
                  <a:cubicBezTo>
                    <a:pt x="1447" y="1054"/>
                    <a:pt x="1439" y="1055"/>
                    <a:pt x="1437" y="1052"/>
                  </a:cubicBezTo>
                  <a:cubicBezTo>
                    <a:pt x="1437" y="1052"/>
                    <a:pt x="1438" y="1047"/>
                    <a:pt x="1437" y="1047"/>
                  </a:cubicBezTo>
                  <a:cubicBezTo>
                    <a:pt x="1435" y="1045"/>
                    <a:pt x="1431" y="1048"/>
                    <a:pt x="1429" y="1047"/>
                  </a:cubicBezTo>
                  <a:cubicBezTo>
                    <a:pt x="1426" y="1047"/>
                    <a:pt x="1427" y="1039"/>
                    <a:pt x="1426" y="1038"/>
                  </a:cubicBezTo>
                  <a:cubicBezTo>
                    <a:pt x="1424" y="1037"/>
                    <a:pt x="1422" y="1040"/>
                    <a:pt x="1423" y="1041"/>
                  </a:cubicBezTo>
                  <a:cubicBezTo>
                    <a:pt x="1417" y="1035"/>
                    <a:pt x="1420" y="1035"/>
                    <a:pt x="1414" y="1029"/>
                  </a:cubicBezTo>
                  <a:cubicBezTo>
                    <a:pt x="1405" y="1026"/>
                    <a:pt x="1408" y="1039"/>
                    <a:pt x="1405" y="1044"/>
                  </a:cubicBezTo>
                  <a:cubicBezTo>
                    <a:pt x="1405" y="1045"/>
                    <a:pt x="1400" y="1046"/>
                    <a:pt x="1399" y="1047"/>
                  </a:cubicBezTo>
                  <a:cubicBezTo>
                    <a:pt x="1398" y="1052"/>
                    <a:pt x="1402" y="1060"/>
                    <a:pt x="1396" y="1064"/>
                  </a:cubicBezTo>
                  <a:cubicBezTo>
                    <a:pt x="1398" y="1067"/>
                    <a:pt x="1400" y="1069"/>
                    <a:pt x="1399" y="1073"/>
                  </a:cubicBezTo>
                  <a:cubicBezTo>
                    <a:pt x="1400" y="1076"/>
                    <a:pt x="1405" y="1080"/>
                    <a:pt x="1405" y="1076"/>
                  </a:cubicBezTo>
                  <a:cubicBezTo>
                    <a:pt x="1412" y="1083"/>
                    <a:pt x="1409" y="1086"/>
                    <a:pt x="1408" y="1096"/>
                  </a:cubicBezTo>
                  <a:cubicBezTo>
                    <a:pt x="1409" y="1099"/>
                    <a:pt x="1411" y="1099"/>
                    <a:pt x="1411" y="1102"/>
                  </a:cubicBezTo>
                  <a:cubicBezTo>
                    <a:pt x="1413" y="1103"/>
                    <a:pt x="1415" y="1107"/>
                    <a:pt x="1417" y="1108"/>
                  </a:cubicBezTo>
                  <a:cubicBezTo>
                    <a:pt x="1421" y="1111"/>
                    <a:pt x="1426" y="1113"/>
                    <a:pt x="1432" y="1117"/>
                  </a:cubicBezTo>
                  <a:cubicBezTo>
                    <a:pt x="1433" y="1118"/>
                    <a:pt x="1431" y="1120"/>
                    <a:pt x="1435" y="1120"/>
                  </a:cubicBezTo>
                  <a:cubicBezTo>
                    <a:pt x="1437" y="1120"/>
                    <a:pt x="1437" y="1123"/>
                    <a:pt x="1437" y="1126"/>
                  </a:cubicBezTo>
                  <a:cubicBezTo>
                    <a:pt x="1438" y="1129"/>
                    <a:pt x="1442" y="1126"/>
                    <a:pt x="1443" y="1129"/>
                  </a:cubicBezTo>
                  <a:cubicBezTo>
                    <a:pt x="1445" y="1131"/>
                    <a:pt x="1442" y="1137"/>
                    <a:pt x="1443" y="1140"/>
                  </a:cubicBezTo>
                  <a:cubicBezTo>
                    <a:pt x="1444" y="1141"/>
                    <a:pt x="1449" y="1145"/>
                    <a:pt x="1449" y="1146"/>
                  </a:cubicBezTo>
                  <a:cubicBezTo>
                    <a:pt x="1450" y="1148"/>
                    <a:pt x="1442" y="1157"/>
                    <a:pt x="1452" y="1158"/>
                  </a:cubicBezTo>
                  <a:cubicBezTo>
                    <a:pt x="1451" y="1164"/>
                    <a:pt x="1445" y="1161"/>
                    <a:pt x="1440" y="1161"/>
                  </a:cubicBezTo>
                  <a:cubicBezTo>
                    <a:pt x="1436" y="1160"/>
                    <a:pt x="1428" y="1160"/>
                    <a:pt x="1426" y="1158"/>
                  </a:cubicBezTo>
                  <a:cubicBezTo>
                    <a:pt x="1427" y="1159"/>
                    <a:pt x="1429" y="1145"/>
                    <a:pt x="1423" y="1155"/>
                  </a:cubicBezTo>
                  <a:cubicBezTo>
                    <a:pt x="1417" y="1152"/>
                    <a:pt x="1419" y="1145"/>
                    <a:pt x="1417" y="1140"/>
                  </a:cubicBezTo>
                  <a:cubicBezTo>
                    <a:pt x="1415" y="1137"/>
                    <a:pt x="1411" y="1136"/>
                    <a:pt x="1408" y="1131"/>
                  </a:cubicBezTo>
                  <a:cubicBezTo>
                    <a:pt x="1408" y="1127"/>
                    <a:pt x="1408" y="1123"/>
                    <a:pt x="1411" y="1123"/>
                  </a:cubicBezTo>
                  <a:cubicBezTo>
                    <a:pt x="1406" y="1117"/>
                    <a:pt x="1404" y="1108"/>
                    <a:pt x="1396" y="1105"/>
                  </a:cubicBezTo>
                  <a:cubicBezTo>
                    <a:pt x="1397" y="1100"/>
                    <a:pt x="1391" y="1098"/>
                    <a:pt x="1396" y="1096"/>
                  </a:cubicBezTo>
                  <a:cubicBezTo>
                    <a:pt x="1394" y="1094"/>
                    <a:pt x="1391" y="1092"/>
                    <a:pt x="1388" y="1091"/>
                  </a:cubicBezTo>
                  <a:cubicBezTo>
                    <a:pt x="1388" y="1086"/>
                    <a:pt x="1388" y="1082"/>
                    <a:pt x="1385" y="1082"/>
                  </a:cubicBezTo>
                  <a:cubicBezTo>
                    <a:pt x="1384" y="1076"/>
                    <a:pt x="1387" y="1074"/>
                    <a:pt x="1388" y="1070"/>
                  </a:cubicBezTo>
                  <a:cubicBezTo>
                    <a:pt x="1388" y="1065"/>
                    <a:pt x="1386" y="1062"/>
                    <a:pt x="1382" y="1061"/>
                  </a:cubicBezTo>
                  <a:cubicBezTo>
                    <a:pt x="1384" y="1059"/>
                    <a:pt x="1385" y="1056"/>
                    <a:pt x="1382" y="1055"/>
                  </a:cubicBezTo>
                  <a:cubicBezTo>
                    <a:pt x="1383" y="1051"/>
                    <a:pt x="1389" y="1053"/>
                    <a:pt x="1394" y="1052"/>
                  </a:cubicBezTo>
                  <a:cubicBezTo>
                    <a:pt x="1393" y="1050"/>
                    <a:pt x="1391" y="1050"/>
                    <a:pt x="1391" y="1047"/>
                  </a:cubicBezTo>
                  <a:cubicBezTo>
                    <a:pt x="1391" y="1044"/>
                    <a:pt x="1394" y="1044"/>
                    <a:pt x="1394" y="1041"/>
                  </a:cubicBezTo>
                  <a:cubicBezTo>
                    <a:pt x="1393" y="1037"/>
                    <a:pt x="1389" y="1032"/>
                    <a:pt x="1388" y="1026"/>
                  </a:cubicBezTo>
                  <a:cubicBezTo>
                    <a:pt x="1387" y="1020"/>
                    <a:pt x="1389" y="1012"/>
                    <a:pt x="1388" y="1009"/>
                  </a:cubicBezTo>
                  <a:cubicBezTo>
                    <a:pt x="1387" y="1005"/>
                    <a:pt x="1384" y="1005"/>
                    <a:pt x="1382" y="1003"/>
                  </a:cubicBezTo>
                  <a:cubicBezTo>
                    <a:pt x="1380" y="1000"/>
                    <a:pt x="1381" y="997"/>
                    <a:pt x="1379" y="994"/>
                  </a:cubicBezTo>
                  <a:cubicBezTo>
                    <a:pt x="1376" y="989"/>
                    <a:pt x="1374" y="985"/>
                    <a:pt x="1370" y="982"/>
                  </a:cubicBezTo>
                  <a:cubicBezTo>
                    <a:pt x="1361" y="980"/>
                    <a:pt x="1366" y="993"/>
                    <a:pt x="1358" y="985"/>
                  </a:cubicBezTo>
                  <a:cubicBezTo>
                    <a:pt x="1354" y="985"/>
                    <a:pt x="1357" y="991"/>
                    <a:pt x="1356" y="994"/>
                  </a:cubicBezTo>
                  <a:cubicBezTo>
                    <a:pt x="1355" y="995"/>
                    <a:pt x="1350" y="993"/>
                    <a:pt x="1350" y="994"/>
                  </a:cubicBezTo>
                  <a:cubicBezTo>
                    <a:pt x="1348" y="996"/>
                    <a:pt x="1351" y="1000"/>
                    <a:pt x="1347" y="1000"/>
                  </a:cubicBezTo>
                  <a:cubicBezTo>
                    <a:pt x="1339" y="1000"/>
                    <a:pt x="1340" y="998"/>
                    <a:pt x="1338" y="991"/>
                  </a:cubicBezTo>
                  <a:cubicBezTo>
                    <a:pt x="1337" y="989"/>
                    <a:pt x="1335" y="989"/>
                    <a:pt x="1335" y="988"/>
                  </a:cubicBezTo>
                  <a:cubicBezTo>
                    <a:pt x="1334" y="984"/>
                    <a:pt x="1338" y="984"/>
                    <a:pt x="1338" y="982"/>
                  </a:cubicBezTo>
                  <a:cubicBezTo>
                    <a:pt x="1338" y="980"/>
                    <a:pt x="1331" y="967"/>
                    <a:pt x="1338" y="962"/>
                  </a:cubicBezTo>
                  <a:cubicBezTo>
                    <a:pt x="1335" y="959"/>
                    <a:pt x="1330" y="956"/>
                    <a:pt x="1332" y="944"/>
                  </a:cubicBezTo>
                  <a:cubicBezTo>
                    <a:pt x="1329" y="944"/>
                    <a:pt x="1330" y="948"/>
                    <a:pt x="1329" y="950"/>
                  </a:cubicBezTo>
                  <a:cubicBezTo>
                    <a:pt x="1324" y="948"/>
                    <a:pt x="1327" y="938"/>
                    <a:pt x="1323" y="932"/>
                  </a:cubicBezTo>
                  <a:cubicBezTo>
                    <a:pt x="1322" y="930"/>
                    <a:pt x="1319" y="929"/>
                    <a:pt x="1317" y="927"/>
                  </a:cubicBezTo>
                  <a:cubicBezTo>
                    <a:pt x="1316" y="925"/>
                    <a:pt x="1316" y="922"/>
                    <a:pt x="1315" y="921"/>
                  </a:cubicBezTo>
                  <a:cubicBezTo>
                    <a:pt x="1312" y="918"/>
                    <a:pt x="1303" y="919"/>
                    <a:pt x="1306" y="912"/>
                  </a:cubicBezTo>
                  <a:cubicBezTo>
                    <a:pt x="1296" y="911"/>
                    <a:pt x="1293" y="917"/>
                    <a:pt x="1288" y="921"/>
                  </a:cubicBezTo>
                  <a:cubicBezTo>
                    <a:pt x="1284" y="921"/>
                    <a:pt x="1280" y="920"/>
                    <a:pt x="1279" y="924"/>
                  </a:cubicBezTo>
                  <a:cubicBezTo>
                    <a:pt x="1273" y="924"/>
                    <a:pt x="1266" y="924"/>
                    <a:pt x="1259" y="924"/>
                  </a:cubicBezTo>
                  <a:cubicBezTo>
                    <a:pt x="1258" y="926"/>
                    <a:pt x="1255" y="928"/>
                    <a:pt x="1253" y="930"/>
                  </a:cubicBezTo>
                  <a:cubicBezTo>
                    <a:pt x="1252" y="931"/>
                    <a:pt x="1250" y="929"/>
                    <a:pt x="1250" y="932"/>
                  </a:cubicBezTo>
                  <a:cubicBezTo>
                    <a:pt x="1250" y="935"/>
                    <a:pt x="1243" y="937"/>
                    <a:pt x="1241" y="938"/>
                  </a:cubicBezTo>
                  <a:cubicBezTo>
                    <a:pt x="1235" y="944"/>
                    <a:pt x="1229" y="955"/>
                    <a:pt x="1218" y="959"/>
                  </a:cubicBezTo>
                  <a:cubicBezTo>
                    <a:pt x="1211" y="964"/>
                    <a:pt x="1209" y="975"/>
                    <a:pt x="1197" y="976"/>
                  </a:cubicBezTo>
                  <a:cubicBezTo>
                    <a:pt x="1202" y="982"/>
                    <a:pt x="1200" y="983"/>
                    <a:pt x="1192" y="982"/>
                  </a:cubicBezTo>
                  <a:cubicBezTo>
                    <a:pt x="1191" y="986"/>
                    <a:pt x="1192" y="987"/>
                    <a:pt x="1195" y="988"/>
                  </a:cubicBezTo>
                  <a:cubicBezTo>
                    <a:pt x="1194" y="992"/>
                    <a:pt x="1189" y="991"/>
                    <a:pt x="1189" y="988"/>
                  </a:cubicBezTo>
                  <a:cubicBezTo>
                    <a:pt x="1184" y="989"/>
                    <a:pt x="1186" y="997"/>
                    <a:pt x="1177" y="994"/>
                  </a:cubicBezTo>
                  <a:cubicBezTo>
                    <a:pt x="1174" y="996"/>
                    <a:pt x="1174" y="1001"/>
                    <a:pt x="1168" y="1000"/>
                  </a:cubicBezTo>
                  <a:cubicBezTo>
                    <a:pt x="1167" y="1004"/>
                    <a:pt x="1171" y="1005"/>
                    <a:pt x="1171" y="1009"/>
                  </a:cubicBezTo>
                  <a:cubicBezTo>
                    <a:pt x="1171" y="1015"/>
                    <a:pt x="1167" y="1022"/>
                    <a:pt x="1165" y="1032"/>
                  </a:cubicBezTo>
                  <a:cubicBezTo>
                    <a:pt x="1163" y="1045"/>
                    <a:pt x="1165" y="1059"/>
                    <a:pt x="1162" y="1064"/>
                  </a:cubicBezTo>
                  <a:cubicBezTo>
                    <a:pt x="1162" y="1065"/>
                    <a:pt x="1157" y="1063"/>
                    <a:pt x="1156" y="1064"/>
                  </a:cubicBezTo>
                  <a:cubicBezTo>
                    <a:pt x="1154" y="1067"/>
                    <a:pt x="1156" y="1074"/>
                    <a:pt x="1154" y="1076"/>
                  </a:cubicBezTo>
                  <a:cubicBezTo>
                    <a:pt x="1151" y="1078"/>
                    <a:pt x="1145" y="1077"/>
                    <a:pt x="1142" y="1079"/>
                  </a:cubicBezTo>
                  <a:cubicBezTo>
                    <a:pt x="1139" y="1080"/>
                    <a:pt x="1139" y="1087"/>
                    <a:pt x="1133" y="1085"/>
                  </a:cubicBezTo>
                  <a:cubicBezTo>
                    <a:pt x="1126" y="1077"/>
                    <a:pt x="1121" y="1067"/>
                    <a:pt x="1118" y="1055"/>
                  </a:cubicBezTo>
                  <a:cubicBezTo>
                    <a:pt x="1116" y="1054"/>
                    <a:pt x="1114" y="1051"/>
                    <a:pt x="1113" y="1050"/>
                  </a:cubicBezTo>
                  <a:cubicBezTo>
                    <a:pt x="1111" y="1048"/>
                    <a:pt x="1110" y="1046"/>
                    <a:pt x="1107" y="1047"/>
                  </a:cubicBezTo>
                  <a:cubicBezTo>
                    <a:pt x="1104" y="1037"/>
                    <a:pt x="1111" y="1038"/>
                    <a:pt x="1113" y="1032"/>
                  </a:cubicBezTo>
                  <a:cubicBezTo>
                    <a:pt x="1112" y="1027"/>
                    <a:pt x="1107" y="1024"/>
                    <a:pt x="1104" y="1020"/>
                  </a:cubicBezTo>
                  <a:cubicBezTo>
                    <a:pt x="1101" y="1017"/>
                    <a:pt x="1100" y="1012"/>
                    <a:pt x="1095" y="1012"/>
                  </a:cubicBezTo>
                  <a:cubicBezTo>
                    <a:pt x="1094" y="1006"/>
                    <a:pt x="1093" y="1000"/>
                    <a:pt x="1089" y="994"/>
                  </a:cubicBezTo>
                  <a:cubicBezTo>
                    <a:pt x="1086" y="988"/>
                    <a:pt x="1085" y="968"/>
                    <a:pt x="1083" y="953"/>
                  </a:cubicBezTo>
                  <a:cubicBezTo>
                    <a:pt x="1082" y="946"/>
                    <a:pt x="1080" y="929"/>
                    <a:pt x="1077" y="918"/>
                  </a:cubicBezTo>
                  <a:cubicBezTo>
                    <a:pt x="1073" y="919"/>
                    <a:pt x="1065" y="930"/>
                    <a:pt x="1072" y="932"/>
                  </a:cubicBezTo>
                  <a:cubicBezTo>
                    <a:pt x="1071" y="940"/>
                    <a:pt x="1060" y="933"/>
                    <a:pt x="1057" y="932"/>
                  </a:cubicBezTo>
                  <a:cubicBezTo>
                    <a:pt x="1055" y="932"/>
                    <a:pt x="1053" y="933"/>
                    <a:pt x="1051" y="932"/>
                  </a:cubicBezTo>
                  <a:cubicBezTo>
                    <a:pt x="1047" y="931"/>
                    <a:pt x="1045" y="920"/>
                    <a:pt x="1039" y="924"/>
                  </a:cubicBezTo>
                  <a:cubicBezTo>
                    <a:pt x="1038" y="919"/>
                    <a:pt x="1042" y="918"/>
                    <a:pt x="1045" y="918"/>
                  </a:cubicBezTo>
                  <a:cubicBezTo>
                    <a:pt x="1042" y="914"/>
                    <a:pt x="1044" y="913"/>
                    <a:pt x="1045" y="909"/>
                  </a:cubicBezTo>
                  <a:cubicBezTo>
                    <a:pt x="1045" y="904"/>
                    <a:pt x="1037" y="908"/>
                    <a:pt x="1034" y="906"/>
                  </a:cubicBezTo>
                  <a:cubicBezTo>
                    <a:pt x="1030" y="905"/>
                    <a:pt x="1026" y="892"/>
                    <a:pt x="1025" y="900"/>
                  </a:cubicBezTo>
                  <a:cubicBezTo>
                    <a:pt x="1018" y="900"/>
                    <a:pt x="1021" y="890"/>
                    <a:pt x="1022" y="891"/>
                  </a:cubicBezTo>
                  <a:cubicBezTo>
                    <a:pt x="1020" y="888"/>
                    <a:pt x="1015" y="889"/>
                    <a:pt x="1016" y="883"/>
                  </a:cubicBezTo>
                  <a:cubicBezTo>
                    <a:pt x="1014" y="881"/>
                    <a:pt x="1006" y="885"/>
                    <a:pt x="1004" y="883"/>
                  </a:cubicBezTo>
                  <a:cubicBezTo>
                    <a:pt x="1004" y="882"/>
                    <a:pt x="1005" y="877"/>
                    <a:pt x="1004" y="877"/>
                  </a:cubicBezTo>
                  <a:cubicBezTo>
                    <a:pt x="997" y="875"/>
                    <a:pt x="992" y="879"/>
                    <a:pt x="987" y="880"/>
                  </a:cubicBezTo>
                  <a:cubicBezTo>
                    <a:pt x="985" y="880"/>
                    <a:pt x="982" y="880"/>
                    <a:pt x="981" y="880"/>
                  </a:cubicBezTo>
                  <a:cubicBezTo>
                    <a:pt x="977" y="879"/>
                    <a:pt x="975" y="876"/>
                    <a:pt x="975" y="883"/>
                  </a:cubicBezTo>
                  <a:cubicBezTo>
                    <a:pt x="948" y="885"/>
                    <a:pt x="926" y="881"/>
                    <a:pt x="905" y="877"/>
                  </a:cubicBezTo>
                  <a:cubicBezTo>
                    <a:pt x="906" y="870"/>
                    <a:pt x="899" y="873"/>
                    <a:pt x="899" y="868"/>
                  </a:cubicBezTo>
                  <a:cubicBezTo>
                    <a:pt x="899" y="862"/>
                    <a:pt x="885" y="874"/>
                    <a:pt x="893" y="862"/>
                  </a:cubicBezTo>
                  <a:cubicBezTo>
                    <a:pt x="890" y="863"/>
                    <a:pt x="888" y="862"/>
                    <a:pt x="887" y="859"/>
                  </a:cubicBezTo>
                  <a:cubicBezTo>
                    <a:pt x="880" y="863"/>
                    <a:pt x="857" y="858"/>
                    <a:pt x="849" y="856"/>
                  </a:cubicBezTo>
                  <a:cubicBezTo>
                    <a:pt x="845" y="855"/>
                    <a:pt x="843" y="856"/>
                    <a:pt x="843" y="851"/>
                  </a:cubicBezTo>
                  <a:cubicBezTo>
                    <a:pt x="830" y="854"/>
                    <a:pt x="834" y="841"/>
                    <a:pt x="823" y="842"/>
                  </a:cubicBezTo>
                  <a:cubicBezTo>
                    <a:pt x="821" y="831"/>
                    <a:pt x="815" y="825"/>
                    <a:pt x="811" y="815"/>
                  </a:cubicBezTo>
                  <a:cubicBezTo>
                    <a:pt x="785" y="811"/>
                    <a:pt x="786" y="824"/>
                    <a:pt x="788" y="839"/>
                  </a:cubicBezTo>
                  <a:cubicBezTo>
                    <a:pt x="788" y="843"/>
                    <a:pt x="799" y="849"/>
                    <a:pt x="808" y="859"/>
                  </a:cubicBezTo>
                  <a:cubicBezTo>
                    <a:pt x="810" y="861"/>
                    <a:pt x="816" y="877"/>
                    <a:pt x="823" y="874"/>
                  </a:cubicBezTo>
                  <a:cubicBezTo>
                    <a:pt x="822" y="881"/>
                    <a:pt x="828" y="880"/>
                    <a:pt x="826" y="889"/>
                  </a:cubicBezTo>
                  <a:cubicBezTo>
                    <a:pt x="833" y="889"/>
                    <a:pt x="849" y="886"/>
                    <a:pt x="840" y="894"/>
                  </a:cubicBezTo>
                  <a:cubicBezTo>
                    <a:pt x="847" y="897"/>
                    <a:pt x="844" y="890"/>
                    <a:pt x="846" y="889"/>
                  </a:cubicBezTo>
                  <a:cubicBezTo>
                    <a:pt x="849" y="886"/>
                    <a:pt x="858" y="888"/>
                    <a:pt x="858" y="883"/>
                  </a:cubicBezTo>
                  <a:cubicBezTo>
                    <a:pt x="858" y="880"/>
                    <a:pt x="861" y="880"/>
                    <a:pt x="864" y="880"/>
                  </a:cubicBezTo>
                  <a:cubicBezTo>
                    <a:pt x="867" y="879"/>
                    <a:pt x="864" y="875"/>
                    <a:pt x="867" y="874"/>
                  </a:cubicBezTo>
                  <a:cubicBezTo>
                    <a:pt x="871" y="872"/>
                    <a:pt x="879" y="873"/>
                    <a:pt x="884" y="871"/>
                  </a:cubicBezTo>
                  <a:cubicBezTo>
                    <a:pt x="885" y="872"/>
                    <a:pt x="880" y="876"/>
                    <a:pt x="881" y="877"/>
                  </a:cubicBezTo>
                  <a:cubicBezTo>
                    <a:pt x="882" y="877"/>
                    <a:pt x="887" y="876"/>
                    <a:pt x="887" y="877"/>
                  </a:cubicBezTo>
                  <a:cubicBezTo>
                    <a:pt x="889" y="881"/>
                    <a:pt x="887" y="886"/>
                    <a:pt x="890" y="889"/>
                  </a:cubicBezTo>
                  <a:cubicBezTo>
                    <a:pt x="888" y="895"/>
                    <a:pt x="899" y="891"/>
                    <a:pt x="899" y="897"/>
                  </a:cubicBezTo>
                  <a:cubicBezTo>
                    <a:pt x="899" y="905"/>
                    <a:pt x="905" y="899"/>
                    <a:pt x="911" y="903"/>
                  </a:cubicBezTo>
                  <a:cubicBezTo>
                    <a:pt x="915" y="906"/>
                    <a:pt x="913" y="911"/>
                    <a:pt x="919" y="912"/>
                  </a:cubicBezTo>
                  <a:cubicBezTo>
                    <a:pt x="912" y="919"/>
                    <a:pt x="920" y="926"/>
                    <a:pt x="919" y="935"/>
                  </a:cubicBezTo>
                  <a:cubicBezTo>
                    <a:pt x="916" y="935"/>
                    <a:pt x="914" y="935"/>
                    <a:pt x="911" y="935"/>
                  </a:cubicBezTo>
                  <a:cubicBezTo>
                    <a:pt x="914" y="946"/>
                    <a:pt x="903" y="944"/>
                    <a:pt x="905" y="953"/>
                  </a:cubicBezTo>
                  <a:cubicBezTo>
                    <a:pt x="899" y="952"/>
                    <a:pt x="896" y="954"/>
                    <a:pt x="896" y="959"/>
                  </a:cubicBezTo>
                  <a:cubicBezTo>
                    <a:pt x="892" y="959"/>
                    <a:pt x="888" y="959"/>
                    <a:pt x="884" y="959"/>
                  </a:cubicBezTo>
                  <a:cubicBezTo>
                    <a:pt x="880" y="959"/>
                    <a:pt x="883" y="965"/>
                    <a:pt x="881" y="968"/>
                  </a:cubicBezTo>
                  <a:cubicBezTo>
                    <a:pt x="881" y="968"/>
                    <a:pt x="876" y="967"/>
                    <a:pt x="875" y="968"/>
                  </a:cubicBezTo>
                  <a:cubicBezTo>
                    <a:pt x="874" y="969"/>
                    <a:pt x="877" y="975"/>
                    <a:pt x="875" y="976"/>
                  </a:cubicBezTo>
                  <a:cubicBezTo>
                    <a:pt x="870" y="975"/>
                    <a:pt x="866" y="977"/>
                    <a:pt x="867" y="982"/>
                  </a:cubicBezTo>
                  <a:cubicBezTo>
                    <a:pt x="861" y="982"/>
                    <a:pt x="858" y="983"/>
                    <a:pt x="855" y="985"/>
                  </a:cubicBezTo>
                  <a:cubicBezTo>
                    <a:pt x="850" y="988"/>
                    <a:pt x="851" y="989"/>
                    <a:pt x="843" y="991"/>
                  </a:cubicBezTo>
                  <a:cubicBezTo>
                    <a:pt x="840" y="992"/>
                    <a:pt x="826" y="996"/>
                    <a:pt x="826" y="1006"/>
                  </a:cubicBezTo>
                  <a:cubicBezTo>
                    <a:pt x="822" y="1007"/>
                    <a:pt x="817" y="1004"/>
                    <a:pt x="814" y="1006"/>
                  </a:cubicBezTo>
                  <a:cubicBezTo>
                    <a:pt x="811" y="1007"/>
                    <a:pt x="813" y="1010"/>
                    <a:pt x="811" y="1012"/>
                  </a:cubicBezTo>
                  <a:cubicBezTo>
                    <a:pt x="810" y="1012"/>
                    <a:pt x="807" y="1011"/>
                    <a:pt x="805" y="1012"/>
                  </a:cubicBezTo>
                  <a:cubicBezTo>
                    <a:pt x="805" y="1011"/>
                    <a:pt x="797" y="1014"/>
                    <a:pt x="796" y="1014"/>
                  </a:cubicBezTo>
                  <a:cubicBezTo>
                    <a:pt x="792" y="1020"/>
                    <a:pt x="768" y="1017"/>
                    <a:pt x="758" y="1023"/>
                  </a:cubicBezTo>
                  <a:cubicBezTo>
                    <a:pt x="749" y="1024"/>
                    <a:pt x="766" y="1028"/>
                    <a:pt x="753" y="1029"/>
                  </a:cubicBezTo>
                  <a:cubicBezTo>
                    <a:pt x="751" y="1029"/>
                    <a:pt x="748" y="1028"/>
                    <a:pt x="747" y="1029"/>
                  </a:cubicBezTo>
                  <a:cubicBezTo>
                    <a:pt x="743" y="1030"/>
                    <a:pt x="744" y="1036"/>
                    <a:pt x="738" y="1035"/>
                  </a:cubicBezTo>
                  <a:cubicBezTo>
                    <a:pt x="741" y="1029"/>
                    <a:pt x="733" y="1031"/>
                    <a:pt x="732" y="1029"/>
                  </a:cubicBezTo>
                  <a:cubicBezTo>
                    <a:pt x="730" y="1026"/>
                    <a:pt x="734" y="1017"/>
                    <a:pt x="726" y="1017"/>
                  </a:cubicBezTo>
                  <a:cubicBezTo>
                    <a:pt x="725" y="1013"/>
                    <a:pt x="729" y="1012"/>
                    <a:pt x="729" y="1009"/>
                  </a:cubicBezTo>
                  <a:cubicBezTo>
                    <a:pt x="727" y="1006"/>
                    <a:pt x="721" y="1004"/>
                    <a:pt x="726" y="1003"/>
                  </a:cubicBezTo>
                  <a:cubicBezTo>
                    <a:pt x="725" y="999"/>
                    <a:pt x="722" y="997"/>
                    <a:pt x="717" y="997"/>
                  </a:cubicBezTo>
                  <a:cubicBezTo>
                    <a:pt x="721" y="989"/>
                    <a:pt x="712" y="980"/>
                    <a:pt x="717" y="979"/>
                  </a:cubicBezTo>
                  <a:cubicBezTo>
                    <a:pt x="718" y="976"/>
                    <a:pt x="713" y="978"/>
                    <a:pt x="712" y="976"/>
                  </a:cubicBezTo>
                  <a:cubicBezTo>
                    <a:pt x="709" y="974"/>
                    <a:pt x="711" y="966"/>
                    <a:pt x="712" y="968"/>
                  </a:cubicBezTo>
                  <a:cubicBezTo>
                    <a:pt x="711" y="966"/>
                    <a:pt x="707" y="963"/>
                    <a:pt x="706" y="962"/>
                  </a:cubicBezTo>
                  <a:cubicBezTo>
                    <a:pt x="704" y="960"/>
                    <a:pt x="706" y="959"/>
                    <a:pt x="703" y="959"/>
                  </a:cubicBezTo>
                  <a:cubicBezTo>
                    <a:pt x="701" y="959"/>
                    <a:pt x="698" y="948"/>
                    <a:pt x="697" y="950"/>
                  </a:cubicBezTo>
                  <a:cubicBezTo>
                    <a:pt x="697" y="950"/>
                    <a:pt x="697" y="953"/>
                    <a:pt x="697" y="953"/>
                  </a:cubicBezTo>
                  <a:cubicBezTo>
                    <a:pt x="691" y="948"/>
                    <a:pt x="691" y="939"/>
                    <a:pt x="682" y="938"/>
                  </a:cubicBezTo>
                  <a:cubicBezTo>
                    <a:pt x="689" y="927"/>
                    <a:pt x="675" y="924"/>
                    <a:pt x="676" y="909"/>
                  </a:cubicBezTo>
                  <a:cubicBezTo>
                    <a:pt x="676" y="906"/>
                    <a:pt x="671" y="907"/>
                    <a:pt x="671" y="903"/>
                  </a:cubicBezTo>
                  <a:cubicBezTo>
                    <a:pt x="670" y="898"/>
                    <a:pt x="661" y="901"/>
                    <a:pt x="659" y="897"/>
                  </a:cubicBezTo>
                  <a:cubicBezTo>
                    <a:pt x="662" y="894"/>
                    <a:pt x="661" y="891"/>
                    <a:pt x="656" y="891"/>
                  </a:cubicBezTo>
                  <a:cubicBezTo>
                    <a:pt x="660" y="887"/>
                    <a:pt x="658" y="885"/>
                    <a:pt x="656" y="877"/>
                  </a:cubicBezTo>
                  <a:cubicBezTo>
                    <a:pt x="656" y="876"/>
                    <a:pt x="657" y="872"/>
                    <a:pt x="656" y="871"/>
                  </a:cubicBezTo>
                  <a:cubicBezTo>
                    <a:pt x="656" y="871"/>
                    <a:pt x="653" y="871"/>
                    <a:pt x="653" y="871"/>
                  </a:cubicBezTo>
                  <a:cubicBezTo>
                    <a:pt x="652" y="863"/>
                    <a:pt x="658" y="866"/>
                    <a:pt x="653" y="859"/>
                  </a:cubicBezTo>
                  <a:cubicBezTo>
                    <a:pt x="650" y="856"/>
                    <a:pt x="648" y="874"/>
                    <a:pt x="647" y="859"/>
                  </a:cubicBezTo>
                  <a:cubicBezTo>
                    <a:pt x="647" y="848"/>
                    <a:pt x="638" y="841"/>
                    <a:pt x="627" y="830"/>
                  </a:cubicBezTo>
                  <a:cubicBezTo>
                    <a:pt x="619" y="836"/>
                    <a:pt x="625" y="839"/>
                    <a:pt x="621" y="848"/>
                  </a:cubicBezTo>
                  <a:cubicBezTo>
                    <a:pt x="614" y="849"/>
                    <a:pt x="617" y="842"/>
                    <a:pt x="612" y="842"/>
                  </a:cubicBezTo>
                  <a:cubicBezTo>
                    <a:pt x="607" y="843"/>
                    <a:pt x="607" y="839"/>
                    <a:pt x="603" y="839"/>
                  </a:cubicBezTo>
                  <a:cubicBezTo>
                    <a:pt x="609" y="843"/>
                    <a:pt x="605" y="856"/>
                    <a:pt x="615" y="856"/>
                  </a:cubicBezTo>
                  <a:cubicBezTo>
                    <a:pt x="611" y="864"/>
                    <a:pt x="616" y="872"/>
                    <a:pt x="621" y="883"/>
                  </a:cubicBezTo>
                  <a:cubicBezTo>
                    <a:pt x="621" y="884"/>
                    <a:pt x="620" y="888"/>
                    <a:pt x="621" y="889"/>
                  </a:cubicBezTo>
                  <a:cubicBezTo>
                    <a:pt x="625" y="892"/>
                    <a:pt x="626" y="905"/>
                    <a:pt x="630" y="912"/>
                  </a:cubicBezTo>
                  <a:cubicBezTo>
                    <a:pt x="634" y="912"/>
                    <a:pt x="637" y="912"/>
                    <a:pt x="641" y="912"/>
                  </a:cubicBezTo>
                  <a:cubicBezTo>
                    <a:pt x="640" y="914"/>
                    <a:pt x="638" y="917"/>
                    <a:pt x="638" y="921"/>
                  </a:cubicBezTo>
                  <a:cubicBezTo>
                    <a:pt x="642" y="921"/>
                    <a:pt x="644" y="920"/>
                    <a:pt x="644" y="918"/>
                  </a:cubicBezTo>
                  <a:cubicBezTo>
                    <a:pt x="650" y="922"/>
                    <a:pt x="647" y="926"/>
                    <a:pt x="650" y="932"/>
                  </a:cubicBezTo>
                  <a:cubicBezTo>
                    <a:pt x="651" y="934"/>
                    <a:pt x="655" y="934"/>
                    <a:pt x="656" y="935"/>
                  </a:cubicBezTo>
                  <a:cubicBezTo>
                    <a:pt x="657" y="936"/>
                    <a:pt x="655" y="940"/>
                    <a:pt x="656" y="941"/>
                  </a:cubicBezTo>
                  <a:cubicBezTo>
                    <a:pt x="656" y="942"/>
                    <a:pt x="659" y="941"/>
                    <a:pt x="659" y="941"/>
                  </a:cubicBezTo>
                  <a:cubicBezTo>
                    <a:pt x="660" y="944"/>
                    <a:pt x="656" y="947"/>
                    <a:pt x="656" y="947"/>
                  </a:cubicBezTo>
                  <a:cubicBezTo>
                    <a:pt x="657" y="951"/>
                    <a:pt x="660" y="951"/>
                    <a:pt x="662" y="953"/>
                  </a:cubicBezTo>
                  <a:cubicBezTo>
                    <a:pt x="663" y="954"/>
                    <a:pt x="661" y="958"/>
                    <a:pt x="662" y="959"/>
                  </a:cubicBezTo>
                  <a:cubicBezTo>
                    <a:pt x="662" y="959"/>
                    <a:pt x="665" y="959"/>
                    <a:pt x="665" y="959"/>
                  </a:cubicBezTo>
                  <a:cubicBezTo>
                    <a:pt x="666" y="962"/>
                    <a:pt x="661" y="973"/>
                    <a:pt x="671" y="971"/>
                  </a:cubicBezTo>
                  <a:cubicBezTo>
                    <a:pt x="671" y="977"/>
                    <a:pt x="670" y="982"/>
                    <a:pt x="674" y="988"/>
                  </a:cubicBezTo>
                  <a:cubicBezTo>
                    <a:pt x="675" y="990"/>
                    <a:pt x="678" y="992"/>
                    <a:pt x="679" y="994"/>
                  </a:cubicBezTo>
                  <a:cubicBezTo>
                    <a:pt x="681" y="996"/>
                    <a:pt x="681" y="1000"/>
                    <a:pt x="682" y="1003"/>
                  </a:cubicBezTo>
                  <a:cubicBezTo>
                    <a:pt x="683" y="1004"/>
                    <a:pt x="687" y="1004"/>
                    <a:pt x="688" y="1006"/>
                  </a:cubicBezTo>
                  <a:cubicBezTo>
                    <a:pt x="690" y="1009"/>
                    <a:pt x="686" y="1014"/>
                    <a:pt x="691" y="1014"/>
                  </a:cubicBezTo>
                  <a:cubicBezTo>
                    <a:pt x="695" y="1015"/>
                    <a:pt x="693" y="1022"/>
                    <a:pt x="694" y="1026"/>
                  </a:cubicBezTo>
                  <a:cubicBezTo>
                    <a:pt x="705" y="1020"/>
                    <a:pt x="703" y="1032"/>
                    <a:pt x="717" y="1029"/>
                  </a:cubicBezTo>
                  <a:cubicBezTo>
                    <a:pt x="718" y="1037"/>
                    <a:pt x="723" y="1041"/>
                    <a:pt x="723" y="1050"/>
                  </a:cubicBezTo>
                  <a:cubicBezTo>
                    <a:pt x="734" y="1067"/>
                    <a:pt x="768" y="1061"/>
                    <a:pt x="791" y="1058"/>
                  </a:cubicBezTo>
                  <a:cubicBezTo>
                    <a:pt x="794" y="1060"/>
                    <a:pt x="792" y="1053"/>
                    <a:pt x="794" y="1052"/>
                  </a:cubicBezTo>
                  <a:cubicBezTo>
                    <a:pt x="800" y="1050"/>
                    <a:pt x="813" y="1058"/>
                    <a:pt x="811" y="1047"/>
                  </a:cubicBezTo>
                  <a:cubicBezTo>
                    <a:pt x="817" y="1050"/>
                    <a:pt x="816" y="1055"/>
                    <a:pt x="814" y="1061"/>
                  </a:cubicBezTo>
                  <a:cubicBezTo>
                    <a:pt x="814" y="1062"/>
                    <a:pt x="811" y="1065"/>
                    <a:pt x="811" y="1064"/>
                  </a:cubicBezTo>
                  <a:cubicBezTo>
                    <a:pt x="810" y="1069"/>
                    <a:pt x="813" y="1076"/>
                    <a:pt x="811" y="1082"/>
                  </a:cubicBezTo>
                  <a:cubicBezTo>
                    <a:pt x="811" y="1082"/>
                    <a:pt x="806" y="1081"/>
                    <a:pt x="805" y="1082"/>
                  </a:cubicBezTo>
                  <a:cubicBezTo>
                    <a:pt x="805" y="1083"/>
                    <a:pt x="805" y="1095"/>
                    <a:pt x="802" y="1099"/>
                  </a:cubicBezTo>
                  <a:cubicBezTo>
                    <a:pt x="801" y="1102"/>
                    <a:pt x="793" y="1103"/>
                    <a:pt x="796" y="1114"/>
                  </a:cubicBezTo>
                  <a:cubicBezTo>
                    <a:pt x="787" y="1114"/>
                    <a:pt x="793" y="1130"/>
                    <a:pt x="782" y="1129"/>
                  </a:cubicBezTo>
                  <a:cubicBezTo>
                    <a:pt x="784" y="1138"/>
                    <a:pt x="779" y="1139"/>
                    <a:pt x="779" y="1146"/>
                  </a:cubicBezTo>
                  <a:cubicBezTo>
                    <a:pt x="768" y="1143"/>
                    <a:pt x="774" y="1157"/>
                    <a:pt x="764" y="1155"/>
                  </a:cubicBezTo>
                  <a:cubicBezTo>
                    <a:pt x="764" y="1158"/>
                    <a:pt x="764" y="1161"/>
                    <a:pt x="764" y="1164"/>
                  </a:cubicBezTo>
                  <a:cubicBezTo>
                    <a:pt x="762" y="1164"/>
                    <a:pt x="761" y="1160"/>
                    <a:pt x="758" y="1161"/>
                  </a:cubicBezTo>
                  <a:cubicBezTo>
                    <a:pt x="752" y="1164"/>
                    <a:pt x="756" y="1167"/>
                    <a:pt x="747" y="1170"/>
                  </a:cubicBezTo>
                  <a:cubicBezTo>
                    <a:pt x="747" y="1170"/>
                    <a:pt x="738" y="1172"/>
                    <a:pt x="738" y="1172"/>
                  </a:cubicBezTo>
                  <a:cubicBezTo>
                    <a:pt x="738" y="1173"/>
                    <a:pt x="738" y="1175"/>
                    <a:pt x="738" y="1175"/>
                  </a:cubicBezTo>
                  <a:cubicBezTo>
                    <a:pt x="735" y="1177"/>
                    <a:pt x="729" y="1179"/>
                    <a:pt x="726" y="1181"/>
                  </a:cubicBezTo>
                  <a:cubicBezTo>
                    <a:pt x="719" y="1186"/>
                    <a:pt x="716" y="1196"/>
                    <a:pt x="706" y="1196"/>
                  </a:cubicBezTo>
                  <a:cubicBezTo>
                    <a:pt x="708" y="1204"/>
                    <a:pt x="702" y="1203"/>
                    <a:pt x="703" y="1211"/>
                  </a:cubicBezTo>
                  <a:cubicBezTo>
                    <a:pt x="699" y="1214"/>
                    <a:pt x="698" y="1212"/>
                    <a:pt x="694" y="1211"/>
                  </a:cubicBezTo>
                  <a:cubicBezTo>
                    <a:pt x="696" y="1214"/>
                    <a:pt x="689" y="1218"/>
                    <a:pt x="691" y="1219"/>
                  </a:cubicBezTo>
                  <a:cubicBezTo>
                    <a:pt x="697" y="1225"/>
                    <a:pt x="689" y="1220"/>
                    <a:pt x="688" y="1228"/>
                  </a:cubicBezTo>
                  <a:cubicBezTo>
                    <a:pt x="688" y="1232"/>
                    <a:pt x="683" y="1229"/>
                    <a:pt x="682" y="1231"/>
                  </a:cubicBezTo>
                  <a:cubicBezTo>
                    <a:pt x="682" y="1233"/>
                    <a:pt x="683" y="1235"/>
                    <a:pt x="682" y="1237"/>
                  </a:cubicBezTo>
                  <a:cubicBezTo>
                    <a:pt x="682" y="1240"/>
                    <a:pt x="676" y="1262"/>
                    <a:pt x="676" y="1269"/>
                  </a:cubicBezTo>
                  <a:cubicBezTo>
                    <a:pt x="677" y="1275"/>
                    <a:pt x="679" y="1276"/>
                    <a:pt x="682" y="1281"/>
                  </a:cubicBezTo>
                  <a:cubicBezTo>
                    <a:pt x="683" y="1289"/>
                    <a:pt x="681" y="1292"/>
                    <a:pt x="682" y="1298"/>
                  </a:cubicBezTo>
                  <a:cubicBezTo>
                    <a:pt x="682" y="1299"/>
                    <a:pt x="685" y="1310"/>
                    <a:pt x="688" y="1310"/>
                  </a:cubicBezTo>
                  <a:cubicBezTo>
                    <a:pt x="697" y="1310"/>
                    <a:pt x="679" y="1323"/>
                    <a:pt x="694" y="1325"/>
                  </a:cubicBezTo>
                  <a:cubicBezTo>
                    <a:pt x="692" y="1339"/>
                    <a:pt x="696" y="1350"/>
                    <a:pt x="694" y="1363"/>
                  </a:cubicBezTo>
                  <a:cubicBezTo>
                    <a:pt x="693" y="1371"/>
                    <a:pt x="685" y="1378"/>
                    <a:pt x="685" y="1386"/>
                  </a:cubicBezTo>
                  <a:cubicBezTo>
                    <a:pt x="678" y="1386"/>
                    <a:pt x="668" y="1394"/>
                    <a:pt x="665" y="1398"/>
                  </a:cubicBezTo>
                  <a:cubicBezTo>
                    <a:pt x="663" y="1400"/>
                    <a:pt x="662" y="1400"/>
                    <a:pt x="665" y="1401"/>
                  </a:cubicBezTo>
                  <a:cubicBezTo>
                    <a:pt x="665" y="1405"/>
                    <a:pt x="659" y="1402"/>
                    <a:pt x="656" y="1404"/>
                  </a:cubicBezTo>
                  <a:cubicBezTo>
                    <a:pt x="653" y="1405"/>
                    <a:pt x="655" y="1409"/>
                    <a:pt x="653" y="1410"/>
                  </a:cubicBezTo>
                  <a:cubicBezTo>
                    <a:pt x="651" y="1410"/>
                    <a:pt x="647" y="1404"/>
                    <a:pt x="647" y="1410"/>
                  </a:cubicBezTo>
                  <a:cubicBezTo>
                    <a:pt x="647" y="1413"/>
                    <a:pt x="643" y="1411"/>
                    <a:pt x="641" y="1412"/>
                  </a:cubicBezTo>
                  <a:cubicBezTo>
                    <a:pt x="638" y="1415"/>
                    <a:pt x="637" y="1422"/>
                    <a:pt x="630" y="1421"/>
                  </a:cubicBezTo>
                  <a:cubicBezTo>
                    <a:pt x="626" y="1438"/>
                    <a:pt x="630" y="1462"/>
                    <a:pt x="633" y="1486"/>
                  </a:cubicBezTo>
                  <a:cubicBezTo>
                    <a:pt x="630" y="1487"/>
                    <a:pt x="627" y="1489"/>
                    <a:pt x="627" y="1486"/>
                  </a:cubicBezTo>
                  <a:cubicBezTo>
                    <a:pt x="623" y="1485"/>
                    <a:pt x="625" y="1490"/>
                    <a:pt x="624" y="1491"/>
                  </a:cubicBezTo>
                  <a:cubicBezTo>
                    <a:pt x="621" y="1494"/>
                    <a:pt x="615" y="1489"/>
                    <a:pt x="615" y="1494"/>
                  </a:cubicBezTo>
                  <a:cubicBezTo>
                    <a:pt x="615" y="1499"/>
                    <a:pt x="603" y="1498"/>
                    <a:pt x="600" y="1503"/>
                  </a:cubicBezTo>
                  <a:cubicBezTo>
                    <a:pt x="600" y="1509"/>
                    <a:pt x="600" y="1515"/>
                    <a:pt x="600" y="1521"/>
                  </a:cubicBezTo>
                  <a:cubicBezTo>
                    <a:pt x="594" y="1522"/>
                    <a:pt x="597" y="1531"/>
                    <a:pt x="595" y="1535"/>
                  </a:cubicBezTo>
                  <a:cubicBezTo>
                    <a:pt x="594" y="1537"/>
                    <a:pt x="589" y="1537"/>
                    <a:pt x="589" y="1538"/>
                  </a:cubicBezTo>
                  <a:cubicBezTo>
                    <a:pt x="587" y="1543"/>
                    <a:pt x="588" y="1549"/>
                    <a:pt x="583" y="1553"/>
                  </a:cubicBezTo>
                  <a:cubicBezTo>
                    <a:pt x="582" y="1554"/>
                    <a:pt x="583" y="1558"/>
                    <a:pt x="583" y="1559"/>
                  </a:cubicBezTo>
                  <a:cubicBezTo>
                    <a:pt x="582" y="1560"/>
                    <a:pt x="577" y="1558"/>
                    <a:pt x="577" y="1559"/>
                  </a:cubicBezTo>
                  <a:cubicBezTo>
                    <a:pt x="576" y="1561"/>
                    <a:pt x="578" y="1566"/>
                    <a:pt x="577" y="1568"/>
                  </a:cubicBezTo>
                  <a:cubicBezTo>
                    <a:pt x="576" y="1569"/>
                    <a:pt x="572" y="1567"/>
                    <a:pt x="571" y="1568"/>
                  </a:cubicBezTo>
                  <a:cubicBezTo>
                    <a:pt x="570" y="1569"/>
                    <a:pt x="572" y="1573"/>
                    <a:pt x="571" y="1573"/>
                  </a:cubicBezTo>
                  <a:cubicBezTo>
                    <a:pt x="570" y="1574"/>
                    <a:pt x="566" y="1572"/>
                    <a:pt x="565" y="1573"/>
                  </a:cubicBezTo>
                  <a:cubicBezTo>
                    <a:pt x="564" y="1575"/>
                    <a:pt x="560" y="1580"/>
                    <a:pt x="559" y="1582"/>
                  </a:cubicBezTo>
                  <a:cubicBezTo>
                    <a:pt x="559" y="1586"/>
                    <a:pt x="555" y="1583"/>
                    <a:pt x="554" y="1585"/>
                  </a:cubicBezTo>
                  <a:cubicBezTo>
                    <a:pt x="553" y="1586"/>
                    <a:pt x="555" y="1590"/>
                    <a:pt x="554" y="1591"/>
                  </a:cubicBezTo>
                  <a:cubicBezTo>
                    <a:pt x="552" y="1592"/>
                    <a:pt x="549" y="1590"/>
                    <a:pt x="548" y="1591"/>
                  </a:cubicBezTo>
                  <a:cubicBezTo>
                    <a:pt x="546" y="1593"/>
                    <a:pt x="544" y="1595"/>
                    <a:pt x="542" y="1597"/>
                  </a:cubicBezTo>
                  <a:cubicBezTo>
                    <a:pt x="541" y="1598"/>
                    <a:pt x="537" y="1602"/>
                    <a:pt x="536" y="1603"/>
                  </a:cubicBezTo>
                  <a:cubicBezTo>
                    <a:pt x="535" y="1603"/>
                    <a:pt x="527" y="1605"/>
                    <a:pt x="527" y="1606"/>
                  </a:cubicBezTo>
                  <a:cubicBezTo>
                    <a:pt x="525" y="1604"/>
                    <a:pt x="525" y="1604"/>
                    <a:pt x="521" y="1606"/>
                  </a:cubicBezTo>
                  <a:cubicBezTo>
                    <a:pt x="518" y="1608"/>
                    <a:pt x="515" y="1607"/>
                    <a:pt x="510" y="1609"/>
                  </a:cubicBezTo>
                  <a:cubicBezTo>
                    <a:pt x="508" y="1609"/>
                    <a:pt x="489" y="1616"/>
                    <a:pt x="483" y="1609"/>
                  </a:cubicBezTo>
                  <a:cubicBezTo>
                    <a:pt x="479" y="1609"/>
                    <a:pt x="483" y="1612"/>
                    <a:pt x="483" y="1612"/>
                  </a:cubicBezTo>
                  <a:cubicBezTo>
                    <a:pt x="479" y="1618"/>
                    <a:pt x="473" y="1613"/>
                    <a:pt x="463" y="1614"/>
                  </a:cubicBezTo>
                  <a:cubicBezTo>
                    <a:pt x="459" y="1615"/>
                    <a:pt x="461" y="1617"/>
                    <a:pt x="463" y="1617"/>
                  </a:cubicBezTo>
                  <a:cubicBezTo>
                    <a:pt x="460" y="1622"/>
                    <a:pt x="445" y="1614"/>
                    <a:pt x="436" y="1614"/>
                  </a:cubicBezTo>
                  <a:cubicBezTo>
                    <a:pt x="437" y="1600"/>
                    <a:pt x="423" y="1593"/>
                    <a:pt x="431" y="1579"/>
                  </a:cubicBezTo>
                  <a:cubicBezTo>
                    <a:pt x="424" y="1574"/>
                    <a:pt x="417" y="1569"/>
                    <a:pt x="419" y="1556"/>
                  </a:cubicBezTo>
                  <a:cubicBezTo>
                    <a:pt x="410" y="1565"/>
                    <a:pt x="417" y="1560"/>
                    <a:pt x="413" y="1547"/>
                  </a:cubicBezTo>
                  <a:cubicBezTo>
                    <a:pt x="409" y="1534"/>
                    <a:pt x="391" y="1523"/>
                    <a:pt x="395" y="1506"/>
                  </a:cubicBezTo>
                  <a:cubicBezTo>
                    <a:pt x="393" y="1504"/>
                    <a:pt x="393" y="1512"/>
                    <a:pt x="393" y="1512"/>
                  </a:cubicBezTo>
                  <a:cubicBezTo>
                    <a:pt x="386" y="1510"/>
                    <a:pt x="393" y="1492"/>
                    <a:pt x="387" y="1500"/>
                  </a:cubicBezTo>
                  <a:cubicBezTo>
                    <a:pt x="382" y="1496"/>
                    <a:pt x="383" y="1486"/>
                    <a:pt x="384" y="1480"/>
                  </a:cubicBezTo>
                  <a:cubicBezTo>
                    <a:pt x="385" y="1471"/>
                    <a:pt x="386" y="1465"/>
                    <a:pt x="381" y="1453"/>
                  </a:cubicBezTo>
                  <a:cubicBezTo>
                    <a:pt x="382" y="1449"/>
                    <a:pt x="373" y="1452"/>
                    <a:pt x="372" y="1451"/>
                  </a:cubicBezTo>
                  <a:cubicBezTo>
                    <a:pt x="371" y="1449"/>
                    <a:pt x="380" y="1442"/>
                    <a:pt x="366" y="1445"/>
                  </a:cubicBezTo>
                  <a:cubicBezTo>
                    <a:pt x="365" y="1443"/>
                    <a:pt x="368" y="1437"/>
                    <a:pt x="366" y="1436"/>
                  </a:cubicBezTo>
                  <a:cubicBezTo>
                    <a:pt x="366" y="1435"/>
                    <a:pt x="361" y="1437"/>
                    <a:pt x="360" y="1436"/>
                  </a:cubicBezTo>
                  <a:cubicBezTo>
                    <a:pt x="360" y="1435"/>
                    <a:pt x="369" y="1424"/>
                    <a:pt x="357" y="1427"/>
                  </a:cubicBezTo>
                  <a:cubicBezTo>
                    <a:pt x="357" y="1422"/>
                    <a:pt x="361" y="1421"/>
                    <a:pt x="360" y="1415"/>
                  </a:cubicBezTo>
                  <a:cubicBezTo>
                    <a:pt x="356" y="1413"/>
                    <a:pt x="361" y="1401"/>
                    <a:pt x="352" y="1404"/>
                  </a:cubicBezTo>
                  <a:cubicBezTo>
                    <a:pt x="350" y="1376"/>
                    <a:pt x="354" y="1367"/>
                    <a:pt x="366" y="1351"/>
                  </a:cubicBezTo>
                  <a:cubicBezTo>
                    <a:pt x="365" y="1347"/>
                    <a:pt x="370" y="1336"/>
                    <a:pt x="363" y="1336"/>
                  </a:cubicBezTo>
                  <a:cubicBezTo>
                    <a:pt x="363" y="1332"/>
                    <a:pt x="370" y="1335"/>
                    <a:pt x="372" y="1333"/>
                  </a:cubicBezTo>
                  <a:cubicBezTo>
                    <a:pt x="373" y="1332"/>
                    <a:pt x="371" y="1326"/>
                    <a:pt x="375" y="1328"/>
                  </a:cubicBezTo>
                  <a:cubicBezTo>
                    <a:pt x="374" y="1324"/>
                    <a:pt x="373" y="1296"/>
                    <a:pt x="369" y="1304"/>
                  </a:cubicBezTo>
                  <a:cubicBezTo>
                    <a:pt x="363" y="1299"/>
                    <a:pt x="366" y="1292"/>
                    <a:pt x="366" y="1287"/>
                  </a:cubicBezTo>
                  <a:cubicBezTo>
                    <a:pt x="366" y="1280"/>
                    <a:pt x="367" y="1272"/>
                    <a:pt x="366" y="1266"/>
                  </a:cubicBezTo>
                  <a:cubicBezTo>
                    <a:pt x="366" y="1263"/>
                    <a:pt x="361" y="1265"/>
                    <a:pt x="360" y="1263"/>
                  </a:cubicBezTo>
                  <a:cubicBezTo>
                    <a:pt x="360" y="1262"/>
                    <a:pt x="363" y="1260"/>
                    <a:pt x="363" y="1257"/>
                  </a:cubicBezTo>
                  <a:cubicBezTo>
                    <a:pt x="363" y="1258"/>
                    <a:pt x="360" y="1256"/>
                    <a:pt x="360" y="1254"/>
                  </a:cubicBezTo>
                  <a:cubicBezTo>
                    <a:pt x="360" y="1248"/>
                    <a:pt x="357" y="1249"/>
                    <a:pt x="354" y="1246"/>
                  </a:cubicBezTo>
                  <a:cubicBezTo>
                    <a:pt x="354" y="1245"/>
                    <a:pt x="355" y="1241"/>
                    <a:pt x="354" y="1240"/>
                  </a:cubicBezTo>
                  <a:cubicBezTo>
                    <a:pt x="354" y="1240"/>
                    <a:pt x="346" y="1239"/>
                    <a:pt x="349" y="1237"/>
                  </a:cubicBezTo>
                  <a:cubicBezTo>
                    <a:pt x="349" y="1237"/>
                    <a:pt x="351" y="1237"/>
                    <a:pt x="352" y="1237"/>
                  </a:cubicBezTo>
                  <a:cubicBezTo>
                    <a:pt x="347" y="1231"/>
                    <a:pt x="344" y="1230"/>
                    <a:pt x="337" y="1225"/>
                  </a:cubicBezTo>
                  <a:cubicBezTo>
                    <a:pt x="335" y="1224"/>
                    <a:pt x="337" y="1222"/>
                    <a:pt x="334" y="1222"/>
                  </a:cubicBezTo>
                  <a:cubicBezTo>
                    <a:pt x="331" y="1222"/>
                    <a:pt x="331" y="1214"/>
                    <a:pt x="325" y="1216"/>
                  </a:cubicBezTo>
                  <a:cubicBezTo>
                    <a:pt x="319" y="1191"/>
                    <a:pt x="326" y="1170"/>
                    <a:pt x="325" y="1143"/>
                  </a:cubicBezTo>
                  <a:cubicBezTo>
                    <a:pt x="324" y="1137"/>
                    <a:pt x="317" y="1148"/>
                    <a:pt x="319" y="1134"/>
                  </a:cubicBezTo>
                  <a:cubicBezTo>
                    <a:pt x="302" y="1136"/>
                    <a:pt x="289" y="1134"/>
                    <a:pt x="278" y="1129"/>
                  </a:cubicBezTo>
                  <a:cubicBezTo>
                    <a:pt x="281" y="1113"/>
                    <a:pt x="270" y="1130"/>
                    <a:pt x="273" y="1114"/>
                  </a:cubicBezTo>
                  <a:cubicBezTo>
                    <a:pt x="260" y="1110"/>
                    <a:pt x="256" y="1107"/>
                    <a:pt x="240" y="1111"/>
                  </a:cubicBezTo>
                  <a:cubicBezTo>
                    <a:pt x="238" y="1112"/>
                    <a:pt x="233" y="1113"/>
                    <a:pt x="229" y="1114"/>
                  </a:cubicBezTo>
                  <a:cubicBezTo>
                    <a:pt x="227" y="1114"/>
                    <a:pt x="220" y="1119"/>
                    <a:pt x="211" y="1117"/>
                  </a:cubicBezTo>
                  <a:cubicBezTo>
                    <a:pt x="216" y="1124"/>
                    <a:pt x="220" y="1120"/>
                    <a:pt x="205" y="1123"/>
                  </a:cubicBezTo>
                  <a:cubicBezTo>
                    <a:pt x="195" y="1125"/>
                    <a:pt x="189" y="1128"/>
                    <a:pt x="173" y="1129"/>
                  </a:cubicBezTo>
                  <a:cubicBezTo>
                    <a:pt x="168" y="1129"/>
                    <a:pt x="168" y="1126"/>
                    <a:pt x="164" y="1126"/>
                  </a:cubicBezTo>
                  <a:cubicBezTo>
                    <a:pt x="145" y="1123"/>
                    <a:pt x="125" y="1135"/>
                    <a:pt x="109" y="1131"/>
                  </a:cubicBezTo>
                  <a:cubicBezTo>
                    <a:pt x="110" y="1121"/>
                    <a:pt x="98" y="1125"/>
                    <a:pt x="94" y="1123"/>
                  </a:cubicBezTo>
                  <a:cubicBezTo>
                    <a:pt x="93" y="1122"/>
                    <a:pt x="95" y="1118"/>
                    <a:pt x="94" y="1117"/>
                  </a:cubicBezTo>
                  <a:cubicBezTo>
                    <a:pt x="93" y="1115"/>
                    <a:pt x="87" y="1118"/>
                    <a:pt x="85" y="1117"/>
                  </a:cubicBezTo>
                  <a:cubicBezTo>
                    <a:pt x="84" y="1116"/>
                    <a:pt x="86" y="1112"/>
                    <a:pt x="85" y="1111"/>
                  </a:cubicBezTo>
                  <a:cubicBezTo>
                    <a:pt x="83" y="1109"/>
                    <a:pt x="80" y="1112"/>
                    <a:pt x="79" y="1108"/>
                  </a:cubicBezTo>
                  <a:cubicBezTo>
                    <a:pt x="79" y="1107"/>
                    <a:pt x="74" y="1103"/>
                    <a:pt x="74" y="1102"/>
                  </a:cubicBezTo>
                  <a:cubicBezTo>
                    <a:pt x="72" y="1101"/>
                    <a:pt x="74" y="1099"/>
                    <a:pt x="71" y="1099"/>
                  </a:cubicBezTo>
                  <a:cubicBezTo>
                    <a:pt x="68" y="1099"/>
                    <a:pt x="69" y="1096"/>
                    <a:pt x="68" y="1093"/>
                  </a:cubicBezTo>
                  <a:cubicBezTo>
                    <a:pt x="66" y="1090"/>
                    <a:pt x="63" y="1093"/>
                    <a:pt x="62" y="1091"/>
                  </a:cubicBezTo>
                  <a:cubicBezTo>
                    <a:pt x="61" y="1089"/>
                    <a:pt x="63" y="1086"/>
                    <a:pt x="62" y="1085"/>
                  </a:cubicBezTo>
                  <a:cubicBezTo>
                    <a:pt x="60" y="1082"/>
                    <a:pt x="56" y="1086"/>
                    <a:pt x="56" y="1082"/>
                  </a:cubicBezTo>
                  <a:cubicBezTo>
                    <a:pt x="56" y="1080"/>
                    <a:pt x="58" y="1077"/>
                    <a:pt x="59" y="1079"/>
                  </a:cubicBezTo>
                  <a:cubicBezTo>
                    <a:pt x="55" y="1069"/>
                    <a:pt x="42" y="1071"/>
                    <a:pt x="44" y="1061"/>
                  </a:cubicBezTo>
                  <a:cubicBezTo>
                    <a:pt x="30" y="1065"/>
                    <a:pt x="37" y="1049"/>
                    <a:pt x="24" y="1052"/>
                  </a:cubicBezTo>
                  <a:cubicBezTo>
                    <a:pt x="25" y="1050"/>
                    <a:pt x="27" y="1048"/>
                    <a:pt x="27" y="1044"/>
                  </a:cubicBezTo>
                  <a:cubicBezTo>
                    <a:pt x="26" y="1040"/>
                    <a:pt x="19" y="1041"/>
                    <a:pt x="15" y="1041"/>
                  </a:cubicBezTo>
                  <a:cubicBezTo>
                    <a:pt x="18" y="1035"/>
                    <a:pt x="9" y="1034"/>
                    <a:pt x="9" y="1032"/>
                  </a:cubicBezTo>
                  <a:cubicBezTo>
                    <a:pt x="8" y="1027"/>
                    <a:pt x="14" y="1028"/>
                    <a:pt x="9" y="1020"/>
                  </a:cubicBezTo>
                  <a:cubicBezTo>
                    <a:pt x="8" y="1019"/>
                    <a:pt x="6" y="1021"/>
                    <a:pt x="6" y="1017"/>
                  </a:cubicBezTo>
                  <a:cubicBezTo>
                    <a:pt x="6" y="1015"/>
                    <a:pt x="3" y="1008"/>
                    <a:pt x="0" y="1006"/>
                  </a:cubicBezTo>
                  <a:cubicBezTo>
                    <a:pt x="0" y="1001"/>
                    <a:pt x="7" y="1005"/>
                    <a:pt x="9" y="1003"/>
                  </a:cubicBezTo>
                  <a:cubicBezTo>
                    <a:pt x="11" y="1001"/>
                    <a:pt x="9" y="993"/>
                    <a:pt x="15" y="994"/>
                  </a:cubicBezTo>
                  <a:cubicBezTo>
                    <a:pt x="15" y="977"/>
                    <a:pt x="15" y="961"/>
                    <a:pt x="15" y="944"/>
                  </a:cubicBezTo>
                  <a:cubicBezTo>
                    <a:pt x="16" y="941"/>
                    <a:pt x="10" y="943"/>
                    <a:pt x="9" y="941"/>
                  </a:cubicBezTo>
                  <a:cubicBezTo>
                    <a:pt x="9" y="940"/>
                    <a:pt x="12" y="937"/>
                    <a:pt x="12" y="935"/>
                  </a:cubicBezTo>
                  <a:cubicBezTo>
                    <a:pt x="13" y="930"/>
                    <a:pt x="8" y="929"/>
                    <a:pt x="9" y="924"/>
                  </a:cubicBezTo>
                  <a:cubicBezTo>
                    <a:pt x="20" y="936"/>
                    <a:pt x="10" y="903"/>
                    <a:pt x="21" y="915"/>
                  </a:cubicBezTo>
                  <a:cubicBezTo>
                    <a:pt x="23" y="911"/>
                    <a:pt x="20" y="901"/>
                    <a:pt x="24" y="897"/>
                  </a:cubicBezTo>
                  <a:cubicBezTo>
                    <a:pt x="24" y="897"/>
                    <a:pt x="29" y="898"/>
                    <a:pt x="30" y="897"/>
                  </a:cubicBezTo>
                  <a:cubicBezTo>
                    <a:pt x="30" y="896"/>
                    <a:pt x="25" y="892"/>
                    <a:pt x="27" y="889"/>
                  </a:cubicBezTo>
                  <a:cubicBezTo>
                    <a:pt x="38" y="886"/>
                    <a:pt x="36" y="870"/>
                    <a:pt x="47" y="868"/>
                  </a:cubicBezTo>
                  <a:cubicBezTo>
                    <a:pt x="47" y="858"/>
                    <a:pt x="57" y="858"/>
                    <a:pt x="56" y="848"/>
                  </a:cubicBezTo>
                  <a:cubicBezTo>
                    <a:pt x="61" y="849"/>
                    <a:pt x="61" y="845"/>
                    <a:pt x="62" y="842"/>
                  </a:cubicBezTo>
                  <a:cubicBezTo>
                    <a:pt x="80" y="840"/>
                    <a:pt x="93" y="834"/>
                    <a:pt x="91" y="812"/>
                  </a:cubicBezTo>
                  <a:cubicBezTo>
                    <a:pt x="103" y="815"/>
                    <a:pt x="92" y="796"/>
                    <a:pt x="103" y="798"/>
                  </a:cubicBezTo>
                  <a:cubicBezTo>
                    <a:pt x="103" y="792"/>
                    <a:pt x="103" y="786"/>
                    <a:pt x="103" y="780"/>
                  </a:cubicBezTo>
                  <a:cubicBezTo>
                    <a:pt x="108" y="781"/>
                    <a:pt x="109" y="777"/>
                    <a:pt x="114" y="777"/>
                  </a:cubicBezTo>
                  <a:cubicBezTo>
                    <a:pt x="119" y="771"/>
                    <a:pt x="124" y="767"/>
                    <a:pt x="129" y="760"/>
                  </a:cubicBezTo>
                  <a:cubicBezTo>
                    <a:pt x="130" y="758"/>
                    <a:pt x="132" y="760"/>
                    <a:pt x="132" y="757"/>
                  </a:cubicBezTo>
                  <a:cubicBezTo>
                    <a:pt x="132" y="754"/>
                    <a:pt x="140" y="754"/>
                    <a:pt x="138" y="748"/>
                  </a:cubicBezTo>
                  <a:cubicBezTo>
                    <a:pt x="151" y="751"/>
                    <a:pt x="152" y="741"/>
                    <a:pt x="164" y="742"/>
                  </a:cubicBezTo>
                  <a:cubicBezTo>
                    <a:pt x="160" y="753"/>
                    <a:pt x="177" y="743"/>
                    <a:pt x="173" y="754"/>
                  </a:cubicBezTo>
                  <a:cubicBezTo>
                    <a:pt x="179" y="747"/>
                    <a:pt x="202" y="757"/>
                    <a:pt x="202" y="745"/>
                  </a:cubicBezTo>
                  <a:cubicBezTo>
                    <a:pt x="216" y="743"/>
                    <a:pt x="228" y="740"/>
                    <a:pt x="234" y="731"/>
                  </a:cubicBezTo>
                  <a:cubicBezTo>
                    <a:pt x="239" y="731"/>
                    <a:pt x="243" y="731"/>
                    <a:pt x="243" y="728"/>
                  </a:cubicBezTo>
                  <a:cubicBezTo>
                    <a:pt x="248" y="728"/>
                    <a:pt x="250" y="730"/>
                    <a:pt x="255" y="731"/>
                  </a:cubicBezTo>
                  <a:cubicBezTo>
                    <a:pt x="262" y="731"/>
                    <a:pt x="267" y="727"/>
                    <a:pt x="273" y="728"/>
                  </a:cubicBezTo>
                  <a:cubicBezTo>
                    <a:pt x="272" y="728"/>
                    <a:pt x="274" y="730"/>
                    <a:pt x="275" y="731"/>
                  </a:cubicBezTo>
                  <a:cubicBezTo>
                    <a:pt x="282" y="731"/>
                    <a:pt x="294" y="736"/>
                    <a:pt x="308" y="733"/>
                  </a:cubicBezTo>
                  <a:cubicBezTo>
                    <a:pt x="313" y="732"/>
                    <a:pt x="322" y="724"/>
                    <a:pt x="328" y="731"/>
                  </a:cubicBezTo>
                  <a:cubicBezTo>
                    <a:pt x="333" y="735"/>
                    <a:pt x="331" y="731"/>
                    <a:pt x="340" y="731"/>
                  </a:cubicBezTo>
                  <a:cubicBezTo>
                    <a:pt x="340" y="733"/>
                    <a:pt x="344" y="734"/>
                    <a:pt x="343" y="736"/>
                  </a:cubicBezTo>
                  <a:cubicBezTo>
                    <a:pt x="343" y="737"/>
                    <a:pt x="337" y="739"/>
                    <a:pt x="337" y="739"/>
                  </a:cubicBezTo>
                  <a:cubicBezTo>
                    <a:pt x="336" y="743"/>
                    <a:pt x="340" y="741"/>
                    <a:pt x="340" y="742"/>
                  </a:cubicBezTo>
                  <a:cubicBezTo>
                    <a:pt x="340" y="745"/>
                    <a:pt x="337" y="745"/>
                    <a:pt x="337" y="745"/>
                  </a:cubicBezTo>
                  <a:cubicBezTo>
                    <a:pt x="337" y="748"/>
                    <a:pt x="340" y="748"/>
                    <a:pt x="340" y="751"/>
                  </a:cubicBezTo>
                  <a:cubicBezTo>
                    <a:pt x="340" y="759"/>
                    <a:pt x="335" y="764"/>
                    <a:pt x="343" y="774"/>
                  </a:cubicBezTo>
                  <a:cubicBezTo>
                    <a:pt x="344" y="781"/>
                    <a:pt x="347" y="771"/>
                    <a:pt x="352" y="777"/>
                  </a:cubicBezTo>
                  <a:cubicBezTo>
                    <a:pt x="351" y="781"/>
                    <a:pt x="356" y="779"/>
                    <a:pt x="357" y="780"/>
                  </a:cubicBezTo>
                  <a:cubicBezTo>
                    <a:pt x="358" y="781"/>
                    <a:pt x="357" y="786"/>
                    <a:pt x="357" y="786"/>
                  </a:cubicBezTo>
                  <a:cubicBezTo>
                    <a:pt x="360" y="788"/>
                    <a:pt x="367" y="784"/>
                    <a:pt x="366" y="789"/>
                  </a:cubicBezTo>
                  <a:cubicBezTo>
                    <a:pt x="375" y="785"/>
                    <a:pt x="382" y="798"/>
                    <a:pt x="387" y="789"/>
                  </a:cubicBezTo>
                  <a:cubicBezTo>
                    <a:pt x="390" y="788"/>
                    <a:pt x="388" y="794"/>
                    <a:pt x="390" y="795"/>
                  </a:cubicBezTo>
                  <a:cubicBezTo>
                    <a:pt x="394" y="798"/>
                    <a:pt x="398" y="794"/>
                    <a:pt x="404" y="798"/>
                  </a:cubicBezTo>
                  <a:cubicBezTo>
                    <a:pt x="406" y="799"/>
                    <a:pt x="406" y="803"/>
                    <a:pt x="407" y="804"/>
                  </a:cubicBezTo>
                  <a:cubicBezTo>
                    <a:pt x="408" y="804"/>
                    <a:pt x="412" y="803"/>
                    <a:pt x="413" y="804"/>
                  </a:cubicBezTo>
                  <a:cubicBezTo>
                    <a:pt x="416" y="807"/>
                    <a:pt x="417" y="805"/>
                    <a:pt x="422" y="807"/>
                  </a:cubicBezTo>
                  <a:cubicBezTo>
                    <a:pt x="423" y="807"/>
                    <a:pt x="424" y="812"/>
                    <a:pt x="425" y="812"/>
                  </a:cubicBezTo>
                  <a:cubicBezTo>
                    <a:pt x="426" y="813"/>
                    <a:pt x="430" y="809"/>
                    <a:pt x="434" y="810"/>
                  </a:cubicBezTo>
                  <a:cubicBezTo>
                    <a:pt x="432" y="809"/>
                    <a:pt x="436" y="812"/>
                    <a:pt x="436" y="812"/>
                  </a:cubicBezTo>
                  <a:cubicBezTo>
                    <a:pt x="438" y="813"/>
                    <a:pt x="440" y="812"/>
                    <a:pt x="442" y="812"/>
                  </a:cubicBezTo>
                  <a:cubicBezTo>
                    <a:pt x="444" y="810"/>
                    <a:pt x="447" y="808"/>
                    <a:pt x="448" y="807"/>
                  </a:cubicBezTo>
                  <a:cubicBezTo>
                    <a:pt x="448" y="807"/>
                    <a:pt x="453" y="805"/>
                    <a:pt x="451" y="804"/>
                  </a:cubicBezTo>
                  <a:cubicBezTo>
                    <a:pt x="444" y="798"/>
                    <a:pt x="459" y="800"/>
                    <a:pt x="460" y="789"/>
                  </a:cubicBezTo>
                  <a:cubicBezTo>
                    <a:pt x="469" y="791"/>
                    <a:pt x="468" y="784"/>
                    <a:pt x="477" y="786"/>
                  </a:cubicBezTo>
                  <a:cubicBezTo>
                    <a:pt x="479" y="787"/>
                    <a:pt x="480" y="789"/>
                    <a:pt x="480" y="789"/>
                  </a:cubicBezTo>
                  <a:cubicBezTo>
                    <a:pt x="484" y="790"/>
                    <a:pt x="489" y="788"/>
                    <a:pt x="492" y="789"/>
                  </a:cubicBezTo>
                  <a:cubicBezTo>
                    <a:pt x="493" y="789"/>
                    <a:pt x="497" y="795"/>
                    <a:pt x="498" y="795"/>
                  </a:cubicBezTo>
                  <a:cubicBezTo>
                    <a:pt x="500" y="795"/>
                    <a:pt x="503" y="791"/>
                    <a:pt x="507" y="792"/>
                  </a:cubicBezTo>
                  <a:cubicBezTo>
                    <a:pt x="507" y="792"/>
                    <a:pt x="506" y="798"/>
                    <a:pt x="507" y="798"/>
                  </a:cubicBezTo>
                  <a:cubicBezTo>
                    <a:pt x="509" y="798"/>
                    <a:pt x="514" y="793"/>
                    <a:pt x="518" y="795"/>
                  </a:cubicBezTo>
                  <a:cubicBezTo>
                    <a:pt x="520" y="797"/>
                    <a:pt x="513" y="798"/>
                    <a:pt x="513" y="798"/>
                  </a:cubicBezTo>
                  <a:cubicBezTo>
                    <a:pt x="514" y="803"/>
                    <a:pt x="533" y="804"/>
                    <a:pt x="542" y="804"/>
                  </a:cubicBezTo>
                  <a:cubicBezTo>
                    <a:pt x="541" y="815"/>
                    <a:pt x="566" y="811"/>
                    <a:pt x="571" y="804"/>
                  </a:cubicBezTo>
                  <a:cubicBezTo>
                    <a:pt x="573" y="807"/>
                    <a:pt x="586" y="800"/>
                    <a:pt x="589" y="804"/>
                  </a:cubicBezTo>
                  <a:cubicBezTo>
                    <a:pt x="592" y="807"/>
                    <a:pt x="590" y="803"/>
                    <a:pt x="595" y="804"/>
                  </a:cubicBezTo>
                  <a:cubicBezTo>
                    <a:pt x="600" y="804"/>
                    <a:pt x="604" y="807"/>
                    <a:pt x="609" y="807"/>
                  </a:cubicBezTo>
                  <a:cubicBezTo>
                    <a:pt x="615" y="806"/>
                    <a:pt x="617" y="801"/>
                    <a:pt x="624" y="801"/>
                  </a:cubicBezTo>
                  <a:cubicBezTo>
                    <a:pt x="626" y="794"/>
                    <a:pt x="625" y="785"/>
                    <a:pt x="633" y="783"/>
                  </a:cubicBezTo>
                  <a:cubicBezTo>
                    <a:pt x="633" y="778"/>
                    <a:pt x="629" y="777"/>
                    <a:pt x="630" y="771"/>
                  </a:cubicBezTo>
                  <a:cubicBezTo>
                    <a:pt x="639" y="772"/>
                    <a:pt x="638" y="754"/>
                    <a:pt x="647" y="763"/>
                  </a:cubicBezTo>
                  <a:cubicBezTo>
                    <a:pt x="649" y="752"/>
                    <a:pt x="644" y="748"/>
                    <a:pt x="635" y="748"/>
                  </a:cubicBezTo>
                  <a:cubicBezTo>
                    <a:pt x="638" y="745"/>
                    <a:pt x="639" y="741"/>
                    <a:pt x="638" y="736"/>
                  </a:cubicBezTo>
                  <a:cubicBezTo>
                    <a:pt x="635" y="728"/>
                    <a:pt x="618" y="733"/>
                    <a:pt x="615" y="725"/>
                  </a:cubicBezTo>
                  <a:cubicBezTo>
                    <a:pt x="610" y="729"/>
                    <a:pt x="600" y="727"/>
                    <a:pt x="597" y="733"/>
                  </a:cubicBezTo>
                  <a:cubicBezTo>
                    <a:pt x="594" y="734"/>
                    <a:pt x="596" y="729"/>
                    <a:pt x="595" y="728"/>
                  </a:cubicBezTo>
                  <a:cubicBezTo>
                    <a:pt x="590" y="725"/>
                    <a:pt x="580" y="730"/>
                    <a:pt x="574" y="728"/>
                  </a:cubicBezTo>
                  <a:cubicBezTo>
                    <a:pt x="571" y="729"/>
                    <a:pt x="571" y="734"/>
                    <a:pt x="565" y="733"/>
                  </a:cubicBezTo>
                  <a:cubicBezTo>
                    <a:pt x="557" y="734"/>
                    <a:pt x="559" y="722"/>
                    <a:pt x="545" y="725"/>
                  </a:cubicBezTo>
                  <a:cubicBezTo>
                    <a:pt x="545" y="719"/>
                    <a:pt x="541" y="718"/>
                    <a:pt x="542" y="713"/>
                  </a:cubicBezTo>
                  <a:cubicBezTo>
                    <a:pt x="538" y="713"/>
                    <a:pt x="537" y="712"/>
                    <a:pt x="536" y="710"/>
                  </a:cubicBezTo>
                  <a:cubicBezTo>
                    <a:pt x="534" y="706"/>
                    <a:pt x="530" y="705"/>
                    <a:pt x="524" y="704"/>
                  </a:cubicBezTo>
                  <a:cubicBezTo>
                    <a:pt x="530" y="697"/>
                    <a:pt x="527" y="680"/>
                    <a:pt x="524" y="672"/>
                  </a:cubicBezTo>
                  <a:cubicBezTo>
                    <a:pt x="516" y="677"/>
                    <a:pt x="508" y="666"/>
                    <a:pt x="507" y="681"/>
                  </a:cubicBezTo>
                  <a:cubicBezTo>
                    <a:pt x="498" y="677"/>
                    <a:pt x="497" y="683"/>
                    <a:pt x="489" y="678"/>
                  </a:cubicBezTo>
                  <a:cubicBezTo>
                    <a:pt x="490" y="681"/>
                    <a:pt x="488" y="683"/>
                    <a:pt x="486" y="684"/>
                  </a:cubicBezTo>
                  <a:cubicBezTo>
                    <a:pt x="488" y="686"/>
                    <a:pt x="490" y="687"/>
                    <a:pt x="492" y="690"/>
                  </a:cubicBezTo>
                  <a:cubicBezTo>
                    <a:pt x="494" y="692"/>
                    <a:pt x="492" y="697"/>
                    <a:pt x="498" y="695"/>
                  </a:cubicBezTo>
                  <a:cubicBezTo>
                    <a:pt x="495" y="705"/>
                    <a:pt x="495" y="701"/>
                    <a:pt x="501" y="707"/>
                  </a:cubicBezTo>
                  <a:cubicBezTo>
                    <a:pt x="503" y="713"/>
                    <a:pt x="497" y="711"/>
                    <a:pt x="495" y="713"/>
                  </a:cubicBezTo>
                  <a:cubicBezTo>
                    <a:pt x="494" y="714"/>
                    <a:pt x="491" y="723"/>
                    <a:pt x="489" y="722"/>
                  </a:cubicBezTo>
                  <a:cubicBezTo>
                    <a:pt x="483" y="716"/>
                    <a:pt x="489" y="729"/>
                    <a:pt x="477" y="728"/>
                  </a:cubicBezTo>
                  <a:cubicBezTo>
                    <a:pt x="476" y="725"/>
                    <a:pt x="475" y="722"/>
                    <a:pt x="472" y="722"/>
                  </a:cubicBezTo>
                  <a:cubicBezTo>
                    <a:pt x="470" y="717"/>
                    <a:pt x="474" y="716"/>
                    <a:pt x="477" y="716"/>
                  </a:cubicBezTo>
                  <a:cubicBezTo>
                    <a:pt x="474" y="712"/>
                    <a:pt x="464" y="708"/>
                    <a:pt x="472" y="701"/>
                  </a:cubicBezTo>
                  <a:cubicBezTo>
                    <a:pt x="469" y="700"/>
                    <a:pt x="462" y="703"/>
                    <a:pt x="460" y="701"/>
                  </a:cubicBezTo>
                  <a:cubicBezTo>
                    <a:pt x="458" y="699"/>
                    <a:pt x="466" y="698"/>
                    <a:pt x="466" y="698"/>
                  </a:cubicBezTo>
                  <a:cubicBezTo>
                    <a:pt x="466" y="698"/>
                    <a:pt x="458" y="691"/>
                    <a:pt x="451" y="687"/>
                  </a:cubicBezTo>
                  <a:cubicBezTo>
                    <a:pt x="453" y="673"/>
                    <a:pt x="445" y="670"/>
                    <a:pt x="445" y="657"/>
                  </a:cubicBezTo>
                  <a:cubicBezTo>
                    <a:pt x="446" y="653"/>
                    <a:pt x="438" y="656"/>
                    <a:pt x="436" y="654"/>
                  </a:cubicBezTo>
                  <a:cubicBezTo>
                    <a:pt x="436" y="654"/>
                    <a:pt x="441" y="650"/>
                    <a:pt x="439" y="649"/>
                  </a:cubicBezTo>
                  <a:cubicBezTo>
                    <a:pt x="433" y="644"/>
                    <a:pt x="432" y="650"/>
                    <a:pt x="428" y="646"/>
                  </a:cubicBezTo>
                  <a:cubicBezTo>
                    <a:pt x="427" y="645"/>
                    <a:pt x="431" y="641"/>
                    <a:pt x="431" y="640"/>
                  </a:cubicBezTo>
                  <a:cubicBezTo>
                    <a:pt x="430" y="637"/>
                    <a:pt x="427" y="643"/>
                    <a:pt x="428" y="643"/>
                  </a:cubicBezTo>
                  <a:cubicBezTo>
                    <a:pt x="425" y="643"/>
                    <a:pt x="425" y="639"/>
                    <a:pt x="425" y="637"/>
                  </a:cubicBezTo>
                  <a:cubicBezTo>
                    <a:pt x="413" y="639"/>
                    <a:pt x="413" y="629"/>
                    <a:pt x="401" y="631"/>
                  </a:cubicBezTo>
                  <a:cubicBezTo>
                    <a:pt x="401" y="627"/>
                    <a:pt x="397" y="627"/>
                    <a:pt x="395" y="625"/>
                  </a:cubicBezTo>
                  <a:cubicBezTo>
                    <a:pt x="395" y="624"/>
                    <a:pt x="396" y="620"/>
                    <a:pt x="395" y="619"/>
                  </a:cubicBezTo>
                  <a:cubicBezTo>
                    <a:pt x="395" y="618"/>
                    <a:pt x="390" y="620"/>
                    <a:pt x="390" y="619"/>
                  </a:cubicBezTo>
                  <a:cubicBezTo>
                    <a:pt x="389" y="619"/>
                    <a:pt x="389" y="607"/>
                    <a:pt x="387" y="610"/>
                  </a:cubicBezTo>
                  <a:cubicBezTo>
                    <a:pt x="385" y="613"/>
                    <a:pt x="383" y="611"/>
                    <a:pt x="381" y="608"/>
                  </a:cubicBezTo>
                  <a:cubicBezTo>
                    <a:pt x="380" y="606"/>
                    <a:pt x="377" y="605"/>
                    <a:pt x="378" y="602"/>
                  </a:cubicBezTo>
                  <a:cubicBezTo>
                    <a:pt x="367" y="602"/>
                    <a:pt x="370" y="605"/>
                    <a:pt x="360" y="602"/>
                  </a:cubicBezTo>
                  <a:cubicBezTo>
                    <a:pt x="357" y="602"/>
                    <a:pt x="358" y="608"/>
                    <a:pt x="354" y="608"/>
                  </a:cubicBezTo>
                  <a:cubicBezTo>
                    <a:pt x="352" y="615"/>
                    <a:pt x="360" y="613"/>
                    <a:pt x="360" y="619"/>
                  </a:cubicBezTo>
                  <a:cubicBezTo>
                    <a:pt x="360" y="621"/>
                    <a:pt x="365" y="627"/>
                    <a:pt x="366" y="628"/>
                  </a:cubicBezTo>
                  <a:cubicBezTo>
                    <a:pt x="368" y="629"/>
                    <a:pt x="369" y="631"/>
                    <a:pt x="372" y="631"/>
                  </a:cubicBezTo>
                  <a:cubicBezTo>
                    <a:pt x="367" y="640"/>
                    <a:pt x="378" y="639"/>
                    <a:pt x="381" y="643"/>
                  </a:cubicBezTo>
                  <a:cubicBezTo>
                    <a:pt x="381" y="643"/>
                    <a:pt x="384" y="655"/>
                    <a:pt x="387" y="651"/>
                  </a:cubicBezTo>
                  <a:cubicBezTo>
                    <a:pt x="391" y="647"/>
                    <a:pt x="387" y="652"/>
                    <a:pt x="390" y="654"/>
                  </a:cubicBezTo>
                  <a:cubicBezTo>
                    <a:pt x="393" y="657"/>
                    <a:pt x="400" y="655"/>
                    <a:pt x="401" y="663"/>
                  </a:cubicBezTo>
                  <a:cubicBezTo>
                    <a:pt x="405" y="661"/>
                    <a:pt x="406" y="666"/>
                    <a:pt x="407" y="666"/>
                  </a:cubicBezTo>
                  <a:cubicBezTo>
                    <a:pt x="409" y="666"/>
                    <a:pt x="411" y="664"/>
                    <a:pt x="410" y="663"/>
                  </a:cubicBezTo>
                  <a:cubicBezTo>
                    <a:pt x="413" y="664"/>
                    <a:pt x="414" y="672"/>
                    <a:pt x="416" y="666"/>
                  </a:cubicBezTo>
                  <a:cubicBezTo>
                    <a:pt x="423" y="665"/>
                    <a:pt x="414" y="679"/>
                    <a:pt x="425" y="675"/>
                  </a:cubicBezTo>
                  <a:cubicBezTo>
                    <a:pt x="424" y="681"/>
                    <a:pt x="412" y="676"/>
                    <a:pt x="407" y="678"/>
                  </a:cubicBezTo>
                  <a:cubicBezTo>
                    <a:pt x="409" y="681"/>
                    <a:pt x="412" y="680"/>
                    <a:pt x="413" y="684"/>
                  </a:cubicBezTo>
                  <a:cubicBezTo>
                    <a:pt x="415" y="689"/>
                    <a:pt x="408" y="699"/>
                    <a:pt x="413" y="698"/>
                  </a:cubicBezTo>
                  <a:cubicBezTo>
                    <a:pt x="411" y="703"/>
                    <a:pt x="404" y="703"/>
                    <a:pt x="398" y="704"/>
                  </a:cubicBezTo>
                  <a:cubicBezTo>
                    <a:pt x="402" y="702"/>
                    <a:pt x="399" y="693"/>
                    <a:pt x="404" y="692"/>
                  </a:cubicBezTo>
                  <a:cubicBezTo>
                    <a:pt x="402" y="691"/>
                    <a:pt x="403" y="684"/>
                    <a:pt x="398" y="684"/>
                  </a:cubicBezTo>
                  <a:cubicBezTo>
                    <a:pt x="394" y="683"/>
                    <a:pt x="400" y="679"/>
                    <a:pt x="393" y="675"/>
                  </a:cubicBezTo>
                  <a:cubicBezTo>
                    <a:pt x="389" y="673"/>
                    <a:pt x="383" y="674"/>
                    <a:pt x="384" y="666"/>
                  </a:cubicBezTo>
                  <a:cubicBezTo>
                    <a:pt x="372" y="669"/>
                    <a:pt x="370" y="660"/>
                    <a:pt x="360" y="660"/>
                  </a:cubicBezTo>
                  <a:cubicBezTo>
                    <a:pt x="359" y="653"/>
                    <a:pt x="353" y="650"/>
                    <a:pt x="349" y="643"/>
                  </a:cubicBezTo>
                  <a:cubicBezTo>
                    <a:pt x="348" y="641"/>
                    <a:pt x="346" y="643"/>
                    <a:pt x="346" y="640"/>
                  </a:cubicBezTo>
                  <a:cubicBezTo>
                    <a:pt x="346" y="636"/>
                    <a:pt x="342" y="639"/>
                    <a:pt x="340" y="637"/>
                  </a:cubicBezTo>
                  <a:cubicBezTo>
                    <a:pt x="339" y="636"/>
                    <a:pt x="341" y="632"/>
                    <a:pt x="340" y="631"/>
                  </a:cubicBezTo>
                  <a:cubicBezTo>
                    <a:pt x="337" y="629"/>
                    <a:pt x="331" y="633"/>
                    <a:pt x="328" y="631"/>
                  </a:cubicBezTo>
                  <a:cubicBezTo>
                    <a:pt x="327" y="630"/>
                    <a:pt x="333" y="627"/>
                    <a:pt x="334" y="628"/>
                  </a:cubicBezTo>
                  <a:cubicBezTo>
                    <a:pt x="330" y="621"/>
                    <a:pt x="313" y="622"/>
                    <a:pt x="305" y="625"/>
                  </a:cubicBezTo>
                  <a:cubicBezTo>
                    <a:pt x="303" y="627"/>
                    <a:pt x="310" y="629"/>
                    <a:pt x="311" y="628"/>
                  </a:cubicBezTo>
                  <a:cubicBezTo>
                    <a:pt x="308" y="632"/>
                    <a:pt x="306" y="629"/>
                    <a:pt x="302" y="631"/>
                  </a:cubicBezTo>
                  <a:cubicBezTo>
                    <a:pt x="296" y="634"/>
                    <a:pt x="296" y="644"/>
                    <a:pt x="290" y="643"/>
                  </a:cubicBezTo>
                  <a:cubicBezTo>
                    <a:pt x="278" y="642"/>
                    <a:pt x="276" y="632"/>
                    <a:pt x="261" y="634"/>
                  </a:cubicBezTo>
                  <a:cubicBezTo>
                    <a:pt x="256" y="635"/>
                    <a:pt x="258" y="643"/>
                    <a:pt x="249" y="640"/>
                  </a:cubicBezTo>
                  <a:cubicBezTo>
                    <a:pt x="249" y="647"/>
                    <a:pt x="249" y="653"/>
                    <a:pt x="249" y="660"/>
                  </a:cubicBezTo>
                  <a:cubicBezTo>
                    <a:pt x="240" y="665"/>
                    <a:pt x="222" y="660"/>
                    <a:pt x="226" y="678"/>
                  </a:cubicBezTo>
                  <a:cubicBezTo>
                    <a:pt x="207" y="674"/>
                    <a:pt x="222" y="689"/>
                    <a:pt x="205" y="690"/>
                  </a:cubicBezTo>
                  <a:cubicBezTo>
                    <a:pt x="205" y="693"/>
                    <a:pt x="215" y="700"/>
                    <a:pt x="208" y="701"/>
                  </a:cubicBezTo>
                  <a:cubicBezTo>
                    <a:pt x="207" y="712"/>
                    <a:pt x="203" y="701"/>
                    <a:pt x="196" y="710"/>
                  </a:cubicBezTo>
                  <a:cubicBezTo>
                    <a:pt x="196" y="713"/>
                    <a:pt x="197" y="715"/>
                    <a:pt x="199" y="716"/>
                  </a:cubicBezTo>
                  <a:cubicBezTo>
                    <a:pt x="200" y="722"/>
                    <a:pt x="189" y="717"/>
                    <a:pt x="185" y="719"/>
                  </a:cubicBezTo>
                  <a:cubicBezTo>
                    <a:pt x="181" y="719"/>
                    <a:pt x="181" y="726"/>
                    <a:pt x="179" y="728"/>
                  </a:cubicBezTo>
                  <a:cubicBezTo>
                    <a:pt x="170" y="732"/>
                    <a:pt x="155" y="725"/>
                    <a:pt x="147" y="736"/>
                  </a:cubicBezTo>
                  <a:cubicBezTo>
                    <a:pt x="143" y="733"/>
                    <a:pt x="141" y="729"/>
                    <a:pt x="138" y="725"/>
                  </a:cubicBezTo>
                  <a:cubicBezTo>
                    <a:pt x="125" y="722"/>
                    <a:pt x="111" y="728"/>
                    <a:pt x="106" y="725"/>
                  </a:cubicBezTo>
                  <a:cubicBezTo>
                    <a:pt x="108" y="714"/>
                    <a:pt x="112" y="702"/>
                    <a:pt x="103" y="695"/>
                  </a:cubicBezTo>
                  <a:cubicBezTo>
                    <a:pt x="101" y="690"/>
                    <a:pt x="107" y="688"/>
                    <a:pt x="109" y="684"/>
                  </a:cubicBezTo>
                  <a:cubicBezTo>
                    <a:pt x="111" y="675"/>
                    <a:pt x="106" y="666"/>
                    <a:pt x="112" y="660"/>
                  </a:cubicBezTo>
                  <a:cubicBezTo>
                    <a:pt x="109" y="654"/>
                    <a:pt x="110" y="644"/>
                    <a:pt x="103" y="643"/>
                  </a:cubicBezTo>
                  <a:cubicBezTo>
                    <a:pt x="105" y="640"/>
                    <a:pt x="110" y="640"/>
                    <a:pt x="109" y="634"/>
                  </a:cubicBezTo>
                  <a:cubicBezTo>
                    <a:pt x="116" y="636"/>
                    <a:pt x="134" y="628"/>
                    <a:pt x="132" y="640"/>
                  </a:cubicBezTo>
                  <a:cubicBezTo>
                    <a:pt x="139" y="634"/>
                    <a:pt x="167" y="647"/>
                    <a:pt x="173" y="640"/>
                  </a:cubicBezTo>
                  <a:cubicBezTo>
                    <a:pt x="176" y="637"/>
                    <a:pt x="175" y="639"/>
                    <a:pt x="179" y="640"/>
                  </a:cubicBezTo>
                  <a:cubicBezTo>
                    <a:pt x="178" y="640"/>
                    <a:pt x="180" y="635"/>
                    <a:pt x="182" y="637"/>
                  </a:cubicBezTo>
                  <a:cubicBezTo>
                    <a:pt x="182" y="637"/>
                    <a:pt x="182" y="640"/>
                    <a:pt x="182" y="640"/>
                  </a:cubicBezTo>
                  <a:cubicBezTo>
                    <a:pt x="190" y="637"/>
                    <a:pt x="194" y="634"/>
                    <a:pt x="196" y="625"/>
                  </a:cubicBezTo>
                  <a:cubicBezTo>
                    <a:pt x="197" y="622"/>
                    <a:pt x="204" y="606"/>
                    <a:pt x="196" y="599"/>
                  </a:cubicBezTo>
                  <a:cubicBezTo>
                    <a:pt x="193" y="595"/>
                    <a:pt x="199" y="594"/>
                    <a:pt x="194" y="587"/>
                  </a:cubicBezTo>
                  <a:cubicBezTo>
                    <a:pt x="193" y="584"/>
                    <a:pt x="188" y="585"/>
                    <a:pt x="185" y="584"/>
                  </a:cubicBezTo>
                  <a:cubicBezTo>
                    <a:pt x="186" y="582"/>
                    <a:pt x="188" y="579"/>
                    <a:pt x="188" y="575"/>
                  </a:cubicBezTo>
                  <a:cubicBezTo>
                    <a:pt x="185" y="573"/>
                    <a:pt x="182" y="578"/>
                    <a:pt x="182" y="578"/>
                  </a:cubicBezTo>
                  <a:cubicBezTo>
                    <a:pt x="178" y="577"/>
                    <a:pt x="181" y="574"/>
                    <a:pt x="179" y="572"/>
                  </a:cubicBezTo>
                  <a:cubicBezTo>
                    <a:pt x="177" y="571"/>
                    <a:pt x="168" y="571"/>
                    <a:pt x="164" y="570"/>
                  </a:cubicBezTo>
                  <a:cubicBezTo>
                    <a:pt x="163" y="569"/>
                    <a:pt x="164" y="567"/>
                    <a:pt x="161" y="567"/>
                  </a:cubicBezTo>
                  <a:cubicBezTo>
                    <a:pt x="158" y="566"/>
                    <a:pt x="156" y="566"/>
                    <a:pt x="155" y="564"/>
                  </a:cubicBezTo>
                  <a:cubicBezTo>
                    <a:pt x="153" y="555"/>
                    <a:pt x="162" y="560"/>
                    <a:pt x="161" y="561"/>
                  </a:cubicBezTo>
                  <a:cubicBezTo>
                    <a:pt x="171" y="558"/>
                    <a:pt x="176" y="552"/>
                    <a:pt x="194" y="555"/>
                  </a:cubicBezTo>
                  <a:cubicBezTo>
                    <a:pt x="195" y="550"/>
                    <a:pt x="191" y="549"/>
                    <a:pt x="188" y="549"/>
                  </a:cubicBezTo>
                  <a:cubicBezTo>
                    <a:pt x="191" y="541"/>
                    <a:pt x="200" y="549"/>
                    <a:pt x="205" y="549"/>
                  </a:cubicBezTo>
                  <a:cubicBezTo>
                    <a:pt x="207" y="549"/>
                    <a:pt x="213" y="543"/>
                    <a:pt x="214" y="549"/>
                  </a:cubicBezTo>
                  <a:cubicBezTo>
                    <a:pt x="220" y="545"/>
                    <a:pt x="221" y="534"/>
                    <a:pt x="232" y="534"/>
                  </a:cubicBezTo>
                  <a:cubicBezTo>
                    <a:pt x="227" y="523"/>
                    <a:pt x="240" y="529"/>
                    <a:pt x="237" y="520"/>
                  </a:cubicBezTo>
                  <a:cubicBezTo>
                    <a:pt x="243" y="520"/>
                    <a:pt x="249" y="520"/>
                    <a:pt x="255" y="520"/>
                  </a:cubicBezTo>
                  <a:cubicBezTo>
                    <a:pt x="255" y="517"/>
                    <a:pt x="251" y="518"/>
                    <a:pt x="249" y="517"/>
                  </a:cubicBezTo>
                  <a:cubicBezTo>
                    <a:pt x="250" y="512"/>
                    <a:pt x="258" y="514"/>
                    <a:pt x="255" y="505"/>
                  </a:cubicBezTo>
                  <a:cubicBezTo>
                    <a:pt x="263" y="505"/>
                    <a:pt x="261" y="510"/>
                    <a:pt x="267" y="505"/>
                  </a:cubicBezTo>
                  <a:cubicBezTo>
                    <a:pt x="260" y="490"/>
                    <a:pt x="272" y="496"/>
                    <a:pt x="273" y="482"/>
                  </a:cubicBezTo>
                  <a:cubicBezTo>
                    <a:pt x="276" y="481"/>
                    <a:pt x="281" y="483"/>
                    <a:pt x="284" y="482"/>
                  </a:cubicBezTo>
                  <a:cubicBezTo>
                    <a:pt x="288" y="481"/>
                    <a:pt x="288" y="477"/>
                    <a:pt x="290" y="476"/>
                  </a:cubicBezTo>
                  <a:cubicBezTo>
                    <a:pt x="293" y="474"/>
                    <a:pt x="292" y="479"/>
                    <a:pt x="293" y="479"/>
                  </a:cubicBezTo>
                  <a:cubicBezTo>
                    <a:pt x="296" y="479"/>
                    <a:pt x="295" y="476"/>
                    <a:pt x="296" y="476"/>
                  </a:cubicBezTo>
                  <a:cubicBezTo>
                    <a:pt x="299" y="476"/>
                    <a:pt x="304" y="477"/>
                    <a:pt x="308" y="476"/>
                  </a:cubicBezTo>
                  <a:cubicBezTo>
                    <a:pt x="311" y="475"/>
                    <a:pt x="313" y="466"/>
                    <a:pt x="319" y="470"/>
                  </a:cubicBezTo>
                  <a:cubicBezTo>
                    <a:pt x="318" y="463"/>
                    <a:pt x="309" y="465"/>
                    <a:pt x="311" y="455"/>
                  </a:cubicBezTo>
                  <a:cubicBezTo>
                    <a:pt x="319" y="454"/>
                    <a:pt x="314" y="451"/>
                    <a:pt x="314" y="441"/>
                  </a:cubicBezTo>
                  <a:cubicBezTo>
                    <a:pt x="313" y="433"/>
                    <a:pt x="317" y="428"/>
                    <a:pt x="316" y="420"/>
                  </a:cubicBezTo>
                  <a:cubicBezTo>
                    <a:pt x="320" y="420"/>
                    <a:pt x="324" y="420"/>
                    <a:pt x="328" y="420"/>
                  </a:cubicBezTo>
                  <a:cubicBezTo>
                    <a:pt x="336" y="420"/>
                    <a:pt x="321" y="412"/>
                    <a:pt x="334" y="414"/>
                  </a:cubicBezTo>
                  <a:cubicBezTo>
                    <a:pt x="334" y="417"/>
                    <a:pt x="338" y="417"/>
                    <a:pt x="340" y="417"/>
                  </a:cubicBezTo>
                  <a:cubicBezTo>
                    <a:pt x="335" y="424"/>
                    <a:pt x="335" y="417"/>
                    <a:pt x="337" y="426"/>
                  </a:cubicBezTo>
                  <a:cubicBezTo>
                    <a:pt x="338" y="432"/>
                    <a:pt x="336" y="436"/>
                    <a:pt x="343" y="435"/>
                  </a:cubicBezTo>
                  <a:cubicBezTo>
                    <a:pt x="343" y="439"/>
                    <a:pt x="343" y="443"/>
                    <a:pt x="340" y="444"/>
                  </a:cubicBezTo>
                  <a:cubicBezTo>
                    <a:pt x="339" y="449"/>
                    <a:pt x="352" y="439"/>
                    <a:pt x="357" y="447"/>
                  </a:cubicBezTo>
                  <a:cubicBezTo>
                    <a:pt x="355" y="455"/>
                    <a:pt x="338" y="448"/>
                    <a:pt x="337" y="458"/>
                  </a:cubicBezTo>
                  <a:cubicBezTo>
                    <a:pt x="334" y="465"/>
                    <a:pt x="344" y="466"/>
                    <a:pt x="346" y="467"/>
                  </a:cubicBezTo>
                  <a:cubicBezTo>
                    <a:pt x="348" y="469"/>
                    <a:pt x="349" y="474"/>
                    <a:pt x="354" y="473"/>
                  </a:cubicBezTo>
                  <a:cubicBezTo>
                    <a:pt x="352" y="468"/>
                    <a:pt x="344" y="468"/>
                    <a:pt x="357" y="467"/>
                  </a:cubicBezTo>
                  <a:cubicBezTo>
                    <a:pt x="361" y="467"/>
                    <a:pt x="366" y="467"/>
                    <a:pt x="369" y="467"/>
                  </a:cubicBezTo>
                  <a:cubicBezTo>
                    <a:pt x="374" y="468"/>
                    <a:pt x="375" y="470"/>
                    <a:pt x="381" y="470"/>
                  </a:cubicBezTo>
                  <a:cubicBezTo>
                    <a:pt x="388" y="470"/>
                    <a:pt x="390" y="465"/>
                    <a:pt x="398" y="467"/>
                  </a:cubicBezTo>
                  <a:cubicBezTo>
                    <a:pt x="399" y="467"/>
                    <a:pt x="409" y="472"/>
                    <a:pt x="413" y="467"/>
                  </a:cubicBezTo>
                  <a:cubicBezTo>
                    <a:pt x="413" y="467"/>
                    <a:pt x="413" y="464"/>
                    <a:pt x="413" y="464"/>
                  </a:cubicBezTo>
                  <a:cubicBezTo>
                    <a:pt x="421" y="462"/>
                    <a:pt x="431" y="465"/>
                    <a:pt x="434" y="458"/>
                  </a:cubicBezTo>
                  <a:cubicBezTo>
                    <a:pt x="445" y="470"/>
                    <a:pt x="453" y="448"/>
                    <a:pt x="460" y="455"/>
                  </a:cubicBezTo>
                  <a:cubicBezTo>
                    <a:pt x="460" y="451"/>
                    <a:pt x="460" y="448"/>
                    <a:pt x="460" y="444"/>
                  </a:cubicBezTo>
                  <a:cubicBezTo>
                    <a:pt x="465" y="445"/>
                    <a:pt x="465" y="441"/>
                    <a:pt x="466" y="438"/>
                  </a:cubicBezTo>
                  <a:cubicBezTo>
                    <a:pt x="466" y="438"/>
                    <a:pt x="468" y="429"/>
                    <a:pt x="469" y="429"/>
                  </a:cubicBezTo>
                  <a:cubicBezTo>
                    <a:pt x="472" y="426"/>
                    <a:pt x="468" y="426"/>
                    <a:pt x="469" y="420"/>
                  </a:cubicBezTo>
                  <a:cubicBezTo>
                    <a:pt x="475" y="421"/>
                    <a:pt x="480" y="420"/>
                    <a:pt x="480" y="414"/>
                  </a:cubicBezTo>
                  <a:cubicBezTo>
                    <a:pt x="483" y="415"/>
                    <a:pt x="483" y="418"/>
                    <a:pt x="483" y="420"/>
                  </a:cubicBezTo>
                  <a:cubicBezTo>
                    <a:pt x="486" y="418"/>
                    <a:pt x="490" y="417"/>
                    <a:pt x="495" y="417"/>
                  </a:cubicBezTo>
                  <a:cubicBezTo>
                    <a:pt x="498" y="417"/>
                    <a:pt x="497" y="412"/>
                    <a:pt x="501" y="411"/>
                  </a:cubicBezTo>
                  <a:cubicBezTo>
                    <a:pt x="502" y="405"/>
                    <a:pt x="500" y="400"/>
                    <a:pt x="495" y="400"/>
                  </a:cubicBezTo>
                  <a:cubicBezTo>
                    <a:pt x="497" y="397"/>
                    <a:pt x="498" y="393"/>
                    <a:pt x="498" y="388"/>
                  </a:cubicBezTo>
                  <a:cubicBezTo>
                    <a:pt x="504" y="389"/>
                    <a:pt x="507" y="387"/>
                    <a:pt x="507" y="382"/>
                  </a:cubicBezTo>
                  <a:cubicBezTo>
                    <a:pt x="514" y="390"/>
                    <a:pt x="515" y="379"/>
                    <a:pt x="527" y="382"/>
                  </a:cubicBezTo>
                  <a:cubicBezTo>
                    <a:pt x="528" y="383"/>
                    <a:pt x="531" y="385"/>
                    <a:pt x="530" y="385"/>
                  </a:cubicBezTo>
                  <a:cubicBezTo>
                    <a:pt x="532" y="385"/>
                    <a:pt x="533" y="382"/>
                    <a:pt x="536" y="382"/>
                  </a:cubicBezTo>
                  <a:cubicBezTo>
                    <a:pt x="539" y="382"/>
                    <a:pt x="542" y="385"/>
                    <a:pt x="542" y="385"/>
                  </a:cubicBezTo>
                  <a:cubicBezTo>
                    <a:pt x="546" y="384"/>
                    <a:pt x="542" y="381"/>
                    <a:pt x="545" y="379"/>
                  </a:cubicBezTo>
                  <a:cubicBezTo>
                    <a:pt x="546" y="378"/>
                    <a:pt x="549" y="380"/>
                    <a:pt x="551" y="379"/>
                  </a:cubicBezTo>
                  <a:cubicBezTo>
                    <a:pt x="555" y="376"/>
                    <a:pt x="554" y="371"/>
                    <a:pt x="562" y="373"/>
                  </a:cubicBezTo>
                  <a:cubicBezTo>
                    <a:pt x="558" y="370"/>
                    <a:pt x="561" y="359"/>
                    <a:pt x="554" y="359"/>
                  </a:cubicBezTo>
                  <a:cubicBezTo>
                    <a:pt x="548" y="355"/>
                    <a:pt x="549" y="364"/>
                    <a:pt x="548" y="365"/>
                  </a:cubicBezTo>
                  <a:cubicBezTo>
                    <a:pt x="546" y="365"/>
                    <a:pt x="544" y="361"/>
                    <a:pt x="542" y="362"/>
                  </a:cubicBezTo>
                  <a:cubicBezTo>
                    <a:pt x="540" y="362"/>
                    <a:pt x="538" y="365"/>
                    <a:pt x="539" y="365"/>
                  </a:cubicBezTo>
                  <a:cubicBezTo>
                    <a:pt x="536" y="364"/>
                    <a:pt x="536" y="361"/>
                    <a:pt x="533" y="362"/>
                  </a:cubicBezTo>
                  <a:cubicBezTo>
                    <a:pt x="528" y="362"/>
                    <a:pt x="525" y="367"/>
                    <a:pt x="518" y="365"/>
                  </a:cubicBezTo>
                  <a:cubicBezTo>
                    <a:pt x="516" y="365"/>
                    <a:pt x="516" y="368"/>
                    <a:pt x="515" y="370"/>
                  </a:cubicBezTo>
                  <a:cubicBezTo>
                    <a:pt x="503" y="368"/>
                    <a:pt x="490" y="371"/>
                    <a:pt x="480" y="368"/>
                  </a:cubicBezTo>
                  <a:cubicBezTo>
                    <a:pt x="480" y="367"/>
                    <a:pt x="481" y="362"/>
                    <a:pt x="480" y="362"/>
                  </a:cubicBezTo>
                  <a:cubicBezTo>
                    <a:pt x="478" y="359"/>
                    <a:pt x="470" y="363"/>
                    <a:pt x="469" y="359"/>
                  </a:cubicBezTo>
                  <a:cubicBezTo>
                    <a:pt x="476" y="342"/>
                    <a:pt x="471" y="333"/>
                    <a:pt x="469" y="315"/>
                  </a:cubicBezTo>
                  <a:cubicBezTo>
                    <a:pt x="476" y="314"/>
                    <a:pt x="488" y="303"/>
                    <a:pt x="492" y="309"/>
                  </a:cubicBezTo>
                  <a:cubicBezTo>
                    <a:pt x="496" y="306"/>
                    <a:pt x="491" y="305"/>
                    <a:pt x="495" y="297"/>
                  </a:cubicBezTo>
                  <a:cubicBezTo>
                    <a:pt x="504" y="298"/>
                    <a:pt x="505" y="281"/>
                    <a:pt x="507" y="277"/>
                  </a:cubicBezTo>
                  <a:cubicBezTo>
                    <a:pt x="507" y="276"/>
                    <a:pt x="513" y="277"/>
                    <a:pt x="513" y="277"/>
                  </a:cubicBezTo>
                  <a:cubicBezTo>
                    <a:pt x="513" y="271"/>
                    <a:pt x="502" y="269"/>
                    <a:pt x="507" y="262"/>
                  </a:cubicBezTo>
                  <a:cubicBezTo>
                    <a:pt x="503" y="266"/>
                    <a:pt x="496" y="261"/>
                    <a:pt x="489" y="262"/>
                  </a:cubicBezTo>
                  <a:cubicBezTo>
                    <a:pt x="482" y="263"/>
                    <a:pt x="476" y="269"/>
                    <a:pt x="469" y="268"/>
                  </a:cubicBezTo>
                  <a:cubicBezTo>
                    <a:pt x="464" y="264"/>
                    <a:pt x="464" y="285"/>
                    <a:pt x="466" y="280"/>
                  </a:cubicBezTo>
                  <a:cubicBezTo>
                    <a:pt x="464" y="285"/>
                    <a:pt x="461" y="277"/>
                    <a:pt x="460" y="280"/>
                  </a:cubicBezTo>
                  <a:cubicBezTo>
                    <a:pt x="458" y="283"/>
                    <a:pt x="461" y="288"/>
                    <a:pt x="460" y="291"/>
                  </a:cubicBezTo>
                  <a:cubicBezTo>
                    <a:pt x="459" y="293"/>
                    <a:pt x="452" y="299"/>
                    <a:pt x="448" y="303"/>
                  </a:cubicBezTo>
                  <a:cubicBezTo>
                    <a:pt x="441" y="312"/>
                    <a:pt x="440" y="318"/>
                    <a:pt x="428" y="318"/>
                  </a:cubicBezTo>
                  <a:cubicBezTo>
                    <a:pt x="427" y="322"/>
                    <a:pt x="433" y="326"/>
                    <a:pt x="428" y="327"/>
                  </a:cubicBezTo>
                  <a:cubicBezTo>
                    <a:pt x="424" y="327"/>
                    <a:pt x="427" y="331"/>
                    <a:pt x="425" y="332"/>
                  </a:cubicBezTo>
                  <a:cubicBezTo>
                    <a:pt x="424" y="333"/>
                    <a:pt x="420" y="331"/>
                    <a:pt x="419" y="332"/>
                  </a:cubicBezTo>
                  <a:cubicBezTo>
                    <a:pt x="418" y="333"/>
                    <a:pt x="420" y="337"/>
                    <a:pt x="419" y="338"/>
                  </a:cubicBezTo>
                  <a:cubicBezTo>
                    <a:pt x="419" y="339"/>
                    <a:pt x="416" y="338"/>
                    <a:pt x="416" y="338"/>
                  </a:cubicBezTo>
                  <a:cubicBezTo>
                    <a:pt x="414" y="342"/>
                    <a:pt x="418" y="350"/>
                    <a:pt x="413" y="350"/>
                  </a:cubicBezTo>
                  <a:cubicBezTo>
                    <a:pt x="415" y="353"/>
                    <a:pt x="421" y="354"/>
                    <a:pt x="416" y="356"/>
                  </a:cubicBezTo>
                  <a:cubicBezTo>
                    <a:pt x="420" y="359"/>
                    <a:pt x="423" y="364"/>
                    <a:pt x="431" y="365"/>
                  </a:cubicBezTo>
                  <a:cubicBezTo>
                    <a:pt x="430" y="370"/>
                    <a:pt x="433" y="372"/>
                    <a:pt x="436" y="373"/>
                  </a:cubicBezTo>
                  <a:cubicBezTo>
                    <a:pt x="434" y="376"/>
                    <a:pt x="432" y="376"/>
                    <a:pt x="431" y="379"/>
                  </a:cubicBezTo>
                  <a:cubicBezTo>
                    <a:pt x="429" y="382"/>
                    <a:pt x="430" y="386"/>
                    <a:pt x="428" y="388"/>
                  </a:cubicBezTo>
                  <a:cubicBezTo>
                    <a:pt x="425" y="390"/>
                    <a:pt x="421" y="391"/>
                    <a:pt x="416" y="391"/>
                  </a:cubicBezTo>
                  <a:cubicBezTo>
                    <a:pt x="415" y="403"/>
                    <a:pt x="404" y="407"/>
                    <a:pt x="407" y="423"/>
                  </a:cubicBezTo>
                  <a:cubicBezTo>
                    <a:pt x="397" y="420"/>
                    <a:pt x="398" y="438"/>
                    <a:pt x="390" y="438"/>
                  </a:cubicBezTo>
                  <a:cubicBezTo>
                    <a:pt x="389" y="438"/>
                    <a:pt x="388" y="438"/>
                    <a:pt x="387" y="438"/>
                  </a:cubicBezTo>
                  <a:cubicBezTo>
                    <a:pt x="383" y="439"/>
                    <a:pt x="386" y="443"/>
                    <a:pt x="384" y="444"/>
                  </a:cubicBezTo>
                  <a:cubicBezTo>
                    <a:pt x="379" y="446"/>
                    <a:pt x="372" y="439"/>
                    <a:pt x="369" y="447"/>
                  </a:cubicBezTo>
                  <a:cubicBezTo>
                    <a:pt x="363" y="446"/>
                    <a:pt x="368" y="434"/>
                    <a:pt x="366" y="429"/>
                  </a:cubicBezTo>
                  <a:cubicBezTo>
                    <a:pt x="364" y="427"/>
                    <a:pt x="365" y="420"/>
                    <a:pt x="360" y="420"/>
                  </a:cubicBezTo>
                  <a:cubicBezTo>
                    <a:pt x="353" y="420"/>
                    <a:pt x="364" y="412"/>
                    <a:pt x="352" y="411"/>
                  </a:cubicBezTo>
                  <a:cubicBezTo>
                    <a:pt x="357" y="405"/>
                    <a:pt x="346" y="402"/>
                    <a:pt x="346" y="400"/>
                  </a:cubicBezTo>
                  <a:cubicBezTo>
                    <a:pt x="345" y="398"/>
                    <a:pt x="349" y="396"/>
                    <a:pt x="349" y="394"/>
                  </a:cubicBezTo>
                  <a:cubicBezTo>
                    <a:pt x="348" y="386"/>
                    <a:pt x="341" y="382"/>
                    <a:pt x="334" y="376"/>
                  </a:cubicBezTo>
                  <a:cubicBezTo>
                    <a:pt x="325" y="379"/>
                    <a:pt x="328" y="394"/>
                    <a:pt x="314" y="391"/>
                  </a:cubicBezTo>
                  <a:cubicBezTo>
                    <a:pt x="314" y="394"/>
                    <a:pt x="317" y="393"/>
                    <a:pt x="319" y="394"/>
                  </a:cubicBezTo>
                  <a:cubicBezTo>
                    <a:pt x="319" y="397"/>
                    <a:pt x="316" y="396"/>
                    <a:pt x="314" y="397"/>
                  </a:cubicBezTo>
                  <a:cubicBezTo>
                    <a:pt x="308" y="397"/>
                    <a:pt x="311" y="407"/>
                    <a:pt x="305" y="406"/>
                  </a:cubicBezTo>
                  <a:cubicBezTo>
                    <a:pt x="291" y="409"/>
                    <a:pt x="295" y="394"/>
                    <a:pt x="281" y="397"/>
                  </a:cubicBezTo>
                  <a:cubicBezTo>
                    <a:pt x="281" y="394"/>
                    <a:pt x="285" y="395"/>
                    <a:pt x="287" y="394"/>
                  </a:cubicBezTo>
                  <a:cubicBezTo>
                    <a:pt x="291" y="385"/>
                    <a:pt x="279" y="379"/>
                    <a:pt x="287" y="376"/>
                  </a:cubicBezTo>
                  <a:cubicBezTo>
                    <a:pt x="285" y="374"/>
                    <a:pt x="282" y="372"/>
                    <a:pt x="278" y="370"/>
                  </a:cubicBezTo>
                  <a:cubicBezTo>
                    <a:pt x="276" y="367"/>
                    <a:pt x="281" y="365"/>
                    <a:pt x="281" y="365"/>
                  </a:cubicBezTo>
                  <a:cubicBezTo>
                    <a:pt x="281" y="362"/>
                    <a:pt x="276" y="360"/>
                    <a:pt x="275" y="359"/>
                  </a:cubicBezTo>
                  <a:cubicBezTo>
                    <a:pt x="275" y="356"/>
                    <a:pt x="280" y="339"/>
                    <a:pt x="275" y="350"/>
                  </a:cubicBezTo>
                  <a:cubicBezTo>
                    <a:pt x="271" y="348"/>
                    <a:pt x="274" y="343"/>
                    <a:pt x="278" y="344"/>
                  </a:cubicBezTo>
                  <a:cubicBezTo>
                    <a:pt x="273" y="334"/>
                    <a:pt x="288" y="331"/>
                    <a:pt x="281" y="330"/>
                  </a:cubicBezTo>
                  <a:cubicBezTo>
                    <a:pt x="282" y="325"/>
                    <a:pt x="290" y="328"/>
                    <a:pt x="290" y="324"/>
                  </a:cubicBezTo>
                  <a:cubicBezTo>
                    <a:pt x="290" y="319"/>
                    <a:pt x="294" y="323"/>
                    <a:pt x="293" y="324"/>
                  </a:cubicBezTo>
                  <a:cubicBezTo>
                    <a:pt x="295" y="322"/>
                    <a:pt x="296" y="319"/>
                    <a:pt x="299" y="318"/>
                  </a:cubicBezTo>
                  <a:cubicBezTo>
                    <a:pt x="302" y="317"/>
                    <a:pt x="301" y="312"/>
                    <a:pt x="302" y="309"/>
                  </a:cubicBezTo>
                  <a:cubicBezTo>
                    <a:pt x="308" y="310"/>
                    <a:pt x="311" y="308"/>
                    <a:pt x="311" y="303"/>
                  </a:cubicBezTo>
                  <a:cubicBezTo>
                    <a:pt x="320" y="301"/>
                    <a:pt x="314" y="313"/>
                    <a:pt x="325" y="309"/>
                  </a:cubicBezTo>
                  <a:cubicBezTo>
                    <a:pt x="325" y="306"/>
                    <a:pt x="322" y="307"/>
                    <a:pt x="319" y="306"/>
                  </a:cubicBezTo>
                  <a:cubicBezTo>
                    <a:pt x="327" y="299"/>
                    <a:pt x="336" y="302"/>
                    <a:pt x="343" y="294"/>
                  </a:cubicBezTo>
                  <a:cubicBezTo>
                    <a:pt x="344" y="293"/>
                    <a:pt x="342" y="290"/>
                    <a:pt x="343" y="289"/>
                  </a:cubicBezTo>
                  <a:cubicBezTo>
                    <a:pt x="344" y="288"/>
                    <a:pt x="348" y="290"/>
                    <a:pt x="349" y="289"/>
                  </a:cubicBezTo>
                  <a:cubicBezTo>
                    <a:pt x="350" y="287"/>
                    <a:pt x="348" y="282"/>
                    <a:pt x="349" y="280"/>
                  </a:cubicBezTo>
                  <a:cubicBezTo>
                    <a:pt x="350" y="278"/>
                    <a:pt x="357" y="276"/>
                    <a:pt x="357" y="274"/>
                  </a:cubicBezTo>
                  <a:cubicBezTo>
                    <a:pt x="359" y="271"/>
                    <a:pt x="356" y="265"/>
                    <a:pt x="357" y="262"/>
                  </a:cubicBezTo>
                  <a:cubicBezTo>
                    <a:pt x="358" y="262"/>
                    <a:pt x="362" y="266"/>
                    <a:pt x="363" y="265"/>
                  </a:cubicBezTo>
                  <a:cubicBezTo>
                    <a:pt x="361" y="267"/>
                    <a:pt x="367" y="251"/>
                    <a:pt x="366" y="250"/>
                  </a:cubicBezTo>
                  <a:cubicBezTo>
                    <a:pt x="373" y="258"/>
                    <a:pt x="374" y="246"/>
                    <a:pt x="381" y="245"/>
                  </a:cubicBezTo>
                  <a:cubicBezTo>
                    <a:pt x="380" y="240"/>
                    <a:pt x="386" y="237"/>
                    <a:pt x="381" y="236"/>
                  </a:cubicBezTo>
                  <a:cubicBezTo>
                    <a:pt x="381" y="230"/>
                    <a:pt x="389" y="235"/>
                    <a:pt x="390" y="227"/>
                  </a:cubicBezTo>
                  <a:cubicBezTo>
                    <a:pt x="390" y="224"/>
                    <a:pt x="395" y="225"/>
                    <a:pt x="398" y="224"/>
                  </a:cubicBezTo>
                  <a:cubicBezTo>
                    <a:pt x="399" y="221"/>
                    <a:pt x="398" y="219"/>
                    <a:pt x="395" y="218"/>
                  </a:cubicBezTo>
                  <a:cubicBezTo>
                    <a:pt x="404" y="212"/>
                    <a:pt x="409" y="212"/>
                    <a:pt x="416" y="210"/>
                  </a:cubicBezTo>
                  <a:cubicBezTo>
                    <a:pt x="420" y="207"/>
                    <a:pt x="415" y="205"/>
                    <a:pt x="419" y="198"/>
                  </a:cubicBezTo>
                  <a:cubicBezTo>
                    <a:pt x="421" y="196"/>
                    <a:pt x="427" y="194"/>
                    <a:pt x="428" y="189"/>
                  </a:cubicBezTo>
                  <a:cubicBezTo>
                    <a:pt x="428" y="181"/>
                    <a:pt x="436" y="192"/>
                    <a:pt x="436" y="180"/>
                  </a:cubicBezTo>
                  <a:cubicBezTo>
                    <a:pt x="447" y="176"/>
                    <a:pt x="459" y="186"/>
                    <a:pt x="460" y="169"/>
                  </a:cubicBezTo>
                  <a:cubicBezTo>
                    <a:pt x="465" y="172"/>
                    <a:pt x="478" y="166"/>
                    <a:pt x="486" y="171"/>
                  </a:cubicBezTo>
                  <a:cubicBezTo>
                    <a:pt x="489" y="169"/>
                    <a:pt x="491" y="166"/>
                    <a:pt x="492" y="163"/>
                  </a:cubicBezTo>
                  <a:cubicBezTo>
                    <a:pt x="500" y="159"/>
                    <a:pt x="508" y="172"/>
                    <a:pt x="507" y="160"/>
                  </a:cubicBezTo>
                  <a:cubicBezTo>
                    <a:pt x="513" y="161"/>
                    <a:pt x="512" y="168"/>
                    <a:pt x="518" y="169"/>
                  </a:cubicBezTo>
                  <a:cubicBezTo>
                    <a:pt x="523" y="167"/>
                    <a:pt x="521" y="159"/>
                    <a:pt x="530" y="163"/>
                  </a:cubicBezTo>
                  <a:cubicBezTo>
                    <a:pt x="531" y="167"/>
                    <a:pt x="527" y="168"/>
                    <a:pt x="527" y="171"/>
                  </a:cubicBezTo>
                  <a:cubicBezTo>
                    <a:pt x="529" y="173"/>
                    <a:pt x="543" y="158"/>
                    <a:pt x="551" y="166"/>
                  </a:cubicBezTo>
                  <a:cubicBezTo>
                    <a:pt x="554" y="169"/>
                    <a:pt x="552" y="165"/>
                    <a:pt x="556" y="166"/>
                  </a:cubicBezTo>
                  <a:cubicBezTo>
                    <a:pt x="563" y="166"/>
                    <a:pt x="569" y="170"/>
                    <a:pt x="577" y="169"/>
                  </a:cubicBezTo>
                  <a:cubicBezTo>
                    <a:pt x="576" y="170"/>
                    <a:pt x="578" y="176"/>
                    <a:pt x="577" y="177"/>
                  </a:cubicBezTo>
                  <a:cubicBezTo>
                    <a:pt x="576" y="178"/>
                    <a:pt x="572" y="176"/>
                    <a:pt x="571" y="177"/>
                  </a:cubicBezTo>
                  <a:cubicBezTo>
                    <a:pt x="569" y="179"/>
                    <a:pt x="571" y="185"/>
                    <a:pt x="565" y="183"/>
                  </a:cubicBezTo>
                  <a:cubicBezTo>
                    <a:pt x="571" y="190"/>
                    <a:pt x="588" y="185"/>
                    <a:pt x="595" y="183"/>
                  </a:cubicBezTo>
                  <a:cubicBezTo>
                    <a:pt x="601" y="180"/>
                    <a:pt x="599" y="188"/>
                    <a:pt x="600" y="189"/>
                  </a:cubicBezTo>
                  <a:cubicBezTo>
                    <a:pt x="603" y="191"/>
                    <a:pt x="610" y="187"/>
                    <a:pt x="609" y="192"/>
                  </a:cubicBezTo>
                  <a:cubicBezTo>
                    <a:pt x="630" y="187"/>
                    <a:pt x="635" y="203"/>
                    <a:pt x="647" y="198"/>
                  </a:cubicBezTo>
                  <a:cubicBezTo>
                    <a:pt x="645" y="207"/>
                    <a:pt x="657" y="202"/>
                    <a:pt x="656" y="210"/>
                  </a:cubicBezTo>
                  <a:cubicBezTo>
                    <a:pt x="664" y="210"/>
                    <a:pt x="675" y="208"/>
                    <a:pt x="668" y="215"/>
                  </a:cubicBezTo>
                  <a:cubicBezTo>
                    <a:pt x="674" y="217"/>
                    <a:pt x="680" y="216"/>
                    <a:pt x="685" y="218"/>
                  </a:cubicBezTo>
                  <a:cubicBezTo>
                    <a:pt x="686" y="219"/>
                    <a:pt x="685" y="223"/>
                    <a:pt x="685" y="224"/>
                  </a:cubicBezTo>
                  <a:cubicBezTo>
                    <a:pt x="687" y="226"/>
                    <a:pt x="692" y="223"/>
                    <a:pt x="694" y="224"/>
                  </a:cubicBezTo>
                  <a:cubicBezTo>
                    <a:pt x="697" y="236"/>
                    <a:pt x="697" y="239"/>
                    <a:pt x="694" y="250"/>
                  </a:cubicBezTo>
                  <a:cubicBezTo>
                    <a:pt x="689" y="243"/>
                    <a:pt x="684" y="253"/>
                    <a:pt x="676" y="253"/>
                  </a:cubicBezTo>
                  <a:cubicBezTo>
                    <a:pt x="668" y="254"/>
                    <a:pt x="658" y="245"/>
                    <a:pt x="650" y="253"/>
                  </a:cubicBezTo>
                  <a:cubicBezTo>
                    <a:pt x="647" y="255"/>
                    <a:pt x="649" y="248"/>
                    <a:pt x="647" y="248"/>
                  </a:cubicBezTo>
                  <a:cubicBezTo>
                    <a:pt x="643" y="246"/>
                    <a:pt x="642" y="250"/>
                    <a:pt x="641" y="250"/>
                  </a:cubicBezTo>
                  <a:cubicBezTo>
                    <a:pt x="638" y="251"/>
                    <a:pt x="637" y="245"/>
                    <a:pt x="635" y="245"/>
                  </a:cubicBezTo>
                  <a:cubicBezTo>
                    <a:pt x="631" y="244"/>
                    <a:pt x="623" y="253"/>
                    <a:pt x="624" y="242"/>
                  </a:cubicBezTo>
                  <a:cubicBezTo>
                    <a:pt x="615" y="245"/>
                    <a:pt x="617" y="242"/>
                    <a:pt x="606" y="242"/>
                  </a:cubicBezTo>
                  <a:cubicBezTo>
                    <a:pt x="605" y="247"/>
                    <a:pt x="609" y="247"/>
                    <a:pt x="612" y="248"/>
                  </a:cubicBezTo>
                  <a:cubicBezTo>
                    <a:pt x="617" y="247"/>
                    <a:pt x="617" y="250"/>
                    <a:pt x="621" y="250"/>
                  </a:cubicBezTo>
                  <a:cubicBezTo>
                    <a:pt x="615" y="256"/>
                    <a:pt x="621" y="254"/>
                    <a:pt x="624" y="256"/>
                  </a:cubicBezTo>
                  <a:cubicBezTo>
                    <a:pt x="625" y="257"/>
                    <a:pt x="623" y="261"/>
                    <a:pt x="624" y="262"/>
                  </a:cubicBezTo>
                  <a:cubicBezTo>
                    <a:pt x="625" y="265"/>
                    <a:pt x="629" y="265"/>
                    <a:pt x="630" y="268"/>
                  </a:cubicBezTo>
                  <a:cubicBezTo>
                    <a:pt x="630" y="271"/>
                    <a:pt x="636" y="279"/>
                    <a:pt x="635" y="289"/>
                  </a:cubicBezTo>
                  <a:cubicBezTo>
                    <a:pt x="636" y="298"/>
                    <a:pt x="654" y="291"/>
                    <a:pt x="656" y="300"/>
                  </a:cubicBezTo>
                  <a:cubicBezTo>
                    <a:pt x="659" y="298"/>
                    <a:pt x="659" y="294"/>
                    <a:pt x="665" y="294"/>
                  </a:cubicBezTo>
                  <a:cubicBezTo>
                    <a:pt x="664" y="286"/>
                    <a:pt x="651" y="289"/>
                    <a:pt x="647" y="283"/>
                  </a:cubicBezTo>
                  <a:cubicBezTo>
                    <a:pt x="645" y="271"/>
                    <a:pt x="663" y="279"/>
                    <a:pt x="671" y="277"/>
                  </a:cubicBezTo>
                  <a:cubicBezTo>
                    <a:pt x="669" y="284"/>
                    <a:pt x="684" y="275"/>
                    <a:pt x="679" y="286"/>
                  </a:cubicBezTo>
                  <a:cubicBezTo>
                    <a:pt x="687" y="289"/>
                    <a:pt x="692" y="277"/>
                    <a:pt x="691" y="289"/>
                  </a:cubicBezTo>
                  <a:cubicBezTo>
                    <a:pt x="699" y="285"/>
                    <a:pt x="691" y="273"/>
                    <a:pt x="685" y="274"/>
                  </a:cubicBezTo>
                  <a:cubicBezTo>
                    <a:pt x="687" y="268"/>
                    <a:pt x="693" y="266"/>
                    <a:pt x="700" y="265"/>
                  </a:cubicBezTo>
                  <a:cubicBezTo>
                    <a:pt x="704" y="262"/>
                    <a:pt x="704" y="254"/>
                    <a:pt x="709" y="250"/>
                  </a:cubicBezTo>
                  <a:cubicBezTo>
                    <a:pt x="721" y="249"/>
                    <a:pt x="727" y="253"/>
                    <a:pt x="735" y="256"/>
                  </a:cubicBezTo>
                  <a:cubicBezTo>
                    <a:pt x="738" y="256"/>
                    <a:pt x="737" y="251"/>
                    <a:pt x="741" y="250"/>
                  </a:cubicBezTo>
                  <a:cubicBezTo>
                    <a:pt x="741" y="245"/>
                    <a:pt x="739" y="243"/>
                    <a:pt x="735" y="242"/>
                  </a:cubicBezTo>
                  <a:cubicBezTo>
                    <a:pt x="739" y="231"/>
                    <a:pt x="740" y="220"/>
                    <a:pt x="738" y="210"/>
                  </a:cubicBezTo>
                  <a:cubicBezTo>
                    <a:pt x="747" y="209"/>
                    <a:pt x="756" y="209"/>
                    <a:pt x="761" y="212"/>
                  </a:cubicBezTo>
                  <a:cubicBezTo>
                    <a:pt x="763" y="214"/>
                    <a:pt x="771" y="214"/>
                    <a:pt x="770" y="221"/>
                  </a:cubicBezTo>
                  <a:cubicBezTo>
                    <a:pt x="764" y="221"/>
                    <a:pt x="758" y="221"/>
                    <a:pt x="753" y="221"/>
                  </a:cubicBezTo>
                  <a:cubicBezTo>
                    <a:pt x="753" y="224"/>
                    <a:pt x="753" y="227"/>
                    <a:pt x="753" y="230"/>
                  </a:cubicBezTo>
                  <a:cubicBezTo>
                    <a:pt x="759" y="238"/>
                    <a:pt x="761" y="229"/>
                    <a:pt x="767" y="233"/>
                  </a:cubicBezTo>
                  <a:cubicBezTo>
                    <a:pt x="770" y="235"/>
                    <a:pt x="758" y="236"/>
                    <a:pt x="758" y="236"/>
                  </a:cubicBezTo>
                  <a:cubicBezTo>
                    <a:pt x="755" y="241"/>
                    <a:pt x="767" y="235"/>
                    <a:pt x="770" y="242"/>
                  </a:cubicBezTo>
                  <a:cubicBezTo>
                    <a:pt x="775" y="239"/>
                    <a:pt x="780" y="236"/>
                    <a:pt x="785" y="230"/>
                  </a:cubicBezTo>
                  <a:cubicBezTo>
                    <a:pt x="786" y="229"/>
                    <a:pt x="788" y="227"/>
                    <a:pt x="788" y="224"/>
                  </a:cubicBezTo>
                  <a:cubicBezTo>
                    <a:pt x="801" y="228"/>
                    <a:pt x="799" y="216"/>
                    <a:pt x="811" y="218"/>
                  </a:cubicBezTo>
                  <a:cubicBezTo>
                    <a:pt x="815" y="217"/>
                    <a:pt x="817" y="215"/>
                    <a:pt x="817" y="210"/>
                  </a:cubicBezTo>
                  <a:cubicBezTo>
                    <a:pt x="822" y="210"/>
                    <a:pt x="825" y="207"/>
                    <a:pt x="826" y="204"/>
                  </a:cubicBezTo>
                  <a:cubicBezTo>
                    <a:pt x="838" y="213"/>
                    <a:pt x="847" y="199"/>
                    <a:pt x="858" y="198"/>
                  </a:cubicBezTo>
                  <a:cubicBezTo>
                    <a:pt x="858" y="202"/>
                    <a:pt x="858" y="206"/>
                    <a:pt x="858" y="210"/>
                  </a:cubicBezTo>
                  <a:cubicBezTo>
                    <a:pt x="868" y="211"/>
                    <a:pt x="877" y="209"/>
                    <a:pt x="884" y="207"/>
                  </a:cubicBezTo>
                  <a:cubicBezTo>
                    <a:pt x="885" y="206"/>
                    <a:pt x="889" y="207"/>
                    <a:pt x="890" y="207"/>
                  </a:cubicBezTo>
                  <a:cubicBezTo>
                    <a:pt x="890" y="206"/>
                    <a:pt x="890" y="204"/>
                    <a:pt x="890" y="204"/>
                  </a:cubicBezTo>
                  <a:cubicBezTo>
                    <a:pt x="895" y="202"/>
                    <a:pt x="905" y="204"/>
                    <a:pt x="905" y="195"/>
                  </a:cubicBezTo>
                  <a:cubicBezTo>
                    <a:pt x="913" y="198"/>
                    <a:pt x="924" y="199"/>
                    <a:pt x="928" y="207"/>
                  </a:cubicBezTo>
                  <a:cubicBezTo>
                    <a:pt x="932" y="205"/>
                    <a:pt x="935" y="202"/>
                    <a:pt x="937" y="198"/>
                  </a:cubicBezTo>
                  <a:cubicBezTo>
                    <a:pt x="937" y="195"/>
                    <a:pt x="924" y="192"/>
                    <a:pt x="934" y="189"/>
                  </a:cubicBezTo>
                  <a:cubicBezTo>
                    <a:pt x="929" y="182"/>
                    <a:pt x="915" y="184"/>
                    <a:pt x="919" y="169"/>
                  </a:cubicBezTo>
                  <a:cubicBezTo>
                    <a:pt x="924" y="171"/>
                    <a:pt x="926" y="175"/>
                    <a:pt x="934" y="177"/>
                  </a:cubicBezTo>
                  <a:cubicBezTo>
                    <a:pt x="937" y="178"/>
                    <a:pt x="943" y="185"/>
                    <a:pt x="952" y="183"/>
                  </a:cubicBezTo>
                  <a:cubicBezTo>
                    <a:pt x="953" y="183"/>
                    <a:pt x="955" y="180"/>
                    <a:pt x="955" y="180"/>
                  </a:cubicBezTo>
                  <a:cubicBezTo>
                    <a:pt x="957" y="180"/>
                    <a:pt x="960" y="185"/>
                    <a:pt x="960" y="180"/>
                  </a:cubicBezTo>
                  <a:cubicBezTo>
                    <a:pt x="964" y="180"/>
                    <a:pt x="965" y="185"/>
                    <a:pt x="966" y="186"/>
                  </a:cubicBezTo>
                  <a:cubicBezTo>
                    <a:pt x="971" y="188"/>
                    <a:pt x="976" y="184"/>
                    <a:pt x="975" y="192"/>
                  </a:cubicBezTo>
                  <a:cubicBezTo>
                    <a:pt x="984" y="189"/>
                    <a:pt x="988" y="194"/>
                    <a:pt x="998" y="189"/>
                  </a:cubicBezTo>
                  <a:cubicBezTo>
                    <a:pt x="995" y="199"/>
                    <a:pt x="1008" y="191"/>
                    <a:pt x="1004" y="201"/>
                  </a:cubicBezTo>
                  <a:cubicBezTo>
                    <a:pt x="1009" y="201"/>
                    <a:pt x="1012" y="203"/>
                    <a:pt x="1013" y="207"/>
                  </a:cubicBezTo>
                  <a:cubicBezTo>
                    <a:pt x="1022" y="205"/>
                    <a:pt x="1023" y="212"/>
                    <a:pt x="1034" y="210"/>
                  </a:cubicBezTo>
                  <a:cubicBezTo>
                    <a:pt x="1039" y="192"/>
                    <a:pt x="1017" y="201"/>
                    <a:pt x="1022" y="183"/>
                  </a:cubicBezTo>
                  <a:cubicBezTo>
                    <a:pt x="1021" y="179"/>
                    <a:pt x="1018" y="184"/>
                    <a:pt x="1013" y="183"/>
                  </a:cubicBezTo>
                  <a:cubicBezTo>
                    <a:pt x="1013" y="176"/>
                    <a:pt x="1018" y="175"/>
                    <a:pt x="1016" y="166"/>
                  </a:cubicBezTo>
                  <a:cubicBezTo>
                    <a:pt x="1017" y="162"/>
                    <a:pt x="1011" y="164"/>
                    <a:pt x="1010" y="163"/>
                  </a:cubicBezTo>
                  <a:cubicBezTo>
                    <a:pt x="1010" y="162"/>
                    <a:pt x="1016" y="156"/>
                    <a:pt x="1010" y="157"/>
                  </a:cubicBezTo>
                  <a:cubicBezTo>
                    <a:pt x="1010" y="151"/>
                    <a:pt x="1018" y="153"/>
                    <a:pt x="1016" y="145"/>
                  </a:cubicBezTo>
                  <a:cubicBezTo>
                    <a:pt x="1022" y="145"/>
                    <a:pt x="1020" y="137"/>
                    <a:pt x="1028" y="139"/>
                  </a:cubicBezTo>
                  <a:cubicBezTo>
                    <a:pt x="1027" y="133"/>
                    <a:pt x="1030" y="130"/>
                    <a:pt x="1036" y="130"/>
                  </a:cubicBezTo>
                  <a:cubicBezTo>
                    <a:pt x="1033" y="118"/>
                    <a:pt x="1046" y="121"/>
                    <a:pt x="1045" y="110"/>
                  </a:cubicBezTo>
                  <a:cubicBezTo>
                    <a:pt x="1059" y="107"/>
                    <a:pt x="1065" y="114"/>
                    <a:pt x="1075" y="116"/>
                  </a:cubicBezTo>
                  <a:cubicBezTo>
                    <a:pt x="1074" y="120"/>
                    <a:pt x="1074" y="124"/>
                    <a:pt x="1077" y="125"/>
                  </a:cubicBezTo>
                  <a:cubicBezTo>
                    <a:pt x="1077" y="128"/>
                    <a:pt x="1072" y="127"/>
                    <a:pt x="1069" y="128"/>
                  </a:cubicBezTo>
                  <a:cubicBezTo>
                    <a:pt x="1068" y="140"/>
                    <a:pt x="1074" y="144"/>
                    <a:pt x="1069" y="154"/>
                  </a:cubicBezTo>
                  <a:cubicBezTo>
                    <a:pt x="1071" y="155"/>
                    <a:pt x="1073" y="158"/>
                    <a:pt x="1075" y="160"/>
                  </a:cubicBezTo>
                  <a:cubicBezTo>
                    <a:pt x="1076" y="161"/>
                    <a:pt x="1077" y="163"/>
                    <a:pt x="1080" y="163"/>
                  </a:cubicBezTo>
                  <a:cubicBezTo>
                    <a:pt x="1075" y="169"/>
                    <a:pt x="1079" y="185"/>
                    <a:pt x="1075" y="192"/>
                  </a:cubicBezTo>
                  <a:cubicBezTo>
                    <a:pt x="1072" y="201"/>
                    <a:pt x="1082" y="198"/>
                    <a:pt x="1083" y="204"/>
                  </a:cubicBezTo>
                  <a:cubicBezTo>
                    <a:pt x="1081" y="227"/>
                    <a:pt x="1071" y="242"/>
                    <a:pt x="1051" y="248"/>
                  </a:cubicBezTo>
                  <a:cubicBezTo>
                    <a:pt x="1052" y="254"/>
                    <a:pt x="1064" y="248"/>
                    <a:pt x="1066" y="253"/>
                  </a:cubicBezTo>
                  <a:cubicBezTo>
                    <a:pt x="1073" y="253"/>
                    <a:pt x="1071" y="243"/>
                    <a:pt x="1080" y="245"/>
                  </a:cubicBezTo>
                  <a:cubicBezTo>
                    <a:pt x="1079" y="247"/>
                    <a:pt x="1077" y="249"/>
                    <a:pt x="1077" y="253"/>
                  </a:cubicBezTo>
                  <a:cubicBezTo>
                    <a:pt x="1081" y="253"/>
                    <a:pt x="1079" y="248"/>
                    <a:pt x="1083" y="248"/>
                  </a:cubicBezTo>
                  <a:cubicBezTo>
                    <a:pt x="1087" y="248"/>
                    <a:pt x="1085" y="243"/>
                    <a:pt x="1086" y="242"/>
                  </a:cubicBezTo>
                  <a:cubicBezTo>
                    <a:pt x="1087" y="241"/>
                    <a:pt x="1092" y="242"/>
                    <a:pt x="1092" y="242"/>
                  </a:cubicBezTo>
                  <a:cubicBezTo>
                    <a:pt x="1093" y="239"/>
                    <a:pt x="1091" y="235"/>
                    <a:pt x="1092" y="233"/>
                  </a:cubicBezTo>
                  <a:cubicBezTo>
                    <a:pt x="1095" y="233"/>
                    <a:pt x="1098" y="233"/>
                    <a:pt x="1101" y="233"/>
                  </a:cubicBezTo>
                  <a:cubicBezTo>
                    <a:pt x="1097" y="223"/>
                    <a:pt x="1110" y="215"/>
                    <a:pt x="1101" y="210"/>
                  </a:cubicBezTo>
                  <a:cubicBezTo>
                    <a:pt x="1102" y="206"/>
                    <a:pt x="1107" y="208"/>
                    <a:pt x="1107" y="204"/>
                  </a:cubicBezTo>
                  <a:cubicBezTo>
                    <a:pt x="1107" y="201"/>
                    <a:pt x="1103" y="201"/>
                    <a:pt x="1101" y="201"/>
                  </a:cubicBezTo>
                  <a:cubicBezTo>
                    <a:pt x="1100" y="194"/>
                    <a:pt x="1111" y="199"/>
                    <a:pt x="1116" y="198"/>
                  </a:cubicBezTo>
                  <a:cubicBezTo>
                    <a:pt x="1112" y="195"/>
                    <a:pt x="1115" y="187"/>
                    <a:pt x="1107" y="189"/>
                  </a:cubicBezTo>
                  <a:cubicBezTo>
                    <a:pt x="1100" y="193"/>
                    <a:pt x="1096" y="181"/>
                    <a:pt x="1095" y="189"/>
                  </a:cubicBezTo>
                  <a:cubicBezTo>
                    <a:pt x="1090" y="184"/>
                    <a:pt x="1091" y="178"/>
                    <a:pt x="1092" y="171"/>
                  </a:cubicBezTo>
                  <a:cubicBezTo>
                    <a:pt x="1092" y="171"/>
                    <a:pt x="1097" y="172"/>
                    <a:pt x="1098" y="171"/>
                  </a:cubicBezTo>
                  <a:cubicBezTo>
                    <a:pt x="1100" y="169"/>
                    <a:pt x="1096" y="160"/>
                    <a:pt x="1098" y="157"/>
                  </a:cubicBezTo>
                  <a:cubicBezTo>
                    <a:pt x="1098" y="153"/>
                    <a:pt x="1094" y="156"/>
                    <a:pt x="1095" y="157"/>
                  </a:cubicBezTo>
                  <a:cubicBezTo>
                    <a:pt x="1089" y="153"/>
                    <a:pt x="1093" y="146"/>
                    <a:pt x="1089" y="139"/>
                  </a:cubicBezTo>
                  <a:cubicBezTo>
                    <a:pt x="1101" y="143"/>
                    <a:pt x="1096" y="131"/>
                    <a:pt x="1104" y="130"/>
                  </a:cubicBezTo>
                  <a:cubicBezTo>
                    <a:pt x="1104" y="126"/>
                    <a:pt x="1104" y="121"/>
                    <a:pt x="1104" y="116"/>
                  </a:cubicBezTo>
                  <a:cubicBezTo>
                    <a:pt x="1114" y="113"/>
                    <a:pt x="1108" y="125"/>
                    <a:pt x="1110" y="130"/>
                  </a:cubicBezTo>
                  <a:cubicBezTo>
                    <a:pt x="1110" y="135"/>
                    <a:pt x="1116" y="128"/>
                    <a:pt x="1116" y="133"/>
                  </a:cubicBezTo>
                  <a:cubicBezTo>
                    <a:pt x="1116" y="135"/>
                    <a:pt x="1113" y="137"/>
                    <a:pt x="1113" y="136"/>
                  </a:cubicBezTo>
                  <a:cubicBezTo>
                    <a:pt x="1114" y="144"/>
                    <a:pt x="1122" y="146"/>
                    <a:pt x="1130" y="151"/>
                  </a:cubicBezTo>
                  <a:cubicBezTo>
                    <a:pt x="1136" y="152"/>
                    <a:pt x="1130" y="143"/>
                    <a:pt x="1127" y="142"/>
                  </a:cubicBezTo>
                  <a:cubicBezTo>
                    <a:pt x="1132" y="138"/>
                    <a:pt x="1140" y="137"/>
                    <a:pt x="1148" y="136"/>
                  </a:cubicBezTo>
                  <a:cubicBezTo>
                    <a:pt x="1147" y="133"/>
                    <a:pt x="1142" y="134"/>
                    <a:pt x="1139" y="133"/>
                  </a:cubicBezTo>
                  <a:cubicBezTo>
                    <a:pt x="1141" y="125"/>
                    <a:pt x="1135" y="126"/>
                    <a:pt x="1136" y="119"/>
                  </a:cubicBezTo>
                  <a:cubicBezTo>
                    <a:pt x="1138" y="125"/>
                    <a:pt x="1156" y="116"/>
                    <a:pt x="1154" y="128"/>
                  </a:cubicBezTo>
                  <a:cubicBezTo>
                    <a:pt x="1156" y="130"/>
                    <a:pt x="1160" y="125"/>
                    <a:pt x="1159" y="125"/>
                  </a:cubicBezTo>
                  <a:cubicBezTo>
                    <a:pt x="1163" y="126"/>
                    <a:pt x="1160" y="128"/>
                    <a:pt x="1162" y="130"/>
                  </a:cubicBezTo>
                  <a:cubicBezTo>
                    <a:pt x="1163" y="131"/>
                    <a:pt x="1167" y="130"/>
                    <a:pt x="1168" y="130"/>
                  </a:cubicBezTo>
                  <a:cubicBezTo>
                    <a:pt x="1173" y="136"/>
                    <a:pt x="1184" y="130"/>
                    <a:pt x="1177" y="139"/>
                  </a:cubicBezTo>
                  <a:cubicBezTo>
                    <a:pt x="1182" y="139"/>
                    <a:pt x="1187" y="139"/>
                    <a:pt x="1192" y="139"/>
                  </a:cubicBezTo>
                  <a:cubicBezTo>
                    <a:pt x="1192" y="136"/>
                    <a:pt x="1179" y="133"/>
                    <a:pt x="1189" y="130"/>
                  </a:cubicBezTo>
                  <a:cubicBezTo>
                    <a:pt x="1187" y="128"/>
                    <a:pt x="1183" y="126"/>
                    <a:pt x="1180" y="125"/>
                  </a:cubicBezTo>
                  <a:cubicBezTo>
                    <a:pt x="1178" y="110"/>
                    <a:pt x="1180" y="109"/>
                    <a:pt x="1180" y="92"/>
                  </a:cubicBezTo>
                  <a:cubicBezTo>
                    <a:pt x="1196" y="91"/>
                    <a:pt x="1217" y="95"/>
                    <a:pt x="1230" y="92"/>
                  </a:cubicBezTo>
                  <a:cubicBezTo>
                    <a:pt x="1235" y="91"/>
                    <a:pt x="1231" y="83"/>
                    <a:pt x="1238" y="90"/>
                  </a:cubicBezTo>
                  <a:cubicBezTo>
                    <a:pt x="1248" y="83"/>
                    <a:pt x="1240" y="78"/>
                    <a:pt x="1244" y="69"/>
                  </a:cubicBezTo>
                  <a:cubicBezTo>
                    <a:pt x="1251" y="70"/>
                    <a:pt x="1256" y="69"/>
                    <a:pt x="1259" y="66"/>
                  </a:cubicBezTo>
                  <a:cubicBezTo>
                    <a:pt x="1263" y="60"/>
                    <a:pt x="1271" y="57"/>
                    <a:pt x="1276" y="51"/>
                  </a:cubicBezTo>
                  <a:cubicBezTo>
                    <a:pt x="1306" y="47"/>
                    <a:pt x="1337" y="44"/>
                    <a:pt x="1361" y="34"/>
                  </a:cubicBezTo>
                  <a:cubicBezTo>
                    <a:pt x="1366" y="30"/>
                    <a:pt x="1367" y="40"/>
                    <a:pt x="1367" y="40"/>
                  </a:cubicBezTo>
                  <a:cubicBezTo>
                    <a:pt x="1369" y="40"/>
                    <a:pt x="1372" y="32"/>
                    <a:pt x="1370" y="31"/>
                  </a:cubicBezTo>
                  <a:cubicBezTo>
                    <a:pt x="1375" y="33"/>
                    <a:pt x="1370" y="36"/>
                    <a:pt x="1373" y="40"/>
                  </a:cubicBezTo>
                  <a:cubicBezTo>
                    <a:pt x="1374" y="41"/>
                    <a:pt x="1380" y="39"/>
                    <a:pt x="1379" y="43"/>
                  </a:cubicBezTo>
                  <a:cubicBezTo>
                    <a:pt x="1383" y="41"/>
                    <a:pt x="1377" y="38"/>
                    <a:pt x="1382" y="37"/>
                  </a:cubicBezTo>
                  <a:cubicBezTo>
                    <a:pt x="1387" y="36"/>
                    <a:pt x="1397" y="38"/>
                    <a:pt x="1396" y="28"/>
                  </a:cubicBezTo>
                  <a:cubicBezTo>
                    <a:pt x="1402" y="29"/>
                    <a:pt x="1406" y="27"/>
                    <a:pt x="1405" y="22"/>
                  </a:cubicBezTo>
                  <a:cubicBezTo>
                    <a:pt x="1409" y="23"/>
                    <a:pt x="1410" y="27"/>
                    <a:pt x="1414" y="28"/>
                  </a:cubicBezTo>
                  <a:cubicBezTo>
                    <a:pt x="1422" y="28"/>
                    <a:pt x="1420" y="18"/>
                    <a:pt x="1420" y="10"/>
                  </a:cubicBezTo>
                  <a:cubicBezTo>
                    <a:pt x="1434" y="5"/>
                    <a:pt x="1448" y="0"/>
                    <a:pt x="1470" y="2"/>
                  </a:cubicBezTo>
                  <a:cubicBezTo>
                    <a:pt x="1467" y="4"/>
                    <a:pt x="1467" y="8"/>
                    <a:pt x="1467" y="13"/>
                  </a:cubicBezTo>
                  <a:cubicBezTo>
                    <a:pt x="1472" y="20"/>
                    <a:pt x="1484" y="20"/>
                    <a:pt x="1490" y="13"/>
                  </a:cubicBezTo>
                  <a:cubicBezTo>
                    <a:pt x="1493" y="14"/>
                    <a:pt x="1492" y="16"/>
                    <a:pt x="1490" y="16"/>
                  </a:cubicBezTo>
                  <a:close/>
                  <a:moveTo>
                    <a:pt x="2193" y="373"/>
                  </a:moveTo>
                  <a:cubicBezTo>
                    <a:pt x="2193" y="370"/>
                    <a:pt x="2187" y="371"/>
                    <a:pt x="2187" y="368"/>
                  </a:cubicBezTo>
                  <a:cubicBezTo>
                    <a:pt x="2176" y="365"/>
                    <a:pt x="2176" y="373"/>
                    <a:pt x="2187" y="370"/>
                  </a:cubicBezTo>
                  <a:cubicBezTo>
                    <a:pt x="2187" y="373"/>
                    <a:pt x="2189" y="374"/>
                    <a:pt x="2193" y="373"/>
                  </a:cubicBezTo>
                  <a:close/>
                  <a:moveTo>
                    <a:pt x="633" y="593"/>
                  </a:moveTo>
                  <a:cubicBezTo>
                    <a:pt x="630" y="602"/>
                    <a:pt x="643" y="597"/>
                    <a:pt x="638" y="608"/>
                  </a:cubicBezTo>
                  <a:cubicBezTo>
                    <a:pt x="643" y="609"/>
                    <a:pt x="646" y="603"/>
                    <a:pt x="647" y="608"/>
                  </a:cubicBezTo>
                  <a:cubicBezTo>
                    <a:pt x="647" y="610"/>
                    <a:pt x="646" y="610"/>
                    <a:pt x="644" y="610"/>
                  </a:cubicBezTo>
                  <a:cubicBezTo>
                    <a:pt x="639" y="613"/>
                    <a:pt x="627" y="617"/>
                    <a:pt x="624" y="616"/>
                  </a:cubicBezTo>
                  <a:cubicBezTo>
                    <a:pt x="616" y="615"/>
                    <a:pt x="614" y="609"/>
                    <a:pt x="609" y="605"/>
                  </a:cubicBezTo>
                  <a:cubicBezTo>
                    <a:pt x="609" y="600"/>
                    <a:pt x="617" y="603"/>
                    <a:pt x="618" y="599"/>
                  </a:cubicBezTo>
                  <a:cubicBezTo>
                    <a:pt x="612" y="594"/>
                    <a:pt x="609" y="592"/>
                    <a:pt x="600" y="596"/>
                  </a:cubicBezTo>
                  <a:cubicBezTo>
                    <a:pt x="598" y="591"/>
                    <a:pt x="595" y="586"/>
                    <a:pt x="586" y="587"/>
                  </a:cubicBezTo>
                  <a:cubicBezTo>
                    <a:pt x="582" y="586"/>
                    <a:pt x="584" y="592"/>
                    <a:pt x="583" y="593"/>
                  </a:cubicBezTo>
                  <a:cubicBezTo>
                    <a:pt x="581" y="595"/>
                    <a:pt x="576" y="594"/>
                    <a:pt x="574" y="596"/>
                  </a:cubicBezTo>
                  <a:cubicBezTo>
                    <a:pt x="571" y="598"/>
                    <a:pt x="569" y="607"/>
                    <a:pt x="562" y="605"/>
                  </a:cubicBezTo>
                  <a:cubicBezTo>
                    <a:pt x="566" y="615"/>
                    <a:pt x="557" y="618"/>
                    <a:pt x="556" y="619"/>
                  </a:cubicBezTo>
                  <a:cubicBezTo>
                    <a:pt x="554" y="625"/>
                    <a:pt x="556" y="632"/>
                    <a:pt x="554" y="640"/>
                  </a:cubicBezTo>
                  <a:cubicBezTo>
                    <a:pt x="551" y="640"/>
                    <a:pt x="550" y="637"/>
                    <a:pt x="548" y="637"/>
                  </a:cubicBezTo>
                  <a:cubicBezTo>
                    <a:pt x="545" y="647"/>
                    <a:pt x="554" y="651"/>
                    <a:pt x="548" y="657"/>
                  </a:cubicBezTo>
                  <a:cubicBezTo>
                    <a:pt x="553" y="655"/>
                    <a:pt x="552" y="662"/>
                    <a:pt x="554" y="663"/>
                  </a:cubicBezTo>
                  <a:cubicBezTo>
                    <a:pt x="555" y="664"/>
                    <a:pt x="558" y="663"/>
                    <a:pt x="559" y="663"/>
                  </a:cubicBezTo>
                  <a:cubicBezTo>
                    <a:pt x="566" y="665"/>
                    <a:pt x="567" y="671"/>
                    <a:pt x="571" y="666"/>
                  </a:cubicBezTo>
                  <a:cubicBezTo>
                    <a:pt x="572" y="666"/>
                    <a:pt x="576" y="666"/>
                    <a:pt x="577" y="666"/>
                  </a:cubicBezTo>
                  <a:cubicBezTo>
                    <a:pt x="587" y="665"/>
                    <a:pt x="584" y="664"/>
                    <a:pt x="589" y="660"/>
                  </a:cubicBezTo>
                  <a:cubicBezTo>
                    <a:pt x="594" y="660"/>
                    <a:pt x="595" y="664"/>
                    <a:pt x="600" y="663"/>
                  </a:cubicBezTo>
                  <a:cubicBezTo>
                    <a:pt x="601" y="660"/>
                    <a:pt x="601" y="658"/>
                    <a:pt x="603" y="657"/>
                  </a:cubicBezTo>
                  <a:cubicBezTo>
                    <a:pt x="610" y="656"/>
                    <a:pt x="623" y="656"/>
                    <a:pt x="630" y="657"/>
                  </a:cubicBezTo>
                  <a:cubicBezTo>
                    <a:pt x="635" y="659"/>
                    <a:pt x="636" y="662"/>
                    <a:pt x="641" y="663"/>
                  </a:cubicBezTo>
                  <a:cubicBezTo>
                    <a:pt x="644" y="664"/>
                    <a:pt x="645" y="660"/>
                    <a:pt x="647" y="660"/>
                  </a:cubicBezTo>
                  <a:cubicBezTo>
                    <a:pt x="646" y="660"/>
                    <a:pt x="649" y="663"/>
                    <a:pt x="650" y="663"/>
                  </a:cubicBezTo>
                  <a:cubicBezTo>
                    <a:pt x="658" y="665"/>
                    <a:pt x="658" y="666"/>
                    <a:pt x="665" y="666"/>
                  </a:cubicBezTo>
                  <a:cubicBezTo>
                    <a:pt x="678" y="667"/>
                    <a:pt x="692" y="664"/>
                    <a:pt x="706" y="666"/>
                  </a:cubicBezTo>
                  <a:cubicBezTo>
                    <a:pt x="705" y="659"/>
                    <a:pt x="706" y="655"/>
                    <a:pt x="709" y="651"/>
                  </a:cubicBezTo>
                  <a:cubicBezTo>
                    <a:pt x="699" y="639"/>
                    <a:pt x="690" y="625"/>
                    <a:pt x="671" y="622"/>
                  </a:cubicBezTo>
                  <a:cubicBezTo>
                    <a:pt x="671" y="616"/>
                    <a:pt x="667" y="616"/>
                    <a:pt x="665" y="613"/>
                  </a:cubicBezTo>
                  <a:cubicBezTo>
                    <a:pt x="665" y="609"/>
                    <a:pt x="663" y="607"/>
                    <a:pt x="662" y="605"/>
                  </a:cubicBezTo>
                  <a:cubicBezTo>
                    <a:pt x="663" y="596"/>
                    <a:pt x="672" y="595"/>
                    <a:pt x="671" y="584"/>
                  </a:cubicBezTo>
                  <a:cubicBezTo>
                    <a:pt x="653" y="582"/>
                    <a:pt x="645" y="590"/>
                    <a:pt x="633" y="593"/>
                  </a:cubicBezTo>
                  <a:close/>
                  <a:moveTo>
                    <a:pt x="835" y="728"/>
                  </a:moveTo>
                  <a:cubicBezTo>
                    <a:pt x="831" y="727"/>
                    <a:pt x="827" y="729"/>
                    <a:pt x="832" y="731"/>
                  </a:cubicBezTo>
                  <a:cubicBezTo>
                    <a:pt x="836" y="726"/>
                    <a:pt x="847" y="727"/>
                    <a:pt x="852" y="725"/>
                  </a:cubicBezTo>
                  <a:cubicBezTo>
                    <a:pt x="853" y="724"/>
                    <a:pt x="852" y="719"/>
                    <a:pt x="852" y="719"/>
                  </a:cubicBezTo>
                  <a:cubicBezTo>
                    <a:pt x="853" y="717"/>
                    <a:pt x="857" y="722"/>
                    <a:pt x="858" y="722"/>
                  </a:cubicBezTo>
                  <a:cubicBezTo>
                    <a:pt x="858" y="715"/>
                    <a:pt x="858" y="708"/>
                    <a:pt x="858" y="701"/>
                  </a:cubicBezTo>
                  <a:cubicBezTo>
                    <a:pt x="855" y="697"/>
                    <a:pt x="851" y="696"/>
                    <a:pt x="849" y="692"/>
                  </a:cubicBezTo>
                  <a:cubicBezTo>
                    <a:pt x="848" y="691"/>
                    <a:pt x="850" y="688"/>
                    <a:pt x="849" y="687"/>
                  </a:cubicBezTo>
                  <a:cubicBezTo>
                    <a:pt x="848" y="682"/>
                    <a:pt x="839" y="679"/>
                    <a:pt x="846" y="678"/>
                  </a:cubicBezTo>
                  <a:cubicBezTo>
                    <a:pt x="852" y="678"/>
                    <a:pt x="858" y="678"/>
                    <a:pt x="864" y="678"/>
                  </a:cubicBezTo>
                  <a:cubicBezTo>
                    <a:pt x="866" y="667"/>
                    <a:pt x="858" y="667"/>
                    <a:pt x="858" y="663"/>
                  </a:cubicBezTo>
                  <a:cubicBezTo>
                    <a:pt x="858" y="657"/>
                    <a:pt x="851" y="658"/>
                    <a:pt x="849" y="654"/>
                  </a:cubicBezTo>
                  <a:cubicBezTo>
                    <a:pt x="849" y="655"/>
                    <a:pt x="854" y="651"/>
                    <a:pt x="852" y="649"/>
                  </a:cubicBezTo>
                  <a:cubicBezTo>
                    <a:pt x="843" y="651"/>
                    <a:pt x="841" y="646"/>
                    <a:pt x="835" y="646"/>
                  </a:cubicBezTo>
                  <a:cubicBezTo>
                    <a:pt x="837" y="629"/>
                    <a:pt x="816" y="635"/>
                    <a:pt x="817" y="619"/>
                  </a:cubicBezTo>
                  <a:cubicBezTo>
                    <a:pt x="824" y="613"/>
                    <a:pt x="830" y="605"/>
                    <a:pt x="846" y="608"/>
                  </a:cubicBezTo>
                  <a:cubicBezTo>
                    <a:pt x="847" y="605"/>
                    <a:pt x="846" y="602"/>
                    <a:pt x="849" y="602"/>
                  </a:cubicBezTo>
                  <a:cubicBezTo>
                    <a:pt x="850" y="593"/>
                    <a:pt x="840" y="595"/>
                    <a:pt x="840" y="587"/>
                  </a:cubicBezTo>
                  <a:cubicBezTo>
                    <a:pt x="826" y="585"/>
                    <a:pt x="820" y="591"/>
                    <a:pt x="811" y="587"/>
                  </a:cubicBezTo>
                  <a:cubicBezTo>
                    <a:pt x="810" y="591"/>
                    <a:pt x="811" y="594"/>
                    <a:pt x="808" y="590"/>
                  </a:cubicBezTo>
                  <a:cubicBezTo>
                    <a:pt x="807" y="588"/>
                    <a:pt x="805" y="593"/>
                    <a:pt x="805" y="593"/>
                  </a:cubicBezTo>
                  <a:cubicBezTo>
                    <a:pt x="799" y="596"/>
                    <a:pt x="788" y="601"/>
                    <a:pt x="785" y="602"/>
                  </a:cubicBezTo>
                  <a:cubicBezTo>
                    <a:pt x="776" y="604"/>
                    <a:pt x="780" y="606"/>
                    <a:pt x="776" y="610"/>
                  </a:cubicBezTo>
                  <a:cubicBezTo>
                    <a:pt x="775" y="611"/>
                    <a:pt x="771" y="610"/>
                    <a:pt x="770" y="610"/>
                  </a:cubicBezTo>
                  <a:cubicBezTo>
                    <a:pt x="769" y="612"/>
                    <a:pt x="771" y="618"/>
                    <a:pt x="770" y="619"/>
                  </a:cubicBezTo>
                  <a:cubicBezTo>
                    <a:pt x="771" y="625"/>
                    <a:pt x="778" y="615"/>
                    <a:pt x="779" y="625"/>
                  </a:cubicBezTo>
                  <a:cubicBezTo>
                    <a:pt x="779" y="628"/>
                    <a:pt x="781" y="629"/>
                    <a:pt x="782" y="631"/>
                  </a:cubicBezTo>
                  <a:cubicBezTo>
                    <a:pt x="780" y="640"/>
                    <a:pt x="784" y="646"/>
                    <a:pt x="785" y="649"/>
                  </a:cubicBezTo>
                  <a:cubicBezTo>
                    <a:pt x="786" y="652"/>
                    <a:pt x="785" y="652"/>
                    <a:pt x="788" y="654"/>
                  </a:cubicBezTo>
                  <a:cubicBezTo>
                    <a:pt x="788" y="655"/>
                    <a:pt x="791" y="663"/>
                    <a:pt x="791" y="663"/>
                  </a:cubicBezTo>
                  <a:cubicBezTo>
                    <a:pt x="793" y="671"/>
                    <a:pt x="794" y="669"/>
                    <a:pt x="796" y="675"/>
                  </a:cubicBezTo>
                  <a:cubicBezTo>
                    <a:pt x="798" y="677"/>
                    <a:pt x="795" y="681"/>
                    <a:pt x="796" y="684"/>
                  </a:cubicBezTo>
                  <a:cubicBezTo>
                    <a:pt x="797" y="686"/>
                    <a:pt x="805" y="687"/>
                    <a:pt x="802" y="692"/>
                  </a:cubicBezTo>
                  <a:cubicBezTo>
                    <a:pt x="792" y="690"/>
                    <a:pt x="799" y="705"/>
                    <a:pt x="794" y="707"/>
                  </a:cubicBezTo>
                  <a:cubicBezTo>
                    <a:pt x="806" y="709"/>
                    <a:pt x="806" y="727"/>
                    <a:pt x="820" y="719"/>
                  </a:cubicBezTo>
                  <a:cubicBezTo>
                    <a:pt x="809" y="730"/>
                    <a:pt x="834" y="720"/>
                    <a:pt x="835" y="728"/>
                  </a:cubicBezTo>
                  <a:close/>
                  <a:moveTo>
                    <a:pt x="922" y="593"/>
                  </a:moveTo>
                  <a:cubicBezTo>
                    <a:pt x="920" y="595"/>
                    <a:pt x="921" y="599"/>
                    <a:pt x="919" y="602"/>
                  </a:cubicBezTo>
                  <a:cubicBezTo>
                    <a:pt x="917" y="604"/>
                    <a:pt x="912" y="604"/>
                    <a:pt x="911" y="608"/>
                  </a:cubicBezTo>
                  <a:cubicBezTo>
                    <a:pt x="912" y="610"/>
                    <a:pt x="920" y="615"/>
                    <a:pt x="919" y="619"/>
                  </a:cubicBezTo>
                  <a:cubicBezTo>
                    <a:pt x="919" y="619"/>
                    <a:pt x="915" y="620"/>
                    <a:pt x="916" y="622"/>
                  </a:cubicBezTo>
                  <a:cubicBezTo>
                    <a:pt x="919" y="625"/>
                    <a:pt x="925" y="624"/>
                    <a:pt x="928" y="628"/>
                  </a:cubicBezTo>
                  <a:cubicBezTo>
                    <a:pt x="929" y="625"/>
                    <a:pt x="931" y="624"/>
                    <a:pt x="934" y="622"/>
                  </a:cubicBezTo>
                  <a:cubicBezTo>
                    <a:pt x="937" y="613"/>
                    <a:pt x="929" y="613"/>
                    <a:pt x="928" y="608"/>
                  </a:cubicBezTo>
                  <a:cubicBezTo>
                    <a:pt x="932" y="605"/>
                    <a:pt x="937" y="603"/>
                    <a:pt x="937" y="596"/>
                  </a:cubicBezTo>
                  <a:cubicBezTo>
                    <a:pt x="931" y="596"/>
                    <a:pt x="931" y="594"/>
                    <a:pt x="934" y="590"/>
                  </a:cubicBezTo>
                  <a:cubicBezTo>
                    <a:pt x="930" y="591"/>
                    <a:pt x="926" y="591"/>
                    <a:pt x="922" y="593"/>
                  </a:cubicBezTo>
                  <a:close/>
                  <a:moveTo>
                    <a:pt x="539" y="672"/>
                  </a:moveTo>
                  <a:cubicBezTo>
                    <a:pt x="538" y="684"/>
                    <a:pt x="559" y="677"/>
                    <a:pt x="559" y="672"/>
                  </a:cubicBezTo>
                  <a:cubicBezTo>
                    <a:pt x="551" y="669"/>
                    <a:pt x="547" y="669"/>
                    <a:pt x="539" y="672"/>
                  </a:cubicBezTo>
                  <a:close/>
                  <a:moveTo>
                    <a:pt x="606" y="1216"/>
                  </a:moveTo>
                  <a:cubicBezTo>
                    <a:pt x="610" y="1205"/>
                    <a:pt x="626" y="1205"/>
                    <a:pt x="624" y="1187"/>
                  </a:cubicBezTo>
                  <a:cubicBezTo>
                    <a:pt x="616" y="1194"/>
                    <a:pt x="601" y="1181"/>
                    <a:pt x="592" y="1190"/>
                  </a:cubicBezTo>
                  <a:cubicBezTo>
                    <a:pt x="604" y="1191"/>
                    <a:pt x="590" y="1193"/>
                    <a:pt x="589" y="1196"/>
                  </a:cubicBezTo>
                  <a:cubicBezTo>
                    <a:pt x="589" y="1194"/>
                    <a:pt x="592" y="1203"/>
                    <a:pt x="592" y="1205"/>
                  </a:cubicBezTo>
                  <a:cubicBezTo>
                    <a:pt x="592" y="1208"/>
                    <a:pt x="592" y="1213"/>
                    <a:pt x="589" y="1213"/>
                  </a:cubicBezTo>
                  <a:cubicBezTo>
                    <a:pt x="589" y="1212"/>
                    <a:pt x="586" y="1210"/>
                    <a:pt x="586" y="1213"/>
                  </a:cubicBezTo>
                  <a:cubicBezTo>
                    <a:pt x="589" y="1217"/>
                    <a:pt x="598" y="1216"/>
                    <a:pt x="606" y="1216"/>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23" name="Freeform 153"/>
            <p:cNvSpPr>
              <a:spLocks noChangeArrowheads="1"/>
            </p:cNvSpPr>
            <p:nvPr/>
          </p:nvSpPr>
          <p:spPr bwMode="auto">
            <a:xfrm>
              <a:off x="3795503" y="2590247"/>
              <a:ext cx="60727" cy="33579"/>
            </a:xfrm>
            <a:custGeom>
              <a:avLst/>
              <a:gdLst>
                <a:gd name="T0" fmla="*/ 26 w 36"/>
                <a:gd name="T1" fmla="*/ 0 h 20"/>
                <a:gd name="T2" fmla="*/ 32 w 36"/>
                <a:gd name="T3" fmla="*/ 18 h 20"/>
                <a:gd name="T4" fmla="*/ 0 w 36"/>
                <a:gd name="T5" fmla="*/ 9 h 20"/>
                <a:gd name="T6" fmla="*/ 26 w 36"/>
                <a:gd name="T7" fmla="*/ 0 h 20"/>
              </a:gdLst>
              <a:ahLst/>
              <a:cxnLst>
                <a:cxn ang="0">
                  <a:pos x="T0" y="T1"/>
                </a:cxn>
                <a:cxn ang="0">
                  <a:pos x="T2" y="T3"/>
                </a:cxn>
                <a:cxn ang="0">
                  <a:pos x="T4" y="T5"/>
                </a:cxn>
                <a:cxn ang="0">
                  <a:pos x="T6" y="T7"/>
                </a:cxn>
              </a:cxnLst>
              <a:rect l="0" t="0" r="r" b="b"/>
              <a:pathLst>
                <a:path w="36" h="20">
                  <a:moveTo>
                    <a:pt x="26" y="0"/>
                  </a:moveTo>
                  <a:cubicBezTo>
                    <a:pt x="26" y="9"/>
                    <a:pt x="36" y="6"/>
                    <a:pt x="32" y="18"/>
                  </a:cubicBezTo>
                  <a:cubicBezTo>
                    <a:pt x="16" y="20"/>
                    <a:pt x="7" y="16"/>
                    <a:pt x="0" y="9"/>
                  </a:cubicBezTo>
                  <a:cubicBezTo>
                    <a:pt x="5" y="3"/>
                    <a:pt x="16" y="2"/>
                    <a:pt x="26" y="0"/>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24" name="Freeform 154"/>
            <p:cNvSpPr>
              <a:spLocks noEditPoints="1" noChangeArrowheads="1"/>
            </p:cNvSpPr>
            <p:nvPr/>
          </p:nvSpPr>
          <p:spPr bwMode="auto">
            <a:xfrm>
              <a:off x="3920530" y="2650974"/>
              <a:ext cx="594414" cy="415804"/>
            </a:xfrm>
            <a:custGeom>
              <a:avLst/>
              <a:gdLst>
                <a:gd name="T0" fmla="*/ 34 w 352"/>
                <a:gd name="T1" fmla="*/ 14 h 246"/>
                <a:gd name="T2" fmla="*/ 46 w 352"/>
                <a:gd name="T3" fmla="*/ 11 h 246"/>
                <a:gd name="T4" fmla="*/ 46 w 352"/>
                <a:gd name="T5" fmla="*/ 17 h 246"/>
                <a:gd name="T6" fmla="*/ 46 w 352"/>
                <a:gd name="T7" fmla="*/ 29 h 246"/>
                <a:gd name="T8" fmla="*/ 55 w 352"/>
                <a:gd name="T9" fmla="*/ 52 h 246"/>
                <a:gd name="T10" fmla="*/ 75 w 352"/>
                <a:gd name="T11" fmla="*/ 14 h 246"/>
                <a:gd name="T12" fmla="*/ 101 w 352"/>
                <a:gd name="T13" fmla="*/ 11 h 246"/>
                <a:gd name="T14" fmla="*/ 119 w 352"/>
                <a:gd name="T15" fmla="*/ 41 h 246"/>
                <a:gd name="T16" fmla="*/ 139 w 352"/>
                <a:gd name="T17" fmla="*/ 35 h 246"/>
                <a:gd name="T18" fmla="*/ 169 w 352"/>
                <a:gd name="T19" fmla="*/ 32 h 246"/>
                <a:gd name="T20" fmla="*/ 180 w 352"/>
                <a:gd name="T21" fmla="*/ 43 h 246"/>
                <a:gd name="T22" fmla="*/ 192 w 352"/>
                <a:gd name="T23" fmla="*/ 49 h 246"/>
                <a:gd name="T24" fmla="*/ 198 w 352"/>
                <a:gd name="T25" fmla="*/ 52 h 246"/>
                <a:gd name="T26" fmla="*/ 224 w 352"/>
                <a:gd name="T27" fmla="*/ 58 h 246"/>
                <a:gd name="T28" fmla="*/ 248 w 352"/>
                <a:gd name="T29" fmla="*/ 70 h 246"/>
                <a:gd name="T30" fmla="*/ 257 w 352"/>
                <a:gd name="T31" fmla="*/ 79 h 246"/>
                <a:gd name="T32" fmla="*/ 274 w 352"/>
                <a:gd name="T33" fmla="*/ 93 h 246"/>
                <a:gd name="T34" fmla="*/ 262 w 352"/>
                <a:gd name="T35" fmla="*/ 117 h 246"/>
                <a:gd name="T36" fmla="*/ 289 w 352"/>
                <a:gd name="T37" fmla="*/ 120 h 246"/>
                <a:gd name="T38" fmla="*/ 295 w 352"/>
                <a:gd name="T39" fmla="*/ 134 h 246"/>
                <a:gd name="T40" fmla="*/ 318 w 352"/>
                <a:gd name="T41" fmla="*/ 137 h 246"/>
                <a:gd name="T42" fmla="*/ 333 w 352"/>
                <a:gd name="T43" fmla="*/ 152 h 246"/>
                <a:gd name="T44" fmla="*/ 339 w 352"/>
                <a:gd name="T45" fmla="*/ 163 h 246"/>
                <a:gd name="T46" fmla="*/ 324 w 352"/>
                <a:gd name="T47" fmla="*/ 184 h 246"/>
                <a:gd name="T48" fmla="*/ 303 w 352"/>
                <a:gd name="T49" fmla="*/ 181 h 246"/>
                <a:gd name="T50" fmla="*/ 286 w 352"/>
                <a:gd name="T51" fmla="*/ 163 h 246"/>
                <a:gd name="T52" fmla="*/ 271 w 352"/>
                <a:gd name="T53" fmla="*/ 178 h 246"/>
                <a:gd name="T54" fmla="*/ 292 w 352"/>
                <a:gd name="T55" fmla="*/ 190 h 246"/>
                <a:gd name="T56" fmla="*/ 303 w 352"/>
                <a:gd name="T57" fmla="*/ 210 h 246"/>
                <a:gd name="T58" fmla="*/ 295 w 352"/>
                <a:gd name="T59" fmla="*/ 231 h 246"/>
                <a:gd name="T60" fmla="*/ 257 w 352"/>
                <a:gd name="T61" fmla="*/ 216 h 246"/>
                <a:gd name="T62" fmla="*/ 268 w 352"/>
                <a:gd name="T63" fmla="*/ 231 h 246"/>
                <a:gd name="T64" fmla="*/ 283 w 352"/>
                <a:gd name="T65" fmla="*/ 240 h 246"/>
                <a:gd name="T66" fmla="*/ 268 w 352"/>
                <a:gd name="T67" fmla="*/ 240 h 246"/>
                <a:gd name="T68" fmla="*/ 236 w 352"/>
                <a:gd name="T69" fmla="*/ 228 h 246"/>
                <a:gd name="T70" fmla="*/ 219 w 352"/>
                <a:gd name="T71" fmla="*/ 219 h 246"/>
                <a:gd name="T72" fmla="*/ 210 w 352"/>
                <a:gd name="T73" fmla="*/ 204 h 246"/>
                <a:gd name="T74" fmla="*/ 192 w 352"/>
                <a:gd name="T75" fmla="*/ 172 h 246"/>
                <a:gd name="T76" fmla="*/ 195 w 352"/>
                <a:gd name="T77" fmla="*/ 163 h 246"/>
                <a:gd name="T78" fmla="*/ 201 w 352"/>
                <a:gd name="T79" fmla="*/ 152 h 246"/>
                <a:gd name="T80" fmla="*/ 210 w 352"/>
                <a:gd name="T81" fmla="*/ 137 h 246"/>
                <a:gd name="T82" fmla="*/ 201 w 352"/>
                <a:gd name="T83" fmla="*/ 120 h 246"/>
                <a:gd name="T84" fmla="*/ 189 w 352"/>
                <a:gd name="T85" fmla="*/ 111 h 246"/>
                <a:gd name="T86" fmla="*/ 180 w 352"/>
                <a:gd name="T87" fmla="*/ 111 h 246"/>
                <a:gd name="T88" fmla="*/ 169 w 352"/>
                <a:gd name="T89" fmla="*/ 108 h 246"/>
                <a:gd name="T90" fmla="*/ 145 w 352"/>
                <a:gd name="T91" fmla="*/ 82 h 246"/>
                <a:gd name="T92" fmla="*/ 122 w 352"/>
                <a:gd name="T93" fmla="*/ 87 h 246"/>
                <a:gd name="T94" fmla="*/ 101 w 352"/>
                <a:gd name="T95" fmla="*/ 87 h 246"/>
                <a:gd name="T96" fmla="*/ 78 w 352"/>
                <a:gd name="T97" fmla="*/ 87 h 246"/>
                <a:gd name="T98" fmla="*/ 34 w 352"/>
                <a:gd name="T99" fmla="*/ 79 h 246"/>
                <a:gd name="T100" fmla="*/ 14 w 352"/>
                <a:gd name="T101" fmla="*/ 67 h 246"/>
                <a:gd name="T102" fmla="*/ 8 w 352"/>
                <a:gd name="T103" fmla="*/ 52 h 246"/>
                <a:gd name="T104" fmla="*/ 11 w 352"/>
                <a:gd name="T105" fmla="*/ 41 h 246"/>
                <a:gd name="T106" fmla="*/ 227 w 352"/>
                <a:gd name="T107" fmla="*/ 169 h 246"/>
                <a:gd name="T108" fmla="*/ 242 w 352"/>
                <a:gd name="T109" fmla="*/ 158 h 246"/>
                <a:gd name="T110" fmla="*/ 227 w 352"/>
                <a:gd name="T111" fmla="*/ 169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2" h="246">
                  <a:moveTo>
                    <a:pt x="14" y="17"/>
                  </a:moveTo>
                  <a:cubicBezTo>
                    <a:pt x="19" y="26"/>
                    <a:pt x="30" y="7"/>
                    <a:pt x="34" y="14"/>
                  </a:cubicBezTo>
                  <a:cubicBezTo>
                    <a:pt x="38" y="15"/>
                    <a:pt x="36" y="9"/>
                    <a:pt x="37" y="8"/>
                  </a:cubicBezTo>
                  <a:cubicBezTo>
                    <a:pt x="41" y="6"/>
                    <a:pt x="43" y="12"/>
                    <a:pt x="46" y="11"/>
                  </a:cubicBezTo>
                  <a:cubicBezTo>
                    <a:pt x="50" y="11"/>
                    <a:pt x="50" y="0"/>
                    <a:pt x="57" y="8"/>
                  </a:cubicBezTo>
                  <a:cubicBezTo>
                    <a:pt x="57" y="21"/>
                    <a:pt x="51" y="12"/>
                    <a:pt x="46" y="17"/>
                  </a:cubicBezTo>
                  <a:cubicBezTo>
                    <a:pt x="44" y="20"/>
                    <a:pt x="52" y="20"/>
                    <a:pt x="52" y="20"/>
                  </a:cubicBezTo>
                  <a:cubicBezTo>
                    <a:pt x="51" y="24"/>
                    <a:pt x="47" y="25"/>
                    <a:pt x="46" y="29"/>
                  </a:cubicBezTo>
                  <a:cubicBezTo>
                    <a:pt x="45" y="33"/>
                    <a:pt x="48" y="34"/>
                    <a:pt x="49" y="38"/>
                  </a:cubicBezTo>
                  <a:cubicBezTo>
                    <a:pt x="50" y="43"/>
                    <a:pt x="47" y="52"/>
                    <a:pt x="55" y="52"/>
                  </a:cubicBezTo>
                  <a:cubicBezTo>
                    <a:pt x="61" y="50"/>
                    <a:pt x="56" y="36"/>
                    <a:pt x="57" y="29"/>
                  </a:cubicBezTo>
                  <a:cubicBezTo>
                    <a:pt x="72" y="32"/>
                    <a:pt x="71" y="20"/>
                    <a:pt x="75" y="14"/>
                  </a:cubicBezTo>
                  <a:cubicBezTo>
                    <a:pt x="79" y="21"/>
                    <a:pt x="86" y="8"/>
                    <a:pt x="90" y="17"/>
                  </a:cubicBezTo>
                  <a:cubicBezTo>
                    <a:pt x="96" y="17"/>
                    <a:pt x="93" y="9"/>
                    <a:pt x="101" y="11"/>
                  </a:cubicBezTo>
                  <a:cubicBezTo>
                    <a:pt x="100" y="22"/>
                    <a:pt x="109" y="24"/>
                    <a:pt x="116" y="26"/>
                  </a:cubicBezTo>
                  <a:cubicBezTo>
                    <a:pt x="113" y="35"/>
                    <a:pt x="115" y="34"/>
                    <a:pt x="119" y="41"/>
                  </a:cubicBezTo>
                  <a:cubicBezTo>
                    <a:pt x="123" y="37"/>
                    <a:pt x="126" y="37"/>
                    <a:pt x="131" y="41"/>
                  </a:cubicBezTo>
                  <a:cubicBezTo>
                    <a:pt x="137" y="43"/>
                    <a:pt x="137" y="36"/>
                    <a:pt x="139" y="35"/>
                  </a:cubicBezTo>
                  <a:cubicBezTo>
                    <a:pt x="143" y="33"/>
                    <a:pt x="148" y="37"/>
                    <a:pt x="148" y="32"/>
                  </a:cubicBezTo>
                  <a:cubicBezTo>
                    <a:pt x="157" y="35"/>
                    <a:pt x="160" y="35"/>
                    <a:pt x="169" y="32"/>
                  </a:cubicBezTo>
                  <a:cubicBezTo>
                    <a:pt x="168" y="38"/>
                    <a:pt x="176" y="36"/>
                    <a:pt x="175" y="35"/>
                  </a:cubicBezTo>
                  <a:cubicBezTo>
                    <a:pt x="178" y="37"/>
                    <a:pt x="178" y="41"/>
                    <a:pt x="180" y="43"/>
                  </a:cubicBezTo>
                  <a:cubicBezTo>
                    <a:pt x="182" y="45"/>
                    <a:pt x="187" y="45"/>
                    <a:pt x="189" y="46"/>
                  </a:cubicBezTo>
                  <a:cubicBezTo>
                    <a:pt x="191" y="47"/>
                    <a:pt x="189" y="49"/>
                    <a:pt x="192" y="49"/>
                  </a:cubicBezTo>
                  <a:cubicBezTo>
                    <a:pt x="198" y="50"/>
                    <a:pt x="190" y="54"/>
                    <a:pt x="195" y="58"/>
                  </a:cubicBezTo>
                  <a:cubicBezTo>
                    <a:pt x="197" y="59"/>
                    <a:pt x="198" y="53"/>
                    <a:pt x="198" y="52"/>
                  </a:cubicBezTo>
                  <a:cubicBezTo>
                    <a:pt x="202" y="56"/>
                    <a:pt x="203" y="60"/>
                    <a:pt x="210" y="61"/>
                  </a:cubicBezTo>
                  <a:cubicBezTo>
                    <a:pt x="216" y="62"/>
                    <a:pt x="218" y="59"/>
                    <a:pt x="224" y="58"/>
                  </a:cubicBezTo>
                  <a:cubicBezTo>
                    <a:pt x="223" y="70"/>
                    <a:pt x="241" y="63"/>
                    <a:pt x="242" y="73"/>
                  </a:cubicBezTo>
                  <a:cubicBezTo>
                    <a:pt x="245" y="73"/>
                    <a:pt x="247" y="72"/>
                    <a:pt x="248" y="70"/>
                  </a:cubicBezTo>
                  <a:cubicBezTo>
                    <a:pt x="252" y="72"/>
                    <a:pt x="253" y="76"/>
                    <a:pt x="254" y="82"/>
                  </a:cubicBezTo>
                  <a:cubicBezTo>
                    <a:pt x="256" y="82"/>
                    <a:pt x="256" y="80"/>
                    <a:pt x="257" y="79"/>
                  </a:cubicBezTo>
                  <a:cubicBezTo>
                    <a:pt x="261" y="83"/>
                    <a:pt x="264" y="89"/>
                    <a:pt x="274" y="87"/>
                  </a:cubicBezTo>
                  <a:cubicBezTo>
                    <a:pt x="272" y="90"/>
                    <a:pt x="271" y="93"/>
                    <a:pt x="274" y="93"/>
                  </a:cubicBezTo>
                  <a:cubicBezTo>
                    <a:pt x="277" y="99"/>
                    <a:pt x="265" y="103"/>
                    <a:pt x="274" y="105"/>
                  </a:cubicBezTo>
                  <a:cubicBezTo>
                    <a:pt x="271" y="109"/>
                    <a:pt x="262" y="109"/>
                    <a:pt x="262" y="117"/>
                  </a:cubicBezTo>
                  <a:cubicBezTo>
                    <a:pt x="269" y="128"/>
                    <a:pt x="282" y="114"/>
                    <a:pt x="286" y="125"/>
                  </a:cubicBezTo>
                  <a:cubicBezTo>
                    <a:pt x="289" y="125"/>
                    <a:pt x="288" y="122"/>
                    <a:pt x="289" y="120"/>
                  </a:cubicBezTo>
                  <a:cubicBezTo>
                    <a:pt x="293" y="120"/>
                    <a:pt x="290" y="125"/>
                    <a:pt x="292" y="128"/>
                  </a:cubicBezTo>
                  <a:cubicBezTo>
                    <a:pt x="292" y="129"/>
                    <a:pt x="295" y="134"/>
                    <a:pt x="295" y="134"/>
                  </a:cubicBezTo>
                  <a:cubicBezTo>
                    <a:pt x="298" y="135"/>
                    <a:pt x="302" y="127"/>
                    <a:pt x="300" y="140"/>
                  </a:cubicBezTo>
                  <a:cubicBezTo>
                    <a:pt x="307" y="140"/>
                    <a:pt x="309" y="135"/>
                    <a:pt x="318" y="137"/>
                  </a:cubicBezTo>
                  <a:cubicBezTo>
                    <a:pt x="320" y="140"/>
                    <a:pt x="321" y="142"/>
                    <a:pt x="321" y="146"/>
                  </a:cubicBezTo>
                  <a:cubicBezTo>
                    <a:pt x="326" y="147"/>
                    <a:pt x="336" y="143"/>
                    <a:pt x="333" y="152"/>
                  </a:cubicBezTo>
                  <a:cubicBezTo>
                    <a:pt x="344" y="147"/>
                    <a:pt x="337" y="154"/>
                    <a:pt x="347" y="155"/>
                  </a:cubicBezTo>
                  <a:cubicBezTo>
                    <a:pt x="352" y="161"/>
                    <a:pt x="338" y="164"/>
                    <a:pt x="339" y="163"/>
                  </a:cubicBezTo>
                  <a:cubicBezTo>
                    <a:pt x="337" y="165"/>
                    <a:pt x="341" y="167"/>
                    <a:pt x="341" y="166"/>
                  </a:cubicBezTo>
                  <a:cubicBezTo>
                    <a:pt x="334" y="174"/>
                    <a:pt x="328" y="173"/>
                    <a:pt x="324" y="184"/>
                  </a:cubicBezTo>
                  <a:cubicBezTo>
                    <a:pt x="320" y="183"/>
                    <a:pt x="319" y="185"/>
                    <a:pt x="318" y="187"/>
                  </a:cubicBezTo>
                  <a:cubicBezTo>
                    <a:pt x="315" y="185"/>
                    <a:pt x="303" y="186"/>
                    <a:pt x="303" y="181"/>
                  </a:cubicBezTo>
                  <a:cubicBezTo>
                    <a:pt x="303" y="175"/>
                    <a:pt x="289" y="181"/>
                    <a:pt x="292" y="169"/>
                  </a:cubicBezTo>
                  <a:cubicBezTo>
                    <a:pt x="287" y="170"/>
                    <a:pt x="286" y="167"/>
                    <a:pt x="286" y="163"/>
                  </a:cubicBezTo>
                  <a:cubicBezTo>
                    <a:pt x="282" y="163"/>
                    <a:pt x="278" y="163"/>
                    <a:pt x="274" y="163"/>
                  </a:cubicBezTo>
                  <a:cubicBezTo>
                    <a:pt x="268" y="163"/>
                    <a:pt x="273" y="174"/>
                    <a:pt x="271" y="178"/>
                  </a:cubicBezTo>
                  <a:cubicBezTo>
                    <a:pt x="272" y="184"/>
                    <a:pt x="279" y="184"/>
                    <a:pt x="280" y="190"/>
                  </a:cubicBezTo>
                  <a:cubicBezTo>
                    <a:pt x="287" y="186"/>
                    <a:pt x="291" y="197"/>
                    <a:pt x="292" y="190"/>
                  </a:cubicBezTo>
                  <a:cubicBezTo>
                    <a:pt x="296" y="193"/>
                    <a:pt x="297" y="200"/>
                    <a:pt x="298" y="207"/>
                  </a:cubicBezTo>
                  <a:cubicBezTo>
                    <a:pt x="296" y="211"/>
                    <a:pt x="303" y="209"/>
                    <a:pt x="303" y="210"/>
                  </a:cubicBezTo>
                  <a:cubicBezTo>
                    <a:pt x="307" y="218"/>
                    <a:pt x="301" y="231"/>
                    <a:pt x="300" y="237"/>
                  </a:cubicBezTo>
                  <a:cubicBezTo>
                    <a:pt x="294" y="239"/>
                    <a:pt x="297" y="232"/>
                    <a:pt x="295" y="231"/>
                  </a:cubicBezTo>
                  <a:cubicBezTo>
                    <a:pt x="290" y="228"/>
                    <a:pt x="281" y="230"/>
                    <a:pt x="280" y="222"/>
                  </a:cubicBezTo>
                  <a:cubicBezTo>
                    <a:pt x="268" y="224"/>
                    <a:pt x="270" y="213"/>
                    <a:pt x="257" y="216"/>
                  </a:cubicBezTo>
                  <a:cubicBezTo>
                    <a:pt x="257" y="222"/>
                    <a:pt x="266" y="218"/>
                    <a:pt x="268" y="222"/>
                  </a:cubicBezTo>
                  <a:cubicBezTo>
                    <a:pt x="258" y="231"/>
                    <a:pt x="278" y="226"/>
                    <a:pt x="268" y="231"/>
                  </a:cubicBezTo>
                  <a:cubicBezTo>
                    <a:pt x="269" y="235"/>
                    <a:pt x="276" y="235"/>
                    <a:pt x="280" y="237"/>
                  </a:cubicBezTo>
                  <a:cubicBezTo>
                    <a:pt x="281" y="237"/>
                    <a:pt x="280" y="239"/>
                    <a:pt x="283" y="240"/>
                  </a:cubicBezTo>
                  <a:cubicBezTo>
                    <a:pt x="288" y="240"/>
                    <a:pt x="288" y="241"/>
                    <a:pt x="289" y="245"/>
                  </a:cubicBezTo>
                  <a:cubicBezTo>
                    <a:pt x="280" y="246"/>
                    <a:pt x="275" y="244"/>
                    <a:pt x="268" y="240"/>
                  </a:cubicBezTo>
                  <a:cubicBezTo>
                    <a:pt x="264" y="237"/>
                    <a:pt x="257" y="238"/>
                    <a:pt x="251" y="234"/>
                  </a:cubicBezTo>
                  <a:cubicBezTo>
                    <a:pt x="247" y="232"/>
                    <a:pt x="240" y="228"/>
                    <a:pt x="236" y="228"/>
                  </a:cubicBezTo>
                  <a:cubicBezTo>
                    <a:pt x="232" y="228"/>
                    <a:pt x="232" y="223"/>
                    <a:pt x="230" y="222"/>
                  </a:cubicBezTo>
                  <a:cubicBezTo>
                    <a:pt x="227" y="220"/>
                    <a:pt x="221" y="222"/>
                    <a:pt x="219" y="219"/>
                  </a:cubicBezTo>
                  <a:cubicBezTo>
                    <a:pt x="216" y="217"/>
                    <a:pt x="218" y="213"/>
                    <a:pt x="216" y="210"/>
                  </a:cubicBezTo>
                  <a:cubicBezTo>
                    <a:pt x="214" y="209"/>
                    <a:pt x="207" y="210"/>
                    <a:pt x="210" y="204"/>
                  </a:cubicBezTo>
                  <a:cubicBezTo>
                    <a:pt x="197" y="204"/>
                    <a:pt x="196" y="193"/>
                    <a:pt x="189" y="187"/>
                  </a:cubicBezTo>
                  <a:cubicBezTo>
                    <a:pt x="192" y="186"/>
                    <a:pt x="188" y="176"/>
                    <a:pt x="192" y="172"/>
                  </a:cubicBezTo>
                  <a:cubicBezTo>
                    <a:pt x="193" y="172"/>
                    <a:pt x="198" y="173"/>
                    <a:pt x="198" y="172"/>
                  </a:cubicBezTo>
                  <a:cubicBezTo>
                    <a:pt x="199" y="171"/>
                    <a:pt x="194" y="167"/>
                    <a:pt x="195" y="163"/>
                  </a:cubicBezTo>
                  <a:cubicBezTo>
                    <a:pt x="195" y="163"/>
                    <a:pt x="200" y="164"/>
                    <a:pt x="201" y="163"/>
                  </a:cubicBezTo>
                  <a:cubicBezTo>
                    <a:pt x="203" y="162"/>
                    <a:pt x="200" y="154"/>
                    <a:pt x="201" y="152"/>
                  </a:cubicBezTo>
                  <a:cubicBezTo>
                    <a:pt x="201" y="151"/>
                    <a:pt x="206" y="153"/>
                    <a:pt x="207" y="152"/>
                  </a:cubicBezTo>
                  <a:cubicBezTo>
                    <a:pt x="211" y="148"/>
                    <a:pt x="207" y="140"/>
                    <a:pt x="210" y="137"/>
                  </a:cubicBezTo>
                  <a:cubicBezTo>
                    <a:pt x="209" y="134"/>
                    <a:pt x="204" y="135"/>
                    <a:pt x="201" y="134"/>
                  </a:cubicBezTo>
                  <a:cubicBezTo>
                    <a:pt x="201" y="129"/>
                    <a:pt x="201" y="124"/>
                    <a:pt x="201" y="120"/>
                  </a:cubicBezTo>
                  <a:cubicBezTo>
                    <a:pt x="198" y="119"/>
                    <a:pt x="196" y="120"/>
                    <a:pt x="195" y="123"/>
                  </a:cubicBezTo>
                  <a:cubicBezTo>
                    <a:pt x="190" y="120"/>
                    <a:pt x="193" y="113"/>
                    <a:pt x="189" y="111"/>
                  </a:cubicBezTo>
                  <a:cubicBezTo>
                    <a:pt x="188" y="110"/>
                    <a:pt x="185" y="114"/>
                    <a:pt x="183" y="114"/>
                  </a:cubicBezTo>
                  <a:cubicBezTo>
                    <a:pt x="184" y="114"/>
                    <a:pt x="181" y="111"/>
                    <a:pt x="180" y="111"/>
                  </a:cubicBezTo>
                  <a:cubicBezTo>
                    <a:pt x="178" y="110"/>
                    <a:pt x="176" y="105"/>
                    <a:pt x="175" y="105"/>
                  </a:cubicBezTo>
                  <a:cubicBezTo>
                    <a:pt x="173" y="104"/>
                    <a:pt x="171" y="109"/>
                    <a:pt x="169" y="108"/>
                  </a:cubicBezTo>
                  <a:cubicBezTo>
                    <a:pt x="168" y="108"/>
                    <a:pt x="164" y="101"/>
                    <a:pt x="157" y="102"/>
                  </a:cubicBezTo>
                  <a:cubicBezTo>
                    <a:pt x="169" y="89"/>
                    <a:pt x="141" y="96"/>
                    <a:pt x="145" y="82"/>
                  </a:cubicBezTo>
                  <a:cubicBezTo>
                    <a:pt x="138" y="82"/>
                    <a:pt x="130" y="82"/>
                    <a:pt x="131" y="90"/>
                  </a:cubicBezTo>
                  <a:cubicBezTo>
                    <a:pt x="126" y="93"/>
                    <a:pt x="122" y="87"/>
                    <a:pt x="122" y="87"/>
                  </a:cubicBezTo>
                  <a:cubicBezTo>
                    <a:pt x="119" y="87"/>
                    <a:pt x="117" y="91"/>
                    <a:pt x="113" y="90"/>
                  </a:cubicBezTo>
                  <a:cubicBezTo>
                    <a:pt x="108" y="90"/>
                    <a:pt x="107" y="87"/>
                    <a:pt x="101" y="87"/>
                  </a:cubicBezTo>
                  <a:cubicBezTo>
                    <a:pt x="96" y="88"/>
                    <a:pt x="95" y="91"/>
                    <a:pt x="90" y="90"/>
                  </a:cubicBezTo>
                  <a:cubicBezTo>
                    <a:pt x="83" y="90"/>
                    <a:pt x="82" y="88"/>
                    <a:pt x="78" y="87"/>
                  </a:cubicBezTo>
                  <a:cubicBezTo>
                    <a:pt x="65" y="86"/>
                    <a:pt x="53" y="89"/>
                    <a:pt x="40" y="84"/>
                  </a:cubicBezTo>
                  <a:cubicBezTo>
                    <a:pt x="38" y="84"/>
                    <a:pt x="35" y="79"/>
                    <a:pt x="34" y="79"/>
                  </a:cubicBezTo>
                  <a:cubicBezTo>
                    <a:pt x="29" y="77"/>
                    <a:pt x="24" y="80"/>
                    <a:pt x="25" y="73"/>
                  </a:cubicBezTo>
                  <a:cubicBezTo>
                    <a:pt x="20" y="72"/>
                    <a:pt x="11" y="76"/>
                    <a:pt x="14" y="67"/>
                  </a:cubicBezTo>
                  <a:cubicBezTo>
                    <a:pt x="24" y="69"/>
                    <a:pt x="26" y="64"/>
                    <a:pt x="31" y="61"/>
                  </a:cubicBezTo>
                  <a:cubicBezTo>
                    <a:pt x="27" y="55"/>
                    <a:pt x="11" y="60"/>
                    <a:pt x="8" y="52"/>
                  </a:cubicBezTo>
                  <a:cubicBezTo>
                    <a:pt x="5" y="52"/>
                    <a:pt x="5" y="53"/>
                    <a:pt x="5" y="55"/>
                  </a:cubicBezTo>
                  <a:cubicBezTo>
                    <a:pt x="0" y="54"/>
                    <a:pt x="8" y="43"/>
                    <a:pt x="11" y="41"/>
                  </a:cubicBezTo>
                  <a:cubicBezTo>
                    <a:pt x="9" y="30"/>
                    <a:pt x="16" y="28"/>
                    <a:pt x="14" y="17"/>
                  </a:cubicBezTo>
                  <a:close/>
                  <a:moveTo>
                    <a:pt x="227" y="169"/>
                  </a:moveTo>
                  <a:cubicBezTo>
                    <a:pt x="229" y="163"/>
                    <a:pt x="242" y="168"/>
                    <a:pt x="248" y="166"/>
                  </a:cubicBezTo>
                  <a:cubicBezTo>
                    <a:pt x="248" y="161"/>
                    <a:pt x="244" y="160"/>
                    <a:pt x="242" y="158"/>
                  </a:cubicBezTo>
                  <a:cubicBezTo>
                    <a:pt x="238" y="153"/>
                    <a:pt x="231" y="157"/>
                    <a:pt x="224" y="152"/>
                  </a:cubicBezTo>
                  <a:cubicBezTo>
                    <a:pt x="226" y="157"/>
                    <a:pt x="221" y="169"/>
                    <a:pt x="227" y="169"/>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25" name="Freeform 155"/>
            <p:cNvSpPr>
              <a:spLocks noChangeArrowheads="1"/>
            </p:cNvSpPr>
            <p:nvPr/>
          </p:nvSpPr>
          <p:spPr bwMode="auto">
            <a:xfrm>
              <a:off x="3339690" y="2673122"/>
              <a:ext cx="366508" cy="184326"/>
            </a:xfrm>
            <a:custGeom>
              <a:avLst/>
              <a:gdLst>
                <a:gd name="T0" fmla="*/ 24 w 217"/>
                <a:gd name="T1" fmla="*/ 83 h 109"/>
                <a:gd name="T2" fmla="*/ 27 w 217"/>
                <a:gd name="T3" fmla="*/ 74 h 109"/>
                <a:gd name="T4" fmla="*/ 39 w 217"/>
                <a:gd name="T5" fmla="*/ 71 h 109"/>
                <a:gd name="T6" fmla="*/ 44 w 217"/>
                <a:gd name="T7" fmla="*/ 69 h 109"/>
                <a:gd name="T8" fmla="*/ 77 w 217"/>
                <a:gd name="T9" fmla="*/ 66 h 109"/>
                <a:gd name="T10" fmla="*/ 44 w 217"/>
                <a:gd name="T11" fmla="*/ 63 h 109"/>
                <a:gd name="T12" fmla="*/ 41 w 217"/>
                <a:gd name="T13" fmla="*/ 60 h 109"/>
                <a:gd name="T14" fmla="*/ 33 w 217"/>
                <a:gd name="T15" fmla="*/ 63 h 109"/>
                <a:gd name="T16" fmla="*/ 15 w 217"/>
                <a:gd name="T17" fmla="*/ 60 h 109"/>
                <a:gd name="T18" fmla="*/ 30 w 217"/>
                <a:gd name="T19" fmla="*/ 48 h 109"/>
                <a:gd name="T20" fmla="*/ 39 w 217"/>
                <a:gd name="T21" fmla="*/ 48 h 109"/>
                <a:gd name="T22" fmla="*/ 6 w 217"/>
                <a:gd name="T23" fmla="*/ 42 h 109"/>
                <a:gd name="T24" fmla="*/ 1 w 217"/>
                <a:gd name="T25" fmla="*/ 33 h 109"/>
                <a:gd name="T26" fmla="*/ 15 w 217"/>
                <a:gd name="T27" fmla="*/ 22 h 109"/>
                <a:gd name="T28" fmla="*/ 15 w 217"/>
                <a:gd name="T29" fmla="*/ 19 h 109"/>
                <a:gd name="T30" fmla="*/ 44 w 217"/>
                <a:gd name="T31" fmla="*/ 7 h 109"/>
                <a:gd name="T32" fmla="*/ 53 w 217"/>
                <a:gd name="T33" fmla="*/ 1 h 109"/>
                <a:gd name="T34" fmla="*/ 59 w 217"/>
                <a:gd name="T35" fmla="*/ 4 h 109"/>
                <a:gd name="T36" fmla="*/ 65 w 217"/>
                <a:gd name="T37" fmla="*/ 16 h 109"/>
                <a:gd name="T38" fmla="*/ 59 w 217"/>
                <a:gd name="T39" fmla="*/ 19 h 109"/>
                <a:gd name="T40" fmla="*/ 65 w 217"/>
                <a:gd name="T41" fmla="*/ 22 h 109"/>
                <a:gd name="T42" fmla="*/ 68 w 217"/>
                <a:gd name="T43" fmla="*/ 16 h 109"/>
                <a:gd name="T44" fmla="*/ 85 w 217"/>
                <a:gd name="T45" fmla="*/ 13 h 109"/>
                <a:gd name="T46" fmla="*/ 94 w 217"/>
                <a:gd name="T47" fmla="*/ 28 h 109"/>
                <a:gd name="T48" fmla="*/ 106 w 217"/>
                <a:gd name="T49" fmla="*/ 22 h 109"/>
                <a:gd name="T50" fmla="*/ 115 w 217"/>
                <a:gd name="T51" fmla="*/ 13 h 109"/>
                <a:gd name="T52" fmla="*/ 123 w 217"/>
                <a:gd name="T53" fmla="*/ 16 h 109"/>
                <a:gd name="T54" fmla="*/ 126 w 217"/>
                <a:gd name="T55" fmla="*/ 28 h 109"/>
                <a:gd name="T56" fmla="*/ 132 w 217"/>
                <a:gd name="T57" fmla="*/ 39 h 109"/>
                <a:gd name="T58" fmla="*/ 144 w 217"/>
                <a:gd name="T59" fmla="*/ 30 h 109"/>
                <a:gd name="T60" fmla="*/ 135 w 217"/>
                <a:gd name="T61" fmla="*/ 25 h 109"/>
                <a:gd name="T62" fmla="*/ 135 w 217"/>
                <a:gd name="T63" fmla="*/ 7 h 109"/>
                <a:gd name="T64" fmla="*/ 147 w 217"/>
                <a:gd name="T65" fmla="*/ 4 h 109"/>
                <a:gd name="T66" fmla="*/ 159 w 217"/>
                <a:gd name="T67" fmla="*/ 25 h 109"/>
                <a:gd name="T68" fmla="*/ 167 w 217"/>
                <a:gd name="T69" fmla="*/ 30 h 109"/>
                <a:gd name="T70" fmla="*/ 173 w 217"/>
                <a:gd name="T71" fmla="*/ 39 h 109"/>
                <a:gd name="T72" fmla="*/ 170 w 217"/>
                <a:gd name="T73" fmla="*/ 48 h 109"/>
                <a:gd name="T74" fmla="*/ 179 w 217"/>
                <a:gd name="T75" fmla="*/ 60 h 109"/>
                <a:gd name="T76" fmla="*/ 205 w 217"/>
                <a:gd name="T77" fmla="*/ 63 h 109"/>
                <a:gd name="T78" fmla="*/ 214 w 217"/>
                <a:gd name="T79" fmla="*/ 71 h 109"/>
                <a:gd name="T80" fmla="*/ 217 w 217"/>
                <a:gd name="T81" fmla="*/ 77 h 109"/>
                <a:gd name="T82" fmla="*/ 194 w 217"/>
                <a:gd name="T83" fmla="*/ 77 h 109"/>
                <a:gd name="T84" fmla="*/ 200 w 217"/>
                <a:gd name="T85" fmla="*/ 98 h 109"/>
                <a:gd name="T86" fmla="*/ 167 w 217"/>
                <a:gd name="T87" fmla="*/ 98 h 109"/>
                <a:gd name="T88" fmla="*/ 126 w 217"/>
                <a:gd name="T89" fmla="*/ 98 h 109"/>
                <a:gd name="T90" fmla="*/ 112 w 217"/>
                <a:gd name="T91" fmla="*/ 101 h 109"/>
                <a:gd name="T92" fmla="*/ 109 w 217"/>
                <a:gd name="T93" fmla="*/ 107 h 109"/>
                <a:gd name="T94" fmla="*/ 71 w 217"/>
                <a:gd name="T95" fmla="*/ 107 h 109"/>
                <a:gd name="T96" fmla="*/ 59 w 217"/>
                <a:gd name="T97" fmla="*/ 89 h 109"/>
                <a:gd name="T98" fmla="*/ 36 w 217"/>
                <a:gd name="T99" fmla="*/ 83 h 109"/>
                <a:gd name="T100" fmla="*/ 33 w 217"/>
                <a:gd name="T101" fmla="*/ 86 h 109"/>
                <a:gd name="T102" fmla="*/ 33 w 217"/>
                <a:gd name="T103" fmla="*/ 80 h 109"/>
                <a:gd name="T104" fmla="*/ 24 w 217"/>
                <a:gd name="T105" fmla="*/ 8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109">
                  <a:moveTo>
                    <a:pt x="24" y="83"/>
                  </a:moveTo>
                  <a:cubicBezTo>
                    <a:pt x="18" y="84"/>
                    <a:pt x="25" y="75"/>
                    <a:pt x="27" y="74"/>
                  </a:cubicBezTo>
                  <a:cubicBezTo>
                    <a:pt x="28" y="70"/>
                    <a:pt x="34" y="73"/>
                    <a:pt x="39" y="71"/>
                  </a:cubicBezTo>
                  <a:cubicBezTo>
                    <a:pt x="41" y="71"/>
                    <a:pt x="41" y="69"/>
                    <a:pt x="44" y="69"/>
                  </a:cubicBezTo>
                  <a:cubicBezTo>
                    <a:pt x="56" y="67"/>
                    <a:pt x="69" y="72"/>
                    <a:pt x="77" y="66"/>
                  </a:cubicBezTo>
                  <a:cubicBezTo>
                    <a:pt x="74" y="58"/>
                    <a:pt x="55" y="65"/>
                    <a:pt x="44" y="63"/>
                  </a:cubicBezTo>
                  <a:cubicBezTo>
                    <a:pt x="43" y="62"/>
                    <a:pt x="41" y="60"/>
                    <a:pt x="41" y="60"/>
                  </a:cubicBezTo>
                  <a:cubicBezTo>
                    <a:pt x="39" y="60"/>
                    <a:pt x="37" y="63"/>
                    <a:pt x="33" y="63"/>
                  </a:cubicBezTo>
                  <a:cubicBezTo>
                    <a:pt x="27" y="62"/>
                    <a:pt x="21" y="58"/>
                    <a:pt x="15" y="60"/>
                  </a:cubicBezTo>
                  <a:cubicBezTo>
                    <a:pt x="8" y="51"/>
                    <a:pt x="29" y="54"/>
                    <a:pt x="30" y="48"/>
                  </a:cubicBezTo>
                  <a:cubicBezTo>
                    <a:pt x="30" y="43"/>
                    <a:pt x="37" y="48"/>
                    <a:pt x="39" y="48"/>
                  </a:cubicBezTo>
                  <a:cubicBezTo>
                    <a:pt x="38" y="31"/>
                    <a:pt x="21" y="47"/>
                    <a:pt x="6" y="42"/>
                  </a:cubicBezTo>
                  <a:cubicBezTo>
                    <a:pt x="0" y="38"/>
                    <a:pt x="12" y="33"/>
                    <a:pt x="1" y="33"/>
                  </a:cubicBezTo>
                  <a:cubicBezTo>
                    <a:pt x="4" y="28"/>
                    <a:pt x="4" y="19"/>
                    <a:pt x="15" y="22"/>
                  </a:cubicBezTo>
                  <a:cubicBezTo>
                    <a:pt x="19" y="22"/>
                    <a:pt x="16" y="18"/>
                    <a:pt x="15" y="19"/>
                  </a:cubicBezTo>
                  <a:cubicBezTo>
                    <a:pt x="21" y="12"/>
                    <a:pt x="34" y="10"/>
                    <a:pt x="44" y="7"/>
                  </a:cubicBezTo>
                  <a:cubicBezTo>
                    <a:pt x="47" y="5"/>
                    <a:pt x="47" y="0"/>
                    <a:pt x="53" y="1"/>
                  </a:cubicBezTo>
                  <a:cubicBezTo>
                    <a:pt x="53" y="4"/>
                    <a:pt x="57" y="3"/>
                    <a:pt x="59" y="4"/>
                  </a:cubicBezTo>
                  <a:cubicBezTo>
                    <a:pt x="58" y="12"/>
                    <a:pt x="54" y="15"/>
                    <a:pt x="65" y="16"/>
                  </a:cubicBezTo>
                  <a:cubicBezTo>
                    <a:pt x="65" y="19"/>
                    <a:pt x="61" y="18"/>
                    <a:pt x="59" y="19"/>
                  </a:cubicBezTo>
                  <a:cubicBezTo>
                    <a:pt x="59" y="21"/>
                    <a:pt x="63" y="22"/>
                    <a:pt x="65" y="22"/>
                  </a:cubicBezTo>
                  <a:cubicBezTo>
                    <a:pt x="68" y="21"/>
                    <a:pt x="66" y="17"/>
                    <a:pt x="68" y="16"/>
                  </a:cubicBezTo>
                  <a:cubicBezTo>
                    <a:pt x="74" y="13"/>
                    <a:pt x="79" y="14"/>
                    <a:pt x="85" y="13"/>
                  </a:cubicBezTo>
                  <a:cubicBezTo>
                    <a:pt x="89" y="17"/>
                    <a:pt x="95" y="19"/>
                    <a:pt x="94" y="28"/>
                  </a:cubicBezTo>
                  <a:cubicBezTo>
                    <a:pt x="100" y="28"/>
                    <a:pt x="98" y="20"/>
                    <a:pt x="106" y="22"/>
                  </a:cubicBezTo>
                  <a:cubicBezTo>
                    <a:pt x="109" y="19"/>
                    <a:pt x="112" y="16"/>
                    <a:pt x="115" y="13"/>
                  </a:cubicBezTo>
                  <a:cubicBezTo>
                    <a:pt x="117" y="14"/>
                    <a:pt x="119" y="16"/>
                    <a:pt x="123" y="16"/>
                  </a:cubicBezTo>
                  <a:cubicBezTo>
                    <a:pt x="125" y="20"/>
                    <a:pt x="124" y="23"/>
                    <a:pt x="126" y="28"/>
                  </a:cubicBezTo>
                  <a:cubicBezTo>
                    <a:pt x="128" y="31"/>
                    <a:pt x="136" y="32"/>
                    <a:pt x="132" y="39"/>
                  </a:cubicBezTo>
                  <a:cubicBezTo>
                    <a:pt x="138" y="38"/>
                    <a:pt x="138" y="31"/>
                    <a:pt x="144" y="30"/>
                  </a:cubicBezTo>
                  <a:cubicBezTo>
                    <a:pt x="143" y="27"/>
                    <a:pt x="136" y="27"/>
                    <a:pt x="135" y="25"/>
                  </a:cubicBezTo>
                  <a:cubicBezTo>
                    <a:pt x="133" y="19"/>
                    <a:pt x="137" y="15"/>
                    <a:pt x="135" y="7"/>
                  </a:cubicBezTo>
                  <a:cubicBezTo>
                    <a:pt x="140" y="7"/>
                    <a:pt x="141" y="3"/>
                    <a:pt x="147" y="4"/>
                  </a:cubicBezTo>
                  <a:cubicBezTo>
                    <a:pt x="147" y="10"/>
                    <a:pt x="155" y="17"/>
                    <a:pt x="159" y="25"/>
                  </a:cubicBezTo>
                  <a:cubicBezTo>
                    <a:pt x="159" y="26"/>
                    <a:pt x="165" y="37"/>
                    <a:pt x="167" y="30"/>
                  </a:cubicBezTo>
                  <a:cubicBezTo>
                    <a:pt x="172" y="31"/>
                    <a:pt x="168" y="39"/>
                    <a:pt x="173" y="39"/>
                  </a:cubicBezTo>
                  <a:cubicBezTo>
                    <a:pt x="173" y="43"/>
                    <a:pt x="174" y="48"/>
                    <a:pt x="170" y="48"/>
                  </a:cubicBezTo>
                  <a:cubicBezTo>
                    <a:pt x="171" y="54"/>
                    <a:pt x="182" y="50"/>
                    <a:pt x="179" y="60"/>
                  </a:cubicBezTo>
                  <a:cubicBezTo>
                    <a:pt x="190" y="54"/>
                    <a:pt x="191" y="65"/>
                    <a:pt x="205" y="63"/>
                  </a:cubicBezTo>
                  <a:cubicBezTo>
                    <a:pt x="200" y="74"/>
                    <a:pt x="213" y="70"/>
                    <a:pt x="214" y="71"/>
                  </a:cubicBezTo>
                  <a:cubicBezTo>
                    <a:pt x="215" y="72"/>
                    <a:pt x="209" y="80"/>
                    <a:pt x="217" y="77"/>
                  </a:cubicBezTo>
                  <a:cubicBezTo>
                    <a:pt x="212" y="91"/>
                    <a:pt x="206" y="73"/>
                    <a:pt x="194" y="77"/>
                  </a:cubicBezTo>
                  <a:cubicBezTo>
                    <a:pt x="191" y="89"/>
                    <a:pt x="204" y="85"/>
                    <a:pt x="200" y="98"/>
                  </a:cubicBezTo>
                  <a:cubicBezTo>
                    <a:pt x="189" y="101"/>
                    <a:pt x="175" y="103"/>
                    <a:pt x="167" y="98"/>
                  </a:cubicBezTo>
                  <a:cubicBezTo>
                    <a:pt x="158" y="92"/>
                    <a:pt x="139" y="90"/>
                    <a:pt x="126" y="98"/>
                  </a:cubicBezTo>
                  <a:cubicBezTo>
                    <a:pt x="123" y="100"/>
                    <a:pt x="119" y="98"/>
                    <a:pt x="112" y="101"/>
                  </a:cubicBezTo>
                  <a:cubicBezTo>
                    <a:pt x="109" y="102"/>
                    <a:pt x="109" y="104"/>
                    <a:pt x="109" y="107"/>
                  </a:cubicBezTo>
                  <a:cubicBezTo>
                    <a:pt x="101" y="102"/>
                    <a:pt x="86" y="109"/>
                    <a:pt x="71" y="107"/>
                  </a:cubicBezTo>
                  <a:cubicBezTo>
                    <a:pt x="67" y="100"/>
                    <a:pt x="63" y="95"/>
                    <a:pt x="59" y="89"/>
                  </a:cubicBezTo>
                  <a:cubicBezTo>
                    <a:pt x="50" y="88"/>
                    <a:pt x="36" y="92"/>
                    <a:pt x="36" y="83"/>
                  </a:cubicBezTo>
                  <a:cubicBezTo>
                    <a:pt x="33" y="83"/>
                    <a:pt x="33" y="84"/>
                    <a:pt x="33" y="86"/>
                  </a:cubicBezTo>
                  <a:cubicBezTo>
                    <a:pt x="29" y="85"/>
                    <a:pt x="30" y="80"/>
                    <a:pt x="33" y="80"/>
                  </a:cubicBezTo>
                  <a:cubicBezTo>
                    <a:pt x="34" y="74"/>
                    <a:pt x="24" y="81"/>
                    <a:pt x="24" y="83"/>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26" name="Freeform 156"/>
            <p:cNvSpPr>
              <a:spLocks noEditPoints="1" noChangeArrowheads="1"/>
            </p:cNvSpPr>
            <p:nvPr/>
          </p:nvSpPr>
          <p:spPr bwMode="auto">
            <a:xfrm>
              <a:off x="2362336" y="2716703"/>
              <a:ext cx="2619852" cy="3042801"/>
            </a:xfrm>
            <a:custGeom>
              <a:avLst/>
              <a:gdLst>
                <a:gd name="T0" fmla="*/ 1016 w 1552"/>
                <a:gd name="T1" fmla="*/ 119 h 1801"/>
                <a:gd name="T2" fmla="*/ 913 w 1552"/>
                <a:gd name="T3" fmla="*/ 189 h 1801"/>
                <a:gd name="T4" fmla="*/ 902 w 1552"/>
                <a:gd name="T5" fmla="*/ 294 h 1801"/>
                <a:gd name="T6" fmla="*/ 1027 w 1552"/>
                <a:gd name="T7" fmla="*/ 379 h 1801"/>
                <a:gd name="T8" fmla="*/ 1068 w 1552"/>
                <a:gd name="T9" fmla="*/ 265 h 1801"/>
                <a:gd name="T10" fmla="*/ 1174 w 1552"/>
                <a:gd name="T11" fmla="*/ 262 h 1801"/>
                <a:gd name="T12" fmla="*/ 1270 w 1552"/>
                <a:gd name="T13" fmla="*/ 288 h 1801"/>
                <a:gd name="T14" fmla="*/ 1308 w 1552"/>
                <a:gd name="T15" fmla="*/ 388 h 1801"/>
                <a:gd name="T16" fmla="*/ 1188 w 1552"/>
                <a:gd name="T17" fmla="*/ 432 h 1801"/>
                <a:gd name="T18" fmla="*/ 1262 w 1552"/>
                <a:gd name="T19" fmla="*/ 476 h 1801"/>
                <a:gd name="T20" fmla="*/ 1232 w 1552"/>
                <a:gd name="T21" fmla="*/ 490 h 1801"/>
                <a:gd name="T22" fmla="*/ 1100 w 1552"/>
                <a:gd name="T23" fmla="*/ 587 h 1801"/>
                <a:gd name="T24" fmla="*/ 1045 w 1552"/>
                <a:gd name="T25" fmla="*/ 751 h 1801"/>
                <a:gd name="T26" fmla="*/ 931 w 1552"/>
                <a:gd name="T27" fmla="*/ 686 h 1801"/>
                <a:gd name="T28" fmla="*/ 840 w 1552"/>
                <a:gd name="T29" fmla="*/ 809 h 1801"/>
                <a:gd name="T30" fmla="*/ 942 w 1552"/>
                <a:gd name="T31" fmla="*/ 859 h 1801"/>
                <a:gd name="T32" fmla="*/ 1086 w 1552"/>
                <a:gd name="T33" fmla="*/ 956 h 1801"/>
                <a:gd name="T34" fmla="*/ 1203 w 1552"/>
                <a:gd name="T35" fmla="*/ 938 h 1801"/>
                <a:gd name="T36" fmla="*/ 1387 w 1552"/>
                <a:gd name="T37" fmla="*/ 1017 h 1801"/>
                <a:gd name="T38" fmla="*/ 1551 w 1552"/>
                <a:gd name="T39" fmla="*/ 1117 h 1801"/>
                <a:gd name="T40" fmla="*/ 1481 w 1552"/>
                <a:gd name="T41" fmla="*/ 1342 h 1801"/>
                <a:gd name="T42" fmla="*/ 1390 w 1552"/>
                <a:gd name="T43" fmla="*/ 1442 h 1801"/>
                <a:gd name="T44" fmla="*/ 1302 w 1552"/>
                <a:gd name="T45" fmla="*/ 1538 h 1801"/>
                <a:gd name="T46" fmla="*/ 1223 w 1552"/>
                <a:gd name="T47" fmla="*/ 1629 h 1801"/>
                <a:gd name="T48" fmla="*/ 1188 w 1552"/>
                <a:gd name="T49" fmla="*/ 1699 h 1801"/>
                <a:gd name="T50" fmla="*/ 1124 w 1552"/>
                <a:gd name="T51" fmla="*/ 1769 h 1801"/>
                <a:gd name="T52" fmla="*/ 1103 w 1552"/>
                <a:gd name="T53" fmla="*/ 1673 h 1801"/>
                <a:gd name="T54" fmla="*/ 1153 w 1552"/>
                <a:gd name="T55" fmla="*/ 1471 h 1801"/>
                <a:gd name="T56" fmla="*/ 1147 w 1552"/>
                <a:gd name="T57" fmla="*/ 1278 h 1801"/>
                <a:gd name="T58" fmla="*/ 1045 w 1552"/>
                <a:gd name="T59" fmla="*/ 1146 h 1801"/>
                <a:gd name="T60" fmla="*/ 1065 w 1552"/>
                <a:gd name="T61" fmla="*/ 1038 h 1801"/>
                <a:gd name="T62" fmla="*/ 975 w 1552"/>
                <a:gd name="T63" fmla="*/ 924 h 1801"/>
                <a:gd name="T64" fmla="*/ 878 w 1552"/>
                <a:gd name="T65" fmla="*/ 865 h 1801"/>
                <a:gd name="T66" fmla="*/ 729 w 1552"/>
                <a:gd name="T67" fmla="*/ 780 h 1801"/>
                <a:gd name="T68" fmla="*/ 644 w 1552"/>
                <a:gd name="T69" fmla="*/ 692 h 1801"/>
                <a:gd name="T70" fmla="*/ 644 w 1552"/>
                <a:gd name="T71" fmla="*/ 727 h 1801"/>
                <a:gd name="T72" fmla="*/ 556 w 1552"/>
                <a:gd name="T73" fmla="*/ 616 h 1801"/>
                <a:gd name="T74" fmla="*/ 500 w 1552"/>
                <a:gd name="T75" fmla="*/ 420 h 1801"/>
                <a:gd name="T76" fmla="*/ 468 w 1552"/>
                <a:gd name="T77" fmla="*/ 367 h 1801"/>
                <a:gd name="T78" fmla="*/ 383 w 1552"/>
                <a:gd name="T79" fmla="*/ 274 h 1801"/>
                <a:gd name="T80" fmla="*/ 237 w 1552"/>
                <a:gd name="T81" fmla="*/ 227 h 1801"/>
                <a:gd name="T82" fmla="*/ 164 w 1552"/>
                <a:gd name="T83" fmla="*/ 265 h 1801"/>
                <a:gd name="T84" fmla="*/ 91 w 1552"/>
                <a:gd name="T85" fmla="*/ 312 h 1801"/>
                <a:gd name="T86" fmla="*/ 38 w 1552"/>
                <a:gd name="T87" fmla="*/ 242 h 1801"/>
                <a:gd name="T88" fmla="*/ 15 w 1552"/>
                <a:gd name="T89" fmla="*/ 154 h 1801"/>
                <a:gd name="T90" fmla="*/ 44 w 1552"/>
                <a:gd name="T91" fmla="*/ 98 h 1801"/>
                <a:gd name="T92" fmla="*/ 149 w 1552"/>
                <a:gd name="T93" fmla="*/ 34 h 1801"/>
                <a:gd name="T94" fmla="*/ 401 w 1552"/>
                <a:gd name="T95" fmla="*/ 60 h 1801"/>
                <a:gd name="T96" fmla="*/ 521 w 1552"/>
                <a:gd name="T97" fmla="*/ 66 h 1801"/>
                <a:gd name="T98" fmla="*/ 708 w 1552"/>
                <a:gd name="T99" fmla="*/ 116 h 1801"/>
                <a:gd name="T100" fmla="*/ 843 w 1552"/>
                <a:gd name="T101" fmla="*/ 84 h 1801"/>
                <a:gd name="T102" fmla="*/ 881 w 1552"/>
                <a:gd name="T103" fmla="*/ 19 h 1801"/>
                <a:gd name="T104" fmla="*/ 951 w 1552"/>
                <a:gd name="T105" fmla="*/ 81 h 1801"/>
                <a:gd name="T106" fmla="*/ 509 w 1552"/>
                <a:gd name="T107" fmla="*/ 136 h 1801"/>
                <a:gd name="T108" fmla="*/ 656 w 1552"/>
                <a:gd name="T109" fmla="*/ 212 h 1801"/>
                <a:gd name="T110" fmla="*/ 632 w 1552"/>
                <a:gd name="T111" fmla="*/ 209 h 1801"/>
                <a:gd name="T112" fmla="*/ 837 w 1552"/>
                <a:gd name="T113" fmla="*/ 394 h 1801"/>
                <a:gd name="T114" fmla="*/ 904 w 1552"/>
                <a:gd name="T115" fmla="*/ 464 h 1801"/>
                <a:gd name="T116" fmla="*/ 963 w 1552"/>
                <a:gd name="T117" fmla="*/ 426 h 1801"/>
                <a:gd name="T118" fmla="*/ 951 w 1552"/>
                <a:gd name="T119" fmla="*/ 534 h 1801"/>
                <a:gd name="T120" fmla="*/ 1054 w 1552"/>
                <a:gd name="T121" fmla="*/ 499 h 1801"/>
                <a:gd name="T122" fmla="*/ 1024 w 1552"/>
                <a:gd name="T123" fmla="*/ 531 h 1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52" h="1801">
                  <a:moveTo>
                    <a:pt x="945" y="98"/>
                  </a:moveTo>
                  <a:cubicBezTo>
                    <a:pt x="947" y="104"/>
                    <a:pt x="954" y="93"/>
                    <a:pt x="951" y="107"/>
                  </a:cubicBezTo>
                  <a:cubicBezTo>
                    <a:pt x="954" y="107"/>
                    <a:pt x="957" y="107"/>
                    <a:pt x="960" y="107"/>
                  </a:cubicBezTo>
                  <a:cubicBezTo>
                    <a:pt x="964" y="104"/>
                    <a:pt x="966" y="100"/>
                    <a:pt x="966" y="92"/>
                  </a:cubicBezTo>
                  <a:cubicBezTo>
                    <a:pt x="969" y="91"/>
                    <a:pt x="972" y="89"/>
                    <a:pt x="972" y="84"/>
                  </a:cubicBezTo>
                  <a:cubicBezTo>
                    <a:pt x="981" y="87"/>
                    <a:pt x="974" y="74"/>
                    <a:pt x="983" y="78"/>
                  </a:cubicBezTo>
                  <a:cubicBezTo>
                    <a:pt x="983" y="71"/>
                    <a:pt x="983" y="64"/>
                    <a:pt x="983" y="57"/>
                  </a:cubicBezTo>
                  <a:cubicBezTo>
                    <a:pt x="993" y="56"/>
                    <a:pt x="999" y="54"/>
                    <a:pt x="1007" y="57"/>
                  </a:cubicBezTo>
                  <a:cubicBezTo>
                    <a:pt x="1010" y="58"/>
                    <a:pt x="1008" y="64"/>
                    <a:pt x="1010" y="66"/>
                  </a:cubicBezTo>
                  <a:cubicBezTo>
                    <a:pt x="1011" y="67"/>
                    <a:pt x="1014" y="66"/>
                    <a:pt x="1016" y="66"/>
                  </a:cubicBezTo>
                  <a:cubicBezTo>
                    <a:pt x="1019" y="67"/>
                    <a:pt x="1020" y="71"/>
                    <a:pt x="1024" y="72"/>
                  </a:cubicBezTo>
                  <a:cubicBezTo>
                    <a:pt x="1026" y="81"/>
                    <a:pt x="1021" y="84"/>
                    <a:pt x="1016" y="86"/>
                  </a:cubicBezTo>
                  <a:cubicBezTo>
                    <a:pt x="1022" y="90"/>
                    <a:pt x="1020" y="102"/>
                    <a:pt x="1027" y="104"/>
                  </a:cubicBezTo>
                  <a:cubicBezTo>
                    <a:pt x="1025" y="111"/>
                    <a:pt x="1018" y="112"/>
                    <a:pt x="1016" y="119"/>
                  </a:cubicBezTo>
                  <a:cubicBezTo>
                    <a:pt x="1011" y="118"/>
                    <a:pt x="1008" y="124"/>
                    <a:pt x="1007" y="119"/>
                  </a:cubicBezTo>
                  <a:cubicBezTo>
                    <a:pt x="1002" y="121"/>
                    <a:pt x="1001" y="129"/>
                    <a:pt x="998" y="133"/>
                  </a:cubicBezTo>
                  <a:cubicBezTo>
                    <a:pt x="995" y="131"/>
                    <a:pt x="1000" y="125"/>
                    <a:pt x="986" y="127"/>
                  </a:cubicBezTo>
                  <a:cubicBezTo>
                    <a:pt x="986" y="125"/>
                    <a:pt x="990" y="125"/>
                    <a:pt x="992" y="124"/>
                  </a:cubicBezTo>
                  <a:cubicBezTo>
                    <a:pt x="986" y="116"/>
                    <a:pt x="976" y="127"/>
                    <a:pt x="966" y="124"/>
                  </a:cubicBezTo>
                  <a:cubicBezTo>
                    <a:pt x="969" y="134"/>
                    <a:pt x="966" y="131"/>
                    <a:pt x="966" y="142"/>
                  </a:cubicBezTo>
                  <a:cubicBezTo>
                    <a:pt x="963" y="142"/>
                    <a:pt x="964" y="138"/>
                    <a:pt x="963" y="136"/>
                  </a:cubicBezTo>
                  <a:cubicBezTo>
                    <a:pt x="956" y="137"/>
                    <a:pt x="957" y="146"/>
                    <a:pt x="948" y="145"/>
                  </a:cubicBezTo>
                  <a:cubicBezTo>
                    <a:pt x="949" y="148"/>
                    <a:pt x="954" y="147"/>
                    <a:pt x="954" y="151"/>
                  </a:cubicBezTo>
                  <a:cubicBezTo>
                    <a:pt x="955" y="156"/>
                    <a:pt x="951" y="157"/>
                    <a:pt x="951" y="163"/>
                  </a:cubicBezTo>
                  <a:cubicBezTo>
                    <a:pt x="944" y="156"/>
                    <a:pt x="936" y="174"/>
                    <a:pt x="934" y="171"/>
                  </a:cubicBezTo>
                  <a:cubicBezTo>
                    <a:pt x="932" y="170"/>
                    <a:pt x="929" y="167"/>
                    <a:pt x="928" y="177"/>
                  </a:cubicBezTo>
                  <a:cubicBezTo>
                    <a:pt x="924" y="177"/>
                    <a:pt x="920" y="177"/>
                    <a:pt x="916" y="177"/>
                  </a:cubicBezTo>
                  <a:cubicBezTo>
                    <a:pt x="912" y="178"/>
                    <a:pt x="914" y="185"/>
                    <a:pt x="913" y="189"/>
                  </a:cubicBezTo>
                  <a:cubicBezTo>
                    <a:pt x="910" y="186"/>
                    <a:pt x="907" y="186"/>
                    <a:pt x="907" y="192"/>
                  </a:cubicBezTo>
                  <a:cubicBezTo>
                    <a:pt x="902" y="186"/>
                    <a:pt x="900" y="191"/>
                    <a:pt x="893" y="192"/>
                  </a:cubicBezTo>
                  <a:cubicBezTo>
                    <a:pt x="895" y="194"/>
                    <a:pt x="896" y="198"/>
                    <a:pt x="896" y="204"/>
                  </a:cubicBezTo>
                  <a:cubicBezTo>
                    <a:pt x="889" y="197"/>
                    <a:pt x="891" y="205"/>
                    <a:pt x="887" y="212"/>
                  </a:cubicBezTo>
                  <a:cubicBezTo>
                    <a:pt x="883" y="219"/>
                    <a:pt x="875" y="225"/>
                    <a:pt x="875" y="239"/>
                  </a:cubicBezTo>
                  <a:cubicBezTo>
                    <a:pt x="868" y="243"/>
                    <a:pt x="866" y="251"/>
                    <a:pt x="861" y="256"/>
                  </a:cubicBezTo>
                  <a:cubicBezTo>
                    <a:pt x="861" y="261"/>
                    <a:pt x="864" y="256"/>
                    <a:pt x="863" y="256"/>
                  </a:cubicBezTo>
                  <a:cubicBezTo>
                    <a:pt x="867" y="256"/>
                    <a:pt x="864" y="258"/>
                    <a:pt x="866" y="259"/>
                  </a:cubicBezTo>
                  <a:cubicBezTo>
                    <a:pt x="868" y="260"/>
                    <a:pt x="871" y="265"/>
                    <a:pt x="872" y="265"/>
                  </a:cubicBezTo>
                  <a:cubicBezTo>
                    <a:pt x="875" y="266"/>
                    <a:pt x="877" y="259"/>
                    <a:pt x="884" y="265"/>
                  </a:cubicBezTo>
                  <a:cubicBezTo>
                    <a:pt x="885" y="266"/>
                    <a:pt x="886" y="268"/>
                    <a:pt x="890" y="268"/>
                  </a:cubicBezTo>
                  <a:cubicBezTo>
                    <a:pt x="890" y="272"/>
                    <a:pt x="890" y="276"/>
                    <a:pt x="890" y="280"/>
                  </a:cubicBezTo>
                  <a:cubicBezTo>
                    <a:pt x="890" y="283"/>
                    <a:pt x="896" y="282"/>
                    <a:pt x="896" y="285"/>
                  </a:cubicBezTo>
                  <a:cubicBezTo>
                    <a:pt x="898" y="288"/>
                    <a:pt x="902" y="289"/>
                    <a:pt x="902" y="294"/>
                  </a:cubicBezTo>
                  <a:cubicBezTo>
                    <a:pt x="917" y="292"/>
                    <a:pt x="928" y="298"/>
                    <a:pt x="937" y="294"/>
                  </a:cubicBezTo>
                  <a:cubicBezTo>
                    <a:pt x="938" y="305"/>
                    <a:pt x="951" y="302"/>
                    <a:pt x="957" y="309"/>
                  </a:cubicBezTo>
                  <a:cubicBezTo>
                    <a:pt x="959" y="310"/>
                    <a:pt x="960" y="308"/>
                    <a:pt x="960" y="312"/>
                  </a:cubicBezTo>
                  <a:cubicBezTo>
                    <a:pt x="960" y="316"/>
                    <a:pt x="963" y="312"/>
                    <a:pt x="963" y="312"/>
                  </a:cubicBezTo>
                  <a:cubicBezTo>
                    <a:pt x="967" y="312"/>
                    <a:pt x="967" y="317"/>
                    <a:pt x="969" y="318"/>
                  </a:cubicBezTo>
                  <a:cubicBezTo>
                    <a:pt x="974" y="320"/>
                    <a:pt x="979" y="316"/>
                    <a:pt x="978" y="324"/>
                  </a:cubicBezTo>
                  <a:cubicBezTo>
                    <a:pt x="993" y="323"/>
                    <a:pt x="1002" y="329"/>
                    <a:pt x="1016" y="329"/>
                  </a:cubicBezTo>
                  <a:cubicBezTo>
                    <a:pt x="1016" y="339"/>
                    <a:pt x="1013" y="347"/>
                    <a:pt x="1019" y="353"/>
                  </a:cubicBezTo>
                  <a:cubicBezTo>
                    <a:pt x="1018" y="352"/>
                    <a:pt x="1022" y="357"/>
                    <a:pt x="1022" y="356"/>
                  </a:cubicBezTo>
                  <a:cubicBezTo>
                    <a:pt x="1022" y="359"/>
                    <a:pt x="1019" y="362"/>
                    <a:pt x="1019" y="362"/>
                  </a:cubicBezTo>
                  <a:cubicBezTo>
                    <a:pt x="1020" y="365"/>
                    <a:pt x="1023" y="362"/>
                    <a:pt x="1024" y="364"/>
                  </a:cubicBezTo>
                  <a:cubicBezTo>
                    <a:pt x="1025" y="365"/>
                    <a:pt x="1019" y="373"/>
                    <a:pt x="1027" y="370"/>
                  </a:cubicBezTo>
                  <a:cubicBezTo>
                    <a:pt x="1026" y="373"/>
                    <a:pt x="1024" y="375"/>
                    <a:pt x="1024" y="379"/>
                  </a:cubicBezTo>
                  <a:cubicBezTo>
                    <a:pt x="1025" y="382"/>
                    <a:pt x="1027" y="381"/>
                    <a:pt x="1027" y="379"/>
                  </a:cubicBezTo>
                  <a:cubicBezTo>
                    <a:pt x="1031" y="379"/>
                    <a:pt x="1029" y="384"/>
                    <a:pt x="1030" y="385"/>
                  </a:cubicBezTo>
                  <a:cubicBezTo>
                    <a:pt x="1031" y="386"/>
                    <a:pt x="1035" y="384"/>
                    <a:pt x="1036" y="385"/>
                  </a:cubicBezTo>
                  <a:cubicBezTo>
                    <a:pt x="1039" y="388"/>
                    <a:pt x="1051" y="389"/>
                    <a:pt x="1060" y="385"/>
                  </a:cubicBezTo>
                  <a:cubicBezTo>
                    <a:pt x="1062" y="373"/>
                    <a:pt x="1062" y="367"/>
                    <a:pt x="1060" y="356"/>
                  </a:cubicBezTo>
                  <a:cubicBezTo>
                    <a:pt x="1061" y="352"/>
                    <a:pt x="1055" y="354"/>
                    <a:pt x="1054" y="353"/>
                  </a:cubicBezTo>
                  <a:cubicBezTo>
                    <a:pt x="1051" y="348"/>
                    <a:pt x="1058" y="338"/>
                    <a:pt x="1048" y="341"/>
                  </a:cubicBezTo>
                  <a:cubicBezTo>
                    <a:pt x="1050" y="338"/>
                    <a:pt x="1055" y="338"/>
                    <a:pt x="1054" y="332"/>
                  </a:cubicBezTo>
                  <a:cubicBezTo>
                    <a:pt x="1066" y="336"/>
                    <a:pt x="1065" y="326"/>
                    <a:pt x="1074" y="326"/>
                  </a:cubicBezTo>
                  <a:cubicBezTo>
                    <a:pt x="1079" y="327"/>
                    <a:pt x="1075" y="320"/>
                    <a:pt x="1077" y="318"/>
                  </a:cubicBezTo>
                  <a:cubicBezTo>
                    <a:pt x="1077" y="318"/>
                    <a:pt x="1085" y="322"/>
                    <a:pt x="1086" y="318"/>
                  </a:cubicBezTo>
                  <a:cubicBezTo>
                    <a:pt x="1078" y="305"/>
                    <a:pt x="1090" y="292"/>
                    <a:pt x="1083" y="285"/>
                  </a:cubicBezTo>
                  <a:cubicBezTo>
                    <a:pt x="1083" y="281"/>
                    <a:pt x="1079" y="285"/>
                    <a:pt x="1080" y="285"/>
                  </a:cubicBezTo>
                  <a:cubicBezTo>
                    <a:pt x="1075" y="283"/>
                    <a:pt x="1080" y="275"/>
                    <a:pt x="1071" y="277"/>
                  </a:cubicBezTo>
                  <a:cubicBezTo>
                    <a:pt x="1072" y="271"/>
                    <a:pt x="1068" y="271"/>
                    <a:pt x="1068" y="265"/>
                  </a:cubicBezTo>
                  <a:cubicBezTo>
                    <a:pt x="1068" y="259"/>
                    <a:pt x="1071" y="256"/>
                    <a:pt x="1077" y="256"/>
                  </a:cubicBezTo>
                  <a:cubicBezTo>
                    <a:pt x="1072" y="254"/>
                    <a:pt x="1081" y="236"/>
                    <a:pt x="1068" y="236"/>
                  </a:cubicBezTo>
                  <a:cubicBezTo>
                    <a:pt x="1070" y="233"/>
                    <a:pt x="1071" y="231"/>
                    <a:pt x="1071" y="227"/>
                  </a:cubicBezTo>
                  <a:cubicBezTo>
                    <a:pt x="1071" y="228"/>
                    <a:pt x="1068" y="226"/>
                    <a:pt x="1068" y="224"/>
                  </a:cubicBezTo>
                  <a:cubicBezTo>
                    <a:pt x="1068" y="223"/>
                    <a:pt x="1072" y="224"/>
                    <a:pt x="1071" y="221"/>
                  </a:cubicBezTo>
                  <a:cubicBezTo>
                    <a:pt x="1071" y="219"/>
                    <a:pt x="1068" y="218"/>
                    <a:pt x="1068" y="215"/>
                  </a:cubicBezTo>
                  <a:cubicBezTo>
                    <a:pt x="1068" y="212"/>
                    <a:pt x="1074" y="205"/>
                    <a:pt x="1068" y="204"/>
                  </a:cubicBezTo>
                  <a:cubicBezTo>
                    <a:pt x="1069" y="199"/>
                    <a:pt x="1092" y="197"/>
                    <a:pt x="1089" y="206"/>
                  </a:cubicBezTo>
                  <a:cubicBezTo>
                    <a:pt x="1101" y="206"/>
                    <a:pt x="1117" y="209"/>
                    <a:pt x="1121" y="201"/>
                  </a:cubicBezTo>
                  <a:cubicBezTo>
                    <a:pt x="1127" y="209"/>
                    <a:pt x="1142" y="208"/>
                    <a:pt x="1142" y="224"/>
                  </a:cubicBezTo>
                  <a:cubicBezTo>
                    <a:pt x="1149" y="224"/>
                    <a:pt x="1157" y="224"/>
                    <a:pt x="1165" y="224"/>
                  </a:cubicBezTo>
                  <a:cubicBezTo>
                    <a:pt x="1164" y="229"/>
                    <a:pt x="1167" y="230"/>
                    <a:pt x="1171" y="230"/>
                  </a:cubicBezTo>
                  <a:cubicBezTo>
                    <a:pt x="1171" y="236"/>
                    <a:pt x="1170" y="242"/>
                    <a:pt x="1171" y="247"/>
                  </a:cubicBezTo>
                  <a:cubicBezTo>
                    <a:pt x="1172" y="254"/>
                    <a:pt x="1179" y="261"/>
                    <a:pt x="1174" y="262"/>
                  </a:cubicBezTo>
                  <a:cubicBezTo>
                    <a:pt x="1174" y="265"/>
                    <a:pt x="1179" y="265"/>
                    <a:pt x="1182" y="265"/>
                  </a:cubicBezTo>
                  <a:cubicBezTo>
                    <a:pt x="1181" y="274"/>
                    <a:pt x="1193" y="269"/>
                    <a:pt x="1185" y="277"/>
                  </a:cubicBezTo>
                  <a:cubicBezTo>
                    <a:pt x="1197" y="279"/>
                    <a:pt x="1200" y="272"/>
                    <a:pt x="1212" y="274"/>
                  </a:cubicBezTo>
                  <a:cubicBezTo>
                    <a:pt x="1212" y="270"/>
                    <a:pt x="1211" y="269"/>
                    <a:pt x="1209" y="268"/>
                  </a:cubicBezTo>
                  <a:cubicBezTo>
                    <a:pt x="1210" y="262"/>
                    <a:pt x="1213" y="262"/>
                    <a:pt x="1218" y="265"/>
                  </a:cubicBezTo>
                  <a:cubicBezTo>
                    <a:pt x="1214" y="256"/>
                    <a:pt x="1224" y="256"/>
                    <a:pt x="1226" y="253"/>
                  </a:cubicBezTo>
                  <a:cubicBezTo>
                    <a:pt x="1228" y="251"/>
                    <a:pt x="1223" y="251"/>
                    <a:pt x="1223" y="250"/>
                  </a:cubicBezTo>
                  <a:cubicBezTo>
                    <a:pt x="1223" y="247"/>
                    <a:pt x="1230" y="245"/>
                    <a:pt x="1235" y="244"/>
                  </a:cubicBezTo>
                  <a:cubicBezTo>
                    <a:pt x="1229" y="251"/>
                    <a:pt x="1234" y="251"/>
                    <a:pt x="1241" y="259"/>
                  </a:cubicBezTo>
                  <a:cubicBezTo>
                    <a:pt x="1245" y="264"/>
                    <a:pt x="1247" y="270"/>
                    <a:pt x="1259" y="271"/>
                  </a:cubicBezTo>
                  <a:cubicBezTo>
                    <a:pt x="1258" y="274"/>
                    <a:pt x="1253" y="273"/>
                    <a:pt x="1253" y="277"/>
                  </a:cubicBezTo>
                  <a:cubicBezTo>
                    <a:pt x="1255" y="280"/>
                    <a:pt x="1259" y="280"/>
                    <a:pt x="1259" y="285"/>
                  </a:cubicBezTo>
                  <a:cubicBezTo>
                    <a:pt x="1262" y="287"/>
                    <a:pt x="1260" y="280"/>
                    <a:pt x="1262" y="280"/>
                  </a:cubicBezTo>
                  <a:cubicBezTo>
                    <a:pt x="1269" y="277"/>
                    <a:pt x="1259" y="292"/>
                    <a:pt x="1270" y="288"/>
                  </a:cubicBezTo>
                  <a:cubicBezTo>
                    <a:pt x="1265" y="296"/>
                    <a:pt x="1272" y="300"/>
                    <a:pt x="1264" y="306"/>
                  </a:cubicBezTo>
                  <a:cubicBezTo>
                    <a:pt x="1265" y="312"/>
                    <a:pt x="1273" y="309"/>
                    <a:pt x="1276" y="312"/>
                  </a:cubicBezTo>
                  <a:cubicBezTo>
                    <a:pt x="1277" y="313"/>
                    <a:pt x="1272" y="316"/>
                    <a:pt x="1273" y="318"/>
                  </a:cubicBezTo>
                  <a:cubicBezTo>
                    <a:pt x="1275" y="319"/>
                    <a:pt x="1280" y="320"/>
                    <a:pt x="1282" y="321"/>
                  </a:cubicBezTo>
                  <a:cubicBezTo>
                    <a:pt x="1284" y="322"/>
                    <a:pt x="1286" y="325"/>
                    <a:pt x="1288" y="326"/>
                  </a:cubicBezTo>
                  <a:cubicBezTo>
                    <a:pt x="1292" y="329"/>
                    <a:pt x="1299" y="330"/>
                    <a:pt x="1302" y="335"/>
                  </a:cubicBezTo>
                  <a:cubicBezTo>
                    <a:pt x="1307" y="337"/>
                    <a:pt x="1310" y="324"/>
                    <a:pt x="1311" y="332"/>
                  </a:cubicBezTo>
                  <a:cubicBezTo>
                    <a:pt x="1312" y="341"/>
                    <a:pt x="1304" y="341"/>
                    <a:pt x="1297" y="341"/>
                  </a:cubicBezTo>
                  <a:cubicBezTo>
                    <a:pt x="1302" y="347"/>
                    <a:pt x="1310" y="349"/>
                    <a:pt x="1320" y="350"/>
                  </a:cubicBezTo>
                  <a:cubicBezTo>
                    <a:pt x="1319" y="355"/>
                    <a:pt x="1322" y="355"/>
                    <a:pt x="1326" y="356"/>
                  </a:cubicBezTo>
                  <a:cubicBezTo>
                    <a:pt x="1325" y="362"/>
                    <a:pt x="1326" y="365"/>
                    <a:pt x="1332" y="364"/>
                  </a:cubicBezTo>
                  <a:cubicBezTo>
                    <a:pt x="1329" y="368"/>
                    <a:pt x="1328" y="372"/>
                    <a:pt x="1329" y="379"/>
                  </a:cubicBezTo>
                  <a:cubicBezTo>
                    <a:pt x="1323" y="381"/>
                    <a:pt x="1317" y="381"/>
                    <a:pt x="1311" y="385"/>
                  </a:cubicBezTo>
                  <a:cubicBezTo>
                    <a:pt x="1310" y="386"/>
                    <a:pt x="1312" y="388"/>
                    <a:pt x="1308" y="388"/>
                  </a:cubicBezTo>
                  <a:cubicBezTo>
                    <a:pt x="1305" y="388"/>
                    <a:pt x="1303" y="388"/>
                    <a:pt x="1302" y="391"/>
                  </a:cubicBezTo>
                  <a:cubicBezTo>
                    <a:pt x="1302" y="396"/>
                    <a:pt x="1296" y="392"/>
                    <a:pt x="1297" y="391"/>
                  </a:cubicBezTo>
                  <a:cubicBezTo>
                    <a:pt x="1295" y="392"/>
                    <a:pt x="1292" y="395"/>
                    <a:pt x="1291" y="397"/>
                  </a:cubicBezTo>
                  <a:cubicBezTo>
                    <a:pt x="1290" y="398"/>
                    <a:pt x="1289" y="404"/>
                    <a:pt x="1288" y="405"/>
                  </a:cubicBezTo>
                  <a:cubicBezTo>
                    <a:pt x="1285" y="408"/>
                    <a:pt x="1275" y="405"/>
                    <a:pt x="1282" y="408"/>
                  </a:cubicBezTo>
                  <a:cubicBezTo>
                    <a:pt x="1279" y="414"/>
                    <a:pt x="1269" y="411"/>
                    <a:pt x="1264" y="411"/>
                  </a:cubicBezTo>
                  <a:cubicBezTo>
                    <a:pt x="1258" y="411"/>
                    <a:pt x="1252" y="412"/>
                    <a:pt x="1247" y="411"/>
                  </a:cubicBezTo>
                  <a:cubicBezTo>
                    <a:pt x="1242" y="411"/>
                    <a:pt x="1242" y="409"/>
                    <a:pt x="1238" y="408"/>
                  </a:cubicBezTo>
                  <a:cubicBezTo>
                    <a:pt x="1225" y="406"/>
                    <a:pt x="1212" y="410"/>
                    <a:pt x="1200" y="411"/>
                  </a:cubicBezTo>
                  <a:cubicBezTo>
                    <a:pt x="1190" y="416"/>
                    <a:pt x="1186" y="427"/>
                    <a:pt x="1174" y="429"/>
                  </a:cubicBezTo>
                  <a:cubicBezTo>
                    <a:pt x="1180" y="435"/>
                    <a:pt x="1169" y="436"/>
                    <a:pt x="1165" y="441"/>
                  </a:cubicBezTo>
                  <a:cubicBezTo>
                    <a:pt x="1166" y="443"/>
                    <a:pt x="1168" y="445"/>
                    <a:pt x="1168" y="449"/>
                  </a:cubicBezTo>
                  <a:cubicBezTo>
                    <a:pt x="1172" y="447"/>
                    <a:pt x="1173" y="441"/>
                    <a:pt x="1177" y="438"/>
                  </a:cubicBezTo>
                  <a:cubicBezTo>
                    <a:pt x="1179" y="435"/>
                    <a:pt x="1188" y="438"/>
                    <a:pt x="1188" y="432"/>
                  </a:cubicBezTo>
                  <a:cubicBezTo>
                    <a:pt x="1189" y="422"/>
                    <a:pt x="1194" y="439"/>
                    <a:pt x="1194" y="426"/>
                  </a:cubicBezTo>
                  <a:cubicBezTo>
                    <a:pt x="1197" y="424"/>
                    <a:pt x="1200" y="429"/>
                    <a:pt x="1200" y="429"/>
                  </a:cubicBezTo>
                  <a:cubicBezTo>
                    <a:pt x="1203" y="428"/>
                    <a:pt x="1202" y="423"/>
                    <a:pt x="1203" y="423"/>
                  </a:cubicBezTo>
                  <a:cubicBezTo>
                    <a:pt x="1209" y="422"/>
                    <a:pt x="1214" y="424"/>
                    <a:pt x="1223" y="423"/>
                  </a:cubicBezTo>
                  <a:cubicBezTo>
                    <a:pt x="1224" y="426"/>
                    <a:pt x="1226" y="425"/>
                    <a:pt x="1226" y="423"/>
                  </a:cubicBezTo>
                  <a:cubicBezTo>
                    <a:pt x="1232" y="422"/>
                    <a:pt x="1232" y="439"/>
                    <a:pt x="1223" y="435"/>
                  </a:cubicBezTo>
                  <a:cubicBezTo>
                    <a:pt x="1230" y="441"/>
                    <a:pt x="1218" y="444"/>
                    <a:pt x="1221" y="455"/>
                  </a:cubicBezTo>
                  <a:cubicBezTo>
                    <a:pt x="1222" y="458"/>
                    <a:pt x="1224" y="460"/>
                    <a:pt x="1223" y="464"/>
                  </a:cubicBezTo>
                  <a:cubicBezTo>
                    <a:pt x="1226" y="462"/>
                    <a:pt x="1229" y="460"/>
                    <a:pt x="1229" y="464"/>
                  </a:cubicBezTo>
                  <a:cubicBezTo>
                    <a:pt x="1229" y="468"/>
                    <a:pt x="1233" y="465"/>
                    <a:pt x="1235" y="467"/>
                  </a:cubicBezTo>
                  <a:cubicBezTo>
                    <a:pt x="1237" y="468"/>
                    <a:pt x="1240" y="472"/>
                    <a:pt x="1241" y="473"/>
                  </a:cubicBezTo>
                  <a:cubicBezTo>
                    <a:pt x="1243" y="473"/>
                    <a:pt x="1245" y="472"/>
                    <a:pt x="1247" y="473"/>
                  </a:cubicBezTo>
                  <a:cubicBezTo>
                    <a:pt x="1249" y="473"/>
                    <a:pt x="1250" y="476"/>
                    <a:pt x="1250" y="476"/>
                  </a:cubicBezTo>
                  <a:cubicBezTo>
                    <a:pt x="1255" y="477"/>
                    <a:pt x="1258" y="469"/>
                    <a:pt x="1262" y="476"/>
                  </a:cubicBezTo>
                  <a:cubicBezTo>
                    <a:pt x="1265" y="477"/>
                    <a:pt x="1263" y="471"/>
                    <a:pt x="1264" y="470"/>
                  </a:cubicBezTo>
                  <a:cubicBezTo>
                    <a:pt x="1265" y="469"/>
                    <a:pt x="1270" y="471"/>
                    <a:pt x="1270" y="470"/>
                  </a:cubicBezTo>
                  <a:cubicBezTo>
                    <a:pt x="1271" y="468"/>
                    <a:pt x="1269" y="464"/>
                    <a:pt x="1270" y="461"/>
                  </a:cubicBezTo>
                  <a:cubicBezTo>
                    <a:pt x="1275" y="460"/>
                    <a:pt x="1276" y="463"/>
                    <a:pt x="1276" y="467"/>
                  </a:cubicBezTo>
                  <a:cubicBezTo>
                    <a:pt x="1277" y="472"/>
                    <a:pt x="1285" y="469"/>
                    <a:pt x="1282" y="479"/>
                  </a:cubicBezTo>
                  <a:cubicBezTo>
                    <a:pt x="1277" y="480"/>
                    <a:pt x="1277" y="475"/>
                    <a:pt x="1273" y="476"/>
                  </a:cubicBezTo>
                  <a:cubicBezTo>
                    <a:pt x="1269" y="477"/>
                    <a:pt x="1268" y="482"/>
                    <a:pt x="1264" y="484"/>
                  </a:cubicBezTo>
                  <a:cubicBezTo>
                    <a:pt x="1262" y="486"/>
                    <a:pt x="1258" y="484"/>
                    <a:pt x="1256" y="484"/>
                  </a:cubicBezTo>
                  <a:cubicBezTo>
                    <a:pt x="1250" y="486"/>
                    <a:pt x="1252" y="492"/>
                    <a:pt x="1241" y="490"/>
                  </a:cubicBezTo>
                  <a:cubicBezTo>
                    <a:pt x="1236" y="489"/>
                    <a:pt x="1237" y="497"/>
                    <a:pt x="1235" y="499"/>
                  </a:cubicBezTo>
                  <a:cubicBezTo>
                    <a:pt x="1233" y="501"/>
                    <a:pt x="1231" y="497"/>
                    <a:pt x="1232" y="496"/>
                  </a:cubicBezTo>
                  <a:cubicBezTo>
                    <a:pt x="1227" y="500"/>
                    <a:pt x="1228" y="506"/>
                    <a:pt x="1218" y="505"/>
                  </a:cubicBezTo>
                  <a:cubicBezTo>
                    <a:pt x="1222" y="499"/>
                    <a:pt x="1217" y="501"/>
                    <a:pt x="1218" y="493"/>
                  </a:cubicBezTo>
                  <a:cubicBezTo>
                    <a:pt x="1223" y="491"/>
                    <a:pt x="1226" y="484"/>
                    <a:pt x="1232" y="490"/>
                  </a:cubicBezTo>
                  <a:cubicBezTo>
                    <a:pt x="1235" y="481"/>
                    <a:pt x="1228" y="481"/>
                    <a:pt x="1223" y="479"/>
                  </a:cubicBezTo>
                  <a:cubicBezTo>
                    <a:pt x="1216" y="476"/>
                    <a:pt x="1212" y="487"/>
                    <a:pt x="1206" y="487"/>
                  </a:cubicBezTo>
                  <a:cubicBezTo>
                    <a:pt x="1206" y="487"/>
                    <a:pt x="1198" y="490"/>
                    <a:pt x="1197" y="490"/>
                  </a:cubicBezTo>
                  <a:cubicBezTo>
                    <a:pt x="1195" y="492"/>
                    <a:pt x="1194" y="493"/>
                    <a:pt x="1194" y="496"/>
                  </a:cubicBezTo>
                  <a:cubicBezTo>
                    <a:pt x="1177" y="494"/>
                    <a:pt x="1179" y="505"/>
                    <a:pt x="1165" y="499"/>
                  </a:cubicBezTo>
                  <a:cubicBezTo>
                    <a:pt x="1170" y="503"/>
                    <a:pt x="1173" y="506"/>
                    <a:pt x="1159" y="505"/>
                  </a:cubicBezTo>
                  <a:cubicBezTo>
                    <a:pt x="1153" y="510"/>
                    <a:pt x="1151" y="525"/>
                    <a:pt x="1159" y="528"/>
                  </a:cubicBezTo>
                  <a:cubicBezTo>
                    <a:pt x="1159" y="534"/>
                    <a:pt x="1151" y="532"/>
                    <a:pt x="1153" y="540"/>
                  </a:cubicBezTo>
                  <a:cubicBezTo>
                    <a:pt x="1150" y="541"/>
                    <a:pt x="1147" y="539"/>
                    <a:pt x="1144" y="540"/>
                  </a:cubicBezTo>
                  <a:cubicBezTo>
                    <a:pt x="1141" y="541"/>
                    <a:pt x="1141" y="545"/>
                    <a:pt x="1139" y="546"/>
                  </a:cubicBezTo>
                  <a:cubicBezTo>
                    <a:pt x="1133" y="549"/>
                    <a:pt x="1125" y="547"/>
                    <a:pt x="1121" y="552"/>
                  </a:cubicBezTo>
                  <a:cubicBezTo>
                    <a:pt x="1120" y="554"/>
                    <a:pt x="1117" y="556"/>
                    <a:pt x="1115" y="558"/>
                  </a:cubicBezTo>
                  <a:cubicBezTo>
                    <a:pt x="1112" y="561"/>
                    <a:pt x="1111" y="567"/>
                    <a:pt x="1106" y="572"/>
                  </a:cubicBezTo>
                  <a:cubicBezTo>
                    <a:pt x="1104" y="575"/>
                    <a:pt x="1098" y="576"/>
                    <a:pt x="1100" y="587"/>
                  </a:cubicBezTo>
                  <a:cubicBezTo>
                    <a:pt x="1095" y="586"/>
                    <a:pt x="1095" y="579"/>
                    <a:pt x="1089" y="578"/>
                  </a:cubicBezTo>
                  <a:cubicBezTo>
                    <a:pt x="1086" y="579"/>
                    <a:pt x="1087" y="584"/>
                    <a:pt x="1083" y="584"/>
                  </a:cubicBezTo>
                  <a:cubicBezTo>
                    <a:pt x="1094" y="596"/>
                    <a:pt x="1093" y="606"/>
                    <a:pt x="1095" y="622"/>
                  </a:cubicBezTo>
                  <a:cubicBezTo>
                    <a:pt x="1088" y="619"/>
                    <a:pt x="1091" y="626"/>
                    <a:pt x="1089" y="628"/>
                  </a:cubicBezTo>
                  <a:cubicBezTo>
                    <a:pt x="1088" y="629"/>
                    <a:pt x="1084" y="627"/>
                    <a:pt x="1083" y="628"/>
                  </a:cubicBezTo>
                  <a:cubicBezTo>
                    <a:pt x="1081" y="631"/>
                    <a:pt x="1080" y="632"/>
                    <a:pt x="1077" y="634"/>
                  </a:cubicBezTo>
                  <a:cubicBezTo>
                    <a:pt x="1074" y="636"/>
                    <a:pt x="1070" y="641"/>
                    <a:pt x="1068" y="643"/>
                  </a:cubicBezTo>
                  <a:cubicBezTo>
                    <a:pt x="1064" y="645"/>
                    <a:pt x="1059" y="642"/>
                    <a:pt x="1057" y="645"/>
                  </a:cubicBezTo>
                  <a:cubicBezTo>
                    <a:pt x="1050" y="648"/>
                    <a:pt x="1048" y="654"/>
                    <a:pt x="1045" y="660"/>
                  </a:cubicBezTo>
                  <a:cubicBezTo>
                    <a:pt x="1037" y="660"/>
                    <a:pt x="1039" y="669"/>
                    <a:pt x="1030" y="669"/>
                  </a:cubicBezTo>
                  <a:cubicBezTo>
                    <a:pt x="1033" y="679"/>
                    <a:pt x="1024" y="701"/>
                    <a:pt x="1036" y="701"/>
                  </a:cubicBezTo>
                  <a:cubicBezTo>
                    <a:pt x="1030" y="712"/>
                    <a:pt x="1041" y="713"/>
                    <a:pt x="1039" y="727"/>
                  </a:cubicBezTo>
                  <a:cubicBezTo>
                    <a:pt x="1039" y="730"/>
                    <a:pt x="1043" y="730"/>
                    <a:pt x="1045" y="730"/>
                  </a:cubicBezTo>
                  <a:cubicBezTo>
                    <a:pt x="1041" y="739"/>
                    <a:pt x="1046" y="739"/>
                    <a:pt x="1045" y="751"/>
                  </a:cubicBezTo>
                  <a:cubicBezTo>
                    <a:pt x="1039" y="751"/>
                    <a:pt x="1035" y="753"/>
                    <a:pt x="1033" y="757"/>
                  </a:cubicBezTo>
                  <a:cubicBezTo>
                    <a:pt x="1029" y="757"/>
                    <a:pt x="1032" y="751"/>
                    <a:pt x="1030" y="748"/>
                  </a:cubicBezTo>
                  <a:cubicBezTo>
                    <a:pt x="1028" y="745"/>
                    <a:pt x="1024" y="747"/>
                    <a:pt x="1022" y="745"/>
                  </a:cubicBezTo>
                  <a:cubicBezTo>
                    <a:pt x="1020" y="744"/>
                    <a:pt x="1021" y="737"/>
                    <a:pt x="1016" y="739"/>
                  </a:cubicBezTo>
                  <a:cubicBezTo>
                    <a:pt x="1017" y="732"/>
                    <a:pt x="1020" y="725"/>
                    <a:pt x="1010" y="725"/>
                  </a:cubicBezTo>
                  <a:cubicBezTo>
                    <a:pt x="1015" y="711"/>
                    <a:pt x="1008" y="712"/>
                    <a:pt x="1007" y="698"/>
                  </a:cubicBezTo>
                  <a:cubicBezTo>
                    <a:pt x="1004" y="699"/>
                    <a:pt x="1004" y="701"/>
                    <a:pt x="1001" y="701"/>
                  </a:cubicBezTo>
                  <a:cubicBezTo>
                    <a:pt x="1001" y="699"/>
                    <a:pt x="1001" y="697"/>
                    <a:pt x="1001" y="695"/>
                  </a:cubicBezTo>
                  <a:cubicBezTo>
                    <a:pt x="996" y="697"/>
                    <a:pt x="981" y="699"/>
                    <a:pt x="978" y="695"/>
                  </a:cubicBezTo>
                  <a:cubicBezTo>
                    <a:pt x="976" y="693"/>
                    <a:pt x="975" y="690"/>
                    <a:pt x="972" y="689"/>
                  </a:cubicBezTo>
                  <a:cubicBezTo>
                    <a:pt x="969" y="689"/>
                    <a:pt x="965" y="693"/>
                    <a:pt x="960" y="692"/>
                  </a:cubicBezTo>
                  <a:cubicBezTo>
                    <a:pt x="960" y="692"/>
                    <a:pt x="971" y="682"/>
                    <a:pt x="960" y="686"/>
                  </a:cubicBezTo>
                  <a:cubicBezTo>
                    <a:pt x="959" y="687"/>
                    <a:pt x="960" y="689"/>
                    <a:pt x="957" y="689"/>
                  </a:cubicBezTo>
                  <a:cubicBezTo>
                    <a:pt x="949" y="690"/>
                    <a:pt x="937" y="690"/>
                    <a:pt x="931" y="686"/>
                  </a:cubicBezTo>
                  <a:cubicBezTo>
                    <a:pt x="924" y="686"/>
                    <a:pt x="929" y="697"/>
                    <a:pt x="928" y="701"/>
                  </a:cubicBezTo>
                  <a:cubicBezTo>
                    <a:pt x="911" y="698"/>
                    <a:pt x="893" y="697"/>
                    <a:pt x="875" y="695"/>
                  </a:cubicBezTo>
                  <a:cubicBezTo>
                    <a:pt x="873" y="696"/>
                    <a:pt x="872" y="698"/>
                    <a:pt x="869" y="698"/>
                  </a:cubicBezTo>
                  <a:cubicBezTo>
                    <a:pt x="866" y="699"/>
                    <a:pt x="867" y="704"/>
                    <a:pt x="863" y="704"/>
                  </a:cubicBezTo>
                  <a:cubicBezTo>
                    <a:pt x="861" y="704"/>
                    <a:pt x="861" y="708"/>
                    <a:pt x="861" y="710"/>
                  </a:cubicBezTo>
                  <a:cubicBezTo>
                    <a:pt x="857" y="711"/>
                    <a:pt x="852" y="709"/>
                    <a:pt x="849" y="710"/>
                  </a:cubicBezTo>
                  <a:cubicBezTo>
                    <a:pt x="846" y="711"/>
                    <a:pt x="846" y="717"/>
                    <a:pt x="840" y="716"/>
                  </a:cubicBezTo>
                  <a:cubicBezTo>
                    <a:pt x="842" y="722"/>
                    <a:pt x="836" y="735"/>
                    <a:pt x="843" y="736"/>
                  </a:cubicBezTo>
                  <a:cubicBezTo>
                    <a:pt x="840" y="740"/>
                    <a:pt x="838" y="745"/>
                    <a:pt x="834" y="748"/>
                  </a:cubicBezTo>
                  <a:cubicBezTo>
                    <a:pt x="835" y="756"/>
                    <a:pt x="833" y="764"/>
                    <a:pt x="834" y="771"/>
                  </a:cubicBezTo>
                  <a:cubicBezTo>
                    <a:pt x="835" y="776"/>
                    <a:pt x="837" y="777"/>
                    <a:pt x="837" y="780"/>
                  </a:cubicBezTo>
                  <a:cubicBezTo>
                    <a:pt x="837" y="787"/>
                    <a:pt x="839" y="796"/>
                    <a:pt x="834" y="801"/>
                  </a:cubicBezTo>
                  <a:cubicBezTo>
                    <a:pt x="833" y="805"/>
                    <a:pt x="841" y="802"/>
                    <a:pt x="843" y="804"/>
                  </a:cubicBezTo>
                  <a:cubicBezTo>
                    <a:pt x="844" y="804"/>
                    <a:pt x="840" y="808"/>
                    <a:pt x="840" y="809"/>
                  </a:cubicBezTo>
                  <a:cubicBezTo>
                    <a:pt x="840" y="808"/>
                    <a:pt x="843" y="812"/>
                    <a:pt x="843" y="812"/>
                  </a:cubicBezTo>
                  <a:cubicBezTo>
                    <a:pt x="845" y="815"/>
                    <a:pt x="847" y="813"/>
                    <a:pt x="849" y="815"/>
                  </a:cubicBezTo>
                  <a:cubicBezTo>
                    <a:pt x="850" y="816"/>
                    <a:pt x="848" y="820"/>
                    <a:pt x="849" y="821"/>
                  </a:cubicBezTo>
                  <a:cubicBezTo>
                    <a:pt x="849" y="821"/>
                    <a:pt x="852" y="821"/>
                    <a:pt x="852" y="821"/>
                  </a:cubicBezTo>
                  <a:cubicBezTo>
                    <a:pt x="852" y="822"/>
                    <a:pt x="851" y="826"/>
                    <a:pt x="852" y="827"/>
                  </a:cubicBezTo>
                  <a:cubicBezTo>
                    <a:pt x="854" y="828"/>
                    <a:pt x="860" y="833"/>
                    <a:pt x="861" y="839"/>
                  </a:cubicBezTo>
                  <a:cubicBezTo>
                    <a:pt x="884" y="841"/>
                    <a:pt x="896" y="834"/>
                    <a:pt x="907" y="839"/>
                  </a:cubicBezTo>
                  <a:cubicBezTo>
                    <a:pt x="911" y="838"/>
                    <a:pt x="911" y="835"/>
                    <a:pt x="913" y="833"/>
                  </a:cubicBezTo>
                  <a:cubicBezTo>
                    <a:pt x="916" y="829"/>
                    <a:pt x="920" y="825"/>
                    <a:pt x="922" y="818"/>
                  </a:cubicBezTo>
                  <a:cubicBezTo>
                    <a:pt x="923" y="815"/>
                    <a:pt x="926" y="813"/>
                    <a:pt x="922" y="812"/>
                  </a:cubicBezTo>
                  <a:cubicBezTo>
                    <a:pt x="930" y="803"/>
                    <a:pt x="950" y="796"/>
                    <a:pt x="966" y="804"/>
                  </a:cubicBezTo>
                  <a:cubicBezTo>
                    <a:pt x="959" y="810"/>
                    <a:pt x="958" y="822"/>
                    <a:pt x="951" y="830"/>
                  </a:cubicBezTo>
                  <a:cubicBezTo>
                    <a:pt x="949" y="838"/>
                    <a:pt x="955" y="837"/>
                    <a:pt x="954" y="845"/>
                  </a:cubicBezTo>
                  <a:cubicBezTo>
                    <a:pt x="948" y="846"/>
                    <a:pt x="945" y="853"/>
                    <a:pt x="942" y="859"/>
                  </a:cubicBezTo>
                  <a:cubicBezTo>
                    <a:pt x="942" y="861"/>
                    <a:pt x="942" y="862"/>
                    <a:pt x="940" y="862"/>
                  </a:cubicBezTo>
                  <a:cubicBezTo>
                    <a:pt x="938" y="869"/>
                    <a:pt x="953" y="860"/>
                    <a:pt x="948" y="871"/>
                  </a:cubicBezTo>
                  <a:cubicBezTo>
                    <a:pt x="955" y="871"/>
                    <a:pt x="957" y="866"/>
                    <a:pt x="966" y="868"/>
                  </a:cubicBezTo>
                  <a:cubicBezTo>
                    <a:pt x="964" y="874"/>
                    <a:pt x="971" y="872"/>
                    <a:pt x="972" y="877"/>
                  </a:cubicBezTo>
                  <a:cubicBezTo>
                    <a:pt x="987" y="870"/>
                    <a:pt x="989" y="881"/>
                    <a:pt x="1007" y="880"/>
                  </a:cubicBezTo>
                  <a:cubicBezTo>
                    <a:pt x="1000" y="887"/>
                    <a:pt x="1011" y="896"/>
                    <a:pt x="1001" y="900"/>
                  </a:cubicBezTo>
                  <a:cubicBezTo>
                    <a:pt x="1007" y="907"/>
                    <a:pt x="1004" y="925"/>
                    <a:pt x="1001" y="932"/>
                  </a:cubicBezTo>
                  <a:cubicBezTo>
                    <a:pt x="1002" y="937"/>
                    <a:pt x="1006" y="939"/>
                    <a:pt x="1013" y="938"/>
                  </a:cubicBezTo>
                  <a:cubicBezTo>
                    <a:pt x="1011" y="945"/>
                    <a:pt x="1018" y="942"/>
                    <a:pt x="1019" y="947"/>
                  </a:cubicBezTo>
                  <a:cubicBezTo>
                    <a:pt x="1019" y="951"/>
                    <a:pt x="1028" y="948"/>
                    <a:pt x="1027" y="953"/>
                  </a:cubicBezTo>
                  <a:cubicBezTo>
                    <a:pt x="1037" y="945"/>
                    <a:pt x="1055" y="954"/>
                    <a:pt x="1062" y="950"/>
                  </a:cubicBezTo>
                  <a:cubicBezTo>
                    <a:pt x="1062" y="952"/>
                    <a:pt x="1062" y="954"/>
                    <a:pt x="1062" y="956"/>
                  </a:cubicBezTo>
                  <a:cubicBezTo>
                    <a:pt x="1067" y="955"/>
                    <a:pt x="1078" y="950"/>
                    <a:pt x="1077" y="959"/>
                  </a:cubicBezTo>
                  <a:cubicBezTo>
                    <a:pt x="1079" y="957"/>
                    <a:pt x="1082" y="956"/>
                    <a:pt x="1086" y="956"/>
                  </a:cubicBezTo>
                  <a:cubicBezTo>
                    <a:pt x="1087" y="954"/>
                    <a:pt x="1090" y="952"/>
                    <a:pt x="1092" y="950"/>
                  </a:cubicBezTo>
                  <a:cubicBezTo>
                    <a:pt x="1093" y="948"/>
                    <a:pt x="1094" y="950"/>
                    <a:pt x="1095" y="947"/>
                  </a:cubicBezTo>
                  <a:cubicBezTo>
                    <a:pt x="1095" y="943"/>
                    <a:pt x="1099" y="949"/>
                    <a:pt x="1100" y="944"/>
                  </a:cubicBezTo>
                  <a:cubicBezTo>
                    <a:pt x="1101" y="943"/>
                    <a:pt x="1100" y="939"/>
                    <a:pt x="1100" y="938"/>
                  </a:cubicBezTo>
                  <a:cubicBezTo>
                    <a:pt x="1103" y="936"/>
                    <a:pt x="1104" y="941"/>
                    <a:pt x="1103" y="941"/>
                  </a:cubicBezTo>
                  <a:cubicBezTo>
                    <a:pt x="1106" y="940"/>
                    <a:pt x="1107" y="937"/>
                    <a:pt x="1109" y="935"/>
                  </a:cubicBezTo>
                  <a:cubicBezTo>
                    <a:pt x="1112" y="933"/>
                    <a:pt x="1117" y="931"/>
                    <a:pt x="1121" y="926"/>
                  </a:cubicBezTo>
                  <a:cubicBezTo>
                    <a:pt x="1122" y="925"/>
                    <a:pt x="1124" y="924"/>
                    <a:pt x="1124" y="921"/>
                  </a:cubicBezTo>
                  <a:cubicBezTo>
                    <a:pt x="1127" y="924"/>
                    <a:pt x="1156" y="926"/>
                    <a:pt x="1142" y="929"/>
                  </a:cubicBezTo>
                  <a:cubicBezTo>
                    <a:pt x="1142" y="933"/>
                    <a:pt x="1149" y="932"/>
                    <a:pt x="1153" y="932"/>
                  </a:cubicBezTo>
                  <a:cubicBezTo>
                    <a:pt x="1156" y="932"/>
                    <a:pt x="1155" y="929"/>
                    <a:pt x="1156" y="926"/>
                  </a:cubicBezTo>
                  <a:cubicBezTo>
                    <a:pt x="1164" y="926"/>
                    <a:pt x="1172" y="926"/>
                    <a:pt x="1180" y="926"/>
                  </a:cubicBezTo>
                  <a:cubicBezTo>
                    <a:pt x="1175" y="936"/>
                    <a:pt x="1192" y="932"/>
                    <a:pt x="1200" y="935"/>
                  </a:cubicBezTo>
                  <a:cubicBezTo>
                    <a:pt x="1201" y="936"/>
                    <a:pt x="1200" y="938"/>
                    <a:pt x="1203" y="938"/>
                  </a:cubicBezTo>
                  <a:cubicBezTo>
                    <a:pt x="1205" y="938"/>
                    <a:pt x="1206" y="941"/>
                    <a:pt x="1209" y="941"/>
                  </a:cubicBezTo>
                  <a:cubicBezTo>
                    <a:pt x="1215" y="942"/>
                    <a:pt x="1216" y="939"/>
                    <a:pt x="1221" y="938"/>
                  </a:cubicBezTo>
                  <a:cubicBezTo>
                    <a:pt x="1235" y="936"/>
                    <a:pt x="1250" y="941"/>
                    <a:pt x="1264" y="941"/>
                  </a:cubicBezTo>
                  <a:cubicBezTo>
                    <a:pt x="1263" y="947"/>
                    <a:pt x="1266" y="952"/>
                    <a:pt x="1267" y="947"/>
                  </a:cubicBezTo>
                  <a:cubicBezTo>
                    <a:pt x="1271" y="948"/>
                    <a:pt x="1269" y="950"/>
                    <a:pt x="1267" y="950"/>
                  </a:cubicBezTo>
                  <a:cubicBezTo>
                    <a:pt x="1267" y="957"/>
                    <a:pt x="1275" y="951"/>
                    <a:pt x="1279" y="956"/>
                  </a:cubicBezTo>
                  <a:cubicBezTo>
                    <a:pt x="1280" y="956"/>
                    <a:pt x="1278" y="961"/>
                    <a:pt x="1279" y="962"/>
                  </a:cubicBezTo>
                  <a:cubicBezTo>
                    <a:pt x="1282" y="963"/>
                    <a:pt x="1287" y="960"/>
                    <a:pt x="1291" y="962"/>
                  </a:cubicBezTo>
                  <a:cubicBezTo>
                    <a:pt x="1288" y="968"/>
                    <a:pt x="1293" y="970"/>
                    <a:pt x="1297" y="973"/>
                  </a:cubicBezTo>
                  <a:cubicBezTo>
                    <a:pt x="1301" y="978"/>
                    <a:pt x="1306" y="981"/>
                    <a:pt x="1308" y="988"/>
                  </a:cubicBezTo>
                  <a:cubicBezTo>
                    <a:pt x="1327" y="987"/>
                    <a:pt x="1334" y="997"/>
                    <a:pt x="1349" y="991"/>
                  </a:cubicBezTo>
                  <a:cubicBezTo>
                    <a:pt x="1345" y="1003"/>
                    <a:pt x="1366" y="990"/>
                    <a:pt x="1361" y="1003"/>
                  </a:cubicBezTo>
                  <a:cubicBezTo>
                    <a:pt x="1371" y="998"/>
                    <a:pt x="1371" y="1011"/>
                    <a:pt x="1379" y="1011"/>
                  </a:cubicBezTo>
                  <a:cubicBezTo>
                    <a:pt x="1382" y="1012"/>
                    <a:pt x="1382" y="1019"/>
                    <a:pt x="1387" y="1017"/>
                  </a:cubicBezTo>
                  <a:cubicBezTo>
                    <a:pt x="1379" y="1025"/>
                    <a:pt x="1391" y="1024"/>
                    <a:pt x="1390" y="1032"/>
                  </a:cubicBezTo>
                  <a:cubicBezTo>
                    <a:pt x="1390" y="1037"/>
                    <a:pt x="1396" y="1035"/>
                    <a:pt x="1399" y="1038"/>
                  </a:cubicBezTo>
                  <a:cubicBezTo>
                    <a:pt x="1401" y="1039"/>
                    <a:pt x="1399" y="1046"/>
                    <a:pt x="1405" y="1044"/>
                  </a:cubicBezTo>
                  <a:cubicBezTo>
                    <a:pt x="1394" y="1054"/>
                    <a:pt x="1420" y="1058"/>
                    <a:pt x="1411" y="1067"/>
                  </a:cubicBezTo>
                  <a:cubicBezTo>
                    <a:pt x="1417" y="1066"/>
                    <a:pt x="1420" y="1068"/>
                    <a:pt x="1420" y="1073"/>
                  </a:cubicBezTo>
                  <a:cubicBezTo>
                    <a:pt x="1434" y="1069"/>
                    <a:pt x="1454" y="1074"/>
                    <a:pt x="1461" y="1087"/>
                  </a:cubicBezTo>
                  <a:cubicBezTo>
                    <a:pt x="1475" y="1087"/>
                    <a:pt x="1483" y="1093"/>
                    <a:pt x="1499" y="1090"/>
                  </a:cubicBezTo>
                  <a:cubicBezTo>
                    <a:pt x="1500" y="1092"/>
                    <a:pt x="1493" y="1094"/>
                    <a:pt x="1493" y="1093"/>
                  </a:cubicBezTo>
                  <a:cubicBezTo>
                    <a:pt x="1496" y="1098"/>
                    <a:pt x="1514" y="1096"/>
                    <a:pt x="1525" y="1096"/>
                  </a:cubicBezTo>
                  <a:cubicBezTo>
                    <a:pt x="1525" y="1099"/>
                    <a:pt x="1529" y="1099"/>
                    <a:pt x="1531" y="1099"/>
                  </a:cubicBezTo>
                  <a:cubicBezTo>
                    <a:pt x="1530" y="1105"/>
                    <a:pt x="1537" y="1103"/>
                    <a:pt x="1540" y="1105"/>
                  </a:cubicBezTo>
                  <a:cubicBezTo>
                    <a:pt x="1541" y="1106"/>
                    <a:pt x="1539" y="1110"/>
                    <a:pt x="1540" y="1111"/>
                  </a:cubicBezTo>
                  <a:cubicBezTo>
                    <a:pt x="1541" y="1112"/>
                    <a:pt x="1544" y="1110"/>
                    <a:pt x="1545" y="1111"/>
                  </a:cubicBezTo>
                  <a:cubicBezTo>
                    <a:pt x="1547" y="1113"/>
                    <a:pt x="1545" y="1119"/>
                    <a:pt x="1551" y="1117"/>
                  </a:cubicBezTo>
                  <a:cubicBezTo>
                    <a:pt x="1551" y="1147"/>
                    <a:pt x="1551" y="1177"/>
                    <a:pt x="1551" y="1207"/>
                  </a:cubicBezTo>
                  <a:cubicBezTo>
                    <a:pt x="1539" y="1203"/>
                    <a:pt x="1552" y="1224"/>
                    <a:pt x="1540" y="1219"/>
                  </a:cubicBezTo>
                  <a:cubicBezTo>
                    <a:pt x="1538" y="1229"/>
                    <a:pt x="1537" y="1239"/>
                    <a:pt x="1537" y="1248"/>
                  </a:cubicBezTo>
                  <a:cubicBezTo>
                    <a:pt x="1537" y="1254"/>
                    <a:pt x="1542" y="1266"/>
                    <a:pt x="1540" y="1278"/>
                  </a:cubicBezTo>
                  <a:cubicBezTo>
                    <a:pt x="1540" y="1277"/>
                    <a:pt x="1537" y="1279"/>
                    <a:pt x="1537" y="1281"/>
                  </a:cubicBezTo>
                  <a:cubicBezTo>
                    <a:pt x="1536" y="1282"/>
                    <a:pt x="1537" y="1285"/>
                    <a:pt x="1537" y="1286"/>
                  </a:cubicBezTo>
                  <a:cubicBezTo>
                    <a:pt x="1535" y="1289"/>
                    <a:pt x="1527" y="1290"/>
                    <a:pt x="1531" y="1301"/>
                  </a:cubicBezTo>
                  <a:cubicBezTo>
                    <a:pt x="1525" y="1303"/>
                    <a:pt x="1521" y="1307"/>
                    <a:pt x="1516" y="1310"/>
                  </a:cubicBezTo>
                  <a:cubicBezTo>
                    <a:pt x="1515" y="1312"/>
                    <a:pt x="1518" y="1317"/>
                    <a:pt x="1516" y="1319"/>
                  </a:cubicBezTo>
                  <a:cubicBezTo>
                    <a:pt x="1515" y="1320"/>
                    <a:pt x="1511" y="1318"/>
                    <a:pt x="1510" y="1319"/>
                  </a:cubicBezTo>
                  <a:cubicBezTo>
                    <a:pt x="1509" y="1320"/>
                    <a:pt x="1511" y="1324"/>
                    <a:pt x="1510" y="1325"/>
                  </a:cubicBezTo>
                  <a:cubicBezTo>
                    <a:pt x="1507" y="1327"/>
                    <a:pt x="1499" y="1325"/>
                    <a:pt x="1499" y="1330"/>
                  </a:cubicBezTo>
                  <a:cubicBezTo>
                    <a:pt x="1498" y="1334"/>
                    <a:pt x="1493" y="1333"/>
                    <a:pt x="1487" y="1336"/>
                  </a:cubicBezTo>
                  <a:cubicBezTo>
                    <a:pt x="1485" y="1337"/>
                    <a:pt x="1482" y="1342"/>
                    <a:pt x="1481" y="1342"/>
                  </a:cubicBezTo>
                  <a:cubicBezTo>
                    <a:pt x="1480" y="1343"/>
                    <a:pt x="1477" y="1339"/>
                    <a:pt x="1475" y="1339"/>
                  </a:cubicBezTo>
                  <a:cubicBezTo>
                    <a:pt x="1476" y="1339"/>
                    <a:pt x="1474" y="1342"/>
                    <a:pt x="1472" y="1342"/>
                  </a:cubicBezTo>
                  <a:cubicBezTo>
                    <a:pt x="1467" y="1342"/>
                    <a:pt x="1467" y="1343"/>
                    <a:pt x="1466" y="1348"/>
                  </a:cubicBezTo>
                  <a:cubicBezTo>
                    <a:pt x="1455" y="1343"/>
                    <a:pt x="1448" y="1356"/>
                    <a:pt x="1443" y="1360"/>
                  </a:cubicBezTo>
                  <a:cubicBezTo>
                    <a:pt x="1442" y="1361"/>
                    <a:pt x="1438" y="1359"/>
                    <a:pt x="1437" y="1360"/>
                  </a:cubicBezTo>
                  <a:cubicBezTo>
                    <a:pt x="1435" y="1361"/>
                    <a:pt x="1433" y="1364"/>
                    <a:pt x="1431" y="1365"/>
                  </a:cubicBezTo>
                  <a:cubicBezTo>
                    <a:pt x="1430" y="1367"/>
                    <a:pt x="1426" y="1370"/>
                    <a:pt x="1425" y="1371"/>
                  </a:cubicBezTo>
                  <a:cubicBezTo>
                    <a:pt x="1425" y="1373"/>
                    <a:pt x="1431" y="1379"/>
                    <a:pt x="1422" y="1377"/>
                  </a:cubicBezTo>
                  <a:cubicBezTo>
                    <a:pt x="1425" y="1391"/>
                    <a:pt x="1418" y="1396"/>
                    <a:pt x="1420" y="1409"/>
                  </a:cubicBezTo>
                  <a:cubicBezTo>
                    <a:pt x="1412" y="1407"/>
                    <a:pt x="1416" y="1415"/>
                    <a:pt x="1414" y="1418"/>
                  </a:cubicBezTo>
                  <a:cubicBezTo>
                    <a:pt x="1413" y="1419"/>
                    <a:pt x="1408" y="1417"/>
                    <a:pt x="1408" y="1418"/>
                  </a:cubicBezTo>
                  <a:cubicBezTo>
                    <a:pt x="1407" y="1420"/>
                    <a:pt x="1413" y="1424"/>
                    <a:pt x="1408" y="1424"/>
                  </a:cubicBezTo>
                  <a:cubicBezTo>
                    <a:pt x="1404" y="1424"/>
                    <a:pt x="1404" y="1435"/>
                    <a:pt x="1396" y="1436"/>
                  </a:cubicBezTo>
                  <a:cubicBezTo>
                    <a:pt x="1395" y="1436"/>
                    <a:pt x="1391" y="1441"/>
                    <a:pt x="1390" y="1442"/>
                  </a:cubicBezTo>
                  <a:cubicBezTo>
                    <a:pt x="1387" y="1445"/>
                    <a:pt x="1383" y="1454"/>
                    <a:pt x="1376" y="1459"/>
                  </a:cubicBezTo>
                  <a:cubicBezTo>
                    <a:pt x="1376" y="1463"/>
                    <a:pt x="1376" y="1467"/>
                    <a:pt x="1376" y="1471"/>
                  </a:cubicBezTo>
                  <a:cubicBezTo>
                    <a:pt x="1371" y="1473"/>
                    <a:pt x="1366" y="1475"/>
                    <a:pt x="1367" y="1483"/>
                  </a:cubicBezTo>
                  <a:cubicBezTo>
                    <a:pt x="1362" y="1483"/>
                    <a:pt x="1357" y="1483"/>
                    <a:pt x="1352" y="1483"/>
                  </a:cubicBezTo>
                  <a:cubicBezTo>
                    <a:pt x="1352" y="1485"/>
                    <a:pt x="1356" y="1485"/>
                    <a:pt x="1358" y="1486"/>
                  </a:cubicBezTo>
                  <a:cubicBezTo>
                    <a:pt x="1358" y="1489"/>
                    <a:pt x="1353" y="1488"/>
                    <a:pt x="1349" y="1488"/>
                  </a:cubicBezTo>
                  <a:cubicBezTo>
                    <a:pt x="1345" y="1490"/>
                    <a:pt x="1344" y="1495"/>
                    <a:pt x="1343" y="1500"/>
                  </a:cubicBezTo>
                  <a:cubicBezTo>
                    <a:pt x="1340" y="1497"/>
                    <a:pt x="1337" y="1498"/>
                    <a:pt x="1338" y="1503"/>
                  </a:cubicBezTo>
                  <a:cubicBezTo>
                    <a:pt x="1335" y="1503"/>
                    <a:pt x="1335" y="1499"/>
                    <a:pt x="1335" y="1497"/>
                  </a:cubicBezTo>
                  <a:cubicBezTo>
                    <a:pt x="1331" y="1497"/>
                    <a:pt x="1326" y="1498"/>
                    <a:pt x="1326" y="1494"/>
                  </a:cubicBezTo>
                  <a:cubicBezTo>
                    <a:pt x="1323" y="1496"/>
                    <a:pt x="1323" y="1501"/>
                    <a:pt x="1317" y="1500"/>
                  </a:cubicBezTo>
                  <a:cubicBezTo>
                    <a:pt x="1316" y="1507"/>
                    <a:pt x="1322" y="1509"/>
                    <a:pt x="1323" y="1515"/>
                  </a:cubicBezTo>
                  <a:cubicBezTo>
                    <a:pt x="1324" y="1522"/>
                    <a:pt x="1313" y="1528"/>
                    <a:pt x="1320" y="1532"/>
                  </a:cubicBezTo>
                  <a:cubicBezTo>
                    <a:pt x="1319" y="1539"/>
                    <a:pt x="1304" y="1532"/>
                    <a:pt x="1302" y="1538"/>
                  </a:cubicBezTo>
                  <a:cubicBezTo>
                    <a:pt x="1299" y="1537"/>
                    <a:pt x="1301" y="1543"/>
                    <a:pt x="1300" y="1544"/>
                  </a:cubicBezTo>
                  <a:cubicBezTo>
                    <a:pt x="1296" y="1547"/>
                    <a:pt x="1285" y="1544"/>
                    <a:pt x="1288" y="1553"/>
                  </a:cubicBezTo>
                  <a:cubicBezTo>
                    <a:pt x="1281" y="1548"/>
                    <a:pt x="1261" y="1548"/>
                    <a:pt x="1259" y="1556"/>
                  </a:cubicBezTo>
                  <a:cubicBezTo>
                    <a:pt x="1259" y="1559"/>
                    <a:pt x="1262" y="1557"/>
                    <a:pt x="1262" y="1556"/>
                  </a:cubicBezTo>
                  <a:cubicBezTo>
                    <a:pt x="1268" y="1556"/>
                    <a:pt x="1260" y="1564"/>
                    <a:pt x="1256" y="1562"/>
                  </a:cubicBezTo>
                  <a:cubicBezTo>
                    <a:pt x="1257" y="1568"/>
                    <a:pt x="1247" y="1577"/>
                    <a:pt x="1253" y="1579"/>
                  </a:cubicBezTo>
                  <a:cubicBezTo>
                    <a:pt x="1253" y="1581"/>
                    <a:pt x="1249" y="1583"/>
                    <a:pt x="1247" y="1582"/>
                  </a:cubicBezTo>
                  <a:cubicBezTo>
                    <a:pt x="1246" y="1582"/>
                    <a:pt x="1243" y="1579"/>
                    <a:pt x="1244" y="1579"/>
                  </a:cubicBezTo>
                  <a:cubicBezTo>
                    <a:pt x="1242" y="1579"/>
                    <a:pt x="1234" y="1587"/>
                    <a:pt x="1235" y="1576"/>
                  </a:cubicBezTo>
                  <a:cubicBezTo>
                    <a:pt x="1232" y="1578"/>
                    <a:pt x="1231" y="1584"/>
                    <a:pt x="1229" y="1579"/>
                  </a:cubicBezTo>
                  <a:cubicBezTo>
                    <a:pt x="1225" y="1581"/>
                    <a:pt x="1232" y="1596"/>
                    <a:pt x="1232" y="1603"/>
                  </a:cubicBezTo>
                  <a:cubicBezTo>
                    <a:pt x="1234" y="1610"/>
                    <a:pt x="1228" y="1608"/>
                    <a:pt x="1226" y="1614"/>
                  </a:cubicBezTo>
                  <a:cubicBezTo>
                    <a:pt x="1225" y="1618"/>
                    <a:pt x="1227" y="1624"/>
                    <a:pt x="1218" y="1623"/>
                  </a:cubicBezTo>
                  <a:cubicBezTo>
                    <a:pt x="1217" y="1626"/>
                    <a:pt x="1223" y="1628"/>
                    <a:pt x="1223" y="1629"/>
                  </a:cubicBezTo>
                  <a:cubicBezTo>
                    <a:pt x="1224" y="1634"/>
                    <a:pt x="1219" y="1628"/>
                    <a:pt x="1218" y="1629"/>
                  </a:cubicBezTo>
                  <a:cubicBezTo>
                    <a:pt x="1216" y="1630"/>
                    <a:pt x="1215" y="1639"/>
                    <a:pt x="1218" y="1638"/>
                  </a:cubicBezTo>
                  <a:cubicBezTo>
                    <a:pt x="1216" y="1642"/>
                    <a:pt x="1215" y="1638"/>
                    <a:pt x="1212" y="1638"/>
                  </a:cubicBezTo>
                  <a:cubicBezTo>
                    <a:pt x="1213" y="1638"/>
                    <a:pt x="1210" y="1642"/>
                    <a:pt x="1209" y="1641"/>
                  </a:cubicBezTo>
                  <a:cubicBezTo>
                    <a:pt x="1204" y="1634"/>
                    <a:pt x="1210" y="1642"/>
                    <a:pt x="1206" y="1647"/>
                  </a:cubicBezTo>
                  <a:cubicBezTo>
                    <a:pt x="1201" y="1652"/>
                    <a:pt x="1200" y="1645"/>
                    <a:pt x="1194" y="1649"/>
                  </a:cubicBezTo>
                  <a:cubicBezTo>
                    <a:pt x="1190" y="1657"/>
                    <a:pt x="1208" y="1657"/>
                    <a:pt x="1197" y="1661"/>
                  </a:cubicBezTo>
                  <a:cubicBezTo>
                    <a:pt x="1198" y="1665"/>
                    <a:pt x="1202" y="1664"/>
                    <a:pt x="1206" y="1664"/>
                  </a:cubicBezTo>
                  <a:cubicBezTo>
                    <a:pt x="1205" y="1670"/>
                    <a:pt x="1206" y="1673"/>
                    <a:pt x="1212" y="1673"/>
                  </a:cubicBezTo>
                  <a:cubicBezTo>
                    <a:pt x="1217" y="1680"/>
                    <a:pt x="1206" y="1682"/>
                    <a:pt x="1206" y="1685"/>
                  </a:cubicBezTo>
                  <a:cubicBezTo>
                    <a:pt x="1206" y="1686"/>
                    <a:pt x="1208" y="1689"/>
                    <a:pt x="1209" y="1687"/>
                  </a:cubicBezTo>
                  <a:cubicBezTo>
                    <a:pt x="1206" y="1691"/>
                    <a:pt x="1208" y="1687"/>
                    <a:pt x="1206" y="1687"/>
                  </a:cubicBezTo>
                  <a:cubicBezTo>
                    <a:pt x="1202" y="1688"/>
                    <a:pt x="1203" y="1694"/>
                    <a:pt x="1194" y="1693"/>
                  </a:cubicBezTo>
                  <a:cubicBezTo>
                    <a:pt x="1198" y="1698"/>
                    <a:pt x="1197" y="1700"/>
                    <a:pt x="1188" y="1699"/>
                  </a:cubicBezTo>
                  <a:cubicBezTo>
                    <a:pt x="1191" y="1707"/>
                    <a:pt x="1184" y="1707"/>
                    <a:pt x="1185" y="1714"/>
                  </a:cubicBezTo>
                  <a:cubicBezTo>
                    <a:pt x="1174" y="1715"/>
                    <a:pt x="1188" y="1727"/>
                    <a:pt x="1177" y="1720"/>
                  </a:cubicBezTo>
                  <a:cubicBezTo>
                    <a:pt x="1178" y="1726"/>
                    <a:pt x="1175" y="1732"/>
                    <a:pt x="1177" y="1740"/>
                  </a:cubicBezTo>
                  <a:cubicBezTo>
                    <a:pt x="1177" y="1741"/>
                    <a:pt x="1180" y="1744"/>
                    <a:pt x="1180" y="1743"/>
                  </a:cubicBezTo>
                  <a:cubicBezTo>
                    <a:pt x="1180" y="1748"/>
                    <a:pt x="1174" y="1749"/>
                    <a:pt x="1180" y="1755"/>
                  </a:cubicBezTo>
                  <a:cubicBezTo>
                    <a:pt x="1183" y="1759"/>
                    <a:pt x="1179" y="1762"/>
                    <a:pt x="1182" y="1769"/>
                  </a:cubicBezTo>
                  <a:cubicBezTo>
                    <a:pt x="1185" y="1775"/>
                    <a:pt x="1191" y="1778"/>
                    <a:pt x="1194" y="1784"/>
                  </a:cubicBezTo>
                  <a:cubicBezTo>
                    <a:pt x="1201" y="1790"/>
                    <a:pt x="1206" y="1780"/>
                    <a:pt x="1212" y="1787"/>
                  </a:cubicBezTo>
                  <a:cubicBezTo>
                    <a:pt x="1214" y="1797"/>
                    <a:pt x="1203" y="1791"/>
                    <a:pt x="1197" y="1793"/>
                  </a:cubicBezTo>
                  <a:cubicBezTo>
                    <a:pt x="1185" y="1796"/>
                    <a:pt x="1172" y="1801"/>
                    <a:pt x="1162" y="1799"/>
                  </a:cubicBezTo>
                  <a:cubicBezTo>
                    <a:pt x="1162" y="1799"/>
                    <a:pt x="1162" y="1793"/>
                    <a:pt x="1162" y="1793"/>
                  </a:cubicBezTo>
                  <a:cubicBezTo>
                    <a:pt x="1149" y="1795"/>
                    <a:pt x="1145" y="1788"/>
                    <a:pt x="1136" y="1787"/>
                  </a:cubicBezTo>
                  <a:cubicBezTo>
                    <a:pt x="1136" y="1784"/>
                    <a:pt x="1136" y="1781"/>
                    <a:pt x="1136" y="1778"/>
                  </a:cubicBezTo>
                  <a:cubicBezTo>
                    <a:pt x="1133" y="1770"/>
                    <a:pt x="1124" y="1776"/>
                    <a:pt x="1124" y="1769"/>
                  </a:cubicBezTo>
                  <a:cubicBezTo>
                    <a:pt x="1124" y="1767"/>
                    <a:pt x="1121" y="1767"/>
                    <a:pt x="1121" y="1764"/>
                  </a:cubicBezTo>
                  <a:cubicBezTo>
                    <a:pt x="1121" y="1761"/>
                    <a:pt x="1118" y="1761"/>
                    <a:pt x="1118" y="1761"/>
                  </a:cubicBezTo>
                  <a:cubicBezTo>
                    <a:pt x="1118" y="1759"/>
                    <a:pt x="1124" y="1752"/>
                    <a:pt x="1118" y="1752"/>
                  </a:cubicBezTo>
                  <a:cubicBezTo>
                    <a:pt x="1114" y="1752"/>
                    <a:pt x="1118" y="1748"/>
                    <a:pt x="1118" y="1746"/>
                  </a:cubicBezTo>
                  <a:cubicBezTo>
                    <a:pt x="1118" y="1742"/>
                    <a:pt x="1113" y="1742"/>
                    <a:pt x="1112" y="1740"/>
                  </a:cubicBezTo>
                  <a:cubicBezTo>
                    <a:pt x="1112" y="1738"/>
                    <a:pt x="1116" y="1737"/>
                    <a:pt x="1115" y="1734"/>
                  </a:cubicBezTo>
                  <a:cubicBezTo>
                    <a:pt x="1115" y="1735"/>
                    <a:pt x="1113" y="1733"/>
                    <a:pt x="1112" y="1731"/>
                  </a:cubicBezTo>
                  <a:cubicBezTo>
                    <a:pt x="1111" y="1728"/>
                    <a:pt x="1109" y="1724"/>
                    <a:pt x="1106" y="1723"/>
                  </a:cubicBezTo>
                  <a:cubicBezTo>
                    <a:pt x="1105" y="1718"/>
                    <a:pt x="1110" y="1717"/>
                    <a:pt x="1109" y="1714"/>
                  </a:cubicBezTo>
                  <a:cubicBezTo>
                    <a:pt x="1109" y="1713"/>
                    <a:pt x="1104" y="1710"/>
                    <a:pt x="1103" y="1711"/>
                  </a:cubicBezTo>
                  <a:cubicBezTo>
                    <a:pt x="1104" y="1709"/>
                    <a:pt x="1114" y="1705"/>
                    <a:pt x="1106" y="1702"/>
                  </a:cubicBezTo>
                  <a:cubicBezTo>
                    <a:pt x="1106" y="1699"/>
                    <a:pt x="1110" y="1700"/>
                    <a:pt x="1112" y="1699"/>
                  </a:cubicBezTo>
                  <a:cubicBezTo>
                    <a:pt x="1112" y="1692"/>
                    <a:pt x="1112" y="1686"/>
                    <a:pt x="1112" y="1679"/>
                  </a:cubicBezTo>
                  <a:cubicBezTo>
                    <a:pt x="1110" y="1676"/>
                    <a:pt x="1107" y="1674"/>
                    <a:pt x="1103" y="1673"/>
                  </a:cubicBezTo>
                  <a:cubicBezTo>
                    <a:pt x="1107" y="1664"/>
                    <a:pt x="1114" y="1656"/>
                    <a:pt x="1109" y="1647"/>
                  </a:cubicBezTo>
                  <a:cubicBezTo>
                    <a:pt x="1118" y="1649"/>
                    <a:pt x="1117" y="1642"/>
                    <a:pt x="1124" y="1644"/>
                  </a:cubicBezTo>
                  <a:cubicBezTo>
                    <a:pt x="1124" y="1635"/>
                    <a:pt x="1124" y="1626"/>
                    <a:pt x="1124" y="1617"/>
                  </a:cubicBezTo>
                  <a:cubicBezTo>
                    <a:pt x="1138" y="1617"/>
                    <a:pt x="1132" y="1598"/>
                    <a:pt x="1139" y="1591"/>
                  </a:cubicBezTo>
                  <a:cubicBezTo>
                    <a:pt x="1136" y="1593"/>
                    <a:pt x="1133" y="1594"/>
                    <a:pt x="1133" y="1591"/>
                  </a:cubicBezTo>
                  <a:cubicBezTo>
                    <a:pt x="1127" y="1594"/>
                    <a:pt x="1124" y="1600"/>
                    <a:pt x="1124" y="1608"/>
                  </a:cubicBezTo>
                  <a:cubicBezTo>
                    <a:pt x="1120" y="1606"/>
                    <a:pt x="1115" y="1604"/>
                    <a:pt x="1115" y="1597"/>
                  </a:cubicBezTo>
                  <a:cubicBezTo>
                    <a:pt x="1110" y="1592"/>
                    <a:pt x="1124" y="1587"/>
                    <a:pt x="1121" y="1585"/>
                  </a:cubicBezTo>
                  <a:cubicBezTo>
                    <a:pt x="1115" y="1580"/>
                    <a:pt x="1122" y="1587"/>
                    <a:pt x="1127" y="1582"/>
                  </a:cubicBezTo>
                  <a:cubicBezTo>
                    <a:pt x="1129" y="1567"/>
                    <a:pt x="1122" y="1553"/>
                    <a:pt x="1124" y="1541"/>
                  </a:cubicBezTo>
                  <a:cubicBezTo>
                    <a:pt x="1124" y="1541"/>
                    <a:pt x="1129" y="1541"/>
                    <a:pt x="1130" y="1541"/>
                  </a:cubicBezTo>
                  <a:cubicBezTo>
                    <a:pt x="1128" y="1527"/>
                    <a:pt x="1130" y="1526"/>
                    <a:pt x="1130" y="1509"/>
                  </a:cubicBezTo>
                  <a:cubicBezTo>
                    <a:pt x="1136" y="1501"/>
                    <a:pt x="1147" y="1491"/>
                    <a:pt x="1142" y="1480"/>
                  </a:cubicBezTo>
                  <a:cubicBezTo>
                    <a:pt x="1152" y="1492"/>
                    <a:pt x="1142" y="1459"/>
                    <a:pt x="1153" y="1471"/>
                  </a:cubicBezTo>
                  <a:cubicBezTo>
                    <a:pt x="1153" y="1465"/>
                    <a:pt x="1153" y="1458"/>
                    <a:pt x="1150" y="1450"/>
                  </a:cubicBezTo>
                  <a:cubicBezTo>
                    <a:pt x="1149" y="1447"/>
                    <a:pt x="1145" y="1442"/>
                    <a:pt x="1144" y="1439"/>
                  </a:cubicBezTo>
                  <a:cubicBezTo>
                    <a:pt x="1144" y="1434"/>
                    <a:pt x="1147" y="1434"/>
                    <a:pt x="1147" y="1430"/>
                  </a:cubicBezTo>
                  <a:cubicBezTo>
                    <a:pt x="1148" y="1424"/>
                    <a:pt x="1145" y="1414"/>
                    <a:pt x="1153" y="1421"/>
                  </a:cubicBezTo>
                  <a:cubicBezTo>
                    <a:pt x="1153" y="1413"/>
                    <a:pt x="1153" y="1405"/>
                    <a:pt x="1156" y="1398"/>
                  </a:cubicBezTo>
                  <a:cubicBezTo>
                    <a:pt x="1158" y="1392"/>
                    <a:pt x="1157" y="1395"/>
                    <a:pt x="1156" y="1389"/>
                  </a:cubicBezTo>
                  <a:cubicBezTo>
                    <a:pt x="1156" y="1386"/>
                    <a:pt x="1163" y="1378"/>
                    <a:pt x="1159" y="1374"/>
                  </a:cubicBezTo>
                  <a:cubicBezTo>
                    <a:pt x="1156" y="1372"/>
                    <a:pt x="1158" y="1371"/>
                    <a:pt x="1159" y="1365"/>
                  </a:cubicBezTo>
                  <a:cubicBezTo>
                    <a:pt x="1160" y="1362"/>
                    <a:pt x="1159" y="1358"/>
                    <a:pt x="1159" y="1354"/>
                  </a:cubicBezTo>
                  <a:cubicBezTo>
                    <a:pt x="1159" y="1349"/>
                    <a:pt x="1162" y="1349"/>
                    <a:pt x="1162" y="1345"/>
                  </a:cubicBezTo>
                  <a:cubicBezTo>
                    <a:pt x="1163" y="1334"/>
                    <a:pt x="1161" y="1323"/>
                    <a:pt x="1162" y="1313"/>
                  </a:cubicBezTo>
                  <a:cubicBezTo>
                    <a:pt x="1162" y="1309"/>
                    <a:pt x="1165" y="1307"/>
                    <a:pt x="1165" y="1304"/>
                  </a:cubicBezTo>
                  <a:cubicBezTo>
                    <a:pt x="1164" y="1295"/>
                    <a:pt x="1155" y="1287"/>
                    <a:pt x="1156" y="1278"/>
                  </a:cubicBezTo>
                  <a:cubicBezTo>
                    <a:pt x="1155" y="1273"/>
                    <a:pt x="1152" y="1279"/>
                    <a:pt x="1147" y="1278"/>
                  </a:cubicBezTo>
                  <a:cubicBezTo>
                    <a:pt x="1144" y="1272"/>
                    <a:pt x="1134" y="1263"/>
                    <a:pt x="1127" y="1263"/>
                  </a:cubicBezTo>
                  <a:cubicBezTo>
                    <a:pt x="1126" y="1263"/>
                    <a:pt x="1122" y="1256"/>
                    <a:pt x="1121" y="1257"/>
                  </a:cubicBezTo>
                  <a:cubicBezTo>
                    <a:pt x="1116" y="1262"/>
                    <a:pt x="1121" y="1256"/>
                    <a:pt x="1118" y="1254"/>
                  </a:cubicBezTo>
                  <a:cubicBezTo>
                    <a:pt x="1114" y="1252"/>
                    <a:pt x="1105" y="1257"/>
                    <a:pt x="1112" y="1248"/>
                  </a:cubicBezTo>
                  <a:cubicBezTo>
                    <a:pt x="1112" y="1243"/>
                    <a:pt x="1104" y="1248"/>
                    <a:pt x="1100" y="1246"/>
                  </a:cubicBezTo>
                  <a:cubicBezTo>
                    <a:pt x="1100" y="1245"/>
                    <a:pt x="1101" y="1240"/>
                    <a:pt x="1100" y="1240"/>
                  </a:cubicBezTo>
                  <a:cubicBezTo>
                    <a:pt x="1099" y="1239"/>
                    <a:pt x="1096" y="1238"/>
                    <a:pt x="1095" y="1237"/>
                  </a:cubicBezTo>
                  <a:cubicBezTo>
                    <a:pt x="1091" y="1233"/>
                    <a:pt x="1087" y="1225"/>
                    <a:pt x="1086" y="1216"/>
                  </a:cubicBezTo>
                  <a:cubicBezTo>
                    <a:pt x="1086" y="1213"/>
                    <a:pt x="1081" y="1215"/>
                    <a:pt x="1080" y="1213"/>
                  </a:cubicBezTo>
                  <a:cubicBezTo>
                    <a:pt x="1078" y="1211"/>
                    <a:pt x="1079" y="1199"/>
                    <a:pt x="1074" y="1199"/>
                  </a:cubicBezTo>
                  <a:cubicBezTo>
                    <a:pt x="1069" y="1198"/>
                    <a:pt x="1066" y="1181"/>
                    <a:pt x="1062" y="1175"/>
                  </a:cubicBezTo>
                  <a:cubicBezTo>
                    <a:pt x="1059" y="1171"/>
                    <a:pt x="1055" y="1165"/>
                    <a:pt x="1051" y="1158"/>
                  </a:cubicBezTo>
                  <a:cubicBezTo>
                    <a:pt x="1049" y="1155"/>
                    <a:pt x="1046" y="1154"/>
                    <a:pt x="1045" y="1152"/>
                  </a:cubicBezTo>
                  <a:cubicBezTo>
                    <a:pt x="1044" y="1150"/>
                    <a:pt x="1046" y="1147"/>
                    <a:pt x="1045" y="1146"/>
                  </a:cubicBezTo>
                  <a:cubicBezTo>
                    <a:pt x="1043" y="1143"/>
                    <a:pt x="1041" y="1145"/>
                    <a:pt x="1039" y="1143"/>
                  </a:cubicBezTo>
                  <a:cubicBezTo>
                    <a:pt x="1039" y="1143"/>
                    <a:pt x="1035" y="1121"/>
                    <a:pt x="1033" y="1137"/>
                  </a:cubicBezTo>
                  <a:cubicBezTo>
                    <a:pt x="1027" y="1134"/>
                    <a:pt x="1032" y="1119"/>
                    <a:pt x="1030" y="1111"/>
                  </a:cubicBezTo>
                  <a:cubicBezTo>
                    <a:pt x="1039" y="1111"/>
                    <a:pt x="1038" y="1103"/>
                    <a:pt x="1042" y="1099"/>
                  </a:cubicBezTo>
                  <a:cubicBezTo>
                    <a:pt x="1044" y="1091"/>
                    <a:pt x="1036" y="1094"/>
                    <a:pt x="1033" y="1090"/>
                  </a:cubicBezTo>
                  <a:cubicBezTo>
                    <a:pt x="1033" y="1081"/>
                    <a:pt x="1038" y="1078"/>
                    <a:pt x="1036" y="1067"/>
                  </a:cubicBezTo>
                  <a:cubicBezTo>
                    <a:pt x="1038" y="1065"/>
                    <a:pt x="1041" y="1064"/>
                    <a:pt x="1045" y="1064"/>
                  </a:cubicBezTo>
                  <a:cubicBezTo>
                    <a:pt x="1046" y="1062"/>
                    <a:pt x="1044" y="1057"/>
                    <a:pt x="1045" y="1055"/>
                  </a:cubicBezTo>
                  <a:cubicBezTo>
                    <a:pt x="1046" y="1054"/>
                    <a:pt x="1050" y="1056"/>
                    <a:pt x="1051" y="1055"/>
                  </a:cubicBezTo>
                  <a:cubicBezTo>
                    <a:pt x="1051" y="1055"/>
                    <a:pt x="1050" y="1053"/>
                    <a:pt x="1051" y="1052"/>
                  </a:cubicBezTo>
                  <a:cubicBezTo>
                    <a:pt x="1051" y="1052"/>
                    <a:pt x="1058" y="1047"/>
                    <a:pt x="1057" y="1046"/>
                  </a:cubicBezTo>
                  <a:cubicBezTo>
                    <a:pt x="1056" y="1046"/>
                    <a:pt x="1054" y="1046"/>
                    <a:pt x="1054" y="1046"/>
                  </a:cubicBezTo>
                  <a:cubicBezTo>
                    <a:pt x="1054" y="1046"/>
                    <a:pt x="1055" y="1041"/>
                    <a:pt x="1057" y="1044"/>
                  </a:cubicBezTo>
                  <a:cubicBezTo>
                    <a:pt x="1063" y="1051"/>
                    <a:pt x="1059" y="1038"/>
                    <a:pt x="1065" y="1038"/>
                  </a:cubicBezTo>
                  <a:cubicBezTo>
                    <a:pt x="1071" y="1037"/>
                    <a:pt x="1068" y="1032"/>
                    <a:pt x="1071" y="1026"/>
                  </a:cubicBezTo>
                  <a:cubicBezTo>
                    <a:pt x="1071" y="1027"/>
                    <a:pt x="1085" y="1016"/>
                    <a:pt x="1077" y="1008"/>
                  </a:cubicBezTo>
                  <a:cubicBezTo>
                    <a:pt x="1074" y="1005"/>
                    <a:pt x="1078" y="1007"/>
                    <a:pt x="1077" y="1003"/>
                  </a:cubicBezTo>
                  <a:cubicBezTo>
                    <a:pt x="1076" y="996"/>
                    <a:pt x="1071" y="975"/>
                    <a:pt x="1074" y="967"/>
                  </a:cubicBezTo>
                  <a:cubicBezTo>
                    <a:pt x="1060" y="970"/>
                    <a:pt x="1060" y="958"/>
                    <a:pt x="1045" y="962"/>
                  </a:cubicBezTo>
                  <a:cubicBezTo>
                    <a:pt x="1040" y="964"/>
                    <a:pt x="1046" y="966"/>
                    <a:pt x="1042" y="973"/>
                  </a:cubicBezTo>
                  <a:cubicBezTo>
                    <a:pt x="1027" y="974"/>
                    <a:pt x="1021" y="965"/>
                    <a:pt x="1007" y="965"/>
                  </a:cubicBezTo>
                  <a:cubicBezTo>
                    <a:pt x="1007" y="959"/>
                    <a:pt x="999" y="961"/>
                    <a:pt x="1001" y="953"/>
                  </a:cubicBezTo>
                  <a:cubicBezTo>
                    <a:pt x="997" y="951"/>
                    <a:pt x="993" y="952"/>
                    <a:pt x="989" y="950"/>
                  </a:cubicBezTo>
                  <a:cubicBezTo>
                    <a:pt x="988" y="949"/>
                    <a:pt x="990" y="945"/>
                    <a:pt x="989" y="944"/>
                  </a:cubicBezTo>
                  <a:cubicBezTo>
                    <a:pt x="988" y="943"/>
                    <a:pt x="984" y="945"/>
                    <a:pt x="983" y="944"/>
                  </a:cubicBezTo>
                  <a:cubicBezTo>
                    <a:pt x="981" y="941"/>
                    <a:pt x="983" y="935"/>
                    <a:pt x="978" y="935"/>
                  </a:cubicBezTo>
                  <a:cubicBezTo>
                    <a:pt x="977" y="927"/>
                    <a:pt x="982" y="929"/>
                    <a:pt x="978" y="924"/>
                  </a:cubicBezTo>
                  <a:cubicBezTo>
                    <a:pt x="977" y="920"/>
                    <a:pt x="975" y="922"/>
                    <a:pt x="975" y="924"/>
                  </a:cubicBezTo>
                  <a:cubicBezTo>
                    <a:pt x="970" y="920"/>
                    <a:pt x="969" y="914"/>
                    <a:pt x="960" y="915"/>
                  </a:cubicBezTo>
                  <a:cubicBezTo>
                    <a:pt x="964" y="905"/>
                    <a:pt x="951" y="913"/>
                    <a:pt x="954" y="903"/>
                  </a:cubicBezTo>
                  <a:cubicBezTo>
                    <a:pt x="951" y="903"/>
                    <a:pt x="935" y="902"/>
                    <a:pt x="940" y="903"/>
                  </a:cubicBezTo>
                  <a:cubicBezTo>
                    <a:pt x="936" y="902"/>
                    <a:pt x="939" y="899"/>
                    <a:pt x="937" y="897"/>
                  </a:cubicBezTo>
                  <a:cubicBezTo>
                    <a:pt x="936" y="896"/>
                    <a:pt x="932" y="898"/>
                    <a:pt x="931" y="897"/>
                  </a:cubicBezTo>
                  <a:cubicBezTo>
                    <a:pt x="929" y="897"/>
                    <a:pt x="922" y="892"/>
                    <a:pt x="913" y="894"/>
                  </a:cubicBezTo>
                  <a:cubicBezTo>
                    <a:pt x="917" y="883"/>
                    <a:pt x="907" y="890"/>
                    <a:pt x="902" y="886"/>
                  </a:cubicBezTo>
                  <a:cubicBezTo>
                    <a:pt x="900" y="885"/>
                    <a:pt x="902" y="881"/>
                    <a:pt x="902" y="880"/>
                  </a:cubicBezTo>
                  <a:cubicBezTo>
                    <a:pt x="901" y="879"/>
                    <a:pt x="896" y="881"/>
                    <a:pt x="896" y="880"/>
                  </a:cubicBezTo>
                  <a:cubicBezTo>
                    <a:pt x="895" y="878"/>
                    <a:pt x="897" y="875"/>
                    <a:pt x="896" y="874"/>
                  </a:cubicBezTo>
                  <a:cubicBezTo>
                    <a:pt x="895" y="873"/>
                    <a:pt x="891" y="875"/>
                    <a:pt x="890" y="874"/>
                  </a:cubicBezTo>
                  <a:cubicBezTo>
                    <a:pt x="889" y="873"/>
                    <a:pt x="891" y="869"/>
                    <a:pt x="890" y="868"/>
                  </a:cubicBezTo>
                  <a:cubicBezTo>
                    <a:pt x="887" y="866"/>
                    <a:pt x="887" y="871"/>
                    <a:pt x="887" y="871"/>
                  </a:cubicBezTo>
                  <a:cubicBezTo>
                    <a:pt x="885" y="871"/>
                    <a:pt x="878" y="867"/>
                    <a:pt x="878" y="865"/>
                  </a:cubicBezTo>
                  <a:cubicBezTo>
                    <a:pt x="874" y="870"/>
                    <a:pt x="873" y="864"/>
                    <a:pt x="869" y="865"/>
                  </a:cubicBezTo>
                  <a:cubicBezTo>
                    <a:pt x="865" y="866"/>
                    <a:pt x="860" y="871"/>
                    <a:pt x="855" y="871"/>
                  </a:cubicBezTo>
                  <a:cubicBezTo>
                    <a:pt x="848" y="871"/>
                    <a:pt x="847" y="868"/>
                    <a:pt x="843" y="868"/>
                  </a:cubicBezTo>
                  <a:cubicBezTo>
                    <a:pt x="835" y="868"/>
                    <a:pt x="838" y="872"/>
                    <a:pt x="831" y="868"/>
                  </a:cubicBezTo>
                  <a:cubicBezTo>
                    <a:pt x="827" y="865"/>
                    <a:pt x="825" y="868"/>
                    <a:pt x="817" y="865"/>
                  </a:cubicBezTo>
                  <a:cubicBezTo>
                    <a:pt x="815" y="864"/>
                    <a:pt x="815" y="860"/>
                    <a:pt x="814" y="859"/>
                  </a:cubicBezTo>
                  <a:cubicBezTo>
                    <a:pt x="812" y="858"/>
                    <a:pt x="809" y="860"/>
                    <a:pt x="808" y="859"/>
                  </a:cubicBezTo>
                  <a:cubicBezTo>
                    <a:pt x="804" y="858"/>
                    <a:pt x="791" y="856"/>
                    <a:pt x="799" y="850"/>
                  </a:cubicBezTo>
                  <a:cubicBezTo>
                    <a:pt x="790" y="851"/>
                    <a:pt x="790" y="844"/>
                    <a:pt x="781" y="845"/>
                  </a:cubicBezTo>
                  <a:cubicBezTo>
                    <a:pt x="780" y="842"/>
                    <a:pt x="778" y="840"/>
                    <a:pt x="779" y="836"/>
                  </a:cubicBezTo>
                  <a:cubicBezTo>
                    <a:pt x="766" y="834"/>
                    <a:pt x="762" y="824"/>
                    <a:pt x="749" y="824"/>
                  </a:cubicBezTo>
                  <a:cubicBezTo>
                    <a:pt x="747" y="814"/>
                    <a:pt x="741" y="809"/>
                    <a:pt x="743" y="795"/>
                  </a:cubicBezTo>
                  <a:cubicBezTo>
                    <a:pt x="743" y="783"/>
                    <a:pt x="727" y="789"/>
                    <a:pt x="735" y="777"/>
                  </a:cubicBezTo>
                  <a:cubicBezTo>
                    <a:pt x="731" y="777"/>
                    <a:pt x="729" y="778"/>
                    <a:pt x="729" y="780"/>
                  </a:cubicBezTo>
                  <a:cubicBezTo>
                    <a:pt x="725" y="780"/>
                    <a:pt x="727" y="776"/>
                    <a:pt x="726" y="774"/>
                  </a:cubicBezTo>
                  <a:cubicBezTo>
                    <a:pt x="724" y="771"/>
                    <a:pt x="717" y="771"/>
                    <a:pt x="717" y="765"/>
                  </a:cubicBezTo>
                  <a:cubicBezTo>
                    <a:pt x="717" y="762"/>
                    <a:pt x="712" y="763"/>
                    <a:pt x="708" y="763"/>
                  </a:cubicBezTo>
                  <a:cubicBezTo>
                    <a:pt x="708" y="761"/>
                    <a:pt x="712" y="759"/>
                    <a:pt x="711" y="757"/>
                  </a:cubicBezTo>
                  <a:cubicBezTo>
                    <a:pt x="711" y="756"/>
                    <a:pt x="709" y="751"/>
                    <a:pt x="708" y="751"/>
                  </a:cubicBezTo>
                  <a:cubicBezTo>
                    <a:pt x="707" y="750"/>
                    <a:pt x="703" y="752"/>
                    <a:pt x="702" y="751"/>
                  </a:cubicBezTo>
                  <a:cubicBezTo>
                    <a:pt x="700" y="749"/>
                    <a:pt x="702" y="744"/>
                    <a:pt x="700" y="742"/>
                  </a:cubicBezTo>
                  <a:cubicBezTo>
                    <a:pt x="693" y="735"/>
                    <a:pt x="684" y="734"/>
                    <a:pt x="682" y="722"/>
                  </a:cubicBezTo>
                  <a:cubicBezTo>
                    <a:pt x="676" y="716"/>
                    <a:pt x="676" y="724"/>
                    <a:pt x="670" y="719"/>
                  </a:cubicBezTo>
                  <a:cubicBezTo>
                    <a:pt x="672" y="713"/>
                    <a:pt x="666" y="712"/>
                    <a:pt x="664" y="710"/>
                  </a:cubicBezTo>
                  <a:cubicBezTo>
                    <a:pt x="662" y="705"/>
                    <a:pt x="665" y="695"/>
                    <a:pt x="656" y="695"/>
                  </a:cubicBezTo>
                  <a:cubicBezTo>
                    <a:pt x="657" y="681"/>
                    <a:pt x="650" y="675"/>
                    <a:pt x="641" y="672"/>
                  </a:cubicBezTo>
                  <a:cubicBezTo>
                    <a:pt x="638" y="674"/>
                    <a:pt x="637" y="677"/>
                    <a:pt x="635" y="681"/>
                  </a:cubicBezTo>
                  <a:cubicBezTo>
                    <a:pt x="633" y="687"/>
                    <a:pt x="641" y="689"/>
                    <a:pt x="644" y="692"/>
                  </a:cubicBezTo>
                  <a:cubicBezTo>
                    <a:pt x="645" y="693"/>
                    <a:pt x="643" y="697"/>
                    <a:pt x="644" y="698"/>
                  </a:cubicBezTo>
                  <a:cubicBezTo>
                    <a:pt x="644" y="698"/>
                    <a:pt x="647" y="698"/>
                    <a:pt x="647" y="698"/>
                  </a:cubicBezTo>
                  <a:cubicBezTo>
                    <a:pt x="649" y="702"/>
                    <a:pt x="644" y="710"/>
                    <a:pt x="650" y="710"/>
                  </a:cubicBezTo>
                  <a:cubicBezTo>
                    <a:pt x="654" y="710"/>
                    <a:pt x="652" y="718"/>
                    <a:pt x="656" y="725"/>
                  </a:cubicBezTo>
                  <a:cubicBezTo>
                    <a:pt x="656" y="726"/>
                    <a:pt x="658" y="724"/>
                    <a:pt x="659" y="727"/>
                  </a:cubicBezTo>
                  <a:cubicBezTo>
                    <a:pt x="659" y="733"/>
                    <a:pt x="667" y="731"/>
                    <a:pt x="664" y="742"/>
                  </a:cubicBezTo>
                  <a:cubicBezTo>
                    <a:pt x="665" y="746"/>
                    <a:pt x="670" y="745"/>
                    <a:pt x="673" y="745"/>
                  </a:cubicBezTo>
                  <a:cubicBezTo>
                    <a:pt x="671" y="749"/>
                    <a:pt x="676" y="750"/>
                    <a:pt x="676" y="751"/>
                  </a:cubicBezTo>
                  <a:cubicBezTo>
                    <a:pt x="677" y="754"/>
                    <a:pt x="673" y="757"/>
                    <a:pt x="673" y="757"/>
                  </a:cubicBezTo>
                  <a:cubicBezTo>
                    <a:pt x="674" y="761"/>
                    <a:pt x="683" y="760"/>
                    <a:pt x="679" y="768"/>
                  </a:cubicBezTo>
                  <a:cubicBezTo>
                    <a:pt x="676" y="765"/>
                    <a:pt x="674" y="760"/>
                    <a:pt x="664" y="763"/>
                  </a:cubicBezTo>
                  <a:cubicBezTo>
                    <a:pt x="668" y="751"/>
                    <a:pt x="658" y="753"/>
                    <a:pt x="659" y="745"/>
                  </a:cubicBezTo>
                  <a:cubicBezTo>
                    <a:pt x="657" y="740"/>
                    <a:pt x="653" y="739"/>
                    <a:pt x="650" y="736"/>
                  </a:cubicBezTo>
                  <a:cubicBezTo>
                    <a:pt x="647" y="734"/>
                    <a:pt x="646" y="731"/>
                    <a:pt x="644" y="727"/>
                  </a:cubicBezTo>
                  <a:cubicBezTo>
                    <a:pt x="638" y="727"/>
                    <a:pt x="634" y="725"/>
                    <a:pt x="632" y="722"/>
                  </a:cubicBezTo>
                  <a:cubicBezTo>
                    <a:pt x="632" y="714"/>
                    <a:pt x="634" y="718"/>
                    <a:pt x="638" y="719"/>
                  </a:cubicBezTo>
                  <a:cubicBezTo>
                    <a:pt x="641" y="706"/>
                    <a:pt x="628" y="709"/>
                    <a:pt x="629" y="698"/>
                  </a:cubicBezTo>
                  <a:cubicBezTo>
                    <a:pt x="624" y="697"/>
                    <a:pt x="622" y="692"/>
                    <a:pt x="615" y="692"/>
                  </a:cubicBezTo>
                  <a:cubicBezTo>
                    <a:pt x="615" y="685"/>
                    <a:pt x="619" y="685"/>
                    <a:pt x="615" y="678"/>
                  </a:cubicBezTo>
                  <a:cubicBezTo>
                    <a:pt x="614" y="677"/>
                    <a:pt x="612" y="675"/>
                    <a:pt x="612" y="675"/>
                  </a:cubicBezTo>
                  <a:cubicBezTo>
                    <a:pt x="609" y="668"/>
                    <a:pt x="611" y="658"/>
                    <a:pt x="597" y="660"/>
                  </a:cubicBezTo>
                  <a:cubicBezTo>
                    <a:pt x="600" y="657"/>
                    <a:pt x="599" y="655"/>
                    <a:pt x="597" y="651"/>
                  </a:cubicBezTo>
                  <a:cubicBezTo>
                    <a:pt x="597" y="651"/>
                    <a:pt x="595" y="646"/>
                    <a:pt x="594" y="645"/>
                  </a:cubicBezTo>
                  <a:cubicBezTo>
                    <a:pt x="593" y="645"/>
                    <a:pt x="586" y="647"/>
                    <a:pt x="585" y="645"/>
                  </a:cubicBezTo>
                  <a:cubicBezTo>
                    <a:pt x="584" y="643"/>
                    <a:pt x="591" y="642"/>
                    <a:pt x="591" y="643"/>
                  </a:cubicBezTo>
                  <a:cubicBezTo>
                    <a:pt x="589" y="636"/>
                    <a:pt x="573" y="634"/>
                    <a:pt x="565" y="631"/>
                  </a:cubicBezTo>
                  <a:cubicBezTo>
                    <a:pt x="563" y="629"/>
                    <a:pt x="563" y="627"/>
                    <a:pt x="562" y="625"/>
                  </a:cubicBezTo>
                  <a:cubicBezTo>
                    <a:pt x="560" y="622"/>
                    <a:pt x="559" y="619"/>
                    <a:pt x="556" y="616"/>
                  </a:cubicBezTo>
                  <a:cubicBezTo>
                    <a:pt x="554" y="614"/>
                    <a:pt x="554" y="606"/>
                    <a:pt x="550" y="599"/>
                  </a:cubicBezTo>
                  <a:cubicBezTo>
                    <a:pt x="550" y="597"/>
                    <a:pt x="545" y="597"/>
                    <a:pt x="544" y="596"/>
                  </a:cubicBezTo>
                  <a:cubicBezTo>
                    <a:pt x="542" y="591"/>
                    <a:pt x="546" y="586"/>
                    <a:pt x="539" y="587"/>
                  </a:cubicBezTo>
                  <a:cubicBezTo>
                    <a:pt x="539" y="576"/>
                    <a:pt x="533" y="569"/>
                    <a:pt x="527" y="561"/>
                  </a:cubicBezTo>
                  <a:cubicBezTo>
                    <a:pt x="524" y="557"/>
                    <a:pt x="524" y="549"/>
                    <a:pt x="518" y="552"/>
                  </a:cubicBezTo>
                  <a:cubicBezTo>
                    <a:pt x="522" y="518"/>
                    <a:pt x="517" y="497"/>
                    <a:pt x="518" y="455"/>
                  </a:cubicBezTo>
                  <a:cubicBezTo>
                    <a:pt x="518" y="453"/>
                    <a:pt x="515" y="452"/>
                    <a:pt x="515" y="449"/>
                  </a:cubicBezTo>
                  <a:cubicBezTo>
                    <a:pt x="513" y="448"/>
                    <a:pt x="511" y="445"/>
                    <a:pt x="509" y="444"/>
                  </a:cubicBezTo>
                  <a:cubicBezTo>
                    <a:pt x="508" y="442"/>
                    <a:pt x="507" y="440"/>
                    <a:pt x="503" y="441"/>
                  </a:cubicBezTo>
                  <a:cubicBezTo>
                    <a:pt x="502" y="426"/>
                    <a:pt x="490" y="418"/>
                    <a:pt x="480" y="408"/>
                  </a:cubicBezTo>
                  <a:cubicBezTo>
                    <a:pt x="479" y="407"/>
                    <a:pt x="477" y="406"/>
                    <a:pt x="477" y="403"/>
                  </a:cubicBezTo>
                  <a:cubicBezTo>
                    <a:pt x="479" y="405"/>
                    <a:pt x="485" y="407"/>
                    <a:pt x="486" y="403"/>
                  </a:cubicBezTo>
                  <a:cubicBezTo>
                    <a:pt x="492" y="403"/>
                    <a:pt x="490" y="411"/>
                    <a:pt x="498" y="408"/>
                  </a:cubicBezTo>
                  <a:cubicBezTo>
                    <a:pt x="500" y="411"/>
                    <a:pt x="501" y="415"/>
                    <a:pt x="500" y="420"/>
                  </a:cubicBezTo>
                  <a:cubicBezTo>
                    <a:pt x="515" y="418"/>
                    <a:pt x="519" y="427"/>
                    <a:pt x="527" y="432"/>
                  </a:cubicBezTo>
                  <a:cubicBezTo>
                    <a:pt x="525" y="442"/>
                    <a:pt x="532" y="445"/>
                    <a:pt x="536" y="449"/>
                  </a:cubicBezTo>
                  <a:cubicBezTo>
                    <a:pt x="538" y="449"/>
                    <a:pt x="539" y="444"/>
                    <a:pt x="539" y="441"/>
                  </a:cubicBezTo>
                  <a:cubicBezTo>
                    <a:pt x="538" y="437"/>
                    <a:pt x="533" y="437"/>
                    <a:pt x="533" y="435"/>
                  </a:cubicBezTo>
                  <a:cubicBezTo>
                    <a:pt x="531" y="430"/>
                    <a:pt x="531" y="427"/>
                    <a:pt x="530" y="423"/>
                  </a:cubicBezTo>
                  <a:cubicBezTo>
                    <a:pt x="529" y="421"/>
                    <a:pt x="527" y="420"/>
                    <a:pt x="527" y="420"/>
                  </a:cubicBezTo>
                  <a:cubicBezTo>
                    <a:pt x="526" y="418"/>
                    <a:pt x="529" y="416"/>
                    <a:pt x="530" y="417"/>
                  </a:cubicBezTo>
                  <a:cubicBezTo>
                    <a:pt x="526" y="411"/>
                    <a:pt x="519" y="412"/>
                    <a:pt x="521" y="405"/>
                  </a:cubicBezTo>
                  <a:cubicBezTo>
                    <a:pt x="507" y="407"/>
                    <a:pt x="505" y="396"/>
                    <a:pt x="492" y="397"/>
                  </a:cubicBezTo>
                  <a:cubicBezTo>
                    <a:pt x="495" y="387"/>
                    <a:pt x="482" y="394"/>
                    <a:pt x="486" y="385"/>
                  </a:cubicBezTo>
                  <a:cubicBezTo>
                    <a:pt x="483" y="382"/>
                    <a:pt x="479" y="385"/>
                    <a:pt x="474" y="379"/>
                  </a:cubicBezTo>
                  <a:cubicBezTo>
                    <a:pt x="474" y="376"/>
                    <a:pt x="478" y="377"/>
                    <a:pt x="480" y="376"/>
                  </a:cubicBezTo>
                  <a:cubicBezTo>
                    <a:pt x="484" y="368"/>
                    <a:pt x="470" y="372"/>
                    <a:pt x="471" y="373"/>
                  </a:cubicBezTo>
                  <a:cubicBezTo>
                    <a:pt x="468" y="372"/>
                    <a:pt x="470" y="369"/>
                    <a:pt x="468" y="367"/>
                  </a:cubicBezTo>
                  <a:cubicBezTo>
                    <a:pt x="468" y="367"/>
                    <a:pt x="463" y="368"/>
                    <a:pt x="462" y="367"/>
                  </a:cubicBezTo>
                  <a:cubicBezTo>
                    <a:pt x="462" y="365"/>
                    <a:pt x="466" y="364"/>
                    <a:pt x="465" y="362"/>
                  </a:cubicBezTo>
                  <a:cubicBezTo>
                    <a:pt x="464" y="357"/>
                    <a:pt x="462" y="363"/>
                    <a:pt x="457" y="362"/>
                  </a:cubicBezTo>
                  <a:cubicBezTo>
                    <a:pt x="450" y="357"/>
                    <a:pt x="454" y="350"/>
                    <a:pt x="451" y="347"/>
                  </a:cubicBezTo>
                  <a:cubicBezTo>
                    <a:pt x="449" y="345"/>
                    <a:pt x="446" y="343"/>
                    <a:pt x="442" y="344"/>
                  </a:cubicBezTo>
                  <a:cubicBezTo>
                    <a:pt x="452" y="327"/>
                    <a:pt x="419" y="339"/>
                    <a:pt x="421" y="321"/>
                  </a:cubicBezTo>
                  <a:cubicBezTo>
                    <a:pt x="424" y="321"/>
                    <a:pt x="427" y="321"/>
                    <a:pt x="430" y="321"/>
                  </a:cubicBezTo>
                  <a:cubicBezTo>
                    <a:pt x="431" y="314"/>
                    <a:pt x="417" y="322"/>
                    <a:pt x="421" y="312"/>
                  </a:cubicBezTo>
                  <a:cubicBezTo>
                    <a:pt x="416" y="312"/>
                    <a:pt x="410" y="312"/>
                    <a:pt x="404" y="312"/>
                  </a:cubicBezTo>
                  <a:cubicBezTo>
                    <a:pt x="410" y="308"/>
                    <a:pt x="400" y="305"/>
                    <a:pt x="407" y="303"/>
                  </a:cubicBezTo>
                  <a:cubicBezTo>
                    <a:pt x="408" y="298"/>
                    <a:pt x="399" y="298"/>
                    <a:pt x="401" y="300"/>
                  </a:cubicBezTo>
                  <a:cubicBezTo>
                    <a:pt x="395" y="294"/>
                    <a:pt x="400" y="293"/>
                    <a:pt x="395" y="285"/>
                  </a:cubicBezTo>
                  <a:cubicBezTo>
                    <a:pt x="389" y="285"/>
                    <a:pt x="383" y="285"/>
                    <a:pt x="378" y="285"/>
                  </a:cubicBezTo>
                  <a:cubicBezTo>
                    <a:pt x="379" y="281"/>
                    <a:pt x="382" y="278"/>
                    <a:pt x="383" y="274"/>
                  </a:cubicBezTo>
                  <a:cubicBezTo>
                    <a:pt x="381" y="268"/>
                    <a:pt x="375" y="272"/>
                    <a:pt x="380" y="265"/>
                  </a:cubicBezTo>
                  <a:cubicBezTo>
                    <a:pt x="371" y="266"/>
                    <a:pt x="364" y="270"/>
                    <a:pt x="351" y="268"/>
                  </a:cubicBezTo>
                  <a:cubicBezTo>
                    <a:pt x="352" y="260"/>
                    <a:pt x="344" y="256"/>
                    <a:pt x="337" y="253"/>
                  </a:cubicBezTo>
                  <a:cubicBezTo>
                    <a:pt x="335" y="252"/>
                    <a:pt x="330" y="252"/>
                    <a:pt x="328" y="250"/>
                  </a:cubicBezTo>
                  <a:cubicBezTo>
                    <a:pt x="327" y="250"/>
                    <a:pt x="328" y="245"/>
                    <a:pt x="328" y="244"/>
                  </a:cubicBezTo>
                  <a:cubicBezTo>
                    <a:pt x="327" y="243"/>
                    <a:pt x="321" y="245"/>
                    <a:pt x="322" y="242"/>
                  </a:cubicBezTo>
                  <a:cubicBezTo>
                    <a:pt x="312" y="237"/>
                    <a:pt x="292" y="248"/>
                    <a:pt x="287" y="242"/>
                  </a:cubicBezTo>
                  <a:cubicBezTo>
                    <a:pt x="287" y="241"/>
                    <a:pt x="287" y="239"/>
                    <a:pt x="287" y="239"/>
                  </a:cubicBezTo>
                  <a:cubicBezTo>
                    <a:pt x="284" y="238"/>
                    <a:pt x="281" y="242"/>
                    <a:pt x="281" y="242"/>
                  </a:cubicBezTo>
                  <a:cubicBezTo>
                    <a:pt x="277" y="241"/>
                    <a:pt x="278" y="232"/>
                    <a:pt x="266" y="236"/>
                  </a:cubicBezTo>
                  <a:cubicBezTo>
                    <a:pt x="266" y="228"/>
                    <a:pt x="253" y="232"/>
                    <a:pt x="260" y="224"/>
                  </a:cubicBezTo>
                  <a:cubicBezTo>
                    <a:pt x="258" y="224"/>
                    <a:pt x="258" y="227"/>
                    <a:pt x="255" y="227"/>
                  </a:cubicBezTo>
                  <a:cubicBezTo>
                    <a:pt x="253" y="227"/>
                    <a:pt x="251" y="224"/>
                    <a:pt x="252" y="224"/>
                  </a:cubicBezTo>
                  <a:cubicBezTo>
                    <a:pt x="246" y="225"/>
                    <a:pt x="242" y="231"/>
                    <a:pt x="237" y="227"/>
                  </a:cubicBezTo>
                  <a:cubicBezTo>
                    <a:pt x="231" y="226"/>
                    <a:pt x="236" y="237"/>
                    <a:pt x="234" y="242"/>
                  </a:cubicBezTo>
                  <a:cubicBezTo>
                    <a:pt x="232" y="240"/>
                    <a:pt x="229" y="238"/>
                    <a:pt x="225" y="239"/>
                  </a:cubicBezTo>
                  <a:cubicBezTo>
                    <a:pt x="222" y="239"/>
                    <a:pt x="225" y="244"/>
                    <a:pt x="222" y="244"/>
                  </a:cubicBezTo>
                  <a:cubicBezTo>
                    <a:pt x="219" y="246"/>
                    <a:pt x="209" y="245"/>
                    <a:pt x="205" y="247"/>
                  </a:cubicBezTo>
                  <a:cubicBezTo>
                    <a:pt x="202" y="249"/>
                    <a:pt x="202" y="253"/>
                    <a:pt x="199" y="253"/>
                  </a:cubicBezTo>
                  <a:cubicBezTo>
                    <a:pt x="194" y="254"/>
                    <a:pt x="193" y="250"/>
                    <a:pt x="187" y="250"/>
                  </a:cubicBezTo>
                  <a:cubicBezTo>
                    <a:pt x="192" y="246"/>
                    <a:pt x="199" y="245"/>
                    <a:pt x="196" y="233"/>
                  </a:cubicBezTo>
                  <a:cubicBezTo>
                    <a:pt x="201" y="234"/>
                    <a:pt x="202" y="231"/>
                    <a:pt x="202" y="227"/>
                  </a:cubicBezTo>
                  <a:cubicBezTo>
                    <a:pt x="201" y="223"/>
                    <a:pt x="197" y="224"/>
                    <a:pt x="193" y="224"/>
                  </a:cubicBezTo>
                  <a:cubicBezTo>
                    <a:pt x="189" y="227"/>
                    <a:pt x="191" y="232"/>
                    <a:pt x="184" y="236"/>
                  </a:cubicBezTo>
                  <a:cubicBezTo>
                    <a:pt x="182" y="237"/>
                    <a:pt x="182" y="241"/>
                    <a:pt x="179" y="242"/>
                  </a:cubicBezTo>
                  <a:cubicBezTo>
                    <a:pt x="175" y="242"/>
                    <a:pt x="176" y="250"/>
                    <a:pt x="170" y="247"/>
                  </a:cubicBezTo>
                  <a:cubicBezTo>
                    <a:pt x="171" y="252"/>
                    <a:pt x="167" y="253"/>
                    <a:pt x="164" y="253"/>
                  </a:cubicBezTo>
                  <a:cubicBezTo>
                    <a:pt x="164" y="257"/>
                    <a:pt x="164" y="261"/>
                    <a:pt x="164" y="265"/>
                  </a:cubicBezTo>
                  <a:cubicBezTo>
                    <a:pt x="156" y="268"/>
                    <a:pt x="153" y="277"/>
                    <a:pt x="146" y="283"/>
                  </a:cubicBezTo>
                  <a:cubicBezTo>
                    <a:pt x="145" y="283"/>
                    <a:pt x="141" y="282"/>
                    <a:pt x="140" y="283"/>
                  </a:cubicBezTo>
                  <a:cubicBezTo>
                    <a:pt x="140" y="283"/>
                    <a:pt x="141" y="288"/>
                    <a:pt x="140" y="288"/>
                  </a:cubicBezTo>
                  <a:cubicBezTo>
                    <a:pt x="140" y="289"/>
                    <a:pt x="128" y="289"/>
                    <a:pt x="132" y="291"/>
                  </a:cubicBezTo>
                  <a:cubicBezTo>
                    <a:pt x="137" y="296"/>
                    <a:pt x="125" y="294"/>
                    <a:pt x="120" y="300"/>
                  </a:cubicBezTo>
                  <a:cubicBezTo>
                    <a:pt x="119" y="301"/>
                    <a:pt x="116" y="310"/>
                    <a:pt x="114" y="309"/>
                  </a:cubicBezTo>
                  <a:cubicBezTo>
                    <a:pt x="111" y="306"/>
                    <a:pt x="112" y="308"/>
                    <a:pt x="111" y="312"/>
                  </a:cubicBezTo>
                  <a:cubicBezTo>
                    <a:pt x="107" y="312"/>
                    <a:pt x="103" y="312"/>
                    <a:pt x="100" y="312"/>
                  </a:cubicBezTo>
                  <a:cubicBezTo>
                    <a:pt x="93" y="315"/>
                    <a:pt x="105" y="317"/>
                    <a:pt x="91" y="318"/>
                  </a:cubicBezTo>
                  <a:cubicBezTo>
                    <a:pt x="85" y="318"/>
                    <a:pt x="79" y="317"/>
                    <a:pt x="73" y="321"/>
                  </a:cubicBezTo>
                  <a:cubicBezTo>
                    <a:pt x="69" y="323"/>
                    <a:pt x="68" y="330"/>
                    <a:pt x="61" y="326"/>
                  </a:cubicBezTo>
                  <a:cubicBezTo>
                    <a:pt x="62" y="318"/>
                    <a:pt x="70" y="320"/>
                    <a:pt x="76" y="318"/>
                  </a:cubicBezTo>
                  <a:cubicBezTo>
                    <a:pt x="78" y="317"/>
                    <a:pt x="79" y="318"/>
                    <a:pt x="79" y="315"/>
                  </a:cubicBezTo>
                  <a:cubicBezTo>
                    <a:pt x="79" y="311"/>
                    <a:pt x="87" y="312"/>
                    <a:pt x="91" y="312"/>
                  </a:cubicBezTo>
                  <a:cubicBezTo>
                    <a:pt x="95" y="312"/>
                    <a:pt x="92" y="305"/>
                    <a:pt x="94" y="303"/>
                  </a:cubicBezTo>
                  <a:cubicBezTo>
                    <a:pt x="95" y="301"/>
                    <a:pt x="97" y="308"/>
                    <a:pt x="102" y="300"/>
                  </a:cubicBezTo>
                  <a:cubicBezTo>
                    <a:pt x="104" y="298"/>
                    <a:pt x="105" y="301"/>
                    <a:pt x="105" y="297"/>
                  </a:cubicBezTo>
                  <a:cubicBezTo>
                    <a:pt x="106" y="293"/>
                    <a:pt x="112" y="295"/>
                    <a:pt x="117" y="291"/>
                  </a:cubicBezTo>
                  <a:cubicBezTo>
                    <a:pt x="117" y="286"/>
                    <a:pt x="117" y="282"/>
                    <a:pt x="117" y="277"/>
                  </a:cubicBezTo>
                  <a:cubicBezTo>
                    <a:pt x="126" y="286"/>
                    <a:pt x="118" y="268"/>
                    <a:pt x="129" y="271"/>
                  </a:cubicBezTo>
                  <a:cubicBezTo>
                    <a:pt x="130" y="264"/>
                    <a:pt x="115" y="272"/>
                    <a:pt x="120" y="262"/>
                  </a:cubicBezTo>
                  <a:cubicBezTo>
                    <a:pt x="117" y="269"/>
                    <a:pt x="99" y="261"/>
                    <a:pt x="97" y="268"/>
                  </a:cubicBezTo>
                  <a:cubicBezTo>
                    <a:pt x="93" y="269"/>
                    <a:pt x="95" y="263"/>
                    <a:pt x="94" y="262"/>
                  </a:cubicBezTo>
                  <a:cubicBezTo>
                    <a:pt x="90" y="259"/>
                    <a:pt x="81" y="264"/>
                    <a:pt x="76" y="262"/>
                  </a:cubicBezTo>
                  <a:cubicBezTo>
                    <a:pt x="79" y="256"/>
                    <a:pt x="71" y="258"/>
                    <a:pt x="70" y="256"/>
                  </a:cubicBezTo>
                  <a:cubicBezTo>
                    <a:pt x="69" y="254"/>
                    <a:pt x="73" y="252"/>
                    <a:pt x="73" y="253"/>
                  </a:cubicBezTo>
                  <a:cubicBezTo>
                    <a:pt x="68" y="245"/>
                    <a:pt x="63" y="248"/>
                    <a:pt x="59" y="239"/>
                  </a:cubicBezTo>
                  <a:cubicBezTo>
                    <a:pt x="55" y="243"/>
                    <a:pt x="46" y="242"/>
                    <a:pt x="38" y="242"/>
                  </a:cubicBezTo>
                  <a:cubicBezTo>
                    <a:pt x="38" y="238"/>
                    <a:pt x="39" y="236"/>
                    <a:pt x="41" y="236"/>
                  </a:cubicBezTo>
                  <a:cubicBezTo>
                    <a:pt x="38" y="231"/>
                    <a:pt x="29" y="232"/>
                    <a:pt x="32" y="221"/>
                  </a:cubicBezTo>
                  <a:cubicBezTo>
                    <a:pt x="31" y="218"/>
                    <a:pt x="27" y="214"/>
                    <a:pt x="26" y="218"/>
                  </a:cubicBezTo>
                  <a:cubicBezTo>
                    <a:pt x="19" y="218"/>
                    <a:pt x="26" y="209"/>
                    <a:pt x="26" y="206"/>
                  </a:cubicBezTo>
                  <a:cubicBezTo>
                    <a:pt x="27" y="205"/>
                    <a:pt x="26" y="202"/>
                    <a:pt x="26" y="201"/>
                  </a:cubicBezTo>
                  <a:cubicBezTo>
                    <a:pt x="27" y="200"/>
                    <a:pt x="32" y="201"/>
                    <a:pt x="32" y="201"/>
                  </a:cubicBezTo>
                  <a:cubicBezTo>
                    <a:pt x="34" y="198"/>
                    <a:pt x="33" y="194"/>
                    <a:pt x="35" y="192"/>
                  </a:cubicBezTo>
                  <a:cubicBezTo>
                    <a:pt x="43" y="190"/>
                    <a:pt x="52" y="190"/>
                    <a:pt x="59" y="186"/>
                  </a:cubicBezTo>
                  <a:cubicBezTo>
                    <a:pt x="62" y="184"/>
                    <a:pt x="65" y="185"/>
                    <a:pt x="70" y="183"/>
                  </a:cubicBezTo>
                  <a:cubicBezTo>
                    <a:pt x="75" y="181"/>
                    <a:pt x="66" y="175"/>
                    <a:pt x="82" y="177"/>
                  </a:cubicBezTo>
                  <a:cubicBezTo>
                    <a:pt x="80" y="170"/>
                    <a:pt x="80" y="165"/>
                    <a:pt x="76" y="154"/>
                  </a:cubicBezTo>
                  <a:cubicBezTo>
                    <a:pt x="70" y="147"/>
                    <a:pt x="54" y="164"/>
                    <a:pt x="47" y="157"/>
                  </a:cubicBezTo>
                  <a:cubicBezTo>
                    <a:pt x="42" y="152"/>
                    <a:pt x="46" y="160"/>
                    <a:pt x="35" y="160"/>
                  </a:cubicBezTo>
                  <a:cubicBezTo>
                    <a:pt x="32" y="154"/>
                    <a:pt x="21" y="157"/>
                    <a:pt x="15" y="154"/>
                  </a:cubicBezTo>
                  <a:cubicBezTo>
                    <a:pt x="14" y="153"/>
                    <a:pt x="20" y="148"/>
                    <a:pt x="15" y="148"/>
                  </a:cubicBezTo>
                  <a:cubicBezTo>
                    <a:pt x="9" y="148"/>
                    <a:pt x="4" y="145"/>
                    <a:pt x="3" y="136"/>
                  </a:cubicBezTo>
                  <a:cubicBezTo>
                    <a:pt x="21" y="138"/>
                    <a:pt x="0" y="127"/>
                    <a:pt x="20" y="130"/>
                  </a:cubicBezTo>
                  <a:cubicBezTo>
                    <a:pt x="24" y="130"/>
                    <a:pt x="22" y="127"/>
                    <a:pt x="20" y="127"/>
                  </a:cubicBezTo>
                  <a:cubicBezTo>
                    <a:pt x="21" y="121"/>
                    <a:pt x="26" y="127"/>
                    <a:pt x="26" y="127"/>
                  </a:cubicBezTo>
                  <a:cubicBezTo>
                    <a:pt x="31" y="127"/>
                    <a:pt x="33" y="124"/>
                    <a:pt x="38" y="124"/>
                  </a:cubicBezTo>
                  <a:cubicBezTo>
                    <a:pt x="39" y="125"/>
                    <a:pt x="41" y="130"/>
                    <a:pt x="44" y="130"/>
                  </a:cubicBezTo>
                  <a:cubicBezTo>
                    <a:pt x="50" y="132"/>
                    <a:pt x="57" y="128"/>
                    <a:pt x="64" y="130"/>
                  </a:cubicBezTo>
                  <a:cubicBezTo>
                    <a:pt x="69" y="131"/>
                    <a:pt x="69" y="133"/>
                    <a:pt x="73" y="130"/>
                  </a:cubicBezTo>
                  <a:cubicBezTo>
                    <a:pt x="77" y="129"/>
                    <a:pt x="73" y="128"/>
                    <a:pt x="73" y="124"/>
                  </a:cubicBezTo>
                  <a:cubicBezTo>
                    <a:pt x="77" y="125"/>
                    <a:pt x="78" y="124"/>
                    <a:pt x="79" y="122"/>
                  </a:cubicBezTo>
                  <a:cubicBezTo>
                    <a:pt x="80" y="115"/>
                    <a:pt x="66" y="123"/>
                    <a:pt x="70" y="113"/>
                  </a:cubicBezTo>
                  <a:cubicBezTo>
                    <a:pt x="62" y="111"/>
                    <a:pt x="55" y="108"/>
                    <a:pt x="47" y="107"/>
                  </a:cubicBezTo>
                  <a:cubicBezTo>
                    <a:pt x="50" y="102"/>
                    <a:pt x="50" y="102"/>
                    <a:pt x="44" y="98"/>
                  </a:cubicBezTo>
                  <a:cubicBezTo>
                    <a:pt x="43" y="97"/>
                    <a:pt x="41" y="95"/>
                    <a:pt x="41" y="95"/>
                  </a:cubicBezTo>
                  <a:cubicBezTo>
                    <a:pt x="38" y="94"/>
                    <a:pt x="32" y="94"/>
                    <a:pt x="29" y="92"/>
                  </a:cubicBezTo>
                  <a:cubicBezTo>
                    <a:pt x="30" y="93"/>
                    <a:pt x="35" y="82"/>
                    <a:pt x="29" y="84"/>
                  </a:cubicBezTo>
                  <a:cubicBezTo>
                    <a:pt x="29" y="84"/>
                    <a:pt x="29" y="87"/>
                    <a:pt x="26" y="86"/>
                  </a:cubicBezTo>
                  <a:cubicBezTo>
                    <a:pt x="24" y="86"/>
                    <a:pt x="22" y="82"/>
                    <a:pt x="18" y="84"/>
                  </a:cubicBezTo>
                  <a:cubicBezTo>
                    <a:pt x="24" y="75"/>
                    <a:pt x="36" y="73"/>
                    <a:pt x="47" y="69"/>
                  </a:cubicBezTo>
                  <a:cubicBezTo>
                    <a:pt x="43" y="58"/>
                    <a:pt x="56" y="59"/>
                    <a:pt x="59" y="54"/>
                  </a:cubicBezTo>
                  <a:cubicBezTo>
                    <a:pt x="61" y="50"/>
                    <a:pt x="58" y="45"/>
                    <a:pt x="61" y="43"/>
                  </a:cubicBezTo>
                  <a:cubicBezTo>
                    <a:pt x="68" y="50"/>
                    <a:pt x="69" y="45"/>
                    <a:pt x="82" y="45"/>
                  </a:cubicBezTo>
                  <a:cubicBezTo>
                    <a:pt x="88" y="37"/>
                    <a:pt x="97" y="31"/>
                    <a:pt x="114" y="34"/>
                  </a:cubicBezTo>
                  <a:cubicBezTo>
                    <a:pt x="118" y="35"/>
                    <a:pt x="116" y="29"/>
                    <a:pt x="117" y="28"/>
                  </a:cubicBezTo>
                  <a:cubicBezTo>
                    <a:pt x="122" y="25"/>
                    <a:pt x="134" y="30"/>
                    <a:pt x="135" y="22"/>
                  </a:cubicBezTo>
                  <a:cubicBezTo>
                    <a:pt x="138" y="21"/>
                    <a:pt x="139" y="27"/>
                    <a:pt x="140" y="28"/>
                  </a:cubicBezTo>
                  <a:cubicBezTo>
                    <a:pt x="145" y="30"/>
                    <a:pt x="151" y="26"/>
                    <a:pt x="149" y="34"/>
                  </a:cubicBezTo>
                  <a:cubicBezTo>
                    <a:pt x="162" y="34"/>
                    <a:pt x="175" y="34"/>
                    <a:pt x="187" y="34"/>
                  </a:cubicBezTo>
                  <a:cubicBezTo>
                    <a:pt x="175" y="46"/>
                    <a:pt x="207" y="29"/>
                    <a:pt x="196" y="43"/>
                  </a:cubicBezTo>
                  <a:cubicBezTo>
                    <a:pt x="203" y="43"/>
                    <a:pt x="207" y="42"/>
                    <a:pt x="208" y="37"/>
                  </a:cubicBezTo>
                  <a:cubicBezTo>
                    <a:pt x="214" y="43"/>
                    <a:pt x="225" y="40"/>
                    <a:pt x="234" y="43"/>
                  </a:cubicBezTo>
                  <a:cubicBezTo>
                    <a:pt x="235" y="43"/>
                    <a:pt x="234" y="45"/>
                    <a:pt x="237" y="45"/>
                  </a:cubicBezTo>
                  <a:cubicBezTo>
                    <a:pt x="239" y="46"/>
                    <a:pt x="240" y="48"/>
                    <a:pt x="243" y="48"/>
                  </a:cubicBezTo>
                  <a:cubicBezTo>
                    <a:pt x="250" y="50"/>
                    <a:pt x="253" y="44"/>
                    <a:pt x="258" y="48"/>
                  </a:cubicBezTo>
                  <a:cubicBezTo>
                    <a:pt x="259" y="50"/>
                    <a:pt x="292" y="49"/>
                    <a:pt x="296" y="51"/>
                  </a:cubicBezTo>
                  <a:cubicBezTo>
                    <a:pt x="300" y="54"/>
                    <a:pt x="317" y="56"/>
                    <a:pt x="328" y="57"/>
                  </a:cubicBezTo>
                  <a:cubicBezTo>
                    <a:pt x="331" y="61"/>
                    <a:pt x="336" y="63"/>
                    <a:pt x="337" y="69"/>
                  </a:cubicBezTo>
                  <a:cubicBezTo>
                    <a:pt x="347" y="70"/>
                    <a:pt x="351" y="76"/>
                    <a:pt x="360" y="72"/>
                  </a:cubicBezTo>
                  <a:cubicBezTo>
                    <a:pt x="361" y="81"/>
                    <a:pt x="375" y="77"/>
                    <a:pt x="383" y="78"/>
                  </a:cubicBezTo>
                  <a:cubicBezTo>
                    <a:pt x="383" y="75"/>
                    <a:pt x="380" y="75"/>
                    <a:pt x="378" y="75"/>
                  </a:cubicBezTo>
                  <a:cubicBezTo>
                    <a:pt x="383" y="68"/>
                    <a:pt x="391" y="62"/>
                    <a:pt x="401" y="60"/>
                  </a:cubicBezTo>
                  <a:cubicBezTo>
                    <a:pt x="400" y="65"/>
                    <a:pt x="404" y="66"/>
                    <a:pt x="404" y="63"/>
                  </a:cubicBezTo>
                  <a:cubicBezTo>
                    <a:pt x="407" y="64"/>
                    <a:pt x="406" y="69"/>
                    <a:pt x="410" y="69"/>
                  </a:cubicBezTo>
                  <a:cubicBezTo>
                    <a:pt x="416" y="70"/>
                    <a:pt x="415" y="65"/>
                    <a:pt x="416" y="60"/>
                  </a:cubicBezTo>
                  <a:cubicBezTo>
                    <a:pt x="422" y="59"/>
                    <a:pt x="423" y="62"/>
                    <a:pt x="427" y="63"/>
                  </a:cubicBezTo>
                  <a:cubicBezTo>
                    <a:pt x="431" y="60"/>
                    <a:pt x="427" y="56"/>
                    <a:pt x="433" y="51"/>
                  </a:cubicBezTo>
                  <a:cubicBezTo>
                    <a:pt x="438" y="51"/>
                    <a:pt x="441" y="56"/>
                    <a:pt x="442" y="51"/>
                  </a:cubicBezTo>
                  <a:cubicBezTo>
                    <a:pt x="447" y="53"/>
                    <a:pt x="444" y="58"/>
                    <a:pt x="439" y="57"/>
                  </a:cubicBezTo>
                  <a:cubicBezTo>
                    <a:pt x="443" y="66"/>
                    <a:pt x="462" y="50"/>
                    <a:pt x="468" y="60"/>
                  </a:cubicBezTo>
                  <a:cubicBezTo>
                    <a:pt x="477" y="61"/>
                    <a:pt x="461" y="52"/>
                    <a:pt x="471" y="51"/>
                  </a:cubicBezTo>
                  <a:cubicBezTo>
                    <a:pt x="472" y="48"/>
                    <a:pt x="475" y="45"/>
                    <a:pt x="480" y="45"/>
                  </a:cubicBezTo>
                  <a:cubicBezTo>
                    <a:pt x="480" y="48"/>
                    <a:pt x="480" y="51"/>
                    <a:pt x="480" y="54"/>
                  </a:cubicBezTo>
                  <a:cubicBezTo>
                    <a:pt x="487" y="47"/>
                    <a:pt x="488" y="59"/>
                    <a:pt x="495" y="60"/>
                  </a:cubicBezTo>
                  <a:cubicBezTo>
                    <a:pt x="503" y="61"/>
                    <a:pt x="510" y="59"/>
                    <a:pt x="512" y="54"/>
                  </a:cubicBezTo>
                  <a:cubicBezTo>
                    <a:pt x="516" y="57"/>
                    <a:pt x="524" y="57"/>
                    <a:pt x="521" y="66"/>
                  </a:cubicBezTo>
                  <a:cubicBezTo>
                    <a:pt x="528" y="64"/>
                    <a:pt x="535" y="62"/>
                    <a:pt x="536" y="54"/>
                  </a:cubicBezTo>
                  <a:cubicBezTo>
                    <a:pt x="543" y="59"/>
                    <a:pt x="547" y="52"/>
                    <a:pt x="553" y="60"/>
                  </a:cubicBezTo>
                  <a:cubicBezTo>
                    <a:pt x="560" y="60"/>
                    <a:pt x="567" y="60"/>
                    <a:pt x="574" y="60"/>
                  </a:cubicBezTo>
                  <a:cubicBezTo>
                    <a:pt x="574" y="61"/>
                    <a:pt x="569" y="65"/>
                    <a:pt x="571" y="66"/>
                  </a:cubicBezTo>
                  <a:cubicBezTo>
                    <a:pt x="570" y="66"/>
                    <a:pt x="579" y="69"/>
                    <a:pt x="577" y="69"/>
                  </a:cubicBezTo>
                  <a:cubicBezTo>
                    <a:pt x="579" y="69"/>
                    <a:pt x="581" y="65"/>
                    <a:pt x="585" y="66"/>
                  </a:cubicBezTo>
                  <a:cubicBezTo>
                    <a:pt x="586" y="66"/>
                    <a:pt x="585" y="71"/>
                    <a:pt x="585" y="72"/>
                  </a:cubicBezTo>
                  <a:cubicBezTo>
                    <a:pt x="594" y="77"/>
                    <a:pt x="606" y="69"/>
                    <a:pt x="615" y="72"/>
                  </a:cubicBezTo>
                  <a:cubicBezTo>
                    <a:pt x="615" y="75"/>
                    <a:pt x="620" y="74"/>
                    <a:pt x="623" y="75"/>
                  </a:cubicBezTo>
                  <a:cubicBezTo>
                    <a:pt x="619" y="85"/>
                    <a:pt x="633" y="77"/>
                    <a:pt x="632" y="84"/>
                  </a:cubicBezTo>
                  <a:cubicBezTo>
                    <a:pt x="634" y="90"/>
                    <a:pt x="627" y="88"/>
                    <a:pt x="626" y="92"/>
                  </a:cubicBezTo>
                  <a:cubicBezTo>
                    <a:pt x="626" y="97"/>
                    <a:pt x="629" y="97"/>
                    <a:pt x="629" y="101"/>
                  </a:cubicBezTo>
                  <a:cubicBezTo>
                    <a:pt x="661" y="98"/>
                    <a:pt x="687" y="97"/>
                    <a:pt x="711" y="107"/>
                  </a:cubicBezTo>
                  <a:cubicBezTo>
                    <a:pt x="710" y="109"/>
                    <a:pt x="708" y="112"/>
                    <a:pt x="708" y="116"/>
                  </a:cubicBezTo>
                  <a:cubicBezTo>
                    <a:pt x="714" y="116"/>
                    <a:pt x="714" y="112"/>
                    <a:pt x="720" y="113"/>
                  </a:cubicBezTo>
                  <a:cubicBezTo>
                    <a:pt x="717" y="102"/>
                    <a:pt x="720" y="106"/>
                    <a:pt x="717" y="95"/>
                  </a:cubicBezTo>
                  <a:cubicBezTo>
                    <a:pt x="719" y="90"/>
                    <a:pt x="741" y="90"/>
                    <a:pt x="735" y="86"/>
                  </a:cubicBezTo>
                  <a:cubicBezTo>
                    <a:pt x="737" y="81"/>
                    <a:pt x="740" y="86"/>
                    <a:pt x="743" y="86"/>
                  </a:cubicBezTo>
                  <a:cubicBezTo>
                    <a:pt x="744" y="90"/>
                    <a:pt x="749" y="88"/>
                    <a:pt x="749" y="92"/>
                  </a:cubicBezTo>
                  <a:cubicBezTo>
                    <a:pt x="761" y="94"/>
                    <a:pt x="769" y="90"/>
                    <a:pt x="779" y="92"/>
                  </a:cubicBezTo>
                  <a:cubicBezTo>
                    <a:pt x="779" y="93"/>
                    <a:pt x="779" y="95"/>
                    <a:pt x="781" y="95"/>
                  </a:cubicBezTo>
                  <a:cubicBezTo>
                    <a:pt x="784" y="95"/>
                    <a:pt x="784" y="98"/>
                    <a:pt x="787" y="98"/>
                  </a:cubicBezTo>
                  <a:cubicBezTo>
                    <a:pt x="798" y="99"/>
                    <a:pt x="807" y="92"/>
                    <a:pt x="822" y="95"/>
                  </a:cubicBezTo>
                  <a:cubicBezTo>
                    <a:pt x="830" y="89"/>
                    <a:pt x="829" y="84"/>
                    <a:pt x="831" y="78"/>
                  </a:cubicBezTo>
                  <a:cubicBezTo>
                    <a:pt x="829" y="68"/>
                    <a:pt x="822" y="72"/>
                    <a:pt x="820" y="69"/>
                  </a:cubicBezTo>
                  <a:cubicBezTo>
                    <a:pt x="822" y="54"/>
                    <a:pt x="847" y="61"/>
                    <a:pt x="855" y="66"/>
                  </a:cubicBezTo>
                  <a:cubicBezTo>
                    <a:pt x="853" y="70"/>
                    <a:pt x="851" y="72"/>
                    <a:pt x="846" y="72"/>
                  </a:cubicBezTo>
                  <a:cubicBezTo>
                    <a:pt x="852" y="78"/>
                    <a:pt x="847" y="80"/>
                    <a:pt x="843" y="84"/>
                  </a:cubicBezTo>
                  <a:cubicBezTo>
                    <a:pt x="842" y="90"/>
                    <a:pt x="847" y="89"/>
                    <a:pt x="852" y="89"/>
                  </a:cubicBezTo>
                  <a:cubicBezTo>
                    <a:pt x="848" y="98"/>
                    <a:pt x="854" y="99"/>
                    <a:pt x="849" y="107"/>
                  </a:cubicBezTo>
                  <a:cubicBezTo>
                    <a:pt x="858" y="112"/>
                    <a:pt x="863" y="93"/>
                    <a:pt x="861" y="95"/>
                  </a:cubicBezTo>
                  <a:cubicBezTo>
                    <a:pt x="862" y="94"/>
                    <a:pt x="869" y="103"/>
                    <a:pt x="866" y="89"/>
                  </a:cubicBezTo>
                  <a:cubicBezTo>
                    <a:pt x="879" y="92"/>
                    <a:pt x="876" y="78"/>
                    <a:pt x="884" y="75"/>
                  </a:cubicBezTo>
                  <a:cubicBezTo>
                    <a:pt x="880" y="67"/>
                    <a:pt x="875" y="60"/>
                    <a:pt x="863" y="60"/>
                  </a:cubicBezTo>
                  <a:cubicBezTo>
                    <a:pt x="869" y="56"/>
                    <a:pt x="858" y="48"/>
                    <a:pt x="849" y="45"/>
                  </a:cubicBezTo>
                  <a:cubicBezTo>
                    <a:pt x="849" y="41"/>
                    <a:pt x="849" y="37"/>
                    <a:pt x="846" y="37"/>
                  </a:cubicBezTo>
                  <a:cubicBezTo>
                    <a:pt x="845" y="31"/>
                    <a:pt x="854" y="28"/>
                    <a:pt x="855" y="22"/>
                  </a:cubicBezTo>
                  <a:cubicBezTo>
                    <a:pt x="855" y="21"/>
                    <a:pt x="862" y="18"/>
                    <a:pt x="861" y="16"/>
                  </a:cubicBezTo>
                  <a:cubicBezTo>
                    <a:pt x="853" y="8"/>
                    <a:pt x="871" y="18"/>
                    <a:pt x="863" y="10"/>
                  </a:cubicBezTo>
                  <a:cubicBezTo>
                    <a:pt x="864" y="0"/>
                    <a:pt x="871" y="13"/>
                    <a:pt x="872" y="13"/>
                  </a:cubicBezTo>
                  <a:cubicBezTo>
                    <a:pt x="875" y="14"/>
                    <a:pt x="881" y="12"/>
                    <a:pt x="884" y="13"/>
                  </a:cubicBezTo>
                  <a:cubicBezTo>
                    <a:pt x="885" y="14"/>
                    <a:pt x="880" y="18"/>
                    <a:pt x="881" y="19"/>
                  </a:cubicBezTo>
                  <a:cubicBezTo>
                    <a:pt x="882" y="20"/>
                    <a:pt x="889" y="18"/>
                    <a:pt x="890" y="19"/>
                  </a:cubicBezTo>
                  <a:cubicBezTo>
                    <a:pt x="891" y="21"/>
                    <a:pt x="888" y="27"/>
                    <a:pt x="890" y="28"/>
                  </a:cubicBezTo>
                  <a:cubicBezTo>
                    <a:pt x="890" y="28"/>
                    <a:pt x="895" y="27"/>
                    <a:pt x="896" y="28"/>
                  </a:cubicBezTo>
                  <a:cubicBezTo>
                    <a:pt x="899" y="35"/>
                    <a:pt x="891" y="32"/>
                    <a:pt x="896" y="40"/>
                  </a:cubicBezTo>
                  <a:cubicBezTo>
                    <a:pt x="897" y="41"/>
                    <a:pt x="899" y="42"/>
                    <a:pt x="899" y="45"/>
                  </a:cubicBezTo>
                  <a:cubicBezTo>
                    <a:pt x="899" y="45"/>
                    <a:pt x="896" y="46"/>
                    <a:pt x="896" y="48"/>
                  </a:cubicBezTo>
                  <a:cubicBezTo>
                    <a:pt x="895" y="53"/>
                    <a:pt x="894" y="53"/>
                    <a:pt x="893" y="57"/>
                  </a:cubicBezTo>
                  <a:cubicBezTo>
                    <a:pt x="892" y="62"/>
                    <a:pt x="912" y="63"/>
                    <a:pt x="907" y="54"/>
                  </a:cubicBezTo>
                  <a:cubicBezTo>
                    <a:pt x="913" y="54"/>
                    <a:pt x="911" y="62"/>
                    <a:pt x="919" y="60"/>
                  </a:cubicBezTo>
                  <a:cubicBezTo>
                    <a:pt x="914" y="66"/>
                    <a:pt x="921" y="65"/>
                    <a:pt x="919" y="75"/>
                  </a:cubicBezTo>
                  <a:cubicBezTo>
                    <a:pt x="932" y="76"/>
                    <a:pt x="929" y="66"/>
                    <a:pt x="940" y="72"/>
                  </a:cubicBezTo>
                  <a:cubicBezTo>
                    <a:pt x="942" y="72"/>
                    <a:pt x="942" y="71"/>
                    <a:pt x="942" y="69"/>
                  </a:cubicBezTo>
                  <a:cubicBezTo>
                    <a:pt x="949" y="71"/>
                    <a:pt x="939" y="72"/>
                    <a:pt x="945" y="78"/>
                  </a:cubicBezTo>
                  <a:cubicBezTo>
                    <a:pt x="946" y="78"/>
                    <a:pt x="951" y="81"/>
                    <a:pt x="951" y="81"/>
                  </a:cubicBezTo>
                  <a:cubicBezTo>
                    <a:pt x="952" y="86"/>
                    <a:pt x="941" y="89"/>
                    <a:pt x="945" y="98"/>
                  </a:cubicBezTo>
                  <a:close/>
                  <a:moveTo>
                    <a:pt x="597" y="130"/>
                  </a:moveTo>
                  <a:cubicBezTo>
                    <a:pt x="596" y="125"/>
                    <a:pt x="601" y="123"/>
                    <a:pt x="597" y="122"/>
                  </a:cubicBezTo>
                  <a:cubicBezTo>
                    <a:pt x="597" y="123"/>
                    <a:pt x="597" y="125"/>
                    <a:pt x="594" y="124"/>
                  </a:cubicBezTo>
                  <a:cubicBezTo>
                    <a:pt x="594" y="121"/>
                    <a:pt x="595" y="116"/>
                    <a:pt x="591" y="116"/>
                  </a:cubicBezTo>
                  <a:cubicBezTo>
                    <a:pt x="587" y="120"/>
                    <a:pt x="574" y="129"/>
                    <a:pt x="568" y="122"/>
                  </a:cubicBezTo>
                  <a:cubicBezTo>
                    <a:pt x="567" y="115"/>
                    <a:pt x="581" y="123"/>
                    <a:pt x="577" y="113"/>
                  </a:cubicBezTo>
                  <a:cubicBezTo>
                    <a:pt x="574" y="112"/>
                    <a:pt x="571" y="113"/>
                    <a:pt x="571" y="110"/>
                  </a:cubicBezTo>
                  <a:cubicBezTo>
                    <a:pt x="566" y="108"/>
                    <a:pt x="563" y="114"/>
                    <a:pt x="559" y="116"/>
                  </a:cubicBezTo>
                  <a:cubicBezTo>
                    <a:pt x="553" y="118"/>
                    <a:pt x="546" y="117"/>
                    <a:pt x="539" y="119"/>
                  </a:cubicBezTo>
                  <a:cubicBezTo>
                    <a:pt x="538" y="119"/>
                    <a:pt x="538" y="121"/>
                    <a:pt x="536" y="122"/>
                  </a:cubicBezTo>
                  <a:cubicBezTo>
                    <a:pt x="526" y="124"/>
                    <a:pt x="516" y="125"/>
                    <a:pt x="506" y="124"/>
                  </a:cubicBezTo>
                  <a:cubicBezTo>
                    <a:pt x="507" y="130"/>
                    <a:pt x="502" y="132"/>
                    <a:pt x="506" y="133"/>
                  </a:cubicBezTo>
                  <a:cubicBezTo>
                    <a:pt x="506" y="130"/>
                    <a:pt x="510" y="131"/>
                    <a:pt x="509" y="136"/>
                  </a:cubicBezTo>
                  <a:cubicBezTo>
                    <a:pt x="522" y="138"/>
                    <a:pt x="541" y="125"/>
                    <a:pt x="544" y="136"/>
                  </a:cubicBezTo>
                  <a:cubicBezTo>
                    <a:pt x="538" y="130"/>
                    <a:pt x="541" y="137"/>
                    <a:pt x="536" y="139"/>
                  </a:cubicBezTo>
                  <a:cubicBezTo>
                    <a:pt x="530" y="140"/>
                    <a:pt x="526" y="141"/>
                    <a:pt x="524" y="145"/>
                  </a:cubicBezTo>
                  <a:cubicBezTo>
                    <a:pt x="540" y="147"/>
                    <a:pt x="548" y="141"/>
                    <a:pt x="562" y="142"/>
                  </a:cubicBezTo>
                  <a:cubicBezTo>
                    <a:pt x="562" y="145"/>
                    <a:pt x="561" y="150"/>
                    <a:pt x="565" y="151"/>
                  </a:cubicBezTo>
                  <a:cubicBezTo>
                    <a:pt x="565" y="147"/>
                    <a:pt x="570" y="148"/>
                    <a:pt x="574" y="148"/>
                  </a:cubicBezTo>
                  <a:cubicBezTo>
                    <a:pt x="574" y="142"/>
                    <a:pt x="576" y="138"/>
                    <a:pt x="580" y="136"/>
                  </a:cubicBezTo>
                  <a:cubicBezTo>
                    <a:pt x="585" y="131"/>
                    <a:pt x="583" y="136"/>
                    <a:pt x="591" y="136"/>
                  </a:cubicBezTo>
                  <a:cubicBezTo>
                    <a:pt x="592" y="133"/>
                    <a:pt x="592" y="129"/>
                    <a:pt x="597" y="130"/>
                  </a:cubicBezTo>
                  <a:close/>
                  <a:moveTo>
                    <a:pt x="618" y="230"/>
                  </a:moveTo>
                  <a:cubicBezTo>
                    <a:pt x="619" y="222"/>
                    <a:pt x="629" y="225"/>
                    <a:pt x="632" y="221"/>
                  </a:cubicBezTo>
                  <a:cubicBezTo>
                    <a:pt x="633" y="220"/>
                    <a:pt x="637" y="221"/>
                    <a:pt x="638" y="221"/>
                  </a:cubicBezTo>
                  <a:cubicBezTo>
                    <a:pt x="643" y="219"/>
                    <a:pt x="648" y="220"/>
                    <a:pt x="653" y="218"/>
                  </a:cubicBezTo>
                  <a:cubicBezTo>
                    <a:pt x="653" y="218"/>
                    <a:pt x="655" y="213"/>
                    <a:pt x="656" y="212"/>
                  </a:cubicBezTo>
                  <a:cubicBezTo>
                    <a:pt x="663" y="207"/>
                    <a:pt x="669" y="215"/>
                    <a:pt x="670" y="209"/>
                  </a:cubicBezTo>
                  <a:cubicBezTo>
                    <a:pt x="669" y="209"/>
                    <a:pt x="667" y="207"/>
                    <a:pt x="670" y="206"/>
                  </a:cubicBezTo>
                  <a:cubicBezTo>
                    <a:pt x="676" y="207"/>
                    <a:pt x="676" y="203"/>
                    <a:pt x="679" y="206"/>
                  </a:cubicBezTo>
                  <a:cubicBezTo>
                    <a:pt x="681" y="208"/>
                    <a:pt x="682" y="203"/>
                    <a:pt x="682" y="204"/>
                  </a:cubicBezTo>
                  <a:cubicBezTo>
                    <a:pt x="676" y="205"/>
                    <a:pt x="683" y="196"/>
                    <a:pt x="688" y="204"/>
                  </a:cubicBezTo>
                  <a:cubicBezTo>
                    <a:pt x="689" y="198"/>
                    <a:pt x="694" y="196"/>
                    <a:pt x="694" y="189"/>
                  </a:cubicBezTo>
                  <a:cubicBezTo>
                    <a:pt x="683" y="187"/>
                    <a:pt x="681" y="194"/>
                    <a:pt x="670" y="192"/>
                  </a:cubicBezTo>
                  <a:cubicBezTo>
                    <a:pt x="671" y="197"/>
                    <a:pt x="668" y="199"/>
                    <a:pt x="664" y="201"/>
                  </a:cubicBezTo>
                  <a:cubicBezTo>
                    <a:pt x="655" y="205"/>
                    <a:pt x="657" y="199"/>
                    <a:pt x="650" y="201"/>
                  </a:cubicBezTo>
                  <a:cubicBezTo>
                    <a:pt x="648" y="201"/>
                    <a:pt x="648" y="204"/>
                    <a:pt x="644" y="204"/>
                  </a:cubicBezTo>
                  <a:cubicBezTo>
                    <a:pt x="640" y="203"/>
                    <a:pt x="638" y="199"/>
                    <a:pt x="632" y="201"/>
                  </a:cubicBezTo>
                  <a:cubicBezTo>
                    <a:pt x="632" y="198"/>
                    <a:pt x="632" y="195"/>
                    <a:pt x="629" y="195"/>
                  </a:cubicBezTo>
                  <a:cubicBezTo>
                    <a:pt x="629" y="199"/>
                    <a:pt x="628" y="201"/>
                    <a:pt x="626" y="204"/>
                  </a:cubicBezTo>
                  <a:cubicBezTo>
                    <a:pt x="626" y="207"/>
                    <a:pt x="631" y="206"/>
                    <a:pt x="632" y="209"/>
                  </a:cubicBezTo>
                  <a:cubicBezTo>
                    <a:pt x="623" y="207"/>
                    <a:pt x="623" y="213"/>
                    <a:pt x="620" y="215"/>
                  </a:cubicBezTo>
                  <a:cubicBezTo>
                    <a:pt x="617" y="219"/>
                    <a:pt x="609" y="216"/>
                    <a:pt x="609" y="221"/>
                  </a:cubicBezTo>
                  <a:cubicBezTo>
                    <a:pt x="608" y="228"/>
                    <a:pt x="596" y="220"/>
                    <a:pt x="600" y="230"/>
                  </a:cubicBezTo>
                  <a:cubicBezTo>
                    <a:pt x="606" y="230"/>
                    <a:pt x="612" y="230"/>
                    <a:pt x="618" y="230"/>
                  </a:cubicBezTo>
                  <a:close/>
                  <a:moveTo>
                    <a:pt x="831" y="344"/>
                  </a:moveTo>
                  <a:cubicBezTo>
                    <a:pt x="829" y="345"/>
                    <a:pt x="829" y="346"/>
                    <a:pt x="828" y="347"/>
                  </a:cubicBezTo>
                  <a:cubicBezTo>
                    <a:pt x="827" y="347"/>
                    <a:pt x="820" y="349"/>
                    <a:pt x="820" y="350"/>
                  </a:cubicBezTo>
                  <a:cubicBezTo>
                    <a:pt x="817" y="353"/>
                    <a:pt x="822" y="361"/>
                    <a:pt x="817" y="362"/>
                  </a:cubicBezTo>
                  <a:cubicBezTo>
                    <a:pt x="816" y="358"/>
                    <a:pt x="817" y="353"/>
                    <a:pt x="814" y="353"/>
                  </a:cubicBezTo>
                  <a:cubicBezTo>
                    <a:pt x="814" y="357"/>
                    <a:pt x="814" y="361"/>
                    <a:pt x="814" y="364"/>
                  </a:cubicBezTo>
                  <a:cubicBezTo>
                    <a:pt x="819" y="364"/>
                    <a:pt x="823" y="364"/>
                    <a:pt x="828" y="364"/>
                  </a:cubicBezTo>
                  <a:cubicBezTo>
                    <a:pt x="826" y="368"/>
                    <a:pt x="833" y="373"/>
                    <a:pt x="834" y="376"/>
                  </a:cubicBezTo>
                  <a:cubicBezTo>
                    <a:pt x="837" y="385"/>
                    <a:pt x="838" y="383"/>
                    <a:pt x="843" y="388"/>
                  </a:cubicBezTo>
                  <a:cubicBezTo>
                    <a:pt x="839" y="388"/>
                    <a:pt x="836" y="389"/>
                    <a:pt x="837" y="394"/>
                  </a:cubicBezTo>
                  <a:cubicBezTo>
                    <a:pt x="837" y="398"/>
                    <a:pt x="841" y="398"/>
                    <a:pt x="840" y="403"/>
                  </a:cubicBezTo>
                  <a:cubicBezTo>
                    <a:pt x="844" y="403"/>
                    <a:pt x="848" y="403"/>
                    <a:pt x="852" y="403"/>
                  </a:cubicBezTo>
                  <a:cubicBezTo>
                    <a:pt x="855" y="399"/>
                    <a:pt x="855" y="392"/>
                    <a:pt x="855" y="385"/>
                  </a:cubicBezTo>
                  <a:cubicBezTo>
                    <a:pt x="851" y="384"/>
                    <a:pt x="848" y="382"/>
                    <a:pt x="846" y="379"/>
                  </a:cubicBezTo>
                  <a:cubicBezTo>
                    <a:pt x="851" y="363"/>
                    <a:pt x="846" y="372"/>
                    <a:pt x="843" y="367"/>
                  </a:cubicBezTo>
                  <a:cubicBezTo>
                    <a:pt x="839" y="362"/>
                    <a:pt x="840" y="351"/>
                    <a:pt x="837" y="344"/>
                  </a:cubicBezTo>
                  <a:cubicBezTo>
                    <a:pt x="835" y="344"/>
                    <a:pt x="833" y="344"/>
                    <a:pt x="831" y="344"/>
                  </a:cubicBezTo>
                  <a:close/>
                  <a:moveTo>
                    <a:pt x="945" y="435"/>
                  </a:moveTo>
                  <a:cubicBezTo>
                    <a:pt x="936" y="431"/>
                    <a:pt x="938" y="439"/>
                    <a:pt x="934" y="441"/>
                  </a:cubicBezTo>
                  <a:cubicBezTo>
                    <a:pt x="933" y="438"/>
                    <a:pt x="931" y="437"/>
                    <a:pt x="928" y="438"/>
                  </a:cubicBezTo>
                  <a:cubicBezTo>
                    <a:pt x="929" y="448"/>
                    <a:pt x="917" y="443"/>
                    <a:pt x="913" y="446"/>
                  </a:cubicBezTo>
                  <a:cubicBezTo>
                    <a:pt x="911" y="449"/>
                    <a:pt x="913" y="450"/>
                    <a:pt x="910" y="452"/>
                  </a:cubicBezTo>
                  <a:cubicBezTo>
                    <a:pt x="908" y="454"/>
                    <a:pt x="904" y="452"/>
                    <a:pt x="904" y="455"/>
                  </a:cubicBezTo>
                  <a:cubicBezTo>
                    <a:pt x="909" y="456"/>
                    <a:pt x="904" y="459"/>
                    <a:pt x="904" y="464"/>
                  </a:cubicBezTo>
                  <a:cubicBezTo>
                    <a:pt x="910" y="469"/>
                    <a:pt x="912" y="459"/>
                    <a:pt x="916" y="458"/>
                  </a:cubicBezTo>
                  <a:cubicBezTo>
                    <a:pt x="922" y="456"/>
                    <a:pt x="927" y="459"/>
                    <a:pt x="934" y="458"/>
                  </a:cubicBezTo>
                  <a:cubicBezTo>
                    <a:pt x="937" y="458"/>
                    <a:pt x="938" y="456"/>
                    <a:pt x="942" y="455"/>
                  </a:cubicBezTo>
                  <a:cubicBezTo>
                    <a:pt x="949" y="455"/>
                    <a:pt x="958" y="458"/>
                    <a:pt x="960" y="461"/>
                  </a:cubicBezTo>
                  <a:cubicBezTo>
                    <a:pt x="958" y="462"/>
                    <a:pt x="954" y="461"/>
                    <a:pt x="954" y="464"/>
                  </a:cubicBezTo>
                  <a:cubicBezTo>
                    <a:pt x="956" y="462"/>
                    <a:pt x="957" y="467"/>
                    <a:pt x="957" y="467"/>
                  </a:cubicBezTo>
                  <a:cubicBezTo>
                    <a:pt x="959" y="467"/>
                    <a:pt x="961" y="464"/>
                    <a:pt x="960" y="464"/>
                  </a:cubicBezTo>
                  <a:cubicBezTo>
                    <a:pt x="971" y="465"/>
                    <a:pt x="967" y="466"/>
                    <a:pt x="975" y="461"/>
                  </a:cubicBezTo>
                  <a:cubicBezTo>
                    <a:pt x="984" y="456"/>
                    <a:pt x="989" y="464"/>
                    <a:pt x="995" y="458"/>
                  </a:cubicBezTo>
                  <a:cubicBezTo>
                    <a:pt x="987" y="457"/>
                    <a:pt x="997" y="445"/>
                    <a:pt x="989" y="452"/>
                  </a:cubicBezTo>
                  <a:cubicBezTo>
                    <a:pt x="984" y="457"/>
                    <a:pt x="983" y="441"/>
                    <a:pt x="983" y="441"/>
                  </a:cubicBezTo>
                  <a:cubicBezTo>
                    <a:pt x="982" y="439"/>
                    <a:pt x="975" y="441"/>
                    <a:pt x="978" y="435"/>
                  </a:cubicBezTo>
                  <a:cubicBezTo>
                    <a:pt x="973" y="435"/>
                    <a:pt x="968" y="435"/>
                    <a:pt x="963" y="435"/>
                  </a:cubicBezTo>
                  <a:cubicBezTo>
                    <a:pt x="964" y="431"/>
                    <a:pt x="966" y="430"/>
                    <a:pt x="963" y="426"/>
                  </a:cubicBezTo>
                  <a:cubicBezTo>
                    <a:pt x="954" y="429"/>
                    <a:pt x="956" y="426"/>
                    <a:pt x="945" y="426"/>
                  </a:cubicBezTo>
                  <a:cubicBezTo>
                    <a:pt x="944" y="430"/>
                    <a:pt x="942" y="431"/>
                    <a:pt x="945" y="435"/>
                  </a:cubicBezTo>
                  <a:close/>
                  <a:moveTo>
                    <a:pt x="1024" y="508"/>
                  </a:moveTo>
                  <a:cubicBezTo>
                    <a:pt x="1023" y="508"/>
                    <a:pt x="1021" y="507"/>
                    <a:pt x="1022" y="505"/>
                  </a:cubicBezTo>
                  <a:cubicBezTo>
                    <a:pt x="1034" y="508"/>
                    <a:pt x="1022" y="486"/>
                    <a:pt x="1033" y="487"/>
                  </a:cubicBezTo>
                  <a:cubicBezTo>
                    <a:pt x="1039" y="494"/>
                    <a:pt x="1042" y="486"/>
                    <a:pt x="1051" y="487"/>
                  </a:cubicBezTo>
                  <a:cubicBezTo>
                    <a:pt x="1046" y="470"/>
                    <a:pt x="1025" y="467"/>
                    <a:pt x="1007" y="470"/>
                  </a:cubicBezTo>
                  <a:cubicBezTo>
                    <a:pt x="1005" y="469"/>
                    <a:pt x="1003" y="467"/>
                    <a:pt x="1004" y="464"/>
                  </a:cubicBezTo>
                  <a:cubicBezTo>
                    <a:pt x="998" y="462"/>
                    <a:pt x="995" y="470"/>
                    <a:pt x="989" y="470"/>
                  </a:cubicBezTo>
                  <a:cubicBezTo>
                    <a:pt x="986" y="470"/>
                    <a:pt x="985" y="466"/>
                    <a:pt x="980" y="467"/>
                  </a:cubicBezTo>
                  <a:cubicBezTo>
                    <a:pt x="977" y="468"/>
                    <a:pt x="975" y="471"/>
                    <a:pt x="972" y="473"/>
                  </a:cubicBezTo>
                  <a:cubicBezTo>
                    <a:pt x="967" y="475"/>
                    <a:pt x="964" y="474"/>
                    <a:pt x="960" y="476"/>
                  </a:cubicBezTo>
                  <a:cubicBezTo>
                    <a:pt x="960" y="481"/>
                    <a:pt x="958" y="483"/>
                    <a:pt x="954" y="484"/>
                  </a:cubicBezTo>
                  <a:cubicBezTo>
                    <a:pt x="955" y="508"/>
                    <a:pt x="950" y="509"/>
                    <a:pt x="951" y="534"/>
                  </a:cubicBezTo>
                  <a:cubicBezTo>
                    <a:pt x="962" y="538"/>
                    <a:pt x="957" y="526"/>
                    <a:pt x="966" y="528"/>
                  </a:cubicBezTo>
                  <a:cubicBezTo>
                    <a:pt x="965" y="523"/>
                    <a:pt x="967" y="520"/>
                    <a:pt x="969" y="517"/>
                  </a:cubicBezTo>
                  <a:cubicBezTo>
                    <a:pt x="973" y="510"/>
                    <a:pt x="970" y="502"/>
                    <a:pt x="972" y="493"/>
                  </a:cubicBezTo>
                  <a:cubicBezTo>
                    <a:pt x="972" y="493"/>
                    <a:pt x="977" y="489"/>
                    <a:pt x="978" y="487"/>
                  </a:cubicBezTo>
                  <a:cubicBezTo>
                    <a:pt x="979" y="484"/>
                    <a:pt x="976" y="479"/>
                    <a:pt x="980" y="479"/>
                  </a:cubicBezTo>
                  <a:cubicBezTo>
                    <a:pt x="986" y="479"/>
                    <a:pt x="990" y="478"/>
                    <a:pt x="992" y="476"/>
                  </a:cubicBezTo>
                  <a:cubicBezTo>
                    <a:pt x="988" y="486"/>
                    <a:pt x="1002" y="477"/>
                    <a:pt x="1001" y="484"/>
                  </a:cubicBezTo>
                  <a:cubicBezTo>
                    <a:pt x="1003" y="493"/>
                    <a:pt x="1003" y="490"/>
                    <a:pt x="1001" y="499"/>
                  </a:cubicBezTo>
                  <a:cubicBezTo>
                    <a:pt x="1003" y="500"/>
                    <a:pt x="1007" y="499"/>
                    <a:pt x="1007" y="502"/>
                  </a:cubicBezTo>
                  <a:cubicBezTo>
                    <a:pt x="1005" y="503"/>
                    <a:pt x="1001" y="502"/>
                    <a:pt x="1001" y="505"/>
                  </a:cubicBezTo>
                  <a:cubicBezTo>
                    <a:pt x="1011" y="502"/>
                    <a:pt x="1021" y="514"/>
                    <a:pt x="1024" y="508"/>
                  </a:cubicBezTo>
                  <a:close/>
                  <a:moveTo>
                    <a:pt x="1077" y="496"/>
                  </a:moveTo>
                  <a:cubicBezTo>
                    <a:pt x="1077" y="496"/>
                    <a:pt x="1077" y="502"/>
                    <a:pt x="1077" y="502"/>
                  </a:cubicBezTo>
                  <a:cubicBezTo>
                    <a:pt x="1072" y="507"/>
                    <a:pt x="1059" y="493"/>
                    <a:pt x="1054" y="499"/>
                  </a:cubicBezTo>
                  <a:cubicBezTo>
                    <a:pt x="1055" y="505"/>
                    <a:pt x="1050" y="505"/>
                    <a:pt x="1048" y="508"/>
                  </a:cubicBezTo>
                  <a:cubicBezTo>
                    <a:pt x="1055" y="516"/>
                    <a:pt x="1057" y="511"/>
                    <a:pt x="1065" y="511"/>
                  </a:cubicBezTo>
                  <a:cubicBezTo>
                    <a:pt x="1072" y="511"/>
                    <a:pt x="1082" y="513"/>
                    <a:pt x="1086" y="508"/>
                  </a:cubicBezTo>
                  <a:cubicBezTo>
                    <a:pt x="1084" y="508"/>
                    <a:pt x="1083" y="506"/>
                    <a:pt x="1086" y="505"/>
                  </a:cubicBezTo>
                  <a:cubicBezTo>
                    <a:pt x="1088" y="504"/>
                    <a:pt x="1092" y="505"/>
                    <a:pt x="1092" y="502"/>
                  </a:cubicBezTo>
                  <a:cubicBezTo>
                    <a:pt x="1084" y="502"/>
                    <a:pt x="1082" y="496"/>
                    <a:pt x="1077" y="496"/>
                  </a:cubicBezTo>
                  <a:close/>
                  <a:moveTo>
                    <a:pt x="1036" y="520"/>
                  </a:moveTo>
                  <a:cubicBezTo>
                    <a:pt x="1035" y="520"/>
                    <a:pt x="1034" y="515"/>
                    <a:pt x="1030" y="517"/>
                  </a:cubicBezTo>
                  <a:cubicBezTo>
                    <a:pt x="1029" y="517"/>
                    <a:pt x="1031" y="522"/>
                    <a:pt x="1030" y="523"/>
                  </a:cubicBezTo>
                  <a:cubicBezTo>
                    <a:pt x="1025" y="523"/>
                    <a:pt x="1021" y="523"/>
                    <a:pt x="1016" y="523"/>
                  </a:cubicBezTo>
                  <a:cubicBezTo>
                    <a:pt x="1020" y="533"/>
                    <a:pt x="1006" y="524"/>
                    <a:pt x="1007" y="531"/>
                  </a:cubicBezTo>
                  <a:cubicBezTo>
                    <a:pt x="1010" y="531"/>
                    <a:pt x="1013" y="531"/>
                    <a:pt x="1016" y="531"/>
                  </a:cubicBezTo>
                  <a:cubicBezTo>
                    <a:pt x="1016" y="534"/>
                    <a:pt x="1013" y="535"/>
                    <a:pt x="1013" y="537"/>
                  </a:cubicBezTo>
                  <a:cubicBezTo>
                    <a:pt x="1021" y="539"/>
                    <a:pt x="1019" y="531"/>
                    <a:pt x="1024" y="531"/>
                  </a:cubicBezTo>
                  <a:cubicBezTo>
                    <a:pt x="1028" y="534"/>
                    <a:pt x="1032" y="535"/>
                    <a:pt x="1039" y="534"/>
                  </a:cubicBezTo>
                  <a:cubicBezTo>
                    <a:pt x="1038" y="522"/>
                    <a:pt x="1058" y="532"/>
                    <a:pt x="1054" y="517"/>
                  </a:cubicBezTo>
                  <a:cubicBezTo>
                    <a:pt x="1045" y="514"/>
                    <a:pt x="1039" y="520"/>
                    <a:pt x="1036" y="520"/>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27" name="Freeform 157"/>
            <p:cNvSpPr>
              <a:spLocks noChangeArrowheads="1"/>
            </p:cNvSpPr>
            <p:nvPr/>
          </p:nvSpPr>
          <p:spPr bwMode="auto">
            <a:xfrm>
              <a:off x="5608752" y="3174659"/>
              <a:ext cx="160749" cy="243624"/>
            </a:xfrm>
            <a:custGeom>
              <a:avLst/>
              <a:gdLst>
                <a:gd name="T0" fmla="*/ 26 w 95"/>
                <a:gd name="T1" fmla="*/ 14 h 144"/>
                <a:gd name="T2" fmla="*/ 47 w 95"/>
                <a:gd name="T3" fmla="*/ 12 h 144"/>
                <a:gd name="T4" fmla="*/ 50 w 95"/>
                <a:gd name="T5" fmla="*/ 29 h 144"/>
                <a:gd name="T6" fmla="*/ 35 w 95"/>
                <a:gd name="T7" fmla="*/ 38 h 144"/>
                <a:gd name="T8" fmla="*/ 53 w 95"/>
                <a:gd name="T9" fmla="*/ 47 h 144"/>
                <a:gd name="T10" fmla="*/ 61 w 95"/>
                <a:gd name="T11" fmla="*/ 67 h 144"/>
                <a:gd name="T12" fmla="*/ 67 w 95"/>
                <a:gd name="T13" fmla="*/ 73 h 144"/>
                <a:gd name="T14" fmla="*/ 79 w 95"/>
                <a:gd name="T15" fmla="*/ 79 h 144"/>
                <a:gd name="T16" fmla="*/ 73 w 95"/>
                <a:gd name="T17" fmla="*/ 91 h 144"/>
                <a:gd name="T18" fmla="*/ 91 w 95"/>
                <a:gd name="T19" fmla="*/ 93 h 144"/>
                <a:gd name="T20" fmla="*/ 91 w 95"/>
                <a:gd name="T21" fmla="*/ 111 h 144"/>
                <a:gd name="T22" fmla="*/ 85 w 95"/>
                <a:gd name="T23" fmla="*/ 111 h 144"/>
                <a:gd name="T24" fmla="*/ 91 w 95"/>
                <a:gd name="T25" fmla="*/ 114 h 144"/>
                <a:gd name="T26" fmla="*/ 85 w 95"/>
                <a:gd name="T27" fmla="*/ 123 h 144"/>
                <a:gd name="T28" fmla="*/ 76 w 95"/>
                <a:gd name="T29" fmla="*/ 129 h 144"/>
                <a:gd name="T30" fmla="*/ 47 w 95"/>
                <a:gd name="T31" fmla="*/ 126 h 144"/>
                <a:gd name="T32" fmla="*/ 35 w 95"/>
                <a:gd name="T33" fmla="*/ 129 h 144"/>
                <a:gd name="T34" fmla="*/ 15 w 95"/>
                <a:gd name="T35" fmla="*/ 129 h 144"/>
                <a:gd name="T36" fmla="*/ 20 w 95"/>
                <a:gd name="T37" fmla="*/ 126 h 144"/>
                <a:gd name="T38" fmla="*/ 23 w 95"/>
                <a:gd name="T39" fmla="*/ 129 h 144"/>
                <a:gd name="T40" fmla="*/ 26 w 95"/>
                <a:gd name="T41" fmla="*/ 123 h 144"/>
                <a:gd name="T42" fmla="*/ 44 w 95"/>
                <a:gd name="T43" fmla="*/ 120 h 144"/>
                <a:gd name="T44" fmla="*/ 20 w 95"/>
                <a:gd name="T45" fmla="*/ 111 h 144"/>
                <a:gd name="T46" fmla="*/ 20 w 95"/>
                <a:gd name="T47" fmla="*/ 93 h 144"/>
                <a:gd name="T48" fmla="*/ 26 w 95"/>
                <a:gd name="T49" fmla="*/ 91 h 144"/>
                <a:gd name="T50" fmla="*/ 38 w 95"/>
                <a:gd name="T51" fmla="*/ 91 h 144"/>
                <a:gd name="T52" fmla="*/ 41 w 95"/>
                <a:gd name="T53" fmla="*/ 73 h 144"/>
                <a:gd name="T54" fmla="*/ 32 w 95"/>
                <a:gd name="T55" fmla="*/ 61 h 144"/>
                <a:gd name="T56" fmla="*/ 20 w 95"/>
                <a:gd name="T57" fmla="*/ 64 h 144"/>
                <a:gd name="T58" fmla="*/ 20 w 95"/>
                <a:gd name="T59" fmla="*/ 50 h 144"/>
                <a:gd name="T60" fmla="*/ 9 w 95"/>
                <a:gd name="T61" fmla="*/ 44 h 144"/>
                <a:gd name="T62" fmla="*/ 0 w 95"/>
                <a:gd name="T63" fmla="*/ 14 h 144"/>
                <a:gd name="T64" fmla="*/ 15 w 95"/>
                <a:gd name="T65" fmla="*/ 0 h 144"/>
                <a:gd name="T66" fmla="*/ 41 w 95"/>
                <a:gd name="T67" fmla="*/ 0 h 144"/>
                <a:gd name="T68" fmla="*/ 26 w 95"/>
                <a:gd name="T69" fmla="*/ 1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5" h="144">
                  <a:moveTo>
                    <a:pt x="26" y="14"/>
                  </a:moveTo>
                  <a:cubicBezTo>
                    <a:pt x="28" y="20"/>
                    <a:pt x="40" y="11"/>
                    <a:pt x="47" y="12"/>
                  </a:cubicBezTo>
                  <a:cubicBezTo>
                    <a:pt x="50" y="15"/>
                    <a:pt x="50" y="22"/>
                    <a:pt x="50" y="29"/>
                  </a:cubicBezTo>
                  <a:cubicBezTo>
                    <a:pt x="43" y="30"/>
                    <a:pt x="37" y="32"/>
                    <a:pt x="35" y="38"/>
                  </a:cubicBezTo>
                  <a:cubicBezTo>
                    <a:pt x="38" y="44"/>
                    <a:pt x="44" y="47"/>
                    <a:pt x="53" y="47"/>
                  </a:cubicBezTo>
                  <a:cubicBezTo>
                    <a:pt x="52" y="58"/>
                    <a:pt x="65" y="54"/>
                    <a:pt x="61" y="67"/>
                  </a:cubicBezTo>
                  <a:cubicBezTo>
                    <a:pt x="62" y="70"/>
                    <a:pt x="67" y="69"/>
                    <a:pt x="67" y="73"/>
                  </a:cubicBezTo>
                  <a:cubicBezTo>
                    <a:pt x="68" y="78"/>
                    <a:pt x="77" y="75"/>
                    <a:pt x="79" y="79"/>
                  </a:cubicBezTo>
                  <a:cubicBezTo>
                    <a:pt x="77" y="83"/>
                    <a:pt x="75" y="86"/>
                    <a:pt x="73" y="91"/>
                  </a:cubicBezTo>
                  <a:cubicBezTo>
                    <a:pt x="80" y="90"/>
                    <a:pt x="87" y="90"/>
                    <a:pt x="91" y="93"/>
                  </a:cubicBezTo>
                  <a:cubicBezTo>
                    <a:pt x="87" y="97"/>
                    <a:pt x="95" y="106"/>
                    <a:pt x="91" y="111"/>
                  </a:cubicBezTo>
                  <a:cubicBezTo>
                    <a:pt x="90" y="112"/>
                    <a:pt x="85" y="111"/>
                    <a:pt x="85" y="111"/>
                  </a:cubicBezTo>
                  <a:cubicBezTo>
                    <a:pt x="84" y="114"/>
                    <a:pt x="89" y="113"/>
                    <a:pt x="91" y="114"/>
                  </a:cubicBezTo>
                  <a:cubicBezTo>
                    <a:pt x="89" y="117"/>
                    <a:pt x="84" y="117"/>
                    <a:pt x="85" y="123"/>
                  </a:cubicBezTo>
                  <a:cubicBezTo>
                    <a:pt x="81" y="124"/>
                    <a:pt x="80" y="128"/>
                    <a:pt x="76" y="129"/>
                  </a:cubicBezTo>
                  <a:cubicBezTo>
                    <a:pt x="66" y="128"/>
                    <a:pt x="59" y="124"/>
                    <a:pt x="47" y="126"/>
                  </a:cubicBezTo>
                  <a:cubicBezTo>
                    <a:pt x="41" y="131"/>
                    <a:pt x="44" y="131"/>
                    <a:pt x="35" y="129"/>
                  </a:cubicBezTo>
                  <a:cubicBezTo>
                    <a:pt x="32" y="134"/>
                    <a:pt x="14" y="144"/>
                    <a:pt x="15" y="129"/>
                  </a:cubicBezTo>
                  <a:cubicBezTo>
                    <a:pt x="18" y="131"/>
                    <a:pt x="20" y="126"/>
                    <a:pt x="20" y="126"/>
                  </a:cubicBezTo>
                  <a:cubicBezTo>
                    <a:pt x="22" y="126"/>
                    <a:pt x="25" y="128"/>
                    <a:pt x="23" y="129"/>
                  </a:cubicBezTo>
                  <a:cubicBezTo>
                    <a:pt x="27" y="127"/>
                    <a:pt x="24" y="125"/>
                    <a:pt x="26" y="123"/>
                  </a:cubicBezTo>
                  <a:cubicBezTo>
                    <a:pt x="30" y="120"/>
                    <a:pt x="37" y="122"/>
                    <a:pt x="44" y="120"/>
                  </a:cubicBezTo>
                  <a:cubicBezTo>
                    <a:pt x="42" y="105"/>
                    <a:pt x="28" y="116"/>
                    <a:pt x="20" y="111"/>
                  </a:cubicBezTo>
                  <a:cubicBezTo>
                    <a:pt x="20" y="105"/>
                    <a:pt x="20" y="99"/>
                    <a:pt x="20" y="93"/>
                  </a:cubicBezTo>
                  <a:cubicBezTo>
                    <a:pt x="26" y="95"/>
                    <a:pt x="31" y="91"/>
                    <a:pt x="26" y="91"/>
                  </a:cubicBezTo>
                  <a:cubicBezTo>
                    <a:pt x="28" y="82"/>
                    <a:pt x="33" y="93"/>
                    <a:pt x="38" y="91"/>
                  </a:cubicBezTo>
                  <a:cubicBezTo>
                    <a:pt x="44" y="91"/>
                    <a:pt x="33" y="78"/>
                    <a:pt x="41" y="73"/>
                  </a:cubicBezTo>
                  <a:cubicBezTo>
                    <a:pt x="40" y="67"/>
                    <a:pt x="30" y="71"/>
                    <a:pt x="32" y="61"/>
                  </a:cubicBezTo>
                  <a:cubicBezTo>
                    <a:pt x="30" y="64"/>
                    <a:pt x="26" y="64"/>
                    <a:pt x="20" y="64"/>
                  </a:cubicBezTo>
                  <a:cubicBezTo>
                    <a:pt x="20" y="59"/>
                    <a:pt x="20" y="54"/>
                    <a:pt x="20" y="50"/>
                  </a:cubicBezTo>
                  <a:cubicBezTo>
                    <a:pt x="20" y="44"/>
                    <a:pt x="11" y="48"/>
                    <a:pt x="9" y="44"/>
                  </a:cubicBezTo>
                  <a:cubicBezTo>
                    <a:pt x="14" y="33"/>
                    <a:pt x="12" y="16"/>
                    <a:pt x="0" y="14"/>
                  </a:cubicBezTo>
                  <a:cubicBezTo>
                    <a:pt x="4" y="9"/>
                    <a:pt x="12" y="7"/>
                    <a:pt x="15" y="0"/>
                  </a:cubicBezTo>
                  <a:cubicBezTo>
                    <a:pt x="23" y="0"/>
                    <a:pt x="32" y="0"/>
                    <a:pt x="41" y="0"/>
                  </a:cubicBezTo>
                  <a:cubicBezTo>
                    <a:pt x="35" y="4"/>
                    <a:pt x="30" y="9"/>
                    <a:pt x="26" y="14"/>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28" name="Freeform 158"/>
            <p:cNvSpPr>
              <a:spLocks noChangeArrowheads="1"/>
            </p:cNvSpPr>
            <p:nvPr/>
          </p:nvSpPr>
          <p:spPr bwMode="auto">
            <a:xfrm>
              <a:off x="2618820" y="3186805"/>
              <a:ext cx="45724" cy="32150"/>
            </a:xfrm>
            <a:custGeom>
              <a:avLst/>
              <a:gdLst>
                <a:gd name="T0" fmla="*/ 24 w 27"/>
                <a:gd name="T1" fmla="*/ 2 h 19"/>
                <a:gd name="T2" fmla="*/ 27 w 27"/>
                <a:gd name="T3" fmla="*/ 13 h 19"/>
                <a:gd name="T4" fmla="*/ 12 w 27"/>
                <a:gd name="T5" fmla="*/ 19 h 19"/>
                <a:gd name="T6" fmla="*/ 12 w 27"/>
                <a:gd name="T7" fmla="*/ 13 h 19"/>
                <a:gd name="T8" fmla="*/ 6 w 27"/>
                <a:gd name="T9" fmla="*/ 16 h 19"/>
                <a:gd name="T10" fmla="*/ 9 w 27"/>
                <a:gd name="T11" fmla="*/ 13 h 19"/>
                <a:gd name="T12" fmla="*/ 24 w 27"/>
                <a:gd name="T13" fmla="*/ 2 h 19"/>
              </a:gdLst>
              <a:ahLst/>
              <a:cxnLst>
                <a:cxn ang="0">
                  <a:pos x="T0" y="T1"/>
                </a:cxn>
                <a:cxn ang="0">
                  <a:pos x="T2" y="T3"/>
                </a:cxn>
                <a:cxn ang="0">
                  <a:pos x="T4" y="T5"/>
                </a:cxn>
                <a:cxn ang="0">
                  <a:pos x="T6" y="T7"/>
                </a:cxn>
                <a:cxn ang="0">
                  <a:pos x="T8" y="T9"/>
                </a:cxn>
                <a:cxn ang="0">
                  <a:pos x="T10" y="T11"/>
                </a:cxn>
                <a:cxn ang="0">
                  <a:pos x="T12" y="T13"/>
                </a:cxn>
              </a:cxnLst>
              <a:rect l="0" t="0" r="r" b="b"/>
              <a:pathLst>
                <a:path w="27" h="19">
                  <a:moveTo>
                    <a:pt x="24" y="2"/>
                  </a:moveTo>
                  <a:cubicBezTo>
                    <a:pt x="20" y="6"/>
                    <a:pt x="22" y="10"/>
                    <a:pt x="27" y="13"/>
                  </a:cubicBezTo>
                  <a:cubicBezTo>
                    <a:pt x="24" y="18"/>
                    <a:pt x="17" y="18"/>
                    <a:pt x="12" y="19"/>
                  </a:cubicBezTo>
                  <a:cubicBezTo>
                    <a:pt x="12" y="17"/>
                    <a:pt x="12" y="15"/>
                    <a:pt x="12" y="13"/>
                  </a:cubicBezTo>
                  <a:cubicBezTo>
                    <a:pt x="10" y="14"/>
                    <a:pt x="9" y="16"/>
                    <a:pt x="6" y="16"/>
                  </a:cubicBezTo>
                  <a:cubicBezTo>
                    <a:pt x="0" y="13"/>
                    <a:pt x="7" y="15"/>
                    <a:pt x="9" y="13"/>
                  </a:cubicBezTo>
                  <a:cubicBezTo>
                    <a:pt x="11" y="12"/>
                    <a:pt x="17" y="0"/>
                    <a:pt x="24" y="2"/>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29" name="Freeform 159"/>
            <p:cNvSpPr>
              <a:spLocks noChangeArrowheads="1"/>
            </p:cNvSpPr>
            <p:nvPr/>
          </p:nvSpPr>
          <p:spPr bwMode="auto">
            <a:xfrm>
              <a:off x="8553674" y="3581890"/>
              <a:ext cx="25005" cy="28578"/>
            </a:xfrm>
            <a:custGeom>
              <a:avLst/>
              <a:gdLst>
                <a:gd name="T0" fmla="*/ 3 w 15"/>
                <a:gd name="T1" fmla="*/ 5 h 17"/>
                <a:gd name="T2" fmla="*/ 15 w 15"/>
                <a:gd name="T3" fmla="*/ 2 h 17"/>
                <a:gd name="T4" fmla="*/ 0 w 15"/>
                <a:gd name="T5" fmla="*/ 16 h 17"/>
                <a:gd name="T6" fmla="*/ 3 w 15"/>
                <a:gd name="T7" fmla="*/ 5 h 17"/>
              </a:gdLst>
              <a:ahLst/>
              <a:cxnLst>
                <a:cxn ang="0">
                  <a:pos x="T0" y="T1"/>
                </a:cxn>
                <a:cxn ang="0">
                  <a:pos x="T2" y="T3"/>
                </a:cxn>
                <a:cxn ang="0">
                  <a:pos x="T4" y="T5"/>
                </a:cxn>
                <a:cxn ang="0">
                  <a:pos x="T6" y="T7"/>
                </a:cxn>
              </a:cxnLst>
              <a:rect l="0" t="0" r="r" b="b"/>
              <a:pathLst>
                <a:path w="15" h="17">
                  <a:moveTo>
                    <a:pt x="3" y="5"/>
                  </a:moveTo>
                  <a:cubicBezTo>
                    <a:pt x="6" y="0"/>
                    <a:pt x="8" y="5"/>
                    <a:pt x="15" y="2"/>
                  </a:cubicBezTo>
                  <a:cubicBezTo>
                    <a:pt x="13" y="9"/>
                    <a:pt x="11" y="17"/>
                    <a:pt x="0" y="16"/>
                  </a:cubicBezTo>
                  <a:cubicBezTo>
                    <a:pt x="0" y="13"/>
                    <a:pt x="12" y="8"/>
                    <a:pt x="3" y="5"/>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30" name="Freeform 160"/>
            <p:cNvSpPr>
              <a:spLocks noChangeArrowheads="1"/>
            </p:cNvSpPr>
            <p:nvPr/>
          </p:nvSpPr>
          <p:spPr bwMode="auto">
            <a:xfrm>
              <a:off x="7930682" y="4362773"/>
              <a:ext cx="198614" cy="229335"/>
            </a:xfrm>
            <a:custGeom>
              <a:avLst/>
              <a:gdLst>
                <a:gd name="T0" fmla="*/ 94 w 118"/>
                <a:gd name="T1" fmla="*/ 8 h 136"/>
                <a:gd name="T2" fmla="*/ 106 w 118"/>
                <a:gd name="T3" fmla="*/ 14 h 136"/>
                <a:gd name="T4" fmla="*/ 118 w 118"/>
                <a:gd name="T5" fmla="*/ 23 h 136"/>
                <a:gd name="T6" fmla="*/ 106 w 118"/>
                <a:gd name="T7" fmla="*/ 37 h 136"/>
                <a:gd name="T8" fmla="*/ 103 w 118"/>
                <a:gd name="T9" fmla="*/ 55 h 136"/>
                <a:gd name="T10" fmla="*/ 109 w 118"/>
                <a:gd name="T11" fmla="*/ 61 h 136"/>
                <a:gd name="T12" fmla="*/ 109 w 118"/>
                <a:gd name="T13" fmla="*/ 70 h 136"/>
                <a:gd name="T14" fmla="*/ 115 w 118"/>
                <a:gd name="T15" fmla="*/ 75 h 136"/>
                <a:gd name="T16" fmla="*/ 100 w 118"/>
                <a:gd name="T17" fmla="*/ 84 h 136"/>
                <a:gd name="T18" fmla="*/ 97 w 118"/>
                <a:gd name="T19" fmla="*/ 99 h 136"/>
                <a:gd name="T20" fmla="*/ 97 w 118"/>
                <a:gd name="T21" fmla="*/ 105 h 136"/>
                <a:gd name="T22" fmla="*/ 91 w 118"/>
                <a:gd name="T23" fmla="*/ 105 h 136"/>
                <a:gd name="T24" fmla="*/ 83 w 118"/>
                <a:gd name="T25" fmla="*/ 116 h 136"/>
                <a:gd name="T26" fmla="*/ 83 w 118"/>
                <a:gd name="T27" fmla="*/ 134 h 136"/>
                <a:gd name="T28" fmla="*/ 53 w 118"/>
                <a:gd name="T29" fmla="*/ 125 h 136"/>
                <a:gd name="T30" fmla="*/ 50 w 118"/>
                <a:gd name="T31" fmla="*/ 131 h 136"/>
                <a:gd name="T32" fmla="*/ 42 w 118"/>
                <a:gd name="T33" fmla="*/ 125 h 136"/>
                <a:gd name="T34" fmla="*/ 27 w 118"/>
                <a:gd name="T35" fmla="*/ 125 h 136"/>
                <a:gd name="T36" fmla="*/ 18 w 118"/>
                <a:gd name="T37" fmla="*/ 122 h 136"/>
                <a:gd name="T38" fmla="*/ 7 w 118"/>
                <a:gd name="T39" fmla="*/ 105 h 136"/>
                <a:gd name="T40" fmla="*/ 9 w 118"/>
                <a:gd name="T41" fmla="*/ 93 h 136"/>
                <a:gd name="T42" fmla="*/ 7 w 118"/>
                <a:gd name="T43" fmla="*/ 93 h 136"/>
                <a:gd name="T44" fmla="*/ 4 w 118"/>
                <a:gd name="T45" fmla="*/ 70 h 136"/>
                <a:gd name="T46" fmla="*/ 33 w 118"/>
                <a:gd name="T47" fmla="*/ 67 h 136"/>
                <a:gd name="T48" fmla="*/ 33 w 118"/>
                <a:gd name="T49" fmla="*/ 58 h 136"/>
                <a:gd name="T50" fmla="*/ 53 w 118"/>
                <a:gd name="T51" fmla="*/ 43 h 136"/>
                <a:gd name="T52" fmla="*/ 71 w 118"/>
                <a:gd name="T53" fmla="*/ 37 h 136"/>
                <a:gd name="T54" fmla="*/ 74 w 118"/>
                <a:gd name="T55" fmla="*/ 29 h 136"/>
                <a:gd name="T56" fmla="*/ 80 w 118"/>
                <a:gd name="T57" fmla="*/ 29 h 136"/>
                <a:gd name="T58" fmla="*/ 86 w 118"/>
                <a:gd name="T59" fmla="*/ 23 h 136"/>
                <a:gd name="T60" fmla="*/ 97 w 118"/>
                <a:gd name="T61" fmla="*/ 8 h 136"/>
                <a:gd name="T62" fmla="*/ 94 w 118"/>
                <a:gd name="T63" fmla="*/ 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8" h="136">
                  <a:moveTo>
                    <a:pt x="94" y="8"/>
                  </a:moveTo>
                  <a:cubicBezTo>
                    <a:pt x="97" y="0"/>
                    <a:pt x="101" y="15"/>
                    <a:pt x="106" y="14"/>
                  </a:cubicBezTo>
                  <a:cubicBezTo>
                    <a:pt x="110" y="17"/>
                    <a:pt x="112" y="22"/>
                    <a:pt x="118" y="23"/>
                  </a:cubicBezTo>
                  <a:cubicBezTo>
                    <a:pt x="116" y="30"/>
                    <a:pt x="115" y="38"/>
                    <a:pt x="106" y="37"/>
                  </a:cubicBezTo>
                  <a:cubicBezTo>
                    <a:pt x="104" y="43"/>
                    <a:pt x="110" y="55"/>
                    <a:pt x="103" y="55"/>
                  </a:cubicBezTo>
                  <a:cubicBezTo>
                    <a:pt x="102" y="58"/>
                    <a:pt x="108" y="59"/>
                    <a:pt x="109" y="61"/>
                  </a:cubicBezTo>
                  <a:cubicBezTo>
                    <a:pt x="110" y="63"/>
                    <a:pt x="108" y="67"/>
                    <a:pt x="109" y="70"/>
                  </a:cubicBezTo>
                  <a:cubicBezTo>
                    <a:pt x="110" y="72"/>
                    <a:pt x="114" y="72"/>
                    <a:pt x="115" y="75"/>
                  </a:cubicBezTo>
                  <a:cubicBezTo>
                    <a:pt x="114" y="83"/>
                    <a:pt x="105" y="89"/>
                    <a:pt x="100" y="84"/>
                  </a:cubicBezTo>
                  <a:cubicBezTo>
                    <a:pt x="101" y="91"/>
                    <a:pt x="105" y="93"/>
                    <a:pt x="97" y="99"/>
                  </a:cubicBezTo>
                  <a:cubicBezTo>
                    <a:pt x="96" y="100"/>
                    <a:pt x="98" y="104"/>
                    <a:pt x="97" y="105"/>
                  </a:cubicBezTo>
                  <a:cubicBezTo>
                    <a:pt x="96" y="106"/>
                    <a:pt x="92" y="104"/>
                    <a:pt x="91" y="105"/>
                  </a:cubicBezTo>
                  <a:cubicBezTo>
                    <a:pt x="89" y="108"/>
                    <a:pt x="91" y="119"/>
                    <a:pt x="83" y="116"/>
                  </a:cubicBezTo>
                  <a:cubicBezTo>
                    <a:pt x="88" y="122"/>
                    <a:pt x="80" y="124"/>
                    <a:pt x="83" y="134"/>
                  </a:cubicBezTo>
                  <a:cubicBezTo>
                    <a:pt x="68" y="136"/>
                    <a:pt x="64" y="127"/>
                    <a:pt x="53" y="125"/>
                  </a:cubicBezTo>
                  <a:cubicBezTo>
                    <a:pt x="50" y="125"/>
                    <a:pt x="51" y="129"/>
                    <a:pt x="50" y="131"/>
                  </a:cubicBezTo>
                  <a:cubicBezTo>
                    <a:pt x="45" y="133"/>
                    <a:pt x="44" y="126"/>
                    <a:pt x="42" y="125"/>
                  </a:cubicBezTo>
                  <a:cubicBezTo>
                    <a:pt x="37" y="124"/>
                    <a:pt x="31" y="127"/>
                    <a:pt x="27" y="125"/>
                  </a:cubicBezTo>
                  <a:cubicBezTo>
                    <a:pt x="24" y="124"/>
                    <a:pt x="28" y="116"/>
                    <a:pt x="18" y="122"/>
                  </a:cubicBezTo>
                  <a:cubicBezTo>
                    <a:pt x="16" y="115"/>
                    <a:pt x="16" y="105"/>
                    <a:pt x="7" y="105"/>
                  </a:cubicBezTo>
                  <a:cubicBezTo>
                    <a:pt x="6" y="99"/>
                    <a:pt x="10" y="98"/>
                    <a:pt x="9" y="93"/>
                  </a:cubicBezTo>
                  <a:cubicBezTo>
                    <a:pt x="9" y="89"/>
                    <a:pt x="6" y="92"/>
                    <a:pt x="7" y="93"/>
                  </a:cubicBezTo>
                  <a:cubicBezTo>
                    <a:pt x="0" y="88"/>
                    <a:pt x="5" y="80"/>
                    <a:pt x="4" y="70"/>
                  </a:cubicBezTo>
                  <a:cubicBezTo>
                    <a:pt x="15" y="70"/>
                    <a:pt x="25" y="70"/>
                    <a:pt x="33" y="67"/>
                  </a:cubicBezTo>
                  <a:cubicBezTo>
                    <a:pt x="32" y="62"/>
                    <a:pt x="38" y="59"/>
                    <a:pt x="33" y="58"/>
                  </a:cubicBezTo>
                  <a:cubicBezTo>
                    <a:pt x="35" y="53"/>
                    <a:pt x="59" y="47"/>
                    <a:pt x="53" y="43"/>
                  </a:cubicBezTo>
                  <a:cubicBezTo>
                    <a:pt x="57" y="39"/>
                    <a:pt x="63" y="38"/>
                    <a:pt x="71" y="37"/>
                  </a:cubicBezTo>
                  <a:cubicBezTo>
                    <a:pt x="75" y="38"/>
                    <a:pt x="72" y="31"/>
                    <a:pt x="74" y="29"/>
                  </a:cubicBezTo>
                  <a:cubicBezTo>
                    <a:pt x="74" y="28"/>
                    <a:pt x="79" y="29"/>
                    <a:pt x="80" y="29"/>
                  </a:cubicBezTo>
                  <a:cubicBezTo>
                    <a:pt x="82" y="26"/>
                    <a:pt x="80" y="21"/>
                    <a:pt x="86" y="23"/>
                  </a:cubicBezTo>
                  <a:cubicBezTo>
                    <a:pt x="82" y="10"/>
                    <a:pt x="94" y="13"/>
                    <a:pt x="97" y="8"/>
                  </a:cubicBezTo>
                  <a:cubicBezTo>
                    <a:pt x="96" y="8"/>
                    <a:pt x="95" y="8"/>
                    <a:pt x="94" y="8"/>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31" name="Freeform 161"/>
            <p:cNvSpPr>
              <a:spLocks noChangeArrowheads="1"/>
            </p:cNvSpPr>
            <p:nvPr/>
          </p:nvSpPr>
          <p:spPr bwMode="auto">
            <a:xfrm>
              <a:off x="8135012" y="4527809"/>
              <a:ext cx="89305" cy="101451"/>
            </a:xfrm>
            <a:custGeom>
              <a:avLst/>
              <a:gdLst>
                <a:gd name="T0" fmla="*/ 46 w 53"/>
                <a:gd name="T1" fmla="*/ 1 h 60"/>
                <a:gd name="T2" fmla="*/ 38 w 53"/>
                <a:gd name="T3" fmla="*/ 13 h 60"/>
                <a:gd name="T4" fmla="*/ 35 w 53"/>
                <a:gd name="T5" fmla="*/ 13 h 60"/>
                <a:gd name="T6" fmla="*/ 38 w 53"/>
                <a:gd name="T7" fmla="*/ 21 h 60"/>
                <a:gd name="T8" fmla="*/ 44 w 53"/>
                <a:gd name="T9" fmla="*/ 27 h 60"/>
                <a:gd name="T10" fmla="*/ 46 w 53"/>
                <a:gd name="T11" fmla="*/ 54 h 60"/>
                <a:gd name="T12" fmla="*/ 35 w 53"/>
                <a:gd name="T13" fmla="*/ 54 h 60"/>
                <a:gd name="T14" fmla="*/ 26 w 53"/>
                <a:gd name="T15" fmla="*/ 24 h 60"/>
                <a:gd name="T16" fmla="*/ 14 w 53"/>
                <a:gd name="T17" fmla="*/ 33 h 60"/>
                <a:gd name="T18" fmla="*/ 14 w 53"/>
                <a:gd name="T19" fmla="*/ 51 h 60"/>
                <a:gd name="T20" fmla="*/ 5 w 53"/>
                <a:gd name="T21" fmla="*/ 59 h 60"/>
                <a:gd name="T22" fmla="*/ 3 w 53"/>
                <a:gd name="T23" fmla="*/ 45 h 60"/>
                <a:gd name="T24" fmla="*/ 5 w 53"/>
                <a:gd name="T25" fmla="*/ 42 h 60"/>
                <a:gd name="T26" fmla="*/ 3 w 53"/>
                <a:gd name="T27" fmla="*/ 39 h 60"/>
                <a:gd name="T28" fmla="*/ 5 w 53"/>
                <a:gd name="T29" fmla="*/ 27 h 60"/>
                <a:gd name="T30" fmla="*/ 0 w 53"/>
                <a:gd name="T31" fmla="*/ 21 h 60"/>
                <a:gd name="T32" fmla="*/ 23 w 53"/>
                <a:gd name="T33" fmla="*/ 1 h 60"/>
                <a:gd name="T34" fmla="*/ 46 w 53"/>
                <a:gd name="T35" fmla="*/ 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60">
                  <a:moveTo>
                    <a:pt x="46" y="1"/>
                  </a:moveTo>
                  <a:cubicBezTo>
                    <a:pt x="53" y="14"/>
                    <a:pt x="33" y="8"/>
                    <a:pt x="38" y="13"/>
                  </a:cubicBezTo>
                  <a:cubicBezTo>
                    <a:pt x="41" y="16"/>
                    <a:pt x="38" y="13"/>
                    <a:pt x="35" y="13"/>
                  </a:cubicBezTo>
                  <a:cubicBezTo>
                    <a:pt x="35" y="16"/>
                    <a:pt x="36" y="19"/>
                    <a:pt x="38" y="21"/>
                  </a:cubicBezTo>
                  <a:cubicBezTo>
                    <a:pt x="39" y="23"/>
                    <a:pt x="43" y="26"/>
                    <a:pt x="44" y="27"/>
                  </a:cubicBezTo>
                  <a:cubicBezTo>
                    <a:pt x="46" y="34"/>
                    <a:pt x="44" y="44"/>
                    <a:pt x="46" y="54"/>
                  </a:cubicBezTo>
                  <a:cubicBezTo>
                    <a:pt x="43" y="54"/>
                    <a:pt x="39" y="54"/>
                    <a:pt x="35" y="54"/>
                  </a:cubicBezTo>
                  <a:cubicBezTo>
                    <a:pt x="31" y="44"/>
                    <a:pt x="27" y="36"/>
                    <a:pt x="26" y="24"/>
                  </a:cubicBezTo>
                  <a:cubicBezTo>
                    <a:pt x="20" y="25"/>
                    <a:pt x="24" y="36"/>
                    <a:pt x="14" y="33"/>
                  </a:cubicBezTo>
                  <a:cubicBezTo>
                    <a:pt x="14" y="39"/>
                    <a:pt x="14" y="45"/>
                    <a:pt x="14" y="51"/>
                  </a:cubicBezTo>
                  <a:cubicBezTo>
                    <a:pt x="15" y="57"/>
                    <a:pt x="6" y="54"/>
                    <a:pt x="5" y="59"/>
                  </a:cubicBezTo>
                  <a:cubicBezTo>
                    <a:pt x="1" y="60"/>
                    <a:pt x="1" y="50"/>
                    <a:pt x="3" y="45"/>
                  </a:cubicBezTo>
                  <a:cubicBezTo>
                    <a:pt x="3" y="43"/>
                    <a:pt x="6" y="41"/>
                    <a:pt x="5" y="42"/>
                  </a:cubicBezTo>
                  <a:cubicBezTo>
                    <a:pt x="6" y="38"/>
                    <a:pt x="3" y="40"/>
                    <a:pt x="3" y="39"/>
                  </a:cubicBezTo>
                  <a:cubicBezTo>
                    <a:pt x="2" y="37"/>
                    <a:pt x="8" y="32"/>
                    <a:pt x="5" y="27"/>
                  </a:cubicBezTo>
                  <a:cubicBezTo>
                    <a:pt x="7" y="22"/>
                    <a:pt x="3" y="22"/>
                    <a:pt x="0" y="21"/>
                  </a:cubicBezTo>
                  <a:cubicBezTo>
                    <a:pt x="3" y="10"/>
                    <a:pt x="8" y="0"/>
                    <a:pt x="23" y="1"/>
                  </a:cubicBezTo>
                  <a:cubicBezTo>
                    <a:pt x="13" y="11"/>
                    <a:pt x="40" y="1"/>
                    <a:pt x="46" y="1"/>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32" name="Freeform 162"/>
            <p:cNvSpPr>
              <a:spLocks noChangeArrowheads="1"/>
            </p:cNvSpPr>
            <p:nvPr/>
          </p:nvSpPr>
          <p:spPr bwMode="auto">
            <a:xfrm>
              <a:off x="7862811" y="4629259"/>
              <a:ext cx="209331" cy="60727"/>
            </a:xfrm>
            <a:custGeom>
              <a:avLst/>
              <a:gdLst>
                <a:gd name="T0" fmla="*/ 3 w 124"/>
                <a:gd name="T1" fmla="*/ 11 h 36"/>
                <a:gd name="T2" fmla="*/ 14 w 124"/>
                <a:gd name="T3" fmla="*/ 2 h 36"/>
                <a:gd name="T4" fmla="*/ 20 w 124"/>
                <a:gd name="T5" fmla="*/ 8 h 36"/>
                <a:gd name="T6" fmla="*/ 26 w 124"/>
                <a:gd name="T7" fmla="*/ 11 h 36"/>
                <a:gd name="T8" fmla="*/ 55 w 124"/>
                <a:gd name="T9" fmla="*/ 17 h 36"/>
                <a:gd name="T10" fmla="*/ 85 w 124"/>
                <a:gd name="T11" fmla="*/ 14 h 36"/>
                <a:gd name="T12" fmla="*/ 90 w 124"/>
                <a:gd name="T13" fmla="*/ 20 h 36"/>
                <a:gd name="T14" fmla="*/ 99 w 124"/>
                <a:gd name="T15" fmla="*/ 23 h 36"/>
                <a:gd name="T16" fmla="*/ 114 w 124"/>
                <a:gd name="T17" fmla="*/ 23 h 36"/>
                <a:gd name="T18" fmla="*/ 117 w 124"/>
                <a:gd name="T19" fmla="*/ 32 h 36"/>
                <a:gd name="T20" fmla="*/ 111 w 124"/>
                <a:gd name="T21" fmla="*/ 32 h 36"/>
                <a:gd name="T22" fmla="*/ 52 w 124"/>
                <a:gd name="T23" fmla="*/ 23 h 36"/>
                <a:gd name="T24" fmla="*/ 38 w 124"/>
                <a:gd name="T25" fmla="*/ 23 h 36"/>
                <a:gd name="T26" fmla="*/ 17 w 124"/>
                <a:gd name="T27" fmla="*/ 17 h 36"/>
                <a:gd name="T28" fmla="*/ 3 w 124"/>
                <a:gd name="T29"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4" h="36">
                  <a:moveTo>
                    <a:pt x="3" y="11"/>
                  </a:moveTo>
                  <a:cubicBezTo>
                    <a:pt x="0" y="2"/>
                    <a:pt x="12" y="7"/>
                    <a:pt x="14" y="2"/>
                  </a:cubicBezTo>
                  <a:cubicBezTo>
                    <a:pt x="21" y="0"/>
                    <a:pt x="18" y="6"/>
                    <a:pt x="20" y="8"/>
                  </a:cubicBezTo>
                  <a:cubicBezTo>
                    <a:pt x="22" y="10"/>
                    <a:pt x="27" y="7"/>
                    <a:pt x="26" y="11"/>
                  </a:cubicBezTo>
                  <a:cubicBezTo>
                    <a:pt x="40" y="7"/>
                    <a:pt x="44" y="9"/>
                    <a:pt x="55" y="17"/>
                  </a:cubicBezTo>
                  <a:cubicBezTo>
                    <a:pt x="66" y="10"/>
                    <a:pt x="69" y="14"/>
                    <a:pt x="85" y="14"/>
                  </a:cubicBezTo>
                  <a:cubicBezTo>
                    <a:pt x="90" y="13"/>
                    <a:pt x="90" y="16"/>
                    <a:pt x="90" y="20"/>
                  </a:cubicBezTo>
                  <a:cubicBezTo>
                    <a:pt x="95" y="20"/>
                    <a:pt x="99" y="19"/>
                    <a:pt x="99" y="23"/>
                  </a:cubicBezTo>
                  <a:cubicBezTo>
                    <a:pt x="106" y="19"/>
                    <a:pt x="113" y="29"/>
                    <a:pt x="114" y="23"/>
                  </a:cubicBezTo>
                  <a:cubicBezTo>
                    <a:pt x="124" y="23"/>
                    <a:pt x="108" y="32"/>
                    <a:pt x="117" y="32"/>
                  </a:cubicBezTo>
                  <a:cubicBezTo>
                    <a:pt x="115" y="36"/>
                    <a:pt x="114" y="31"/>
                    <a:pt x="111" y="32"/>
                  </a:cubicBezTo>
                  <a:cubicBezTo>
                    <a:pt x="89" y="36"/>
                    <a:pt x="70" y="26"/>
                    <a:pt x="52" y="23"/>
                  </a:cubicBezTo>
                  <a:cubicBezTo>
                    <a:pt x="48" y="22"/>
                    <a:pt x="42" y="23"/>
                    <a:pt x="38" y="23"/>
                  </a:cubicBezTo>
                  <a:cubicBezTo>
                    <a:pt x="31" y="22"/>
                    <a:pt x="24" y="19"/>
                    <a:pt x="17" y="17"/>
                  </a:cubicBezTo>
                  <a:cubicBezTo>
                    <a:pt x="12" y="15"/>
                    <a:pt x="4" y="18"/>
                    <a:pt x="3" y="11"/>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33" name="Freeform 163"/>
            <p:cNvSpPr>
              <a:spLocks noChangeArrowheads="1"/>
            </p:cNvSpPr>
            <p:nvPr/>
          </p:nvSpPr>
          <p:spPr bwMode="auto">
            <a:xfrm>
              <a:off x="8141442" y="4700704"/>
              <a:ext cx="32150" cy="11431"/>
            </a:xfrm>
            <a:custGeom>
              <a:avLst/>
              <a:gdLst>
                <a:gd name="T0" fmla="*/ 7 w 19"/>
                <a:gd name="T1" fmla="*/ 4 h 7"/>
                <a:gd name="T2" fmla="*/ 19 w 19"/>
                <a:gd name="T3" fmla="*/ 7 h 7"/>
                <a:gd name="T4" fmla="*/ 7 w 19"/>
                <a:gd name="T5" fmla="*/ 7 h 7"/>
                <a:gd name="T6" fmla="*/ 4 w 19"/>
                <a:gd name="T7" fmla="*/ 4 h 7"/>
                <a:gd name="T8" fmla="*/ 7 w 19"/>
                <a:gd name="T9" fmla="*/ 4 h 7"/>
              </a:gdLst>
              <a:ahLst/>
              <a:cxnLst>
                <a:cxn ang="0">
                  <a:pos x="T0" y="T1"/>
                </a:cxn>
                <a:cxn ang="0">
                  <a:pos x="T2" y="T3"/>
                </a:cxn>
                <a:cxn ang="0">
                  <a:pos x="T4" y="T5"/>
                </a:cxn>
                <a:cxn ang="0">
                  <a:pos x="T6" y="T7"/>
                </a:cxn>
                <a:cxn ang="0">
                  <a:pos x="T8" y="T9"/>
                </a:cxn>
              </a:cxnLst>
              <a:rect l="0" t="0" r="r" b="b"/>
              <a:pathLst>
                <a:path w="19" h="7">
                  <a:moveTo>
                    <a:pt x="7" y="4"/>
                  </a:moveTo>
                  <a:cubicBezTo>
                    <a:pt x="12" y="4"/>
                    <a:pt x="19" y="3"/>
                    <a:pt x="19" y="7"/>
                  </a:cubicBezTo>
                  <a:cubicBezTo>
                    <a:pt x="15" y="7"/>
                    <a:pt x="11" y="7"/>
                    <a:pt x="7" y="7"/>
                  </a:cubicBezTo>
                  <a:cubicBezTo>
                    <a:pt x="8" y="4"/>
                    <a:pt x="5" y="5"/>
                    <a:pt x="4" y="4"/>
                  </a:cubicBezTo>
                  <a:cubicBezTo>
                    <a:pt x="0" y="0"/>
                    <a:pt x="6" y="1"/>
                    <a:pt x="7" y="4"/>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34" name="Freeform 164"/>
            <p:cNvSpPr>
              <a:spLocks noChangeArrowheads="1"/>
            </p:cNvSpPr>
            <p:nvPr/>
          </p:nvSpPr>
          <p:spPr bwMode="auto">
            <a:xfrm>
              <a:off x="9085218" y="5379422"/>
              <a:ext cx="153605" cy="155748"/>
            </a:xfrm>
            <a:custGeom>
              <a:avLst/>
              <a:gdLst>
                <a:gd name="T0" fmla="*/ 2 w 91"/>
                <a:gd name="T1" fmla="*/ 79 h 92"/>
                <a:gd name="T2" fmla="*/ 7 w 91"/>
                <a:gd name="T3" fmla="*/ 68 h 92"/>
                <a:gd name="T4" fmla="*/ 13 w 91"/>
                <a:gd name="T5" fmla="*/ 65 h 92"/>
                <a:gd name="T6" fmla="*/ 13 w 91"/>
                <a:gd name="T7" fmla="*/ 59 h 92"/>
                <a:gd name="T8" fmla="*/ 19 w 91"/>
                <a:gd name="T9" fmla="*/ 59 h 92"/>
                <a:gd name="T10" fmla="*/ 22 w 91"/>
                <a:gd name="T11" fmla="*/ 53 h 92"/>
                <a:gd name="T12" fmla="*/ 34 w 91"/>
                <a:gd name="T13" fmla="*/ 50 h 92"/>
                <a:gd name="T14" fmla="*/ 40 w 91"/>
                <a:gd name="T15" fmla="*/ 44 h 92"/>
                <a:gd name="T16" fmla="*/ 45 w 91"/>
                <a:gd name="T17" fmla="*/ 35 h 92"/>
                <a:gd name="T18" fmla="*/ 51 w 91"/>
                <a:gd name="T19" fmla="*/ 29 h 92"/>
                <a:gd name="T20" fmla="*/ 60 w 91"/>
                <a:gd name="T21" fmla="*/ 32 h 92"/>
                <a:gd name="T22" fmla="*/ 57 w 91"/>
                <a:gd name="T23" fmla="*/ 21 h 92"/>
                <a:gd name="T24" fmla="*/ 69 w 91"/>
                <a:gd name="T25" fmla="*/ 6 h 92"/>
                <a:gd name="T26" fmla="*/ 78 w 91"/>
                <a:gd name="T27" fmla="*/ 0 h 92"/>
                <a:gd name="T28" fmla="*/ 86 w 91"/>
                <a:gd name="T29" fmla="*/ 6 h 92"/>
                <a:gd name="T30" fmla="*/ 89 w 91"/>
                <a:gd name="T31" fmla="*/ 21 h 92"/>
                <a:gd name="T32" fmla="*/ 86 w 91"/>
                <a:gd name="T33" fmla="*/ 29 h 92"/>
                <a:gd name="T34" fmla="*/ 81 w 91"/>
                <a:gd name="T35" fmla="*/ 29 h 92"/>
                <a:gd name="T36" fmla="*/ 78 w 91"/>
                <a:gd name="T37" fmla="*/ 44 h 92"/>
                <a:gd name="T38" fmla="*/ 66 w 91"/>
                <a:gd name="T39" fmla="*/ 47 h 92"/>
                <a:gd name="T40" fmla="*/ 57 w 91"/>
                <a:gd name="T41" fmla="*/ 68 h 92"/>
                <a:gd name="T42" fmla="*/ 51 w 91"/>
                <a:gd name="T43" fmla="*/ 79 h 92"/>
                <a:gd name="T44" fmla="*/ 45 w 91"/>
                <a:gd name="T45" fmla="*/ 85 h 92"/>
                <a:gd name="T46" fmla="*/ 22 w 91"/>
                <a:gd name="T47" fmla="*/ 76 h 92"/>
                <a:gd name="T48" fmla="*/ 10 w 91"/>
                <a:gd name="T49" fmla="*/ 79 h 92"/>
                <a:gd name="T50" fmla="*/ 7 w 91"/>
                <a:gd name="T51" fmla="*/ 73 h 92"/>
                <a:gd name="T52" fmla="*/ 2 w 91"/>
                <a:gd name="T53" fmla="*/ 7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 h="92">
                  <a:moveTo>
                    <a:pt x="2" y="79"/>
                  </a:moveTo>
                  <a:cubicBezTo>
                    <a:pt x="0" y="76"/>
                    <a:pt x="5" y="71"/>
                    <a:pt x="7" y="68"/>
                  </a:cubicBezTo>
                  <a:cubicBezTo>
                    <a:pt x="8" y="67"/>
                    <a:pt x="13" y="66"/>
                    <a:pt x="13" y="65"/>
                  </a:cubicBezTo>
                  <a:cubicBezTo>
                    <a:pt x="14" y="64"/>
                    <a:pt x="12" y="60"/>
                    <a:pt x="13" y="59"/>
                  </a:cubicBezTo>
                  <a:cubicBezTo>
                    <a:pt x="14" y="58"/>
                    <a:pt x="18" y="60"/>
                    <a:pt x="19" y="59"/>
                  </a:cubicBezTo>
                  <a:cubicBezTo>
                    <a:pt x="20" y="58"/>
                    <a:pt x="21" y="53"/>
                    <a:pt x="22" y="53"/>
                  </a:cubicBezTo>
                  <a:cubicBezTo>
                    <a:pt x="26" y="51"/>
                    <a:pt x="32" y="54"/>
                    <a:pt x="34" y="50"/>
                  </a:cubicBezTo>
                  <a:cubicBezTo>
                    <a:pt x="36" y="45"/>
                    <a:pt x="34" y="45"/>
                    <a:pt x="40" y="44"/>
                  </a:cubicBezTo>
                  <a:cubicBezTo>
                    <a:pt x="45" y="43"/>
                    <a:pt x="43" y="39"/>
                    <a:pt x="45" y="35"/>
                  </a:cubicBezTo>
                  <a:cubicBezTo>
                    <a:pt x="46" y="35"/>
                    <a:pt x="55" y="42"/>
                    <a:pt x="51" y="29"/>
                  </a:cubicBezTo>
                  <a:cubicBezTo>
                    <a:pt x="56" y="29"/>
                    <a:pt x="56" y="32"/>
                    <a:pt x="60" y="32"/>
                  </a:cubicBezTo>
                  <a:cubicBezTo>
                    <a:pt x="60" y="27"/>
                    <a:pt x="56" y="26"/>
                    <a:pt x="57" y="21"/>
                  </a:cubicBezTo>
                  <a:cubicBezTo>
                    <a:pt x="68" y="23"/>
                    <a:pt x="65" y="10"/>
                    <a:pt x="69" y="6"/>
                  </a:cubicBezTo>
                  <a:cubicBezTo>
                    <a:pt x="71" y="4"/>
                    <a:pt x="79" y="6"/>
                    <a:pt x="78" y="0"/>
                  </a:cubicBezTo>
                  <a:cubicBezTo>
                    <a:pt x="81" y="2"/>
                    <a:pt x="81" y="7"/>
                    <a:pt x="86" y="6"/>
                  </a:cubicBezTo>
                  <a:cubicBezTo>
                    <a:pt x="84" y="14"/>
                    <a:pt x="91" y="14"/>
                    <a:pt x="89" y="21"/>
                  </a:cubicBezTo>
                  <a:cubicBezTo>
                    <a:pt x="85" y="21"/>
                    <a:pt x="88" y="27"/>
                    <a:pt x="86" y="29"/>
                  </a:cubicBezTo>
                  <a:cubicBezTo>
                    <a:pt x="86" y="30"/>
                    <a:pt x="81" y="29"/>
                    <a:pt x="81" y="29"/>
                  </a:cubicBezTo>
                  <a:cubicBezTo>
                    <a:pt x="79" y="31"/>
                    <a:pt x="78" y="38"/>
                    <a:pt x="78" y="44"/>
                  </a:cubicBezTo>
                  <a:cubicBezTo>
                    <a:pt x="72" y="49"/>
                    <a:pt x="72" y="42"/>
                    <a:pt x="66" y="47"/>
                  </a:cubicBezTo>
                  <a:cubicBezTo>
                    <a:pt x="58" y="51"/>
                    <a:pt x="60" y="61"/>
                    <a:pt x="57" y="68"/>
                  </a:cubicBezTo>
                  <a:cubicBezTo>
                    <a:pt x="56" y="70"/>
                    <a:pt x="48" y="70"/>
                    <a:pt x="51" y="79"/>
                  </a:cubicBezTo>
                  <a:cubicBezTo>
                    <a:pt x="46" y="78"/>
                    <a:pt x="46" y="82"/>
                    <a:pt x="45" y="85"/>
                  </a:cubicBezTo>
                  <a:cubicBezTo>
                    <a:pt x="38" y="77"/>
                    <a:pt x="23" y="92"/>
                    <a:pt x="22" y="76"/>
                  </a:cubicBezTo>
                  <a:cubicBezTo>
                    <a:pt x="20" y="77"/>
                    <a:pt x="15" y="81"/>
                    <a:pt x="10" y="79"/>
                  </a:cubicBezTo>
                  <a:cubicBezTo>
                    <a:pt x="10" y="79"/>
                    <a:pt x="7" y="73"/>
                    <a:pt x="7" y="73"/>
                  </a:cubicBezTo>
                  <a:cubicBezTo>
                    <a:pt x="1" y="74"/>
                    <a:pt x="15" y="84"/>
                    <a:pt x="2" y="79"/>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35" name="Freeform 165"/>
            <p:cNvSpPr>
              <a:spLocks noChangeArrowheads="1"/>
            </p:cNvSpPr>
            <p:nvPr/>
          </p:nvSpPr>
          <p:spPr bwMode="auto">
            <a:xfrm>
              <a:off x="3795503" y="2333048"/>
              <a:ext cx="217904" cy="160749"/>
            </a:xfrm>
            <a:custGeom>
              <a:avLst/>
              <a:gdLst>
                <a:gd name="T0" fmla="*/ 35 w 129"/>
                <a:gd name="T1" fmla="*/ 0 h 95"/>
                <a:gd name="T2" fmla="*/ 50 w 129"/>
                <a:gd name="T3" fmla="*/ 12 h 95"/>
                <a:gd name="T4" fmla="*/ 58 w 129"/>
                <a:gd name="T5" fmla="*/ 15 h 95"/>
                <a:gd name="T6" fmla="*/ 64 w 129"/>
                <a:gd name="T7" fmla="*/ 15 h 95"/>
                <a:gd name="T8" fmla="*/ 67 w 129"/>
                <a:gd name="T9" fmla="*/ 18 h 95"/>
                <a:gd name="T10" fmla="*/ 76 w 129"/>
                <a:gd name="T11" fmla="*/ 24 h 95"/>
                <a:gd name="T12" fmla="*/ 85 w 129"/>
                <a:gd name="T13" fmla="*/ 24 h 95"/>
                <a:gd name="T14" fmla="*/ 102 w 129"/>
                <a:gd name="T15" fmla="*/ 30 h 95"/>
                <a:gd name="T16" fmla="*/ 102 w 129"/>
                <a:gd name="T17" fmla="*/ 38 h 95"/>
                <a:gd name="T18" fmla="*/ 111 w 129"/>
                <a:gd name="T19" fmla="*/ 38 h 95"/>
                <a:gd name="T20" fmla="*/ 111 w 129"/>
                <a:gd name="T21" fmla="*/ 44 h 95"/>
                <a:gd name="T22" fmla="*/ 129 w 129"/>
                <a:gd name="T23" fmla="*/ 56 h 95"/>
                <a:gd name="T24" fmla="*/ 126 w 129"/>
                <a:gd name="T25" fmla="*/ 65 h 95"/>
                <a:gd name="T26" fmla="*/ 120 w 129"/>
                <a:gd name="T27" fmla="*/ 62 h 95"/>
                <a:gd name="T28" fmla="*/ 105 w 129"/>
                <a:gd name="T29" fmla="*/ 71 h 95"/>
                <a:gd name="T30" fmla="*/ 102 w 129"/>
                <a:gd name="T31" fmla="*/ 76 h 95"/>
                <a:gd name="T32" fmla="*/ 96 w 129"/>
                <a:gd name="T33" fmla="*/ 82 h 95"/>
                <a:gd name="T34" fmla="*/ 79 w 129"/>
                <a:gd name="T35" fmla="*/ 82 h 95"/>
                <a:gd name="T36" fmla="*/ 79 w 129"/>
                <a:gd name="T37" fmla="*/ 85 h 95"/>
                <a:gd name="T38" fmla="*/ 67 w 129"/>
                <a:gd name="T39" fmla="*/ 88 h 95"/>
                <a:gd name="T40" fmla="*/ 64 w 129"/>
                <a:gd name="T41" fmla="*/ 82 h 95"/>
                <a:gd name="T42" fmla="*/ 47 w 129"/>
                <a:gd name="T43" fmla="*/ 82 h 95"/>
                <a:gd name="T44" fmla="*/ 41 w 129"/>
                <a:gd name="T45" fmla="*/ 76 h 95"/>
                <a:gd name="T46" fmla="*/ 50 w 129"/>
                <a:gd name="T47" fmla="*/ 71 h 95"/>
                <a:gd name="T48" fmla="*/ 35 w 129"/>
                <a:gd name="T49" fmla="*/ 68 h 95"/>
                <a:gd name="T50" fmla="*/ 44 w 129"/>
                <a:gd name="T51" fmla="*/ 62 h 95"/>
                <a:gd name="T52" fmla="*/ 50 w 129"/>
                <a:gd name="T53" fmla="*/ 56 h 95"/>
                <a:gd name="T54" fmla="*/ 58 w 129"/>
                <a:gd name="T55" fmla="*/ 59 h 95"/>
                <a:gd name="T56" fmla="*/ 55 w 129"/>
                <a:gd name="T57" fmla="*/ 50 h 95"/>
                <a:gd name="T58" fmla="*/ 29 w 129"/>
                <a:gd name="T59" fmla="*/ 56 h 95"/>
                <a:gd name="T60" fmla="*/ 20 w 129"/>
                <a:gd name="T61" fmla="*/ 53 h 95"/>
                <a:gd name="T62" fmla="*/ 14 w 129"/>
                <a:gd name="T63" fmla="*/ 47 h 95"/>
                <a:gd name="T64" fmla="*/ 3 w 129"/>
                <a:gd name="T65" fmla="*/ 41 h 95"/>
                <a:gd name="T66" fmla="*/ 0 w 129"/>
                <a:gd name="T67" fmla="*/ 32 h 95"/>
                <a:gd name="T68" fmla="*/ 9 w 129"/>
                <a:gd name="T69" fmla="*/ 27 h 95"/>
                <a:gd name="T70" fmla="*/ 14 w 129"/>
                <a:gd name="T71" fmla="*/ 21 h 95"/>
                <a:gd name="T72" fmla="*/ 17 w 129"/>
                <a:gd name="T73" fmla="*/ 12 h 95"/>
                <a:gd name="T74" fmla="*/ 23 w 129"/>
                <a:gd name="T75" fmla="*/ 12 h 95"/>
                <a:gd name="T76" fmla="*/ 29 w 129"/>
                <a:gd name="T77" fmla="*/ 6 h 95"/>
                <a:gd name="T78" fmla="*/ 35 w 129"/>
                <a:gd name="T7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9" h="95">
                  <a:moveTo>
                    <a:pt x="35" y="0"/>
                  </a:moveTo>
                  <a:cubicBezTo>
                    <a:pt x="39" y="5"/>
                    <a:pt x="47" y="5"/>
                    <a:pt x="50" y="12"/>
                  </a:cubicBezTo>
                  <a:cubicBezTo>
                    <a:pt x="55" y="10"/>
                    <a:pt x="57" y="14"/>
                    <a:pt x="58" y="15"/>
                  </a:cubicBezTo>
                  <a:cubicBezTo>
                    <a:pt x="59" y="15"/>
                    <a:pt x="63" y="14"/>
                    <a:pt x="64" y="15"/>
                  </a:cubicBezTo>
                  <a:cubicBezTo>
                    <a:pt x="64" y="15"/>
                    <a:pt x="65" y="20"/>
                    <a:pt x="67" y="18"/>
                  </a:cubicBezTo>
                  <a:cubicBezTo>
                    <a:pt x="72" y="13"/>
                    <a:pt x="70" y="20"/>
                    <a:pt x="76" y="24"/>
                  </a:cubicBezTo>
                  <a:cubicBezTo>
                    <a:pt x="78" y="25"/>
                    <a:pt x="82" y="23"/>
                    <a:pt x="85" y="24"/>
                  </a:cubicBezTo>
                  <a:cubicBezTo>
                    <a:pt x="87" y="25"/>
                    <a:pt x="91" y="34"/>
                    <a:pt x="102" y="30"/>
                  </a:cubicBezTo>
                  <a:cubicBezTo>
                    <a:pt x="102" y="32"/>
                    <a:pt x="102" y="35"/>
                    <a:pt x="102" y="38"/>
                  </a:cubicBezTo>
                  <a:cubicBezTo>
                    <a:pt x="104" y="39"/>
                    <a:pt x="109" y="37"/>
                    <a:pt x="111" y="38"/>
                  </a:cubicBezTo>
                  <a:cubicBezTo>
                    <a:pt x="112" y="39"/>
                    <a:pt x="110" y="43"/>
                    <a:pt x="111" y="44"/>
                  </a:cubicBezTo>
                  <a:cubicBezTo>
                    <a:pt x="116" y="48"/>
                    <a:pt x="122" y="50"/>
                    <a:pt x="129" y="56"/>
                  </a:cubicBezTo>
                  <a:cubicBezTo>
                    <a:pt x="128" y="58"/>
                    <a:pt x="127" y="64"/>
                    <a:pt x="126" y="65"/>
                  </a:cubicBezTo>
                  <a:cubicBezTo>
                    <a:pt x="123" y="66"/>
                    <a:pt x="119" y="62"/>
                    <a:pt x="120" y="62"/>
                  </a:cubicBezTo>
                  <a:cubicBezTo>
                    <a:pt x="114" y="64"/>
                    <a:pt x="112" y="69"/>
                    <a:pt x="105" y="71"/>
                  </a:cubicBezTo>
                  <a:cubicBezTo>
                    <a:pt x="102" y="71"/>
                    <a:pt x="103" y="74"/>
                    <a:pt x="102" y="76"/>
                  </a:cubicBezTo>
                  <a:cubicBezTo>
                    <a:pt x="97" y="75"/>
                    <a:pt x="97" y="79"/>
                    <a:pt x="96" y="82"/>
                  </a:cubicBezTo>
                  <a:cubicBezTo>
                    <a:pt x="87" y="84"/>
                    <a:pt x="85" y="76"/>
                    <a:pt x="79" y="82"/>
                  </a:cubicBezTo>
                  <a:cubicBezTo>
                    <a:pt x="76" y="83"/>
                    <a:pt x="77" y="85"/>
                    <a:pt x="79" y="85"/>
                  </a:cubicBezTo>
                  <a:cubicBezTo>
                    <a:pt x="78" y="95"/>
                    <a:pt x="68" y="78"/>
                    <a:pt x="67" y="88"/>
                  </a:cubicBezTo>
                  <a:cubicBezTo>
                    <a:pt x="64" y="88"/>
                    <a:pt x="65" y="84"/>
                    <a:pt x="64" y="82"/>
                  </a:cubicBezTo>
                  <a:cubicBezTo>
                    <a:pt x="58" y="89"/>
                    <a:pt x="56" y="81"/>
                    <a:pt x="47" y="82"/>
                  </a:cubicBezTo>
                  <a:cubicBezTo>
                    <a:pt x="48" y="77"/>
                    <a:pt x="44" y="77"/>
                    <a:pt x="41" y="76"/>
                  </a:cubicBezTo>
                  <a:cubicBezTo>
                    <a:pt x="41" y="72"/>
                    <a:pt x="49" y="75"/>
                    <a:pt x="50" y="71"/>
                  </a:cubicBezTo>
                  <a:cubicBezTo>
                    <a:pt x="50" y="64"/>
                    <a:pt x="39" y="69"/>
                    <a:pt x="35" y="68"/>
                  </a:cubicBezTo>
                  <a:cubicBezTo>
                    <a:pt x="33" y="60"/>
                    <a:pt x="40" y="64"/>
                    <a:pt x="44" y="62"/>
                  </a:cubicBezTo>
                  <a:cubicBezTo>
                    <a:pt x="44" y="61"/>
                    <a:pt x="49" y="56"/>
                    <a:pt x="50" y="56"/>
                  </a:cubicBezTo>
                  <a:cubicBezTo>
                    <a:pt x="52" y="56"/>
                    <a:pt x="54" y="60"/>
                    <a:pt x="58" y="59"/>
                  </a:cubicBezTo>
                  <a:cubicBezTo>
                    <a:pt x="59" y="54"/>
                    <a:pt x="56" y="54"/>
                    <a:pt x="55" y="50"/>
                  </a:cubicBezTo>
                  <a:cubicBezTo>
                    <a:pt x="52" y="52"/>
                    <a:pt x="34" y="51"/>
                    <a:pt x="29" y="56"/>
                  </a:cubicBezTo>
                  <a:cubicBezTo>
                    <a:pt x="24" y="61"/>
                    <a:pt x="29" y="55"/>
                    <a:pt x="20" y="53"/>
                  </a:cubicBezTo>
                  <a:cubicBezTo>
                    <a:pt x="12" y="51"/>
                    <a:pt x="5" y="55"/>
                    <a:pt x="14" y="47"/>
                  </a:cubicBezTo>
                  <a:cubicBezTo>
                    <a:pt x="14" y="42"/>
                    <a:pt x="5" y="45"/>
                    <a:pt x="3" y="41"/>
                  </a:cubicBezTo>
                  <a:cubicBezTo>
                    <a:pt x="7" y="35"/>
                    <a:pt x="13" y="27"/>
                    <a:pt x="0" y="32"/>
                  </a:cubicBezTo>
                  <a:cubicBezTo>
                    <a:pt x="1" y="29"/>
                    <a:pt x="4" y="26"/>
                    <a:pt x="9" y="27"/>
                  </a:cubicBezTo>
                  <a:cubicBezTo>
                    <a:pt x="12" y="26"/>
                    <a:pt x="11" y="21"/>
                    <a:pt x="14" y="21"/>
                  </a:cubicBezTo>
                  <a:cubicBezTo>
                    <a:pt x="19" y="21"/>
                    <a:pt x="15" y="14"/>
                    <a:pt x="17" y="12"/>
                  </a:cubicBezTo>
                  <a:cubicBezTo>
                    <a:pt x="18" y="11"/>
                    <a:pt x="22" y="12"/>
                    <a:pt x="23" y="12"/>
                  </a:cubicBezTo>
                  <a:cubicBezTo>
                    <a:pt x="26" y="11"/>
                    <a:pt x="25" y="6"/>
                    <a:pt x="29" y="6"/>
                  </a:cubicBezTo>
                  <a:cubicBezTo>
                    <a:pt x="30" y="3"/>
                    <a:pt x="35" y="4"/>
                    <a:pt x="35" y="0"/>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36" name="Freeform 166"/>
            <p:cNvSpPr>
              <a:spLocks noChangeArrowheads="1"/>
            </p:cNvSpPr>
            <p:nvPr/>
          </p:nvSpPr>
          <p:spPr bwMode="auto">
            <a:xfrm>
              <a:off x="5953112" y="2392347"/>
              <a:ext cx="288634" cy="145746"/>
            </a:xfrm>
            <a:custGeom>
              <a:avLst/>
              <a:gdLst>
                <a:gd name="T0" fmla="*/ 59 w 171"/>
                <a:gd name="T1" fmla="*/ 59 h 86"/>
                <a:gd name="T2" fmla="*/ 54 w 171"/>
                <a:gd name="T3" fmla="*/ 62 h 86"/>
                <a:gd name="T4" fmla="*/ 39 w 171"/>
                <a:gd name="T5" fmla="*/ 59 h 86"/>
                <a:gd name="T6" fmla="*/ 48 w 171"/>
                <a:gd name="T7" fmla="*/ 53 h 86"/>
                <a:gd name="T8" fmla="*/ 65 w 171"/>
                <a:gd name="T9" fmla="*/ 41 h 86"/>
                <a:gd name="T10" fmla="*/ 59 w 171"/>
                <a:gd name="T11" fmla="*/ 33 h 86"/>
                <a:gd name="T12" fmla="*/ 45 w 171"/>
                <a:gd name="T13" fmla="*/ 33 h 86"/>
                <a:gd name="T14" fmla="*/ 30 w 171"/>
                <a:gd name="T15" fmla="*/ 44 h 86"/>
                <a:gd name="T16" fmla="*/ 10 w 171"/>
                <a:gd name="T17" fmla="*/ 41 h 86"/>
                <a:gd name="T18" fmla="*/ 13 w 171"/>
                <a:gd name="T19" fmla="*/ 21 h 86"/>
                <a:gd name="T20" fmla="*/ 7 w 171"/>
                <a:gd name="T21" fmla="*/ 24 h 86"/>
                <a:gd name="T22" fmla="*/ 4 w 171"/>
                <a:gd name="T23" fmla="*/ 9 h 86"/>
                <a:gd name="T24" fmla="*/ 10 w 171"/>
                <a:gd name="T25" fmla="*/ 12 h 86"/>
                <a:gd name="T26" fmla="*/ 27 w 171"/>
                <a:gd name="T27" fmla="*/ 6 h 86"/>
                <a:gd name="T28" fmla="*/ 30 w 171"/>
                <a:gd name="T29" fmla="*/ 15 h 86"/>
                <a:gd name="T30" fmla="*/ 54 w 171"/>
                <a:gd name="T31" fmla="*/ 18 h 86"/>
                <a:gd name="T32" fmla="*/ 62 w 171"/>
                <a:gd name="T33" fmla="*/ 6 h 86"/>
                <a:gd name="T34" fmla="*/ 92 w 171"/>
                <a:gd name="T35" fmla="*/ 9 h 86"/>
                <a:gd name="T36" fmla="*/ 95 w 171"/>
                <a:gd name="T37" fmla="*/ 9 h 86"/>
                <a:gd name="T38" fmla="*/ 106 w 171"/>
                <a:gd name="T39" fmla="*/ 18 h 86"/>
                <a:gd name="T40" fmla="*/ 103 w 171"/>
                <a:gd name="T41" fmla="*/ 24 h 86"/>
                <a:gd name="T42" fmla="*/ 118 w 171"/>
                <a:gd name="T43" fmla="*/ 21 h 86"/>
                <a:gd name="T44" fmla="*/ 136 w 171"/>
                <a:gd name="T45" fmla="*/ 27 h 86"/>
                <a:gd name="T46" fmla="*/ 138 w 171"/>
                <a:gd name="T47" fmla="*/ 33 h 86"/>
                <a:gd name="T48" fmla="*/ 141 w 171"/>
                <a:gd name="T49" fmla="*/ 36 h 86"/>
                <a:gd name="T50" fmla="*/ 144 w 171"/>
                <a:gd name="T51" fmla="*/ 41 h 86"/>
                <a:gd name="T52" fmla="*/ 150 w 171"/>
                <a:gd name="T53" fmla="*/ 41 h 86"/>
                <a:gd name="T54" fmla="*/ 150 w 171"/>
                <a:gd name="T55" fmla="*/ 47 h 86"/>
                <a:gd name="T56" fmla="*/ 156 w 171"/>
                <a:gd name="T57" fmla="*/ 47 h 86"/>
                <a:gd name="T58" fmla="*/ 159 w 171"/>
                <a:gd name="T59" fmla="*/ 56 h 86"/>
                <a:gd name="T60" fmla="*/ 168 w 171"/>
                <a:gd name="T61" fmla="*/ 56 h 86"/>
                <a:gd name="T62" fmla="*/ 159 w 171"/>
                <a:gd name="T63" fmla="*/ 62 h 86"/>
                <a:gd name="T64" fmla="*/ 159 w 171"/>
                <a:gd name="T65" fmla="*/ 65 h 86"/>
                <a:gd name="T66" fmla="*/ 130 w 171"/>
                <a:gd name="T67" fmla="*/ 65 h 86"/>
                <a:gd name="T68" fmla="*/ 130 w 171"/>
                <a:gd name="T69" fmla="*/ 47 h 86"/>
                <a:gd name="T70" fmla="*/ 100 w 171"/>
                <a:gd name="T71" fmla="*/ 44 h 86"/>
                <a:gd name="T72" fmla="*/ 97 w 171"/>
                <a:gd name="T73" fmla="*/ 53 h 86"/>
                <a:gd name="T74" fmla="*/ 92 w 171"/>
                <a:gd name="T75" fmla="*/ 53 h 86"/>
                <a:gd name="T76" fmla="*/ 86 w 171"/>
                <a:gd name="T77" fmla="*/ 59 h 86"/>
                <a:gd name="T78" fmla="*/ 89 w 171"/>
                <a:gd name="T79" fmla="*/ 62 h 86"/>
                <a:gd name="T80" fmla="*/ 80 w 171"/>
                <a:gd name="T81" fmla="*/ 65 h 86"/>
                <a:gd name="T82" fmla="*/ 80 w 171"/>
                <a:gd name="T83" fmla="*/ 82 h 86"/>
                <a:gd name="T84" fmla="*/ 42 w 171"/>
                <a:gd name="T85" fmla="*/ 71 h 86"/>
                <a:gd name="T86" fmla="*/ 51 w 171"/>
                <a:gd name="T87" fmla="*/ 65 h 86"/>
                <a:gd name="T88" fmla="*/ 62 w 171"/>
                <a:gd name="T89" fmla="*/ 65 h 86"/>
                <a:gd name="T90" fmla="*/ 59 w 171"/>
                <a:gd name="T91" fmla="*/ 59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1" h="86">
                  <a:moveTo>
                    <a:pt x="59" y="59"/>
                  </a:moveTo>
                  <a:cubicBezTo>
                    <a:pt x="58" y="53"/>
                    <a:pt x="55" y="62"/>
                    <a:pt x="54" y="62"/>
                  </a:cubicBezTo>
                  <a:cubicBezTo>
                    <a:pt x="49" y="62"/>
                    <a:pt x="47" y="56"/>
                    <a:pt x="39" y="59"/>
                  </a:cubicBezTo>
                  <a:cubicBezTo>
                    <a:pt x="39" y="54"/>
                    <a:pt x="44" y="55"/>
                    <a:pt x="48" y="53"/>
                  </a:cubicBezTo>
                  <a:cubicBezTo>
                    <a:pt x="53" y="50"/>
                    <a:pt x="57" y="42"/>
                    <a:pt x="65" y="41"/>
                  </a:cubicBezTo>
                  <a:cubicBezTo>
                    <a:pt x="63" y="38"/>
                    <a:pt x="59" y="38"/>
                    <a:pt x="59" y="33"/>
                  </a:cubicBezTo>
                  <a:cubicBezTo>
                    <a:pt x="54" y="31"/>
                    <a:pt x="47" y="41"/>
                    <a:pt x="45" y="33"/>
                  </a:cubicBezTo>
                  <a:cubicBezTo>
                    <a:pt x="40" y="37"/>
                    <a:pt x="36" y="41"/>
                    <a:pt x="30" y="44"/>
                  </a:cubicBezTo>
                  <a:cubicBezTo>
                    <a:pt x="21" y="46"/>
                    <a:pt x="20" y="39"/>
                    <a:pt x="10" y="41"/>
                  </a:cubicBezTo>
                  <a:cubicBezTo>
                    <a:pt x="16" y="36"/>
                    <a:pt x="16" y="30"/>
                    <a:pt x="13" y="21"/>
                  </a:cubicBezTo>
                  <a:cubicBezTo>
                    <a:pt x="9" y="20"/>
                    <a:pt x="7" y="22"/>
                    <a:pt x="7" y="24"/>
                  </a:cubicBezTo>
                  <a:cubicBezTo>
                    <a:pt x="0" y="24"/>
                    <a:pt x="5" y="13"/>
                    <a:pt x="4" y="9"/>
                  </a:cubicBezTo>
                  <a:cubicBezTo>
                    <a:pt x="7" y="9"/>
                    <a:pt x="9" y="10"/>
                    <a:pt x="10" y="12"/>
                  </a:cubicBezTo>
                  <a:cubicBezTo>
                    <a:pt x="12" y="6"/>
                    <a:pt x="26" y="13"/>
                    <a:pt x="27" y="6"/>
                  </a:cubicBezTo>
                  <a:cubicBezTo>
                    <a:pt x="31" y="7"/>
                    <a:pt x="30" y="12"/>
                    <a:pt x="30" y="15"/>
                  </a:cubicBezTo>
                  <a:cubicBezTo>
                    <a:pt x="41" y="17"/>
                    <a:pt x="52" y="0"/>
                    <a:pt x="54" y="18"/>
                  </a:cubicBezTo>
                  <a:cubicBezTo>
                    <a:pt x="61" y="19"/>
                    <a:pt x="63" y="14"/>
                    <a:pt x="62" y="6"/>
                  </a:cubicBezTo>
                  <a:cubicBezTo>
                    <a:pt x="70" y="9"/>
                    <a:pt x="80" y="8"/>
                    <a:pt x="92" y="9"/>
                  </a:cubicBezTo>
                  <a:cubicBezTo>
                    <a:pt x="93" y="9"/>
                    <a:pt x="94" y="13"/>
                    <a:pt x="95" y="9"/>
                  </a:cubicBezTo>
                  <a:cubicBezTo>
                    <a:pt x="100" y="10"/>
                    <a:pt x="95" y="23"/>
                    <a:pt x="106" y="18"/>
                  </a:cubicBezTo>
                  <a:cubicBezTo>
                    <a:pt x="106" y="20"/>
                    <a:pt x="103" y="21"/>
                    <a:pt x="103" y="24"/>
                  </a:cubicBezTo>
                  <a:cubicBezTo>
                    <a:pt x="108" y="22"/>
                    <a:pt x="118" y="27"/>
                    <a:pt x="118" y="21"/>
                  </a:cubicBezTo>
                  <a:cubicBezTo>
                    <a:pt x="120" y="24"/>
                    <a:pt x="124" y="29"/>
                    <a:pt x="136" y="27"/>
                  </a:cubicBezTo>
                  <a:cubicBezTo>
                    <a:pt x="131" y="32"/>
                    <a:pt x="134" y="30"/>
                    <a:pt x="138" y="33"/>
                  </a:cubicBezTo>
                  <a:cubicBezTo>
                    <a:pt x="140" y="33"/>
                    <a:pt x="138" y="35"/>
                    <a:pt x="141" y="36"/>
                  </a:cubicBezTo>
                  <a:cubicBezTo>
                    <a:pt x="145" y="36"/>
                    <a:pt x="142" y="39"/>
                    <a:pt x="144" y="41"/>
                  </a:cubicBezTo>
                  <a:cubicBezTo>
                    <a:pt x="145" y="42"/>
                    <a:pt x="149" y="40"/>
                    <a:pt x="150" y="41"/>
                  </a:cubicBezTo>
                  <a:cubicBezTo>
                    <a:pt x="151" y="42"/>
                    <a:pt x="149" y="46"/>
                    <a:pt x="150" y="47"/>
                  </a:cubicBezTo>
                  <a:cubicBezTo>
                    <a:pt x="151" y="48"/>
                    <a:pt x="155" y="46"/>
                    <a:pt x="156" y="47"/>
                  </a:cubicBezTo>
                  <a:cubicBezTo>
                    <a:pt x="158" y="50"/>
                    <a:pt x="157" y="54"/>
                    <a:pt x="159" y="56"/>
                  </a:cubicBezTo>
                  <a:cubicBezTo>
                    <a:pt x="164" y="57"/>
                    <a:pt x="166" y="51"/>
                    <a:pt x="168" y="56"/>
                  </a:cubicBezTo>
                  <a:cubicBezTo>
                    <a:pt x="171" y="64"/>
                    <a:pt x="161" y="59"/>
                    <a:pt x="159" y="62"/>
                  </a:cubicBezTo>
                  <a:cubicBezTo>
                    <a:pt x="159" y="62"/>
                    <a:pt x="159" y="65"/>
                    <a:pt x="159" y="65"/>
                  </a:cubicBezTo>
                  <a:cubicBezTo>
                    <a:pt x="151" y="67"/>
                    <a:pt x="139" y="63"/>
                    <a:pt x="130" y="65"/>
                  </a:cubicBezTo>
                  <a:cubicBezTo>
                    <a:pt x="126" y="56"/>
                    <a:pt x="129" y="58"/>
                    <a:pt x="130" y="47"/>
                  </a:cubicBezTo>
                  <a:cubicBezTo>
                    <a:pt x="127" y="40"/>
                    <a:pt x="107" y="39"/>
                    <a:pt x="100" y="44"/>
                  </a:cubicBezTo>
                  <a:cubicBezTo>
                    <a:pt x="96" y="44"/>
                    <a:pt x="99" y="50"/>
                    <a:pt x="97" y="53"/>
                  </a:cubicBezTo>
                  <a:cubicBezTo>
                    <a:pt x="97" y="54"/>
                    <a:pt x="92" y="52"/>
                    <a:pt x="92" y="53"/>
                  </a:cubicBezTo>
                  <a:cubicBezTo>
                    <a:pt x="90" y="56"/>
                    <a:pt x="92" y="61"/>
                    <a:pt x="86" y="59"/>
                  </a:cubicBezTo>
                  <a:cubicBezTo>
                    <a:pt x="85" y="61"/>
                    <a:pt x="87" y="62"/>
                    <a:pt x="89" y="62"/>
                  </a:cubicBezTo>
                  <a:cubicBezTo>
                    <a:pt x="88" y="65"/>
                    <a:pt x="83" y="64"/>
                    <a:pt x="80" y="65"/>
                  </a:cubicBezTo>
                  <a:cubicBezTo>
                    <a:pt x="77" y="74"/>
                    <a:pt x="80" y="71"/>
                    <a:pt x="80" y="82"/>
                  </a:cubicBezTo>
                  <a:cubicBezTo>
                    <a:pt x="70" y="85"/>
                    <a:pt x="44" y="86"/>
                    <a:pt x="42" y="71"/>
                  </a:cubicBezTo>
                  <a:cubicBezTo>
                    <a:pt x="47" y="71"/>
                    <a:pt x="49" y="68"/>
                    <a:pt x="51" y="65"/>
                  </a:cubicBezTo>
                  <a:cubicBezTo>
                    <a:pt x="59" y="65"/>
                    <a:pt x="56" y="70"/>
                    <a:pt x="62" y="65"/>
                  </a:cubicBezTo>
                  <a:cubicBezTo>
                    <a:pt x="61" y="62"/>
                    <a:pt x="54" y="60"/>
                    <a:pt x="59" y="59"/>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37" name="Freeform 167"/>
            <p:cNvSpPr>
              <a:spLocks noChangeArrowheads="1"/>
            </p:cNvSpPr>
            <p:nvPr/>
          </p:nvSpPr>
          <p:spPr bwMode="auto">
            <a:xfrm>
              <a:off x="3265388" y="2505943"/>
              <a:ext cx="136458" cy="72158"/>
            </a:xfrm>
            <a:custGeom>
              <a:avLst/>
              <a:gdLst>
                <a:gd name="T0" fmla="*/ 80 w 81"/>
                <a:gd name="T1" fmla="*/ 7 h 43"/>
                <a:gd name="T2" fmla="*/ 80 w 81"/>
                <a:gd name="T3" fmla="*/ 15 h 43"/>
                <a:gd name="T4" fmla="*/ 74 w 81"/>
                <a:gd name="T5" fmla="*/ 15 h 43"/>
                <a:gd name="T6" fmla="*/ 74 w 81"/>
                <a:gd name="T7" fmla="*/ 24 h 43"/>
                <a:gd name="T8" fmla="*/ 65 w 81"/>
                <a:gd name="T9" fmla="*/ 30 h 43"/>
                <a:gd name="T10" fmla="*/ 56 w 81"/>
                <a:gd name="T11" fmla="*/ 21 h 43"/>
                <a:gd name="T12" fmla="*/ 47 w 81"/>
                <a:gd name="T13" fmla="*/ 27 h 43"/>
                <a:gd name="T14" fmla="*/ 36 w 81"/>
                <a:gd name="T15" fmla="*/ 39 h 43"/>
                <a:gd name="T16" fmla="*/ 4 w 81"/>
                <a:gd name="T17" fmla="*/ 39 h 43"/>
                <a:gd name="T18" fmla="*/ 1 w 81"/>
                <a:gd name="T19" fmla="*/ 27 h 43"/>
                <a:gd name="T20" fmla="*/ 12 w 81"/>
                <a:gd name="T21" fmla="*/ 30 h 43"/>
                <a:gd name="T22" fmla="*/ 24 w 81"/>
                <a:gd name="T23" fmla="*/ 21 h 43"/>
                <a:gd name="T24" fmla="*/ 30 w 81"/>
                <a:gd name="T25" fmla="*/ 15 h 43"/>
                <a:gd name="T26" fmla="*/ 39 w 81"/>
                <a:gd name="T27" fmla="*/ 12 h 43"/>
                <a:gd name="T28" fmla="*/ 42 w 81"/>
                <a:gd name="T29" fmla="*/ 12 h 43"/>
                <a:gd name="T30" fmla="*/ 47 w 81"/>
                <a:gd name="T31" fmla="*/ 7 h 43"/>
                <a:gd name="T32" fmla="*/ 59 w 81"/>
                <a:gd name="T33" fmla="*/ 7 h 43"/>
                <a:gd name="T34" fmla="*/ 80 w 81"/>
                <a:gd name="T35" fmla="*/ 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1" h="43">
                  <a:moveTo>
                    <a:pt x="80" y="7"/>
                  </a:moveTo>
                  <a:cubicBezTo>
                    <a:pt x="78" y="8"/>
                    <a:pt x="81" y="14"/>
                    <a:pt x="80" y="15"/>
                  </a:cubicBezTo>
                  <a:cubicBezTo>
                    <a:pt x="79" y="16"/>
                    <a:pt x="75" y="14"/>
                    <a:pt x="74" y="15"/>
                  </a:cubicBezTo>
                  <a:cubicBezTo>
                    <a:pt x="74" y="15"/>
                    <a:pt x="78" y="23"/>
                    <a:pt x="74" y="24"/>
                  </a:cubicBezTo>
                  <a:cubicBezTo>
                    <a:pt x="71" y="25"/>
                    <a:pt x="67" y="19"/>
                    <a:pt x="65" y="30"/>
                  </a:cubicBezTo>
                  <a:cubicBezTo>
                    <a:pt x="59" y="30"/>
                    <a:pt x="63" y="20"/>
                    <a:pt x="56" y="21"/>
                  </a:cubicBezTo>
                  <a:cubicBezTo>
                    <a:pt x="50" y="20"/>
                    <a:pt x="52" y="27"/>
                    <a:pt x="47" y="27"/>
                  </a:cubicBezTo>
                  <a:cubicBezTo>
                    <a:pt x="44" y="31"/>
                    <a:pt x="35" y="30"/>
                    <a:pt x="36" y="39"/>
                  </a:cubicBezTo>
                  <a:cubicBezTo>
                    <a:pt x="23" y="43"/>
                    <a:pt x="17" y="40"/>
                    <a:pt x="4" y="39"/>
                  </a:cubicBezTo>
                  <a:cubicBezTo>
                    <a:pt x="4" y="34"/>
                    <a:pt x="0" y="33"/>
                    <a:pt x="1" y="27"/>
                  </a:cubicBezTo>
                  <a:cubicBezTo>
                    <a:pt x="3" y="29"/>
                    <a:pt x="7" y="30"/>
                    <a:pt x="12" y="30"/>
                  </a:cubicBezTo>
                  <a:cubicBezTo>
                    <a:pt x="18" y="30"/>
                    <a:pt x="18" y="21"/>
                    <a:pt x="24" y="21"/>
                  </a:cubicBezTo>
                  <a:cubicBezTo>
                    <a:pt x="25" y="21"/>
                    <a:pt x="28" y="14"/>
                    <a:pt x="30" y="15"/>
                  </a:cubicBezTo>
                  <a:cubicBezTo>
                    <a:pt x="36" y="21"/>
                    <a:pt x="31" y="13"/>
                    <a:pt x="39" y="12"/>
                  </a:cubicBezTo>
                  <a:cubicBezTo>
                    <a:pt x="39" y="12"/>
                    <a:pt x="41" y="13"/>
                    <a:pt x="42" y="12"/>
                  </a:cubicBezTo>
                  <a:cubicBezTo>
                    <a:pt x="43" y="12"/>
                    <a:pt x="47" y="7"/>
                    <a:pt x="47" y="7"/>
                  </a:cubicBezTo>
                  <a:cubicBezTo>
                    <a:pt x="51" y="6"/>
                    <a:pt x="56" y="7"/>
                    <a:pt x="59" y="7"/>
                  </a:cubicBezTo>
                  <a:cubicBezTo>
                    <a:pt x="62" y="6"/>
                    <a:pt x="73" y="0"/>
                    <a:pt x="80" y="7"/>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38" name="Freeform 168"/>
            <p:cNvSpPr>
              <a:spLocks noChangeArrowheads="1"/>
            </p:cNvSpPr>
            <p:nvPr/>
          </p:nvSpPr>
          <p:spPr bwMode="auto">
            <a:xfrm>
              <a:off x="3636897" y="2534521"/>
              <a:ext cx="138601" cy="70730"/>
            </a:xfrm>
            <a:custGeom>
              <a:avLst/>
              <a:gdLst>
                <a:gd name="T0" fmla="*/ 73 w 82"/>
                <a:gd name="T1" fmla="*/ 4 h 42"/>
                <a:gd name="T2" fmla="*/ 82 w 82"/>
                <a:gd name="T3" fmla="*/ 31 h 42"/>
                <a:gd name="T4" fmla="*/ 76 w 82"/>
                <a:gd name="T5" fmla="*/ 28 h 42"/>
                <a:gd name="T6" fmla="*/ 76 w 82"/>
                <a:gd name="T7" fmla="*/ 36 h 42"/>
                <a:gd name="T8" fmla="*/ 65 w 82"/>
                <a:gd name="T9" fmla="*/ 39 h 42"/>
                <a:gd name="T10" fmla="*/ 62 w 82"/>
                <a:gd name="T11" fmla="*/ 42 h 42"/>
                <a:gd name="T12" fmla="*/ 53 w 82"/>
                <a:gd name="T13" fmla="*/ 42 h 42"/>
                <a:gd name="T14" fmla="*/ 53 w 82"/>
                <a:gd name="T15" fmla="*/ 31 h 42"/>
                <a:gd name="T16" fmla="*/ 24 w 82"/>
                <a:gd name="T17" fmla="*/ 28 h 42"/>
                <a:gd name="T18" fmla="*/ 0 w 82"/>
                <a:gd name="T19" fmla="*/ 13 h 42"/>
                <a:gd name="T20" fmla="*/ 3 w 82"/>
                <a:gd name="T21" fmla="*/ 7 h 42"/>
                <a:gd name="T22" fmla="*/ 9 w 82"/>
                <a:gd name="T23" fmla="*/ 10 h 42"/>
                <a:gd name="T24" fmla="*/ 24 w 82"/>
                <a:gd name="T25" fmla="*/ 16 h 42"/>
                <a:gd name="T26" fmla="*/ 29 w 82"/>
                <a:gd name="T27" fmla="*/ 16 h 42"/>
                <a:gd name="T28" fmla="*/ 32 w 82"/>
                <a:gd name="T29" fmla="*/ 22 h 42"/>
                <a:gd name="T30" fmla="*/ 35 w 82"/>
                <a:gd name="T31" fmla="*/ 10 h 42"/>
                <a:gd name="T32" fmla="*/ 41 w 82"/>
                <a:gd name="T33" fmla="*/ 16 h 42"/>
                <a:gd name="T34" fmla="*/ 73 w 82"/>
                <a:gd name="T35" fmla="*/ 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 h="42">
                  <a:moveTo>
                    <a:pt x="73" y="4"/>
                  </a:moveTo>
                  <a:cubicBezTo>
                    <a:pt x="69" y="20"/>
                    <a:pt x="81" y="20"/>
                    <a:pt x="82" y="31"/>
                  </a:cubicBezTo>
                  <a:cubicBezTo>
                    <a:pt x="81" y="31"/>
                    <a:pt x="78" y="26"/>
                    <a:pt x="76" y="28"/>
                  </a:cubicBezTo>
                  <a:cubicBezTo>
                    <a:pt x="75" y="29"/>
                    <a:pt x="78" y="35"/>
                    <a:pt x="76" y="36"/>
                  </a:cubicBezTo>
                  <a:cubicBezTo>
                    <a:pt x="73" y="39"/>
                    <a:pt x="68" y="38"/>
                    <a:pt x="65" y="39"/>
                  </a:cubicBezTo>
                  <a:cubicBezTo>
                    <a:pt x="64" y="40"/>
                    <a:pt x="64" y="42"/>
                    <a:pt x="62" y="42"/>
                  </a:cubicBezTo>
                  <a:cubicBezTo>
                    <a:pt x="59" y="42"/>
                    <a:pt x="56" y="42"/>
                    <a:pt x="53" y="42"/>
                  </a:cubicBezTo>
                  <a:cubicBezTo>
                    <a:pt x="49" y="38"/>
                    <a:pt x="49" y="35"/>
                    <a:pt x="53" y="31"/>
                  </a:cubicBezTo>
                  <a:cubicBezTo>
                    <a:pt x="43" y="35"/>
                    <a:pt x="36" y="28"/>
                    <a:pt x="24" y="28"/>
                  </a:cubicBezTo>
                  <a:cubicBezTo>
                    <a:pt x="21" y="18"/>
                    <a:pt x="7" y="19"/>
                    <a:pt x="0" y="13"/>
                  </a:cubicBezTo>
                  <a:cubicBezTo>
                    <a:pt x="1" y="13"/>
                    <a:pt x="2" y="7"/>
                    <a:pt x="3" y="7"/>
                  </a:cubicBezTo>
                  <a:cubicBezTo>
                    <a:pt x="7" y="6"/>
                    <a:pt x="7" y="10"/>
                    <a:pt x="9" y="10"/>
                  </a:cubicBezTo>
                  <a:cubicBezTo>
                    <a:pt x="13" y="11"/>
                    <a:pt x="21" y="13"/>
                    <a:pt x="24" y="16"/>
                  </a:cubicBezTo>
                  <a:cubicBezTo>
                    <a:pt x="24" y="17"/>
                    <a:pt x="28" y="15"/>
                    <a:pt x="29" y="16"/>
                  </a:cubicBezTo>
                  <a:cubicBezTo>
                    <a:pt x="31" y="17"/>
                    <a:pt x="28" y="23"/>
                    <a:pt x="32" y="22"/>
                  </a:cubicBezTo>
                  <a:cubicBezTo>
                    <a:pt x="41" y="19"/>
                    <a:pt x="28" y="14"/>
                    <a:pt x="35" y="10"/>
                  </a:cubicBezTo>
                  <a:cubicBezTo>
                    <a:pt x="40" y="6"/>
                    <a:pt x="41" y="16"/>
                    <a:pt x="41" y="16"/>
                  </a:cubicBezTo>
                  <a:cubicBezTo>
                    <a:pt x="52" y="16"/>
                    <a:pt x="56" y="0"/>
                    <a:pt x="73" y="4"/>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39" name="Freeform 169"/>
            <p:cNvSpPr>
              <a:spLocks noChangeArrowheads="1"/>
            </p:cNvSpPr>
            <p:nvPr/>
          </p:nvSpPr>
          <p:spPr bwMode="auto">
            <a:xfrm>
              <a:off x="3375412" y="2538093"/>
              <a:ext cx="242910" cy="92877"/>
            </a:xfrm>
            <a:custGeom>
              <a:avLst/>
              <a:gdLst>
                <a:gd name="T0" fmla="*/ 64 w 144"/>
                <a:gd name="T1" fmla="*/ 20 h 55"/>
                <a:gd name="T2" fmla="*/ 94 w 144"/>
                <a:gd name="T3" fmla="*/ 31 h 55"/>
                <a:gd name="T4" fmla="*/ 94 w 144"/>
                <a:gd name="T5" fmla="*/ 17 h 55"/>
                <a:gd name="T6" fmla="*/ 85 w 144"/>
                <a:gd name="T7" fmla="*/ 5 h 55"/>
                <a:gd name="T8" fmla="*/ 105 w 144"/>
                <a:gd name="T9" fmla="*/ 2 h 55"/>
                <a:gd name="T10" fmla="*/ 111 w 144"/>
                <a:gd name="T11" fmla="*/ 8 h 55"/>
                <a:gd name="T12" fmla="*/ 111 w 144"/>
                <a:gd name="T13" fmla="*/ 14 h 55"/>
                <a:gd name="T14" fmla="*/ 123 w 144"/>
                <a:gd name="T15" fmla="*/ 23 h 55"/>
                <a:gd name="T16" fmla="*/ 132 w 144"/>
                <a:gd name="T17" fmla="*/ 17 h 55"/>
                <a:gd name="T18" fmla="*/ 140 w 144"/>
                <a:gd name="T19" fmla="*/ 23 h 55"/>
                <a:gd name="T20" fmla="*/ 143 w 144"/>
                <a:gd name="T21" fmla="*/ 29 h 55"/>
                <a:gd name="T22" fmla="*/ 140 w 144"/>
                <a:gd name="T23" fmla="*/ 40 h 55"/>
                <a:gd name="T24" fmla="*/ 123 w 144"/>
                <a:gd name="T25" fmla="*/ 43 h 55"/>
                <a:gd name="T26" fmla="*/ 111 w 144"/>
                <a:gd name="T27" fmla="*/ 40 h 55"/>
                <a:gd name="T28" fmla="*/ 85 w 144"/>
                <a:gd name="T29" fmla="*/ 46 h 55"/>
                <a:gd name="T30" fmla="*/ 79 w 144"/>
                <a:gd name="T31" fmla="*/ 46 h 55"/>
                <a:gd name="T32" fmla="*/ 70 w 144"/>
                <a:gd name="T33" fmla="*/ 49 h 55"/>
                <a:gd name="T34" fmla="*/ 41 w 144"/>
                <a:gd name="T35" fmla="*/ 55 h 55"/>
                <a:gd name="T36" fmla="*/ 67 w 144"/>
                <a:gd name="T37" fmla="*/ 46 h 55"/>
                <a:gd name="T38" fmla="*/ 53 w 144"/>
                <a:gd name="T39" fmla="*/ 40 h 55"/>
                <a:gd name="T40" fmla="*/ 41 w 144"/>
                <a:gd name="T41" fmla="*/ 34 h 55"/>
                <a:gd name="T42" fmla="*/ 29 w 144"/>
                <a:gd name="T43" fmla="*/ 40 h 55"/>
                <a:gd name="T44" fmla="*/ 20 w 144"/>
                <a:gd name="T45" fmla="*/ 37 h 55"/>
                <a:gd name="T46" fmla="*/ 0 w 144"/>
                <a:gd name="T47" fmla="*/ 34 h 55"/>
                <a:gd name="T48" fmla="*/ 6 w 144"/>
                <a:gd name="T49" fmla="*/ 29 h 55"/>
                <a:gd name="T50" fmla="*/ 9 w 144"/>
                <a:gd name="T51" fmla="*/ 20 h 55"/>
                <a:gd name="T52" fmla="*/ 20 w 144"/>
                <a:gd name="T53" fmla="*/ 17 h 55"/>
                <a:gd name="T54" fmla="*/ 18 w 144"/>
                <a:gd name="T55" fmla="*/ 11 h 55"/>
                <a:gd name="T56" fmla="*/ 23 w 144"/>
                <a:gd name="T57" fmla="*/ 11 h 55"/>
                <a:gd name="T58" fmla="*/ 32 w 144"/>
                <a:gd name="T59" fmla="*/ 8 h 55"/>
                <a:gd name="T60" fmla="*/ 47 w 144"/>
                <a:gd name="T61" fmla="*/ 11 h 55"/>
                <a:gd name="T62" fmla="*/ 50 w 144"/>
                <a:gd name="T63" fmla="*/ 17 h 55"/>
                <a:gd name="T64" fmla="*/ 56 w 144"/>
                <a:gd name="T65" fmla="*/ 17 h 55"/>
                <a:gd name="T66" fmla="*/ 56 w 144"/>
                <a:gd name="T67" fmla="*/ 26 h 55"/>
                <a:gd name="T68" fmla="*/ 64 w 144"/>
                <a:gd name="T69" fmla="*/ 2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55">
                  <a:moveTo>
                    <a:pt x="64" y="20"/>
                  </a:moveTo>
                  <a:cubicBezTo>
                    <a:pt x="61" y="30"/>
                    <a:pt x="88" y="25"/>
                    <a:pt x="94" y="31"/>
                  </a:cubicBezTo>
                  <a:cubicBezTo>
                    <a:pt x="99" y="19"/>
                    <a:pt x="74" y="17"/>
                    <a:pt x="94" y="17"/>
                  </a:cubicBezTo>
                  <a:cubicBezTo>
                    <a:pt x="98" y="6"/>
                    <a:pt x="81" y="16"/>
                    <a:pt x="85" y="5"/>
                  </a:cubicBezTo>
                  <a:cubicBezTo>
                    <a:pt x="94" y="7"/>
                    <a:pt x="95" y="0"/>
                    <a:pt x="105" y="2"/>
                  </a:cubicBezTo>
                  <a:cubicBezTo>
                    <a:pt x="103" y="8"/>
                    <a:pt x="110" y="6"/>
                    <a:pt x="111" y="8"/>
                  </a:cubicBezTo>
                  <a:cubicBezTo>
                    <a:pt x="112" y="9"/>
                    <a:pt x="110" y="13"/>
                    <a:pt x="111" y="14"/>
                  </a:cubicBezTo>
                  <a:cubicBezTo>
                    <a:pt x="114" y="16"/>
                    <a:pt x="119" y="18"/>
                    <a:pt x="123" y="23"/>
                  </a:cubicBezTo>
                  <a:cubicBezTo>
                    <a:pt x="126" y="21"/>
                    <a:pt x="126" y="16"/>
                    <a:pt x="132" y="17"/>
                  </a:cubicBezTo>
                  <a:cubicBezTo>
                    <a:pt x="136" y="17"/>
                    <a:pt x="139" y="20"/>
                    <a:pt x="140" y="23"/>
                  </a:cubicBezTo>
                  <a:cubicBezTo>
                    <a:pt x="141" y="23"/>
                    <a:pt x="144" y="28"/>
                    <a:pt x="143" y="29"/>
                  </a:cubicBezTo>
                  <a:cubicBezTo>
                    <a:pt x="140" y="32"/>
                    <a:pt x="144" y="31"/>
                    <a:pt x="140" y="40"/>
                  </a:cubicBezTo>
                  <a:cubicBezTo>
                    <a:pt x="135" y="33"/>
                    <a:pt x="129" y="43"/>
                    <a:pt x="123" y="43"/>
                  </a:cubicBezTo>
                  <a:cubicBezTo>
                    <a:pt x="118" y="44"/>
                    <a:pt x="117" y="40"/>
                    <a:pt x="111" y="40"/>
                  </a:cubicBezTo>
                  <a:cubicBezTo>
                    <a:pt x="103" y="40"/>
                    <a:pt x="91" y="43"/>
                    <a:pt x="85" y="46"/>
                  </a:cubicBezTo>
                  <a:cubicBezTo>
                    <a:pt x="84" y="46"/>
                    <a:pt x="80" y="45"/>
                    <a:pt x="79" y="46"/>
                  </a:cubicBezTo>
                  <a:cubicBezTo>
                    <a:pt x="76" y="49"/>
                    <a:pt x="75" y="48"/>
                    <a:pt x="70" y="49"/>
                  </a:cubicBezTo>
                  <a:cubicBezTo>
                    <a:pt x="67" y="50"/>
                    <a:pt x="51" y="54"/>
                    <a:pt x="41" y="55"/>
                  </a:cubicBezTo>
                  <a:cubicBezTo>
                    <a:pt x="42" y="44"/>
                    <a:pt x="56" y="47"/>
                    <a:pt x="67" y="46"/>
                  </a:cubicBezTo>
                  <a:cubicBezTo>
                    <a:pt x="68" y="33"/>
                    <a:pt x="58" y="42"/>
                    <a:pt x="53" y="40"/>
                  </a:cubicBezTo>
                  <a:cubicBezTo>
                    <a:pt x="47" y="39"/>
                    <a:pt x="46" y="38"/>
                    <a:pt x="41" y="34"/>
                  </a:cubicBezTo>
                  <a:cubicBezTo>
                    <a:pt x="35" y="32"/>
                    <a:pt x="34" y="39"/>
                    <a:pt x="29" y="40"/>
                  </a:cubicBezTo>
                  <a:cubicBezTo>
                    <a:pt x="25" y="41"/>
                    <a:pt x="24" y="38"/>
                    <a:pt x="20" y="37"/>
                  </a:cubicBezTo>
                  <a:cubicBezTo>
                    <a:pt x="14" y="36"/>
                    <a:pt x="5" y="39"/>
                    <a:pt x="0" y="34"/>
                  </a:cubicBezTo>
                  <a:cubicBezTo>
                    <a:pt x="0" y="31"/>
                    <a:pt x="4" y="31"/>
                    <a:pt x="6" y="29"/>
                  </a:cubicBezTo>
                  <a:cubicBezTo>
                    <a:pt x="7" y="28"/>
                    <a:pt x="8" y="20"/>
                    <a:pt x="9" y="20"/>
                  </a:cubicBezTo>
                  <a:cubicBezTo>
                    <a:pt x="13" y="17"/>
                    <a:pt x="18" y="20"/>
                    <a:pt x="20" y="17"/>
                  </a:cubicBezTo>
                  <a:cubicBezTo>
                    <a:pt x="22" y="15"/>
                    <a:pt x="10" y="13"/>
                    <a:pt x="18" y="11"/>
                  </a:cubicBezTo>
                  <a:cubicBezTo>
                    <a:pt x="19" y="11"/>
                    <a:pt x="22" y="11"/>
                    <a:pt x="23" y="11"/>
                  </a:cubicBezTo>
                  <a:cubicBezTo>
                    <a:pt x="27" y="10"/>
                    <a:pt x="29" y="8"/>
                    <a:pt x="32" y="8"/>
                  </a:cubicBezTo>
                  <a:cubicBezTo>
                    <a:pt x="34" y="8"/>
                    <a:pt x="45" y="10"/>
                    <a:pt x="47" y="11"/>
                  </a:cubicBezTo>
                  <a:cubicBezTo>
                    <a:pt x="49" y="13"/>
                    <a:pt x="47" y="15"/>
                    <a:pt x="50" y="17"/>
                  </a:cubicBezTo>
                  <a:cubicBezTo>
                    <a:pt x="51" y="17"/>
                    <a:pt x="55" y="16"/>
                    <a:pt x="56" y="17"/>
                  </a:cubicBezTo>
                  <a:cubicBezTo>
                    <a:pt x="58" y="19"/>
                    <a:pt x="50" y="27"/>
                    <a:pt x="56" y="26"/>
                  </a:cubicBezTo>
                  <a:cubicBezTo>
                    <a:pt x="58" y="25"/>
                    <a:pt x="59" y="17"/>
                    <a:pt x="64" y="20"/>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40" name="Freeform 170"/>
            <p:cNvSpPr>
              <a:spLocks noChangeArrowheads="1"/>
            </p:cNvSpPr>
            <p:nvPr/>
          </p:nvSpPr>
          <p:spPr bwMode="auto">
            <a:xfrm>
              <a:off x="3206089" y="2632399"/>
              <a:ext cx="194328" cy="130028"/>
            </a:xfrm>
            <a:custGeom>
              <a:avLst/>
              <a:gdLst>
                <a:gd name="T0" fmla="*/ 15 w 115"/>
                <a:gd name="T1" fmla="*/ 2 h 77"/>
                <a:gd name="T2" fmla="*/ 65 w 115"/>
                <a:gd name="T3" fmla="*/ 5 h 77"/>
                <a:gd name="T4" fmla="*/ 71 w 115"/>
                <a:gd name="T5" fmla="*/ 5 h 77"/>
                <a:gd name="T6" fmla="*/ 82 w 115"/>
                <a:gd name="T7" fmla="*/ 8 h 77"/>
                <a:gd name="T8" fmla="*/ 94 w 115"/>
                <a:gd name="T9" fmla="*/ 8 h 77"/>
                <a:gd name="T10" fmla="*/ 97 w 115"/>
                <a:gd name="T11" fmla="*/ 11 h 77"/>
                <a:gd name="T12" fmla="*/ 115 w 115"/>
                <a:gd name="T13" fmla="*/ 22 h 77"/>
                <a:gd name="T14" fmla="*/ 88 w 115"/>
                <a:gd name="T15" fmla="*/ 28 h 77"/>
                <a:gd name="T16" fmla="*/ 85 w 115"/>
                <a:gd name="T17" fmla="*/ 34 h 77"/>
                <a:gd name="T18" fmla="*/ 80 w 115"/>
                <a:gd name="T19" fmla="*/ 31 h 77"/>
                <a:gd name="T20" fmla="*/ 77 w 115"/>
                <a:gd name="T21" fmla="*/ 34 h 77"/>
                <a:gd name="T22" fmla="*/ 80 w 115"/>
                <a:gd name="T23" fmla="*/ 37 h 77"/>
                <a:gd name="T24" fmla="*/ 74 w 115"/>
                <a:gd name="T25" fmla="*/ 40 h 77"/>
                <a:gd name="T26" fmla="*/ 74 w 115"/>
                <a:gd name="T27" fmla="*/ 46 h 77"/>
                <a:gd name="T28" fmla="*/ 68 w 115"/>
                <a:gd name="T29" fmla="*/ 46 h 77"/>
                <a:gd name="T30" fmla="*/ 62 w 115"/>
                <a:gd name="T31" fmla="*/ 52 h 77"/>
                <a:gd name="T32" fmla="*/ 62 w 115"/>
                <a:gd name="T33" fmla="*/ 63 h 77"/>
                <a:gd name="T34" fmla="*/ 27 w 115"/>
                <a:gd name="T35" fmla="*/ 72 h 77"/>
                <a:gd name="T36" fmla="*/ 0 w 115"/>
                <a:gd name="T37" fmla="*/ 54 h 77"/>
                <a:gd name="T38" fmla="*/ 9 w 115"/>
                <a:gd name="T39" fmla="*/ 49 h 77"/>
                <a:gd name="T40" fmla="*/ 12 w 115"/>
                <a:gd name="T41" fmla="*/ 43 h 77"/>
                <a:gd name="T42" fmla="*/ 9 w 115"/>
                <a:gd name="T43" fmla="*/ 31 h 77"/>
                <a:gd name="T44" fmla="*/ 15 w 115"/>
                <a:gd name="T45" fmla="*/ 28 h 77"/>
                <a:gd name="T46" fmla="*/ 21 w 115"/>
                <a:gd name="T47" fmla="*/ 16 h 77"/>
                <a:gd name="T48" fmla="*/ 15 w 115"/>
                <a:gd name="T49" fmla="*/ 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 h="77">
                  <a:moveTo>
                    <a:pt x="15" y="2"/>
                  </a:moveTo>
                  <a:cubicBezTo>
                    <a:pt x="33" y="2"/>
                    <a:pt x="52" y="0"/>
                    <a:pt x="65" y="5"/>
                  </a:cubicBezTo>
                  <a:cubicBezTo>
                    <a:pt x="66" y="5"/>
                    <a:pt x="70" y="4"/>
                    <a:pt x="71" y="5"/>
                  </a:cubicBezTo>
                  <a:cubicBezTo>
                    <a:pt x="73" y="8"/>
                    <a:pt x="80" y="5"/>
                    <a:pt x="82" y="8"/>
                  </a:cubicBezTo>
                  <a:cubicBezTo>
                    <a:pt x="88" y="13"/>
                    <a:pt x="83" y="4"/>
                    <a:pt x="94" y="8"/>
                  </a:cubicBezTo>
                  <a:cubicBezTo>
                    <a:pt x="95" y="8"/>
                    <a:pt x="94" y="10"/>
                    <a:pt x="97" y="11"/>
                  </a:cubicBezTo>
                  <a:cubicBezTo>
                    <a:pt x="100" y="11"/>
                    <a:pt x="115" y="15"/>
                    <a:pt x="115" y="22"/>
                  </a:cubicBezTo>
                  <a:cubicBezTo>
                    <a:pt x="105" y="24"/>
                    <a:pt x="95" y="25"/>
                    <a:pt x="88" y="28"/>
                  </a:cubicBezTo>
                  <a:cubicBezTo>
                    <a:pt x="85" y="29"/>
                    <a:pt x="87" y="33"/>
                    <a:pt x="85" y="34"/>
                  </a:cubicBezTo>
                  <a:cubicBezTo>
                    <a:pt x="84" y="35"/>
                    <a:pt x="82" y="30"/>
                    <a:pt x="80" y="31"/>
                  </a:cubicBezTo>
                  <a:cubicBezTo>
                    <a:pt x="81" y="30"/>
                    <a:pt x="76" y="36"/>
                    <a:pt x="77" y="34"/>
                  </a:cubicBezTo>
                  <a:cubicBezTo>
                    <a:pt x="76" y="36"/>
                    <a:pt x="79" y="38"/>
                    <a:pt x="80" y="37"/>
                  </a:cubicBezTo>
                  <a:cubicBezTo>
                    <a:pt x="78" y="40"/>
                    <a:pt x="75" y="38"/>
                    <a:pt x="74" y="40"/>
                  </a:cubicBezTo>
                  <a:cubicBezTo>
                    <a:pt x="73" y="41"/>
                    <a:pt x="75" y="45"/>
                    <a:pt x="74" y="46"/>
                  </a:cubicBezTo>
                  <a:cubicBezTo>
                    <a:pt x="73" y="47"/>
                    <a:pt x="69" y="45"/>
                    <a:pt x="68" y="46"/>
                  </a:cubicBezTo>
                  <a:cubicBezTo>
                    <a:pt x="66" y="48"/>
                    <a:pt x="66" y="51"/>
                    <a:pt x="62" y="52"/>
                  </a:cubicBezTo>
                  <a:cubicBezTo>
                    <a:pt x="62" y="55"/>
                    <a:pt x="62" y="59"/>
                    <a:pt x="62" y="63"/>
                  </a:cubicBezTo>
                  <a:cubicBezTo>
                    <a:pt x="47" y="63"/>
                    <a:pt x="50" y="77"/>
                    <a:pt x="27" y="72"/>
                  </a:cubicBezTo>
                  <a:cubicBezTo>
                    <a:pt x="30" y="55"/>
                    <a:pt x="11" y="59"/>
                    <a:pt x="0" y="54"/>
                  </a:cubicBezTo>
                  <a:cubicBezTo>
                    <a:pt x="2" y="51"/>
                    <a:pt x="7" y="51"/>
                    <a:pt x="9" y="49"/>
                  </a:cubicBezTo>
                  <a:cubicBezTo>
                    <a:pt x="10" y="48"/>
                    <a:pt x="4" y="40"/>
                    <a:pt x="12" y="43"/>
                  </a:cubicBezTo>
                  <a:cubicBezTo>
                    <a:pt x="13" y="38"/>
                    <a:pt x="9" y="37"/>
                    <a:pt x="9" y="31"/>
                  </a:cubicBezTo>
                  <a:cubicBezTo>
                    <a:pt x="14" y="35"/>
                    <a:pt x="14" y="33"/>
                    <a:pt x="15" y="28"/>
                  </a:cubicBezTo>
                  <a:cubicBezTo>
                    <a:pt x="16" y="24"/>
                    <a:pt x="21" y="25"/>
                    <a:pt x="21" y="16"/>
                  </a:cubicBezTo>
                  <a:cubicBezTo>
                    <a:pt x="23" y="7"/>
                    <a:pt x="11" y="13"/>
                    <a:pt x="15" y="2"/>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41" name="Freeform 171"/>
            <p:cNvSpPr>
              <a:spLocks noChangeArrowheads="1"/>
            </p:cNvSpPr>
            <p:nvPr/>
          </p:nvSpPr>
          <p:spPr bwMode="auto">
            <a:xfrm>
              <a:off x="3598317" y="2659548"/>
              <a:ext cx="40009" cy="30006"/>
            </a:xfrm>
            <a:custGeom>
              <a:avLst/>
              <a:gdLst>
                <a:gd name="T0" fmla="*/ 3 w 24"/>
                <a:gd name="T1" fmla="*/ 0 h 18"/>
                <a:gd name="T2" fmla="*/ 20 w 24"/>
                <a:gd name="T3" fmla="*/ 0 h 18"/>
                <a:gd name="T4" fmla="*/ 23 w 24"/>
                <a:gd name="T5" fmla="*/ 12 h 18"/>
                <a:gd name="T6" fmla="*/ 17 w 24"/>
                <a:gd name="T7" fmla="*/ 18 h 18"/>
                <a:gd name="T8" fmla="*/ 0 w 24"/>
                <a:gd name="T9" fmla="*/ 9 h 18"/>
                <a:gd name="T10" fmla="*/ 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3" y="0"/>
                  </a:moveTo>
                  <a:cubicBezTo>
                    <a:pt x="8" y="0"/>
                    <a:pt x="14" y="0"/>
                    <a:pt x="20" y="0"/>
                  </a:cubicBezTo>
                  <a:cubicBezTo>
                    <a:pt x="20" y="6"/>
                    <a:pt x="24" y="7"/>
                    <a:pt x="23" y="12"/>
                  </a:cubicBezTo>
                  <a:cubicBezTo>
                    <a:pt x="18" y="11"/>
                    <a:pt x="18" y="14"/>
                    <a:pt x="17" y="18"/>
                  </a:cubicBezTo>
                  <a:cubicBezTo>
                    <a:pt x="13" y="14"/>
                    <a:pt x="10" y="8"/>
                    <a:pt x="0" y="9"/>
                  </a:cubicBezTo>
                  <a:cubicBezTo>
                    <a:pt x="1" y="7"/>
                    <a:pt x="3" y="4"/>
                    <a:pt x="3" y="0"/>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42" name="Freeform 172"/>
            <p:cNvSpPr>
              <a:spLocks noChangeArrowheads="1"/>
            </p:cNvSpPr>
            <p:nvPr/>
          </p:nvSpPr>
          <p:spPr bwMode="auto">
            <a:xfrm>
              <a:off x="3812649" y="2645973"/>
              <a:ext cx="97878" cy="69301"/>
            </a:xfrm>
            <a:custGeom>
              <a:avLst/>
              <a:gdLst>
                <a:gd name="T0" fmla="*/ 51 w 58"/>
                <a:gd name="T1" fmla="*/ 3 h 41"/>
                <a:gd name="T2" fmla="*/ 54 w 58"/>
                <a:gd name="T3" fmla="*/ 17 h 41"/>
                <a:gd name="T4" fmla="*/ 48 w 58"/>
                <a:gd name="T5" fmla="*/ 23 h 41"/>
                <a:gd name="T6" fmla="*/ 34 w 58"/>
                <a:gd name="T7" fmla="*/ 26 h 41"/>
                <a:gd name="T8" fmla="*/ 10 w 58"/>
                <a:gd name="T9" fmla="*/ 41 h 41"/>
                <a:gd name="T10" fmla="*/ 7 w 58"/>
                <a:gd name="T11" fmla="*/ 29 h 41"/>
                <a:gd name="T12" fmla="*/ 2 w 58"/>
                <a:gd name="T13" fmla="*/ 23 h 41"/>
                <a:gd name="T14" fmla="*/ 2 w 58"/>
                <a:gd name="T15" fmla="*/ 8 h 41"/>
                <a:gd name="T16" fmla="*/ 7 w 58"/>
                <a:gd name="T17" fmla="*/ 3 h 41"/>
                <a:gd name="T18" fmla="*/ 16 w 58"/>
                <a:gd name="T19" fmla="*/ 0 h 41"/>
                <a:gd name="T20" fmla="*/ 40 w 58"/>
                <a:gd name="T21" fmla="*/ 6 h 41"/>
                <a:gd name="T22" fmla="*/ 51 w 58"/>
                <a:gd name="T23" fmla="*/ 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41">
                  <a:moveTo>
                    <a:pt x="51" y="3"/>
                  </a:moveTo>
                  <a:cubicBezTo>
                    <a:pt x="58" y="2"/>
                    <a:pt x="53" y="13"/>
                    <a:pt x="54" y="17"/>
                  </a:cubicBezTo>
                  <a:cubicBezTo>
                    <a:pt x="49" y="16"/>
                    <a:pt x="49" y="19"/>
                    <a:pt x="48" y="23"/>
                  </a:cubicBezTo>
                  <a:cubicBezTo>
                    <a:pt x="39" y="18"/>
                    <a:pt x="36" y="34"/>
                    <a:pt x="34" y="26"/>
                  </a:cubicBezTo>
                  <a:cubicBezTo>
                    <a:pt x="27" y="32"/>
                    <a:pt x="22" y="39"/>
                    <a:pt x="10" y="41"/>
                  </a:cubicBezTo>
                  <a:cubicBezTo>
                    <a:pt x="8" y="38"/>
                    <a:pt x="7" y="34"/>
                    <a:pt x="7" y="29"/>
                  </a:cubicBezTo>
                  <a:cubicBezTo>
                    <a:pt x="6" y="26"/>
                    <a:pt x="3" y="26"/>
                    <a:pt x="2" y="23"/>
                  </a:cubicBezTo>
                  <a:cubicBezTo>
                    <a:pt x="0" y="19"/>
                    <a:pt x="3" y="13"/>
                    <a:pt x="2" y="8"/>
                  </a:cubicBezTo>
                  <a:cubicBezTo>
                    <a:pt x="6" y="10"/>
                    <a:pt x="7" y="6"/>
                    <a:pt x="7" y="3"/>
                  </a:cubicBezTo>
                  <a:cubicBezTo>
                    <a:pt x="11" y="3"/>
                    <a:pt x="16" y="3"/>
                    <a:pt x="16" y="0"/>
                  </a:cubicBezTo>
                  <a:cubicBezTo>
                    <a:pt x="20" y="5"/>
                    <a:pt x="35" y="0"/>
                    <a:pt x="40" y="6"/>
                  </a:cubicBezTo>
                  <a:cubicBezTo>
                    <a:pt x="44" y="5"/>
                    <a:pt x="51" y="7"/>
                    <a:pt x="51" y="3"/>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43" name="Freeform 173"/>
            <p:cNvSpPr>
              <a:spLocks noChangeArrowheads="1"/>
            </p:cNvSpPr>
            <p:nvPr/>
          </p:nvSpPr>
          <p:spPr bwMode="auto">
            <a:xfrm>
              <a:off x="5252246" y="2918175"/>
              <a:ext cx="212903" cy="101451"/>
            </a:xfrm>
            <a:custGeom>
              <a:avLst/>
              <a:gdLst>
                <a:gd name="T0" fmla="*/ 91 w 126"/>
                <a:gd name="T1" fmla="*/ 0 h 60"/>
                <a:gd name="T2" fmla="*/ 103 w 126"/>
                <a:gd name="T3" fmla="*/ 5 h 60"/>
                <a:gd name="T4" fmla="*/ 111 w 126"/>
                <a:gd name="T5" fmla="*/ 8 h 60"/>
                <a:gd name="T6" fmla="*/ 109 w 126"/>
                <a:gd name="T7" fmla="*/ 14 h 60"/>
                <a:gd name="T8" fmla="*/ 123 w 126"/>
                <a:gd name="T9" fmla="*/ 23 h 60"/>
                <a:gd name="T10" fmla="*/ 114 w 126"/>
                <a:gd name="T11" fmla="*/ 41 h 60"/>
                <a:gd name="T12" fmla="*/ 106 w 126"/>
                <a:gd name="T13" fmla="*/ 44 h 60"/>
                <a:gd name="T14" fmla="*/ 94 w 126"/>
                <a:gd name="T15" fmla="*/ 49 h 60"/>
                <a:gd name="T16" fmla="*/ 85 w 126"/>
                <a:gd name="T17" fmla="*/ 52 h 60"/>
                <a:gd name="T18" fmla="*/ 79 w 126"/>
                <a:gd name="T19" fmla="*/ 55 h 60"/>
                <a:gd name="T20" fmla="*/ 44 w 126"/>
                <a:gd name="T21" fmla="*/ 58 h 60"/>
                <a:gd name="T22" fmla="*/ 41 w 126"/>
                <a:gd name="T23" fmla="*/ 55 h 60"/>
                <a:gd name="T24" fmla="*/ 30 w 126"/>
                <a:gd name="T25" fmla="*/ 49 h 60"/>
                <a:gd name="T26" fmla="*/ 24 w 126"/>
                <a:gd name="T27" fmla="*/ 46 h 60"/>
                <a:gd name="T28" fmla="*/ 30 w 126"/>
                <a:gd name="T29" fmla="*/ 44 h 60"/>
                <a:gd name="T30" fmla="*/ 21 w 126"/>
                <a:gd name="T31" fmla="*/ 38 h 60"/>
                <a:gd name="T32" fmla="*/ 21 w 126"/>
                <a:gd name="T33" fmla="*/ 20 h 60"/>
                <a:gd name="T34" fmla="*/ 3 w 126"/>
                <a:gd name="T35" fmla="*/ 23 h 60"/>
                <a:gd name="T36" fmla="*/ 9 w 126"/>
                <a:gd name="T37" fmla="*/ 11 h 60"/>
                <a:gd name="T38" fmla="*/ 32 w 126"/>
                <a:gd name="T39" fmla="*/ 11 h 60"/>
                <a:gd name="T40" fmla="*/ 35 w 126"/>
                <a:gd name="T41" fmla="*/ 23 h 60"/>
                <a:gd name="T42" fmla="*/ 44 w 126"/>
                <a:gd name="T43" fmla="*/ 11 h 60"/>
                <a:gd name="T44" fmla="*/ 62 w 126"/>
                <a:gd name="T45" fmla="*/ 17 h 60"/>
                <a:gd name="T46" fmla="*/ 68 w 126"/>
                <a:gd name="T47" fmla="*/ 11 h 60"/>
                <a:gd name="T48" fmla="*/ 85 w 126"/>
                <a:gd name="T49" fmla="*/ 8 h 60"/>
                <a:gd name="T50" fmla="*/ 91 w 126"/>
                <a:gd name="T51"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6" h="60">
                  <a:moveTo>
                    <a:pt x="91" y="0"/>
                  </a:moveTo>
                  <a:cubicBezTo>
                    <a:pt x="94" y="0"/>
                    <a:pt x="98" y="3"/>
                    <a:pt x="103" y="5"/>
                  </a:cubicBezTo>
                  <a:cubicBezTo>
                    <a:pt x="104" y="6"/>
                    <a:pt x="110" y="7"/>
                    <a:pt x="111" y="8"/>
                  </a:cubicBezTo>
                  <a:cubicBezTo>
                    <a:pt x="112" y="9"/>
                    <a:pt x="109" y="13"/>
                    <a:pt x="109" y="14"/>
                  </a:cubicBezTo>
                  <a:cubicBezTo>
                    <a:pt x="109" y="19"/>
                    <a:pt x="116" y="25"/>
                    <a:pt x="123" y="23"/>
                  </a:cubicBezTo>
                  <a:cubicBezTo>
                    <a:pt x="126" y="31"/>
                    <a:pt x="122" y="35"/>
                    <a:pt x="114" y="41"/>
                  </a:cubicBezTo>
                  <a:cubicBezTo>
                    <a:pt x="112" y="42"/>
                    <a:pt x="108" y="42"/>
                    <a:pt x="106" y="44"/>
                  </a:cubicBezTo>
                  <a:cubicBezTo>
                    <a:pt x="101" y="46"/>
                    <a:pt x="102" y="47"/>
                    <a:pt x="94" y="49"/>
                  </a:cubicBezTo>
                  <a:cubicBezTo>
                    <a:pt x="94" y="49"/>
                    <a:pt x="85" y="52"/>
                    <a:pt x="85" y="52"/>
                  </a:cubicBezTo>
                  <a:cubicBezTo>
                    <a:pt x="83" y="55"/>
                    <a:pt x="83" y="54"/>
                    <a:pt x="79" y="55"/>
                  </a:cubicBezTo>
                  <a:cubicBezTo>
                    <a:pt x="76" y="56"/>
                    <a:pt x="54" y="60"/>
                    <a:pt x="44" y="58"/>
                  </a:cubicBezTo>
                  <a:cubicBezTo>
                    <a:pt x="44" y="58"/>
                    <a:pt x="44" y="55"/>
                    <a:pt x="41" y="55"/>
                  </a:cubicBezTo>
                  <a:cubicBezTo>
                    <a:pt x="37" y="55"/>
                    <a:pt x="35" y="50"/>
                    <a:pt x="30" y="49"/>
                  </a:cubicBezTo>
                  <a:cubicBezTo>
                    <a:pt x="27" y="49"/>
                    <a:pt x="27" y="46"/>
                    <a:pt x="24" y="46"/>
                  </a:cubicBezTo>
                  <a:cubicBezTo>
                    <a:pt x="24" y="44"/>
                    <a:pt x="27" y="44"/>
                    <a:pt x="30" y="44"/>
                  </a:cubicBezTo>
                  <a:cubicBezTo>
                    <a:pt x="29" y="40"/>
                    <a:pt x="22" y="40"/>
                    <a:pt x="21" y="38"/>
                  </a:cubicBezTo>
                  <a:cubicBezTo>
                    <a:pt x="18" y="33"/>
                    <a:pt x="23" y="28"/>
                    <a:pt x="21" y="20"/>
                  </a:cubicBezTo>
                  <a:cubicBezTo>
                    <a:pt x="9" y="17"/>
                    <a:pt x="10" y="30"/>
                    <a:pt x="3" y="23"/>
                  </a:cubicBezTo>
                  <a:cubicBezTo>
                    <a:pt x="0" y="14"/>
                    <a:pt x="13" y="21"/>
                    <a:pt x="9" y="11"/>
                  </a:cubicBezTo>
                  <a:cubicBezTo>
                    <a:pt x="21" y="14"/>
                    <a:pt x="19" y="12"/>
                    <a:pt x="32" y="11"/>
                  </a:cubicBezTo>
                  <a:cubicBezTo>
                    <a:pt x="34" y="17"/>
                    <a:pt x="41" y="17"/>
                    <a:pt x="35" y="23"/>
                  </a:cubicBezTo>
                  <a:cubicBezTo>
                    <a:pt x="43" y="24"/>
                    <a:pt x="45" y="19"/>
                    <a:pt x="44" y="11"/>
                  </a:cubicBezTo>
                  <a:cubicBezTo>
                    <a:pt x="46" y="17"/>
                    <a:pt x="71" y="5"/>
                    <a:pt x="62" y="17"/>
                  </a:cubicBezTo>
                  <a:cubicBezTo>
                    <a:pt x="68" y="20"/>
                    <a:pt x="66" y="12"/>
                    <a:pt x="68" y="11"/>
                  </a:cubicBezTo>
                  <a:cubicBezTo>
                    <a:pt x="72" y="9"/>
                    <a:pt x="79" y="10"/>
                    <a:pt x="85" y="8"/>
                  </a:cubicBezTo>
                  <a:cubicBezTo>
                    <a:pt x="89" y="7"/>
                    <a:pt x="91" y="5"/>
                    <a:pt x="91" y="0"/>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44" name="Freeform 174"/>
            <p:cNvSpPr>
              <a:spLocks noChangeArrowheads="1"/>
            </p:cNvSpPr>
            <p:nvPr/>
          </p:nvSpPr>
          <p:spPr bwMode="auto">
            <a:xfrm>
              <a:off x="3982686" y="2941752"/>
              <a:ext cx="128599" cy="89305"/>
            </a:xfrm>
            <a:custGeom>
              <a:avLst/>
              <a:gdLst>
                <a:gd name="T0" fmla="*/ 20 w 76"/>
                <a:gd name="T1" fmla="*/ 0 h 53"/>
                <a:gd name="T2" fmla="*/ 38 w 76"/>
                <a:gd name="T3" fmla="*/ 18 h 53"/>
                <a:gd name="T4" fmla="*/ 44 w 76"/>
                <a:gd name="T5" fmla="*/ 15 h 53"/>
                <a:gd name="T6" fmla="*/ 53 w 76"/>
                <a:gd name="T7" fmla="*/ 24 h 53"/>
                <a:gd name="T8" fmla="*/ 64 w 76"/>
                <a:gd name="T9" fmla="*/ 38 h 53"/>
                <a:gd name="T10" fmla="*/ 76 w 76"/>
                <a:gd name="T11" fmla="*/ 41 h 53"/>
                <a:gd name="T12" fmla="*/ 38 w 76"/>
                <a:gd name="T13" fmla="*/ 44 h 53"/>
                <a:gd name="T14" fmla="*/ 23 w 76"/>
                <a:gd name="T15" fmla="*/ 53 h 53"/>
                <a:gd name="T16" fmla="*/ 0 w 76"/>
                <a:gd name="T17" fmla="*/ 44 h 53"/>
                <a:gd name="T18" fmla="*/ 6 w 76"/>
                <a:gd name="T19" fmla="*/ 41 h 53"/>
                <a:gd name="T20" fmla="*/ 9 w 76"/>
                <a:gd name="T21" fmla="*/ 35 h 53"/>
                <a:gd name="T22" fmla="*/ 9 w 76"/>
                <a:gd name="T23" fmla="*/ 9 h 53"/>
                <a:gd name="T24" fmla="*/ 20 w 7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53">
                  <a:moveTo>
                    <a:pt x="20" y="0"/>
                  </a:moveTo>
                  <a:cubicBezTo>
                    <a:pt x="25" y="7"/>
                    <a:pt x="40" y="4"/>
                    <a:pt x="38" y="18"/>
                  </a:cubicBezTo>
                  <a:cubicBezTo>
                    <a:pt x="41" y="20"/>
                    <a:pt x="44" y="15"/>
                    <a:pt x="44" y="15"/>
                  </a:cubicBezTo>
                  <a:cubicBezTo>
                    <a:pt x="49" y="17"/>
                    <a:pt x="46" y="23"/>
                    <a:pt x="53" y="24"/>
                  </a:cubicBezTo>
                  <a:cubicBezTo>
                    <a:pt x="57" y="24"/>
                    <a:pt x="61" y="34"/>
                    <a:pt x="64" y="38"/>
                  </a:cubicBezTo>
                  <a:cubicBezTo>
                    <a:pt x="74" y="36"/>
                    <a:pt x="70" y="36"/>
                    <a:pt x="76" y="41"/>
                  </a:cubicBezTo>
                  <a:cubicBezTo>
                    <a:pt x="69" y="48"/>
                    <a:pt x="50" y="42"/>
                    <a:pt x="38" y="44"/>
                  </a:cubicBezTo>
                  <a:cubicBezTo>
                    <a:pt x="34" y="48"/>
                    <a:pt x="26" y="48"/>
                    <a:pt x="23" y="53"/>
                  </a:cubicBezTo>
                  <a:cubicBezTo>
                    <a:pt x="17" y="49"/>
                    <a:pt x="14" y="41"/>
                    <a:pt x="0" y="44"/>
                  </a:cubicBezTo>
                  <a:cubicBezTo>
                    <a:pt x="0" y="41"/>
                    <a:pt x="4" y="42"/>
                    <a:pt x="6" y="41"/>
                  </a:cubicBezTo>
                  <a:cubicBezTo>
                    <a:pt x="3" y="38"/>
                    <a:pt x="3" y="35"/>
                    <a:pt x="9" y="35"/>
                  </a:cubicBezTo>
                  <a:cubicBezTo>
                    <a:pt x="3" y="25"/>
                    <a:pt x="9" y="21"/>
                    <a:pt x="9" y="9"/>
                  </a:cubicBezTo>
                  <a:cubicBezTo>
                    <a:pt x="14" y="8"/>
                    <a:pt x="21" y="8"/>
                    <a:pt x="20" y="0"/>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45" name="Freeform 175"/>
            <p:cNvSpPr>
              <a:spLocks noChangeArrowheads="1"/>
            </p:cNvSpPr>
            <p:nvPr/>
          </p:nvSpPr>
          <p:spPr bwMode="auto">
            <a:xfrm>
              <a:off x="7660624" y="4399924"/>
              <a:ext cx="212189" cy="224334"/>
            </a:xfrm>
            <a:custGeom>
              <a:avLst/>
              <a:gdLst>
                <a:gd name="T0" fmla="*/ 11 w 126"/>
                <a:gd name="T1" fmla="*/ 18 h 133"/>
                <a:gd name="T2" fmla="*/ 6 w 126"/>
                <a:gd name="T3" fmla="*/ 15 h 133"/>
                <a:gd name="T4" fmla="*/ 0 w 126"/>
                <a:gd name="T5" fmla="*/ 7 h 133"/>
                <a:gd name="T6" fmla="*/ 23 w 126"/>
                <a:gd name="T7" fmla="*/ 4 h 133"/>
                <a:gd name="T8" fmla="*/ 35 w 126"/>
                <a:gd name="T9" fmla="*/ 9 h 133"/>
                <a:gd name="T10" fmla="*/ 35 w 126"/>
                <a:gd name="T11" fmla="*/ 15 h 133"/>
                <a:gd name="T12" fmla="*/ 41 w 126"/>
                <a:gd name="T13" fmla="*/ 21 h 133"/>
                <a:gd name="T14" fmla="*/ 52 w 126"/>
                <a:gd name="T15" fmla="*/ 27 h 133"/>
                <a:gd name="T16" fmla="*/ 73 w 126"/>
                <a:gd name="T17" fmla="*/ 45 h 133"/>
                <a:gd name="T18" fmla="*/ 79 w 126"/>
                <a:gd name="T19" fmla="*/ 53 h 133"/>
                <a:gd name="T20" fmla="*/ 87 w 126"/>
                <a:gd name="T21" fmla="*/ 56 h 133"/>
                <a:gd name="T22" fmla="*/ 93 w 126"/>
                <a:gd name="T23" fmla="*/ 62 h 133"/>
                <a:gd name="T24" fmla="*/ 93 w 126"/>
                <a:gd name="T25" fmla="*/ 68 h 133"/>
                <a:gd name="T26" fmla="*/ 99 w 126"/>
                <a:gd name="T27" fmla="*/ 74 h 133"/>
                <a:gd name="T28" fmla="*/ 108 w 126"/>
                <a:gd name="T29" fmla="*/ 83 h 133"/>
                <a:gd name="T30" fmla="*/ 114 w 126"/>
                <a:gd name="T31" fmla="*/ 89 h 133"/>
                <a:gd name="T32" fmla="*/ 120 w 126"/>
                <a:gd name="T33" fmla="*/ 103 h 133"/>
                <a:gd name="T34" fmla="*/ 123 w 126"/>
                <a:gd name="T35" fmla="*/ 115 h 133"/>
                <a:gd name="T36" fmla="*/ 126 w 126"/>
                <a:gd name="T37" fmla="*/ 124 h 133"/>
                <a:gd name="T38" fmla="*/ 111 w 126"/>
                <a:gd name="T39" fmla="*/ 127 h 133"/>
                <a:gd name="T40" fmla="*/ 99 w 126"/>
                <a:gd name="T41" fmla="*/ 127 h 133"/>
                <a:gd name="T42" fmla="*/ 99 w 126"/>
                <a:gd name="T43" fmla="*/ 121 h 133"/>
                <a:gd name="T44" fmla="*/ 93 w 126"/>
                <a:gd name="T45" fmla="*/ 121 h 133"/>
                <a:gd name="T46" fmla="*/ 79 w 126"/>
                <a:gd name="T47" fmla="*/ 109 h 133"/>
                <a:gd name="T48" fmla="*/ 82 w 126"/>
                <a:gd name="T49" fmla="*/ 103 h 133"/>
                <a:gd name="T50" fmla="*/ 79 w 126"/>
                <a:gd name="T51" fmla="*/ 103 h 133"/>
                <a:gd name="T52" fmla="*/ 76 w 126"/>
                <a:gd name="T53" fmla="*/ 97 h 133"/>
                <a:gd name="T54" fmla="*/ 70 w 126"/>
                <a:gd name="T55" fmla="*/ 97 h 133"/>
                <a:gd name="T56" fmla="*/ 58 w 126"/>
                <a:gd name="T57" fmla="*/ 86 h 133"/>
                <a:gd name="T58" fmla="*/ 52 w 126"/>
                <a:gd name="T59" fmla="*/ 65 h 133"/>
                <a:gd name="T60" fmla="*/ 49 w 126"/>
                <a:gd name="T61" fmla="*/ 71 h 133"/>
                <a:gd name="T62" fmla="*/ 44 w 126"/>
                <a:gd name="T63" fmla="*/ 56 h 133"/>
                <a:gd name="T64" fmla="*/ 38 w 126"/>
                <a:gd name="T65" fmla="*/ 50 h 133"/>
                <a:gd name="T66" fmla="*/ 32 w 126"/>
                <a:gd name="T67" fmla="*/ 48 h 133"/>
                <a:gd name="T68" fmla="*/ 29 w 126"/>
                <a:gd name="T69" fmla="*/ 36 h 133"/>
                <a:gd name="T70" fmla="*/ 20 w 126"/>
                <a:gd name="T71" fmla="*/ 30 h 133"/>
                <a:gd name="T72" fmla="*/ 14 w 126"/>
                <a:gd name="T73" fmla="*/ 24 h 133"/>
                <a:gd name="T74" fmla="*/ 11 w 126"/>
                <a:gd name="T75" fmla="*/ 1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33">
                  <a:moveTo>
                    <a:pt x="11" y="18"/>
                  </a:moveTo>
                  <a:cubicBezTo>
                    <a:pt x="12" y="15"/>
                    <a:pt x="7" y="17"/>
                    <a:pt x="6" y="15"/>
                  </a:cubicBezTo>
                  <a:cubicBezTo>
                    <a:pt x="3" y="13"/>
                    <a:pt x="5" y="6"/>
                    <a:pt x="0" y="7"/>
                  </a:cubicBezTo>
                  <a:cubicBezTo>
                    <a:pt x="7" y="0"/>
                    <a:pt x="13" y="8"/>
                    <a:pt x="23" y="4"/>
                  </a:cubicBezTo>
                  <a:cubicBezTo>
                    <a:pt x="22" y="12"/>
                    <a:pt x="31" y="7"/>
                    <a:pt x="35" y="9"/>
                  </a:cubicBezTo>
                  <a:cubicBezTo>
                    <a:pt x="36" y="10"/>
                    <a:pt x="34" y="15"/>
                    <a:pt x="35" y="15"/>
                  </a:cubicBezTo>
                  <a:cubicBezTo>
                    <a:pt x="37" y="17"/>
                    <a:pt x="42" y="15"/>
                    <a:pt x="41" y="21"/>
                  </a:cubicBezTo>
                  <a:cubicBezTo>
                    <a:pt x="48" y="19"/>
                    <a:pt x="46" y="27"/>
                    <a:pt x="52" y="27"/>
                  </a:cubicBezTo>
                  <a:cubicBezTo>
                    <a:pt x="57" y="27"/>
                    <a:pt x="65" y="44"/>
                    <a:pt x="73" y="45"/>
                  </a:cubicBezTo>
                  <a:cubicBezTo>
                    <a:pt x="79" y="45"/>
                    <a:pt x="76" y="51"/>
                    <a:pt x="79" y="53"/>
                  </a:cubicBezTo>
                  <a:cubicBezTo>
                    <a:pt x="81" y="55"/>
                    <a:pt x="85" y="55"/>
                    <a:pt x="87" y="56"/>
                  </a:cubicBezTo>
                  <a:cubicBezTo>
                    <a:pt x="89" y="57"/>
                    <a:pt x="92" y="61"/>
                    <a:pt x="93" y="62"/>
                  </a:cubicBezTo>
                  <a:cubicBezTo>
                    <a:pt x="94" y="63"/>
                    <a:pt x="92" y="67"/>
                    <a:pt x="93" y="68"/>
                  </a:cubicBezTo>
                  <a:cubicBezTo>
                    <a:pt x="95" y="70"/>
                    <a:pt x="97" y="72"/>
                    <a:pt x="99" y="74"/>
                  </a:cubicBezTo>
                  <a:cubicBezTo>
                    <a:pt x="101" y="76"/>
                    <a:pt x="102" y="82"/>
                    <a:pt x="108" y="83"/>
                  </a:cubicBezTo>
                  <a:cubicBezTo>
                    <a:pt x="109" y="83"/>
                    <a:pt x="113" y="88"/>
                    <a:pt x="114" y="89"/>
                  </a:cubicBezTo>
                  <a:cubicBezTo>
                    <a:pt x="117" y="91"/>
                    <a:pt x="115" y="103"/>
                    <a:pt x="120" y="103"/>
                  </a:cubicBezTo>
                  <a:cubicBezTo>
                    <a:pt x="123" y="103"/>
                    <a:pt x="123" y="111"/>
                    <a:pt x="123" y="115"/>
                  </a:cubicBezTo>
                  <a:cubicBezTo>
                    <a:pt x="122" y="120"/>
                    <a:pt x="116" y="124"/>
                    <a:pt x="126" y="124"/>
                  </a:cubicBezTo>
                  <a:cubicBezTo>
                    <a:pt x="125" y="133"/>
                    <a:pt x="116" y="127"/>
                    <a:pt x="111" y="127"/>
                  </a:cubicBezTo>
                  <a:cubicBezTo>
                    <a:pt x="107" y="126"/>
                    <a:pt x="102" y="128"/>
                    <a:pt x="99" y="127"/>
                  </a:cubicBezTo>
                  <a:cubicBezTo>
                    <a:pt x="98" y="126"/>
                    <a:pt x="100" y="121"/>
                    <a:pt x="99" y="121"/>
                  </a:cubicBezTo>
                  <a:cubicBezTo>
                    <a:pt x="98" y="120"/>
                    <a:pt x="94" y="122"/>
                    <a:pt x="93" y="121"/>
                  </a:cubicBezTo>
                  <a:cubicBezTo>
                    <a:pt x="91" y="118"/>
                    <a:pt x="85" y="109"/>
                    <a:pt x="79" y="109"/>
                  </a:cubicBezTo>
                  <a:cubicBezTo>
                    <a:pt x="79" y="107"/>
                    <a:pt x="82" y="106"/>
                    <a:pt x="82" y="103"/>
                  </a:cubicBezTo>
                  <a:cubicBezTo>
                    <a:pt x="81" y="100"/>
                    <a:pt x="79" y="102"/>
                    <a:pt x="79" y="103"/>
                  </a:cubicBezTo>
                  <a:cubicBezTo>
                    <a:pt x="75" y="104"/>
                    <a:pt x="77" y="98"/>
                    <a:pt x="76" y="97"/>
                  </a:cubicBezTo>
                  <a:cubicBezTo>
                    <a:pt x="75" y="96"/>
                    <a:pt x="71" y="98"/>
                    <a:pt x="70" y="97"/>
                  </a:cubicBezTo>
                  <a:cubicBezTo>
                    <a:pt x="66" y="93"/>
                    <a:pt x="66" y="86"/>
                    <a:pt x="58" y="86"/>
                  </a:cubicBezTo>
                  <a:cubicBezTo>
                    <a:pt x="62" y="73"/>
                    <a:pt x="52" y="74"/>
                    <a:pt x="52" y="65"/>
                  </a:cubicBezTo>
                  <a:cubicBezTo>
                    <a:pt x="49" y="65"/>
                    <a:pt x="50" y="69"/>
                    <a:pt x="49" y="71"/>
                  </a:cubicBezTo>
                  <a:cubicBezTo>
                    <a:pt x="45" y="68"/>
                    <a:pt x="46" y="61"/>
                    <a:pt x="44" y="56"/>
                  </a:cubicBezTo>
                  <a:cubicBezTo>
                    <a:pt x="43" y="55"/>
                    <a:pt x="39" y="52"/>
                    <a:pt x="38" y="50"/>
                  </a:cubicBezTo>
                  <a:cubicBezTo>
                    <a:pt x="36" y="49"/>
                    <a:pt x="35" y="47"/>
                    <a:pt x="32" y="48"/>
                  </a:cubicBezTo>
                  <a:cubicBezTo>
                    <a:pt x="33" y="41"/>
                    <a:pt x="30" y="40"/>
                    <a:pt x="29" y="36"/>
                  </a:cubicBezTo>
                  <a:cubicBezTo>
                    <a:pt x="27" y="32"/>
                    <a:pt x="23" y="32"/>
                    <a:pt x="20" y="30"/>
                  </a:cubicBezTo>
                  <a:cubicBezTo>
                    <a:pt x="20" y="30"/>
                    <a:pt x="14" y="24"/>
                    <a:pt x="14" y="24"/>
                  </a:cubicBezTo>
                  <a:cubicBezTo>
                    <a:pt x="12" y="18"/>
                    <a:pt x="22" y="13"/>
                    <a:pt x="11" y="18"/>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46" name="Freeform 176"/>
            <p:cNvSpPr>
              <a:spLocks noChangeArrowheads="1"/>
            </p:cNvSpPr>
            <p:nvPr/>
          </p:nvSpPr>
          <p:spPr bwMode="auto">
            <a:xfrm>
              <a:off x="6611826" y="4752858"/>
              <a:ext cx="150032" cy="277203"/>
            </a:xfrm>
            <a:custGeom>
              <a:avLst/>
              <a:gdLst>
                <a:gd name="T0" fmla="*/ 67 w 89"/>
                <a:gd name="T1" fmla="*/ 0 h 164"/>
                <a:gd name="T2" fmla="*/ 79 w 89"/>
                <a:gd name="T3" fmla="*/ 2 h 164"/>
                <a:gd name="T4" fmla="*/ 73 w 89"/>
                <a:gd name="T5" fmla="*/ 55 h 164"/>
                <a:gd name="T6" fmla="*/ 67 w 89"/>
                <a:gd name="T7" fmla="*/ 90 h 164"/>
                <a:gd name="T8" fmla="*/ 59 w 89"/>
                <a:gd name="T9" fmla="*/ 105 h 164"/>
                <a:gd name="T10" fmla="*/ 56 w 89"/>
                <a:gd name="T11" fmla="*/ 122 h 164"/>
                <a:gd name="T12" fmla="*/ 56 w 89"/>
                <a:gd name="T13" fmla="*/ 128 h 164"/>
                <a:gd name="T14" fmla="*/ 50 w 89"/>
                <a:gd name="T15" fmla="*/ 131 h 164"/>
                <a:gd name="T16" fmla="*/ 47 w 89"/>
                <a:gd name="T17" fmla="*/ 149 h 164"/>
                <a:gd name="T18" fmla="*/ 44 w 89"/>
                <a:gd name="T19" fmla="*/ 152 h 164"/>
                <a:gd name="T20" fmla="*/ 41 w 89"/>
                <a:gd name="T21" fmla="*/ 160 h 164"/>
                <a:gd name="T22" fmla="*/ 12 w 89"/>
                <a:gd name="T23" fmla="*/ 163 h 164"/>
                <a:gd name="T24" fmla="*/ 9 w 89"/>
                <a:gd name="T25" fmla="*/ 149 h 164"/>
                <a:gd name="T26" fmla="*/ 6 w 89"/>
                <a:gd name="T27" fmla="*/ 143 h 164"/>
                <a:gd name="T28" fmla="*/ 0 w 89"/>
                <a:gd name="T29" fmla="*/ 140 h 164"/>
                <a:gd name="T30" fmla="*/ 0 w 89"/>
                <a:gd name="T31" fmla="*/ 128 h 164"/>
                <a:gd name="T32" fmla="*/ 3 w 89"/>
                <a:gd name="T33" fmla="*/ 125 h 164"/>
                <a:gd name="T34" fmla="*/ 0 w 89"/>
                <a:gd name="T35" fmla="*/ 122 h 164"/>
                <a:gd name="T36" fmla="*/ 6 w 89"/>
                <a:gd name="T37" fmla="*/ 111 h 164"/>
                <a:gd name="T38" fmla="*/ 6 w 89"/>
                <a:gd name="T39" fmla="*/ 105 h 164"/>
                <a:gd name="T40" fmla="*/ 12 w 89"/>
                <a:gd name="T41" fmla="*/ 102 h 164"/>
                <a:gd name="T42" fmla="*/ 18 w 89"/>
                <a:gd name="T43" fmla="*/ 87 h 164"/>
                <a:gd name="T44" fmla="*/ 12 w 89"/>
                <a:gd name="T45" fmla="*/ 79 h 164"/>
                <a:gd name="T46" fmla="*/ 12 w 89"/>
                <a:gd name="T47" fmla="*/ 61 h 164"/>
                <a:gd name="T48" fmla="*/ 18 w 89"/>
                <a:gd name="T49" fmla="*/ 55 h 164"/>
                <a:gd name="T50" fmla="*/ 26 w 89"/>
                <a:gd name="T51" fmla="*/ 49 h 164"/>
                <a:gd name="T52" fmla="*/ 41 w 89"/>
                <a:gd name="T53" fmla="*/ 38 h 164"/>
                <a:gd name="T54" fmla="*/ 50 w 89"/>
                <a:gd name="T55" fmla="*/ 41 h 164"/>
                <a:gd name="T56" fmla="*/ 53 w 89"/>
                <a:gd name="T57" fmla="*/ 23 h 164"/>
                <a:gd name="T58" fmla="*/ 62 w 89"/>
                <a:gd name="T59" fmla="*/ 20 h 164"/>
                <a:gd name="T60" fmla="*/ 67 w 89"/>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9" h="164">
                  <a:moveTo>
                    <a:pt x="67" y="0"/>
                  </a:moveTo>
                  <a:cubicBezTo>
                    <a:pt x="70" y="2"/>
                    <a:pt x="74" y="3"/>
                    <a:pt x="79" y="2"/>
                  </a:cubicBezTo>
                  <a:cubicBezTo>
                    <a:pt x="74" y="17"/>
                    <a:pt x="89" y="44"/>
                    <a:pt x="73" y="55"/>
                  </a:cubicBezTo>
                  <a:cubicBezTo>
                    <a:pt x="74" y="68"/>
                    <a:pt x="72" y="78"/>
                    <a:pt x="67" y="90"/>
                  </a:cubicBezTo>
                  <a:cubicBezTo>
                    <a:pt x="66" y="95"/>
                    <a:pt x="64" y="104"/>
                    <a:pt x="59" y="105"/>
                  </a:cubicBezTo>
                  <a:cubicBezTo>
                    <a:pt x="61" y="112"/>
                    <a:pt x="57" y="117"/>
                    <a:pt x="56" y="122"/>
                  </a:cubicBezTo>
                  <a:cubicBezTo>
                    <a:pt x="55" y="124"/>
                    <a:pt x="57" y="127"/>
                    <a:pt x="56" y="128"/>
                  </a:cubicBezTo>
                  <a:cubicBezTo>
                    <a:pt x="55" y="129"/>
                    <a:pt x="50" y="130"/>
                    <a:pt x="50" y="131"/>
                  </a:cubicBezTo>
                  <a:cubicBezTo>
                    <a:pt x="48" y="137"/>
                    <a:pt x="50" y="142"/>
                    <a:pt x="47" y="149"/>
                  </a:cubicBezTo>
                  <a:cubicBezTo>
                    <a:pt x="46" y="150"/>
                    <a:pt x="44" y="149"/>
                    <a:pt x="44" y="152"/>
                  </a:cubicBezTo>
                  <a:cubicBezTo>
                    <a:pt x="44" y="154"/>
                    <a:pt x="40" y="156"/>
                    <a:pt x="41" y="160"/>
                  </a:cubicBezTo>
                  <a:cubicBezTo>
                    <a:pt x="33" y="164"/>
                    <a:pt x="23" y="164"/>
                    <a:pt x="12" y="163"/>
                  </a:cubicBezTo>
                  <a:cubicBezTo>
                    <a:pt x="13" y="156"/>
                    <a:pt x="7" y="157"/>
                    <a:pt x="9" y="149"/>
                  </a:cubicBezTo>
                  <a:cubicBezTo>
                    <a:pt x="6" y="149"/>
                    <a:pt x="7" y="145"/>
                    <a:pt x="6" y="143"/>
                  </a:cubicBezTo>
                  <a:cubicBezTo>
                    <a:pt x="3" y="143"/>
                    <a:pt x="1" y="142"/>
                    <a:pt x="0" y="140"/>
                  </a:cubicBezTo>
                  <a:cubicBezTo>
                    <a:pt x="0" y="136"/>
                    <a:pt x="0" y="132"/>
                    <a:pt x="0" y="128"/>
                  </a:cubicBezTo>
                  <a:cubicBezTo>
                    <a:pt x="0" y="126"/>
                    <a:pt x="3" y="126"/>
                    <a:pt x="3" y="125"/>
                  </a:cubicBezTo>
                  <a:cubicBezTo>
                    <a:pt x="4" y="123"/>
                    <a:pt x="0" y="122"/>
                    <a:pt x="0" y="122"/>
                  </a:cubicBezTo>
                  <a:cubicBezTo>
                    <a:pt x="1" y="118"/>
                    <a:pt x="4" y="114"/>
                    <a:pt x="6" y="111"/>
                  </a:cubicBezTo>
                  <a:cubicBezTo>
                    <a:pt x="7" y="110"/>
                    <a:pt x="5" y="106"/>
                    <a:pt x="6" y="105"/>
                  </a:cubicBezTo>
                  <a:cubicBezTo>
                    <a:pt x="6" y="105"/>
                    <a:pt x="12" y="102"/>
                    <a:pt x="12" y="102"/>
                  </a:cubicBezTo>
                  <a:cubicBezTo>
                    <a:pt x="13" y="97"/>
                    <a:pt x="8" y="78"/>
                    <a:pt x="18" y="87"/>
                  </a:cubicBezTo>
                  <a:cubicBezTo>
                    <a:pt x="19" y="81"/>
                    <a:pt x="12" y="83"/>
                    <a:pt x="12" y="79"/>
                  </a:cubicBezTo>
                  <a:cubicBezTo>
                    <a:pt x="12" y="73"/>
                    <a:pt x="12" y="67"/>
                    <a:pt x="12" y="61"/>
                  </a:cubicBezTo>
                  <a:cubicBezTo>
                    <a:pt x="17" y="62"/>
                    <a:pt x="17" y="59"/>
                    <a:pt x="18" y="55"/>
                  </a:cubicBezTo>
                  <a:cubicBezTo>
                    <a:pt x="24" y="57"/>
                    <a:pt x="24" y="51"/>
                    <a:pt x="26" y="49"/>
                  </a:cubicBezTo>
                  <a:cubicBezTo>
                    <a:pt x="30" y="47"/>
                    <a:pt x="43" y="49"/>
                    <a:pt x="41" y="38"/>
                  </a:cubicBezTo>
                  <a:cubicBezTo>
                    <a:pt x="46" y="37"/>
                    <a:pt x="46" y="40"/>
                    <a:pt x="50" y="41"/>
                  </a:cubicBezTo>
                  <a:cubicBezTo>
                    <a:pt x="48" y="32"/>
                    <a:pt x="53" y="30"/>
                    <a:pt x="53" y="23"/>
                  </a:cubicBezTo>
                  <a:cubicBezTo>
                    <a:pt x="62" y="28"/>
                    <a:pt x="59" y="4"/>
                    <a:pt x="62" y="20"/>
                  </a:cubicBezTo>
                  <a:cubicBezTo>
                    <a:pt x="72" y="16"/>
                    <a:pt x="63" y="4"/>
                    <a:pt x="67" y="0"/>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47" name="Freeform 177"/>
            <p:cNvSpPr>
              <a:spLocks noChangeArrowheads="1"/>
            </p:cNvSpPr>
            <p:nvPr/>
          </p:nvSpPr>
          <p:spPr bwMode="auto">
            <a:xfrm>
              <a:off x="8016415" y="4737854"/>
              <a:ext cx="813747" cy="597987"/>
            </a:xfrm>
            <a:custGeom>
              <a:avLst/>
              <a:gdLst>
                <a:gd name="T0" fmla="*/ 280 w 482"/>
                <a:gd name="T1" fmla="*/ 29 h 354"/>
                <a:gd name="T2" fmla="*/ 269 w 482"/>
                <a:gd name="T3" fmla="*/ 35 h 354"/>
                <a:gd name="T4" fmla="*/ 283 w 482"/>
                <a:gd name="T5" fmla="*/ 52 h 354"/>
                <a:gd name="T6" fmla="*/ 324 w 482"/>
                <a:gd name="T7" fmla="*/ 76 h 354"/>
                <a:gd name="T8" fmla="*/ 336 w 482"/>
                <a:gd name="T9" fmla="*/ 58 h 354"/>
                <a:gd name="T10" fmla="*/ 339 w 482"/>
                <a:gd name="T11" fmla="*/ 47 h 354"/>
                <a:gd name="T12" fmla="*/ 342 w 482"/>
                <a:gd name="T13" fmla="*/ 20 h 354"/>
                <a:gd name="T14" fmla="*/ 351 w 482"/>
                <a:gd name="T15" fmla="*/ 6 h 354"/>
                <a:gd name="T16" fmla="*/ 359 w 482"/>
                <a:gd name="T17" fmla="*/ 17 h 354"/>
                <a:gd name="T18" fmla="*/ 374 w 482"/>
                <a:gd name="T19" fmla="*/ 47 h 354"/>
                <a:gd name="T20" fmla="*/ 389 w 482"/>
                <a:gd name="T21" fmla="*/ 67 h 354"/>
                <a:gd name="T22" fmla="*/ 403 w 482"/>
                <a:gd name="T23" fmla="*/ 88 h 354"/>
                <a:gd name="T24" fmla="*/ 412 w 482"/>
                <a:gd name="T25" fmla="*/ 111 h 354"/>
                <a:gd name="T26" fmla="*/ 421 w 482"/>
                <a:gd name="T27" fmla="*/ 117 h 354"/>
                <a:gd name="T28" fmla="*/ 438 w 482"/>
                <a:gd name="T29" fmla="*/ 129 h 354"/>
                <a:gd name="T30" fmla="*/ 453 w 482"/>
                <a:gd name="T31" fmla="*/ 158 h 354"/>
                <a:gd name="T32" fmla="*/ 459 w 482"/>
                <a:gd name="T33" fmla="*/ 164 h 354"/>
                <a:gd name="T34" fmla="*/ 476 w 482"/>
                <a:gd name="T35" fmla="*/ 175 h 354"/>
                <a:gd name="T36" fmla="*/ 482 w 482"/>
                <a:gd name="T37" fmla="*/ 225 h 354"/>
                <a:gd name="T38" fmla="*/ 474 w 482"/>
                <a:gd name="T39" fmla="*/ 249 h 354"/>
                <a:gd name="T40" fmla="*/ 474 w 482"/>
                <a:gd name="T41" fmla="*/ 257 h 354"/>
                <a:gd name="T42" fmla="*/ 468 w 482"/>
                <a:gd name="T43" fmla="*/ 275 h 354"/>
                <a:gd name="T44" fmla="*/ 450 w 482"/>
                <a:gd name="T45" fmla="*/ 290 h 354"/>
                <a:gd name="T46" fmla="*/ 436 w 482"/>
                <a:gd name="T47" fmla="*/ 333 h 354"/>
                <a:gd name="T48" fmla="*/ 409 w 482"/>
                <a:gd name="T49" fmla="*/ 345 h 354"/>
                <a:gd name="T50" fmla="*/ 397 w 482"/>
                <a:gd name="T51" fmla="*/ 354 h 354"/>
                <a:gd name="T52" fmla="*/ 374 w 482"/>
                <a:gd name="T53" fmla="*/ 348 h 354"/>
                <a:gd name="T54" fmla="*/ 321 w 482"/>
                <a:gd name="T55" fmla="*/ 339 h 354"/>
                <a:gd name="T56" fmla="*/ 318 w 482"/>
                <a:gd name="T57" fmla="*/ 322 h 354"/>
                <a:gd name="T58" fmla="*/ 316 w 482"/>
                <a:gd name="T59" fmla="*/ 313 h 354"/>
                <a:gd name="T60" fmla="*/ 292 w 482"/>
                <a:gd name="T61" fmla="*/ 295 h 354"/>
                <a:gd name="T62" fmla="*/ 280 w 482"/>
                <a:gd name="T63" fmla="*/ 281 h 354"/>
                <a:gd name="T64" fmla="*/ 257 w 482"/>
                <a:gd name="T65" fmla="*/ 272 h 354"/>
                <a:gd name="T66" fmla="*/ 245 w 482"/>
                <a:gd name="T67" fmla="*/ 266 h 354"/>
                <a:gd name="T68" fmla="*/ 190 w 482"/>
                <a:gd name="T69" fmla="*/ 254 h 354"/>
                <a:gd name="T70" fmla="*/ 160 w 482"/>
                <a:gd name="T71" fmla="*/ 263 h 354"/>
                <a:gd name="T72" fmla="*/ 149 w 482"/>
                <a:gd name="T73" fmla="*/ 269 h 354"/>
                <a:gd name="T74" fmla="*/ 140 w 482"/>
                <a:gd name="T75" fmla="*/ 278 h 354"/>
                <a:gd name="T76" fmla="*/ 134 w 482"/>
                <a:gd name="T77" fmla="*/ 278 h 354"/>
                <a:gd name="T78" fmla="*/ 81 w 482"/>
                <a:gd name="T79" fmla="*/ 287 h 354"/>
                <a:gd name="T80" fmla="*/ 73 w 482"/>
                <a:gd name="T81" fmla="*/ 292 h 354"/>
                <a:gd name="T82" fmla="*/ 23 w 482"/>
                <a:gd name="T83" fmla="*/ 301 h 354"/>
                <a:gd name="T84" fmla="*/ 29 w 482"/>
                <a:gd name="T85" fmla="*/ 269 h 354"/>
                <a:gd name="T86" fmla="*/ 23 w 482"/>
                <a:gd name="T87" fmla="*/ 251 h 354"/>
                <a:gd name="T88" fmla="*/ 23 w 482"/>
                <a:gd name="T89" fmla="*/ 240 h 354"/>
                <a:gd name="T90" fmla="*/ 14 w 482"/>
                <a:gd name="T91" fmla="*/ 222 h 354"/>
                <a:gd name="T92" fmla="*/ 11 w 482"/>
                <a:gd name="T93" fmla="*/ 208 h 354"/>
                <a:gd name="T94" fmla="*/ 5 w 482"/>
                <a:gd name="T95" fmla="*/ 190 h 354"/>
                <a:gd name="T96" fmla="*/ 8 w 482"/>
                <a:gd name="T97" fmla="*/ 175 h 354"/>
                <a:gd name="T98" fmla="*/ 8 w 482"/>
                <a:gd name="T99" fmla="*/ 137 h 354"/>
                <a:gd name="T100" fmla="*/ 40 w 482"/>
                <a:gd name="T101" fmla="*/ 117 h 354"/>
                <a:gd name="T102" fmla="*/ 78 w 482"/>
                <a:gd name="T103" fmla="*/ 108 h 354"/>
                <a:gd name="T104" fmla="*/ 99 w 482"/>
                <a:gd name="T105" fmla="*/ 99 h 354"/>
                <a:gd name="T106" fmla="*/ 108 w 482"/>
                <a:gd name="T107" fmla="*/ 67 h 354"/>
                <a:gd name="T108" fmla="*/ 134 w 482"/>
                <a:gd name="T109" fmla="*/ 67 h 354"/>
                <a:gd name="T110" fmla="*/ 140 w 482"/>
                <a:gd name="T111" fmla="*/ 47 h 354"/>
                <a:gd name="T112" fmla="*/ 163 w 482"/>
                <a:gd name="T113" fmla="*/ 32 h 354"/>
                <a:gd name="T114" fmla="*/ 181 w 482"/>
                <a:gd name="T115" fmla="*/ 41 h 354"/>
                <a:gd name="T116" fmla="*/ 187 w 482"/>
                <a:gd name="T117" fmla="*/ 44 h 354"/>
                <a:gd name="T118" fmla="*/ 193 w 482"/>
                <a:gd name="T119" fmla="*/ 38 h 354"/>
                <a:gd name="T120" fmla="*/ 213 w 482"/>
                <a:gd name="T121" fmla="*/ 20 h 354"/>
                <a:gd name="T122" fmla="*/ 228 w 482"/>
                <a:gd name="T123" fmla="*/ 14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2" h="354">
                  <a:moveTo>
                    <a:pt x="280" y="14"/>
                  </a:moveTo>
                  <a:cubicBezTo>
                    <a:pt x="280" y="19"/>
                    <a:pt x="280" y="24"/>
                    <a:pt x="280" y="29"/>
                  </a:cubicBezTo>
                  <a:cubicBezTo>
                    <a:pt x="277" y="29"/>
                    <a:pt x="275" y="29"/>
                    <a:pt x="272" y="29"/>
                  </a:cubicBezTo>
                  <a:cubicBezTo>
                    <a:pt x="275" y="33"/>
                    <a:pt x="274" y="35"/>
                    <a:pt x="269" y="35"/>
                  </a:cubicBezTo>
                  <a:cubicBezTo>
                    <a:pt x="274" y="41"/>
                    <a:pt x="268" y="39"/>
                    <a:pt x="269" y="47"/>
                  </a:cubicBezTo>
                  <a:cubicBezTo>
                    <a:pt x="271" y="51"/>
                    <a:pt x="276" y="53"/>
                    <a:pt x="283" y="52"/>
                  </a:cubicBezTo>
                  <a:cubicBezTo>
                    <a:pt x="284" y="65"/>
                    <a:pt x="303" y="60"/>
                    <a:pt x="304" y="73"/>
                  </a:cubicBezTo>
                  <a:cubicBezTo>
                    <a:pt x="312" y="73"/>
                    <a:pt x="321" y="72"/>
                    <a:pt x="324" y="76"/>
                  </a:cubicBezTo>
                  <a:cubicBezTo>
                    <a:pt x="330" y="75"/>
                    <a:pt x="325" y="62"/>
                    <a:pt x="336" y="67"/>
                  </a:cubicBezTo>
                  <a:cubicBezTo>
                    <a:pt x="334" y="65"/>
                    <a:pt x="331" y="58"/>
                    <a:pt x="336" y="58"/>
                  </a:cubicBezTo>
                  <a:cubicBezTo>
                    <a:pt x="340" y="58"/>
                    <a:pt x="335" y="54"/>
                    <a:pt x="336" y="50"/>
                  </a:cubicBezTo>
                  <a:cubicBezTo>
                    <a:pt x="336" y="49"/>
                    <a:pt x="339" y="49"/>
                    <a:pt x="339" y="47"/>
                  </a:cubicBezTo>
                  <a:cubicBezTo>
                    <a:pt x="339" y="44"/>
                    <a:pt x="343" y="40"/>
                    <a:pt x="342" y="35"/>
                  </a:cubicBezTo>
                  <a:cubicBezTo>
                    <a:pt x="341" y="32"/>
                    <a:pt x="339" y="29"/>
                    <a:pt x="342" y="20"/>
                  </a:cubicBezTo>
                  <a:cubicBezTo>
                    <a:pt x="342" y="20"/>
                    <a:pt x="347" y="21"/>
                    <a:pt x="348" y="20"/>
                  </a:cubicBezTo>
                  <a:cubicBezTo>
                    <a:pt x="350" y="17"/>
                    <a:pt x="348" y="8"/>
                    <a:pt x="351" y="6"/>
                  </a:cubicBezTo>
                  <a:cubicBezTo>
                    <a:pt x="357" y="5"/>
                    <a:pt x="353" y="14"/>
                    <a:pt x="356" y="17"/>
                  </a:cubicBezTo>
                  <a:cubicBezTo>
                    <a:pt x="357" y="18"/>
                    <a:pt x="359" y="17"/>
                    <a:pt x="359" y="17"/>
                  </a:cubicBezTo>
                  <a:cubicBezTo>
                    <a:pt x="362" y="22"/>
                    <a:pt x="363" y="28"/>
                    <a:pt x="365" y="32"/>
                  </a:cubicBezTo>
                  <a:cubicBezTo>
                    <a:pt x="368" y="37"/>
                    <a:pt x="375" y="40"/>
                    <a:pt x="374" y="47"/>
                  </a:cubicBezTo>
                  <a:cubicBezTo>
                    <a:pt x="382" y="39"/>
                    <a:pt x="376" y="51"/>
                    <a:pt x="386" y="50"/>
                  </a:cubicBezTo>
                  <a:cubicBezTo>
                    <a:pt x="386" y="56"/>
                    <a:pt x="385" y="63"/>
                    <a:pt x="389" y="67"/>
                  </a:cubicBezTo>
                  <a:cubicBezTo>
                    <a:pt x="393" y="72"/>
                    <a:pt x="389" y="78"/>
                    <a:pt x="392" y="88"/>
                  </a:cubicBezTo>
                  <a:cubicBezTo>
                    <a:pt x="398" y="79"/>
                    <a:pt x="393" y="86"/>
                    <a:pt x="403" y="88"/>
                  </a:cubicBezTo>
                  <a:cubicBezTo>
                    <a:pt x="404" y="92"/>
                    <a:pt x="401" y="93"/>
                    <a:pt x="400" y="96"/>
                  </a:cubicBezTo>
                  <a:cubicBezTo>
                    <a:pt x="405" y="101"/>
                    <a:pt x="414" y="101"/>
                    <a:pt x="412" y="111"/>
                  </a:cubicBezTo>
                  <a:cubicBezTo>
                    <a:pt x="414" y="112"/>
                    <a:pt x="419" y="110"/>
                    <a:pt x="421" y="111"/>
                  </a:cubicBezTo>
                  <a:cubicBezTo>
                    <a:pt x="422" y="112"/>
                    <a:pt x="420" y="116"/>
                    <a:pt x="421" y="117"/>
                  </a:cubicBezTo>
                  <a:cubicBezTo>
                    <a:pt x="422" y="118"/>
                    <a:pt x="426" y="116"/>
                    <a:pt x="427" y="117"/>
                  </a:cubicBezTo>
                  <a:cubicBezTo>
                    <a:pt x="431" y="121"/>
                    <a:pt x="430" y="130"/>
                    <a:pt x="438" y="129"/>
                  </a:cubicBezTo>
                  <a:cubicBezTo>
                    <a:pt x="438" y="136"/>
                    <a:pt x="444" y="144"/>
                    <a:pt x="447" y="149"/>
                  </a:cubicBezTo>
                  <a:cubicBezTo>
                    <a:pt x="449" y="152"/>
                    <a:pt x="451" y="156"/>
                    <a:pt x="453" y="158"/>
                  </a:cubicBezTo>
                  <a:cubicBezTo>
                    <a:pt x="454" y="159"/>
                    <a:pt x="458" y="157"/>
                    <a:pt x="459" y="158"/>
                  </a:cubicBezTo>
                  <a:cubicBezTo>
                    <a:pt x="460" y="159"/>
                    <a:pt x="458" y="163"/>
                    <a:pt x="459" y="164"/>
                  </a:cubicBezTo>
                  <a:cubicBezTo>
                    <a:pt x="461" y="165"/>
                    <a:pt x="466" y="165"/>
                    <a:pt x="465" y="164"/>
                  </a:cubicBezTo>
                  <a:cubicBezTo>
                    <a:pt x="472" y="170"/>
                    <a:pt x="467" y="178"/>
                    <a:pt x="476" y="175"/>
                  </a:cubicBezTo>
                  <a:cubicBezTo>
                    <a:pt x="470" y="184"/>
                    <a:pt x="477" y="195"/>
                    <a:pt x="479" y="208"/>
                  </a:cubicBezTo>
                  <a:cubicBezTo>
                    <a:pt x="480" y="214"/>
                    <a:pt x="476" y="221"/>
                    <a:pt x="482" y="225"/>
                  </a:cubicBezTo>
                  <a:cubicBezTo>
                    <a:pt x="476" y="230"/>
                    <a:pt x="478" y="234"/>
                    <a:pt x="476" y="246"/>
                  </a:cubicBezTo>
                  <a:cubicBezTo>
                    <a:pt x="477" y="245"/>
                    <a:pt x="472" y="247"/>
                    <a:pt x="474" y="249"/>
                  </a:cubicBezTo>
                  <a:cubicBezTo>
                    <a:pt x="474" y="249"/>
                    <a:pt x="476" y="249"/>
                    <a:pt x="476" y="249"/>
                  </a:cubicBezTo>
                  <a:cubicBezTo>
                    <a:pt x="476" y="250"/>
                    <a:pt x="475" y="256"/>
                    <a:pt x="474" y="257"/>
                  </a:cubicBezTo>
                  <a:cubicBezTo>
                    <a:pt x="473" y="258"/>
                    <a:pt x="468" y="260"/>
                    <a:pt x="468" y="260"/>
                  </a:cubicBezTo>
                  <a:cubicBezTo>
                    <a:pt x="467" y="264"/>
                    <a:pt x="473" y="268"/>
                    <a:pt x="468" y="275"/>
                  </a:cubicBezTo>
                  <a:cubicBezTo>
                    <a:pt x="462" y="275"/>
                    <a:pt x="464" y="283"/>
                    <a:pt x="456" y="281"/>
                  </a:cubicBezTo>
                  <a:cubicBezTo>
                    <a:pt x="457" y="287"/>
                    <a:pt x="455" y="290"/>
                    <a:pt x="450" y="290"/>
                  </a:cubicBezTo>
                  <a:cubicBezTo>
                    <a:pt x="452" y="302"/>
                    <a:pt x="446" y="305"/>
                    <a:pt x="447" y="316"/>
                  </a:cubicBezTo>
                  <a:cubicBezTo>
                    <a:pt x="435" y="314"/>
                    <a:pt x="437" y="325"/>
                    <a:pt x="436" y="333"/>
                  </a:cubicBezTo>
                  <a:cubicBezTo>
                    <a:pt x="432" y="333"/>
                    <a:pt x="427" y="333"/>
                    <a:pt x="427" y="336"/>
                  </a:cubicBezTo>
                  <a:cubicBezTo>
                    <a:pt x="426" y="341"/>
                    <a:pt x="415" y="342"/>
                    <a:pt x="409" y="345"/>
                  </a:cubicBezTo>
                  <a:cubicBezTo>
                    <a:pt x="407" y="346"/>
                    <a:pt x="405" y="350"/>
                    <a:pt x="403" y="351"/>
                  </a:cubicBezTo>
                  <a:cubicBezTo>
                    <a:pt x="401" y="352"/>
                    <a:pt x="397" y="350"/>
                    <a:pt x="397" y="354"/>
                  </a:cubicBezTo>
                  <a:cubicBezTo>
                    <a:pt x="391" y="351"/>
                    <a:pt x="388" y="344"/>
                    <a:pt x="380" y="342"/>
                  </a:cubicBezTo>
                  <a:cubicBezTo>
                    <a:pt x="374" y="339"/>
                    <a:pt x="376" y="347"/>
                    <a:pt x="374" y="348"/>
                  </a:cubicBezTo>
                  <a:cubicBezTo>
                    <a:pt x="368" y="352"/>
                    <a:pt x="358" y="347"/>
                    <a:pt x="354" y="354"/>
                  </a:cubicBezTo>
                  <a:cubicBezTo>
                    <a:pt x="343" y="349"/>
                    <a:pt x="335" y="341"/>
                    <a:pt x="321" y="339"/>
                  </a:cubicBezTo>
                  <a:cubicBezTo>
                    <a:pt x="324" y="335"/>
                    <a:pt x="325" y="332"/>
                    <a:pt x="321" y="325"/>
                  </a:cubicBezTo>
                  <a:cubicBezTo>
                    <a:pt x="321" y="323"/>
                    <a:pt x="319" y="325"/>
                    <a:pt x="318" y="322"/>
                  </a:cubicBezTo>
                  <a:cubicBezTo>
                    <a:pt x="318" y="321"/>
                    <a:pt x="319" y="319"/>
                    <a:pt x="318" y="319"/>
                  </a:cubicBezTo>
                  <a:cubicBezTo>
                    <a:pt x="317" y="316"/>
                    <a:pt x="310" y="314"/>
                    <a:pt x="316" y="313"/>
                  </a:cubicBezTo>
                  <a:cubicBezTo>
                    <a:pt x="314" y="310"/>
                    <a:pt x="302" y="304"/>
                    <a:pt x="301" y="310"/>
                  </a:cubicBezTo>
                  <a:cubicBezTo>
                    <a:pt x="297" y="306"/>
                    <a:pt x="296" y="299"/>
                    <a:pt x="292" y="295"/>
                  </a:cubicBezTo>
                  <a:cubicBezTo>
                    <a:pt x="291" y="289"/>
                    <a:pt x="294" y="288"/>
                    <a:pt x="295" y="284"/>
                  </a:cubicBezTo>
                  <a:cubicBezTo>
                    <a:pt x="292" y="280"/>
                    <a:pt x="290" y="283"/>
                    <a:pt x="280" y="281"/>
                  </a:cubicBezTo>
                  <a:cubicBezTo>
                    <a:pt x="274" y="285"/>
                    <a:pt x="275" y="295"/>
                    <a:pt x="263" y="292"/>
                  </a:cubicBezTo>
                  <a:cubicBezTo>
                    <a:pt x="266" y="281"/>
                    <a:pt x="254" y="284"/>
                    <a:pt x="257" y="272"/>
                  </a:cubicBezTo>
                  <a:cubicBezTo>
                    <a:pt x="250" y="272"/>
                    <a:pt x="248" y="267"/>
                    <a:pt x="239" y="269"/>
                  </a:cubicBezTo>
                  <a:cubicBezTo>
                    <a:pt x="240" y="266"/>
                    <a:pt x="243" y="267"/>
                    <a:pt x="245" y="266"/>
                  </a:cubicBezTo>
                  <a:cubicBezTo>
                    <a:pt x="237" y="257"/>
                    <a:pt x="231" y="265"/>
                    <a:pt x="216" y="263"/>
                  </a:cubicBezTo>
                  <a:cubicBezTo>
                    <a:pt x="206" y="261"/>
                    <a:pt x="198" y="258"/>
                    <a:pt x="190" y="254"/>
                  </a:cubicBezTo>
                  <a:cubicBezTo>
                    <a:pt x="183" y="257"/>
                    <a:pt x="174" y="256"/>
                    <a:pt x="172" y="263"/>
                  </a:cubicBezTo>
                  <a:cubicBezTo>
                    <a:pt x="168" y="263"/>
                    <a:pt x="164" y="263"/>
                    <a:pt x="160" y="263"/>
                  </a:cubicBezTo>
                  <a:cubicBezTo>
                    <a:pt x="158" y="263"/>
                    <a:pt x="158" y="266"/>
                    <a:pt x="157" y="266"/>
                  </a:cubicBezTo>
                  <a:cubicBezTo>
                    <a:pt x="152" y="267"/>
                    <a:pt x="155" y="261"/>
                    <a:pt x="149" y="269"/>
                  </a:cubicBezTo>
                  <a:cubicBezTo>
                    <a:pt x="148" y="270"/>
                    <a:pt x="145" y="272"/>
                    <a:pt x="146" y="275"/>
                  </a:cubicBezTo>
                  <a:cubicBezTo>
                    <a:pt x="141" y="271"/>
                    <a:pt x="139" y="266"/>
                    <a:pt x="140" y="278"/>
                  </a:cubicBezTo>
                  <a:cubicBezTo>
                    <a:pt x="138" y="277"/>
                    <a:pt x="137" y="275"/>
                    <a:pt x="134" y="275"/>
                  </a:cubicBezTo>
                  <a:cubicBezTo>
                    <a:pt x="130" y="275"/>
                    <a:pt x="134" y="279"/>
                    <a:pt x="134" y="278"/>
                  </a:cubicBezTo>
                  <a:cubicBezTo>
                    <a:pt x="130" y="285"/>
                    <a:pt x="122" y="281"/>
                    <a:pt x="119" y="290"/>
                  </a:cubicBezTo>
                  <a:cubicBezTo>
                    <a:pt x="112" y="284"/>
                    <a:pt x="94" y="288"/>
                    <a:pt x="81" y="287"/>
                  </a:cubicBezTo>
                  <a:cubicBezTo>
                    <a:pt x="78" y="286"/>
                    <a:pt x="80" y="292"/>
                    <a:pt x="78" y="292"/>
                  </a:cubicBezTo>
                  <a:cubicBezTo>
                    <a:pt x="77" y="293"/>
                    <a:pt x="74" y="292"/>
                    <a:pt x="73" y="292"/>
                  </a:cubicBezTo>
                  <a:cubicBezTo>
                    <a:pt x="70" y="293"/>
                    <a:pt x="68" y="294"/>
                    <a:pt x="64" y="295"/>
                  </a:cubicBezTo>
                  <a:cubicBezTo>
                    <a:pt x="55" y="298"/>
                    <a:pt x="41" y="304"/>
                    <a:pt x="23" y="301"/>
                  </a:cubicBezTo>
                  <a:cubicBezTo>
                    <a:pt x="24" y="294"/>
                    <a:pt x="23" y="284"/>
                    <a:pt x="32" y="284"/>
                  </a:cubicBezTo>
                  <a:cubicBezTo>
                    <a:pt x="30" y="280"/>
                    <a:pt x="35" y="269"/>
                    <a:pt x="29" y="269"/>
                  </a:cubicBezTo>
                  <a:cubicBezTo>
                    <a:pt x="21" y="269"/>
                    <a:pt x="32" y="266"/>
                    <a:pt x="29" y="257"/>
                  </a:cubicBezTo>
                  <a:cubicBezTo>
                    <a:pt x="25" y="250"/>
                    <a:pt x="26" y="263"/>
                    <a:pt x="23" y="251"/>
                  </a:cubicBezTo>
                  <a:cubicBezTo>
                    <a:pt x="23" y="250"/>
                    <a:pt x="24" y="246"/>
                    <a:pt x="23" y="246"/>
                  </a:cubicBezTo>
                  <a:cubicBezTo>
                    <a:pt x="19" y="242"/>
                    <a:pt x="24" y="244"/>
                    <a:pt x="23" y="240"/>
                  </a:cubicBezTo>
                  <a:cubicBezTo>
                    <a:pt x="22" y="234"/>
                    <a:pt x="15" y="229"/>
                    <a:pt x="20" y="225"/>
                  </a:cubicBezTo>
                  <a:cubicBezTo>
                    <a:pt x="21" y="222"/>
                    <a:pt x="15" y="224"/>
                    <a:pt x="14" y="222"/>
                  </a:cubicBezTo>
                  <a:cubicBezTo>
                    <a:pt x="13" y="221"/>
                    <a:pt x="14" y="218"/>
                    <a:pt x="14" y="216"/>
                  </a:cubicBezTo>
                  <a:cubicBezTo>
                    <a:pt x="14" y="216"/>
                    <a:pt x="11" y="208"/>
                    <a:pt x="11" y="208"/>
                  </a:cubicBezTo>
                  <a:cubicBezTo>
                    <a:pt x="7" y="204"/>
                    <a:pt x="12" y="206"/>
                    <a:pt x="11" y="202"/>
                  </a:cubicBezTo>
                  <a:cubicBezTo>
                    <a:pt x="10" y="198"/>
                    <a:pt x="4" y="196"/>
                    <a:pt x="5" y="190"/>
                  </a:cubicBezTo>
                  <a:cubicBezTo>
                    <a:pt x="13" y="191"/>
                    <a:pt x="8" y="179"/>
                    <a:pt x="14" y="178"/>
                  </a:cubicBezTo>
                  <a:cubicBezTo>
                    <a:pt x="15" y="175"/>
                    <a:pt x="9" y="177"/>
                    <a:pt x="8" y="175"/>
                  </a:cubicBezTo>
                  <a:cubicBezTo>
                    <a:pt x="6" y="172"/>
                    <a:pt x="10" y="164"/>
                    <a:pt x="2" y="167"/>
                  </a:cubicBezTo>
                  <a:cubicBezTo>
                    <a:pt x="0" y="153"/>
                    <a:pt x="7" y="148"/>
                    <a:pt x="8" y="137"/>
                  </a:cubicBezTo>
                  <a:cubicBezTo>
                    <a:pt x="11" y="143"/>
                    <a:pt x="22" y="139"/>
                    <a:pt x="23" y="131"/>
                  </a:cubicBezTo>
                  <a:cubicBezTo>
                    <a:pt x="23" y="126"/>
                    <a:pt x="42" y="130"/>
                    <a:pt x="40" y="117"/>
                  </a:cubicBezTo>
                  <a:cubicBezTo>
                    <a:pt x="57" y="119"/>
                    <a:pt x="64" y="112"/>
                    <a:pt x="78" y="111"/>
                  </a:cubicBezTo>
                  <a:cubicBezTo>
                    <a:pt x="82" y="111"/>
                    <a:pt x="79" y="107"/>
                    <a:pt x="78" y="108"/>
                  </a:cubicBezTo>
                  <a:cubicBezTo>
                    <a:pt x="84" y="102"/>
                    <a:pt x="93" y="107"/>
                    <a:pt x="93" y="96"/>
                  </a:cubicBezTo>
                  <a:cubicBezTo>
                    <a:pt x="95" y="97"/>
                    <a:pt x="96" y="99"/>
                    <a:pt x="99" y="99"/>
                  </a:cubicBezTo>
                  <a:cubicBezTo>
                    <a:pt x="106" y="100"/>
                    <a:pt x="97" y="86"/>
                    <a:pt x="108" y="90"/>
                  </a:cubicBezTo>
                  <a:cubicBezTo>
                    <a:pt x="105" y="79"/>
                    <a:pt x="107" y="80"/>
                    <a:pt x="108" y="67"/>
                  </a:cubicBezTo>
                  <a:cubicBezTo>
                    <a:pt x="115" y="68"/>
                    <a:pt x="120" y="71"/>
                    <a:pt x="125" y="73"/>
                  </a:cubicBezTo>
                  <a:cubicBezTo>
                    <a:pt x="128" y="71"/>
                    <a:pt x="128" y="66"/>
                    <a:pt x="134" y="67"/>
                  </a:cubicBezTo>
                  <a:cubicBezTo>
                    <a:pt x="130" y="60"/>
                    <a:pt x="142" y="56"/>
                    <a:pt x="134" y="55"/>
                  </a:cubicBezTo>
                  <a:cubicBezTo>
                    <a:pt x="136" y="52"/>
                    <a:pt x="141" y="52"/>
                    <a:pt x="140" y="47"/>
                  </a:cubicBezTo>
                  <a:cubicBezTo>
                    <a:pt x="149" y="49"/>
                    <a:pt x="143" y="36"/>
                    <a:pt x="155" y="41"/>
                  </a:cubicBezTo>
                  <a:cubicBezTo>
                    <a:pt x="158" y="38"/>
                    <a:pt x="160" y="35"/>
                    <a:pt x="163" y="32"/>
                  </a:cubicBezTo>
                  <a:cubicBezTo>
                    <a:pt x="167" y="34"/>
                    <a:pt x="171" y="36"/>
                    <a:pt x="178" y="35"/>
                  </a:cubicBezTo>
                  <a:cubicBezTo>
                    <a:pt x="172" y="41"/>
                    <a:pt x="179" y="38"/>
                    <a:pt x="181" y="41"/>
                  </a:cubicBezTo>
                  <a:cubicBezTo>
                    <a:pt x="181" y="41"/>
                    <a:pt x="180" y="43"/>
                    <a:pt x="181" y="44"/>
                  </a:cubicBezTo>
                  <a:cubicBezTo>
                    <a:pt x="182" y="44"/>
                    <a:pt x="186" y="43"/>
                    <a:pt x="187" y="44"/>
                  </a:cubicBezTo>
                  <a:cubicBezTo>
                    <a:pt x="187" y="45"/>
                    <a:pt x="190" y="52"/>
                    <a:pt x="198" y="50"/>
                  </a:cubicBezTo>
                  <a:cubicBezTo>
                    <a:pt x="202" y="51"/>
                    <a:pt x="200" y="35"/>
                    <a:pt x="193" y="38"/>
                  </a:cubicBezTo>
                  <a:cubicBezTo>
                    <a:pt x="195" y="35"/>
                    <a:pt x="198" y="33"/>
                    <a:pt x="201" y="32"/>
                  </a:cubicBezTo>
                  <a:cubicBezTo>
                    <a:pt x="202" y="25"/>
                    <a:pt x="206" y="21"/>
                    <a:pt x="213" y="20"/>
                  </a:cubicBezTo>
                  <a:cubicBezTo>
                    <a:pt x="213" y="14"/>
                    <a:pt x="215" y="11"/>
                    <a:pt x="222" y="11"/>
                  </a:cubicBezTo>
                  <a:cubicBezTo>
                    <a:pt x="218" y="20"/>
                    <a:pt x="220" y="15"/>
                    <a:pt x="228" y="14"/>
                  </a:cubicBezTo>
                  <a:cubicBezTo>
                    <a:pt x="240" y="0"/>
                    <a:pt x="264" y="14"/>
                    <a:pt x="280" y="14"/>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48" name="Oval 203"/>
            <p:cNvSpPr>
              <a:spLocks noChangeArrowheads="1"/>
            </p:cNvSpPr>
            <p:nvPr/>
          </p:nvSpPr>
          <p:spPr bwMode="auto">
            <a:xfrm>
              <a:off x="5948111" y="3053204"/>
              <a:ext cx="121455" cy="121455"/>
            </a:xfrm>
            <a:prstGeom prst="ellipse">
              <a:avLst/>
            </a:pr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49" name="Oval 204"/>
            <p:cNvSpPr>
              <a:spLocks noChangeArrowheads="1"/>
            </p:cNvSpPr>
            <p:nvPr/>
          </p:nvSpPr>
          <p:spPr bwMode="auto">
            <a:xfrm>
              <a:off x="5963114" y="3068207"/>
              <a:ext cx="91448" cy="91448"/>
            </a:xfrm>
            <a:prstGeom prst="ellipse">
              <a:avLst/>
            </a:pr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50" name="Oval 232"/>
            <p:cNvSpPr>
              <a:spLocks noChangeArrowheads="1"/>
            </p:cNvSpPr>
            <p:nvPr/>
          </p:nvSpPr>
          <p:spPr bwMode="auto">
            <a:xfrm>
              <a:off x="5637329" y="3271109"/>
              <a:ext cx="97878" cy="97878"/>
            </a:xfrm>
            <a:prstGeom prst="ellipse">
              <a:avLst/>
            </a:pr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51" name="Oval 233"/>
            <p:cNvSpPr>
              <a:spLocks noChangeArrowheads="1"/>
            </p:cNvSpPr>
            <p:nvPr/>
          </p:nvSpPr>
          <p:spPr bwMode="auto">
            <a:xfrm>
              <a:off x="5649475" y="3283254"/>
              <a:ext cx="74302" cy="74302"/>
            </a:xfrm>
            <a:prstGeom prst="ellipse">
              <a:avLst/>
            </a:pr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4" name="组合 3"/>
          <p:cNvGrpSpPr/>
          <p:nvPr/>
        </p:nvGrpSpPr>
        <p:grpSpPr bwMode="auto">
          <a:xfrm>
            <a:off x="3082925" y="2765425"/>
            <a:ext cx="295275" cy="295275"/>
            <a:chOff x="2411377" y="2283493"/>
            <a:chExt cx="358281" cy="358281"/>
          </a:xfrm>
        </p:grpSpPr>
        <p:sp>
          <p:nvSpPr>
            <p:cNvPr id="18553" name="Oval 195"/>
            <p:cNvSpPr>
              <a:spLocks noChangeArrowheads="1"/>
            </p:cNvSpPr>
            <p:nvPr/>
          </p:nvSpPr>
          <p:spPr bwMode="auto">
            <a:xfrm>
              <a:off x="2411377" y="2283493"/>
              <a:ext cx="358281" cy="358281"/>
            </a:xfrm>
            <a:prstGeom prst="ellipse">
              <a:avLst/>
            </a:prstGeom>
            <a:solidFill>
              <a:srgbClr val="8FC31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54" name="Oval 196"/>
            <p:cNvSpPr>
              <a:spLocks noChangeArrowheads="1"/>
            </p:cNvSpPr>
            <p:nvPr/>
          </p:nvSpPr>
          <p:spPr bwMode="auto">
            <a:xfrm>
              <a:off x="2453919" y="2324143"/>
              <a:ext cx="275091" cy="27509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41" name="组合 240"/>
          <p:cNvGrpSpPr/>
          <p:nvPr/>
        </p:nvGrpSpPr>
        <p:grpSpPr bwMode="auto">
          <a:xfrm>
            <a:off x="4124325" y="2762250"/>
            <a:ext cx="169863" cy="169863"/>
            <a:chOff x="3674341" y="2278766"/>
            <a:chExt cx="207028" cy="207972"/>
          </a:xfrm>
        </p:grpSpPr>
        <p:sp>
          <p:nvSpPr>
            <p:cNvPr id="18556" name="Oval 197"/>
            <p:cNvSpPr>
              <a:spLocks noChangeArrowheads="1"/>
            </p:cNvSpPr>
            <p:nvPr/>
          </p:nvSpPr>
          <p:spPr bwMode="auto">
            <a:xfrm>
              <a:off x="3674341" y="2278766"/>
              <a:ext cx="207028" cy="207972"/>
            </a:xfrm>
            <a:prstGeom prst="ellipse">
              <a:avLst/>
            </a:prstGeom>
            <a:solidFill>
              <a:srgbClr val="8FC31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57" name="Oval 198"/>
            <p:cNvSpPr>
              <a:spLocks noChangeArrowheads="1"/>
            </p:cNvSpPr>
            <p:nvPr/>
          </p:nvSpPr>
          <p:spPr bwMode="auto">
            <a:xfrm>
              <a:off x="3698920" y="2303345"/>
              <a:ext cx="157870" cy="15881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40" name="组合 239"/>
          <p:cNvGrpSpPr/>
          <p:nvPr/>
        </p:nvGrpSpPr>
        <p:grpSpPr bwMode="auto">
          <a:xfrm>
            <a:off x="4210050" y="3475038"/>
            <a:ext cx="131763" cy="133350"/>
            <a:chOff x="3779272" y="3144689"/>
            <a:chExt cx="158815" cy="160706"/>
          </a:xfrm>
        </p:grpSpPr>
        <p:sp>
          <p:nvSpPr>
            <p:cNvPr id="18559" name="Oval 199"/>
            <p:cNvSpPr>
              <a:spLocks noChangeArrowheads="1"/>
            </p:cNvSpPr>
            <p:nvPr/>
          </p:nvSpPr>
          <p:spPr bwMode="auto">
            <a:xfrm>
              <a:off x="3779272" y="3144689"/>
              <a:ext cx="158815" cy="160706"/>
            </a:xfrm>
            <a:prstGeom prst="ellipse">
              <a:avLst/>
            </a:prstGeom>
            <a:solidFill>
              <a:srgbClr val="8FC31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60" name="Oval 200"/>
            <p:cNvSpPr>
              <a:spLocks noChangeArrowheads="1"/>
            </p:cNvSpPr>
            <p:nvPr/>
          </p:nvSpPr>
          <p:spPr bwMode="auto">
            <a:xfrm>
              <a:off x="3797232" y="3164542"/>
              <a:ext cx="122892" cy="12100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42" name="组合 241"/>
          <p:cNvGrpSpPr/>
          <p:nvPr/>
        </p:nvGrpSpPr>
        <p:grpSpPr bwMode="auto">
          <a:xfrm>
            <a:off x="5591175" y="2846388"/>
            <a:ext cx="131763" cy="131762"/>
            <a:chOff x="5454398" y="2381808"/>
            <a:chExt cx="160706" cy="160706"/>
          </a:xfrm>
        </p:grpSpPr>
        <p:sp>
          <p:nvSpPr>
            <p:cNvPr id="18562" name="Oval 201"/>
            <p:cNvSpPr>
              <a:spLocks noChangeArrowheads="1"/>
            </p:cNvSpPr>
            <p:nvPr/>
          </p:nvSpPr>
          <p:spPr bwMode="auto">
            <a:xfrm>
              <a:off x="5454398" y="2381808"/>
              <a:ext cx="160706" cy="160706"/>
            </a:xfrm>
            <a:prstGeom prst="ellipse">
              <a:avLst/>
            </a:prstGeom>
            <a:solidFill>
              <a:srgbClr val="8FC31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63" name="Oval 202"/>
            <p:cNvSpPr>
              <a:spLocks noChangeArrowheads="1"/>
            </p:cNvSpPr>
            <p:nvPr/>
          </p:nvSpPr>
          <p:spPr bwMode="auto">
            <a:xfrm>
              <a:off x="5474250" y="2401659"/>
              <a:ext cx="122892" cy="12100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48" name="组合 247"/>
          <p:cNvGrpSpPr/>
          <p:nvPr/>
        </p:nvGrpSpPr>
        <p:grpSpPr bwMode="auto">
          <a:xfrm>
            <a:off x="8826500" y="2860675"/>
            <a:ext cx="130175" cy="131763"/>
            <a:chOff x="9379412" y="2399769"/>
            <a:chExt cx="158815" cy="158815"/>
          </a:xfrm>
        </p:grpSpPr>
        <p:sp>
          <p:nvSpPr>
            <p:cNvPr id="18565" name="Oval 206"/>
            <p:cNvSpPr>
              <a:spLocks noChangeArrowheads="1"/>
            </p:cNvSpPr>
            <p:nvPr/>
          </p:nvSpPr>
          <p:spPr bwMode="auto">
            <a:xfrm>
              <a:off x="9379412" y="2399769"/>
              <a:ext cx="158815" cy="158815"/>
            </a:xfrm>
            <a:prstGeom prst="ellipse">
              <a:avLst/>
            </a:prstGeom>
            <a:solidFill>
              <a:srgbClr val="8FC31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66" name="Oval 207"/>
            <p:cNvSpPr>
              <a:spLocks noChangeArrowheads="1"/>
            </p:cNvSpPr>
            <p:nvPr/>
          </p:nvSpPr>
          <p:spPr bwMode="auto">
            <a:xfrm>
              <a:off x="9397374" y="2417731"/>
              <a:ext cx="122892" cy="12289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47" name="组合 246"/>
          <p:cNvGrpSpPr/>
          <p:nvPr/>
        </p:nvGrpSpPr>
        <p:grpSpPr bwMode="auto">
          <a:xfrm>
            <a:off x="9063038" y="4259263"/>
            <a:ext cx="131762" cy="131762"/>
            <a:chOff x="9665848" y="4096638"/>
            <a:chExt cx="160706" cy="158815"/>
          </a:xfrm>
        </p:grpSpPr>
        <p:sp>
          <p:nvSpPr>
            <p:cNvPr id="18568" name="Oval 210"/>
            <p:cNvSpPr>
              <a:spLocks noChangeArrowheads="1"/>
            </p:cNvSpPr>
            <p:nvPr/>
          </p:nvSpPr>
          <p:spPr bwMode="auto">
            <a:xfrm>
              <a:off x="9665848" y="4096638"/>
              <a:ext cx="160706" cy="158815"/>
            </a:xfrm>
            <a:prstGeom prst="ellipse">
              <a:avLst/>
            </a:prstGeom>
            <a:solidFill>
              <a:srgbClr val="8FC31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69" name="Oval 211"/>
            <p:cNvSpPr>
              <a:spLocks noChangeArrowheads="1"/>
            </p:cNvSpPr>
            <p:nvPr/>
          </p:nvSpPr>
          <p:spPr bwMode="auto">
            <a:xfrm>
              <a:off x="9685699" y="4114599"/>
              <a:ext cx="122892" cy="12289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45" name="组合 244"/>
          <p:cNvGrpSpPr/>
          <p:nvPr/>
        </p:nvGrpSpPr>
        <p:grpSpPr bwMode="auto">
          <a:xfrm>
            <a:off x="7034213" y="3305175"/>
            <a:ext cx="131762" cy="133350"/>
            <a:chOff x="7204206" y="2938607"/>
            <a:chExt cx="160706" cy="160706"/>
          </a:xfrm>
        </p:grpSpPr>
        <p:sp>
          <p:nvSpPr>
            <p:cNvPr id="18571" name="Oval 212"/>
            <p:cNvSpPr>
              <a:spLocks noChangeArrowheads="1"/>
            </p:cNvSpPr>
            <p:nvPr/>
          </p:nvSpPr>
          <p:spPr bwMode="auto">
            <a:xfrm>
              <a:off x="7204206" y="2938607"/>
              <a:ext cx="160706" cy="160706"/>
            </a:xfrm>
            <a:prstGeom prst="ellipse">
              <a:avLst/>
            </a:prstGeom>
            <a:solidFill>
              <a:srgbClr val="8FC31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72" name="Oval 213"/>
            <p:cNvSpPr>
              <a:spLocks noChangeArrowheads="1"/>
            </p:cNvSpPr>
            <p:nvPr/>
          </p:nvSpPr>
          <p:spPr bwMode="auto">
            <a:xfrm>
              <a:off x="7224059" y="2958460"/>
              <a:ext cx="120056" cy="12100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38" name="组合 237"/>
          <p:cNvGrpSpPr/>
          <p:nvPr/>
        </p:nvGrpSpPr>
        <p:grpSpPr bwMode="auto">
          <a:xfrm>
            <a:off x="4856163" y="4102100"/>
            <a:ext cx="212725" cy="212725"/>
            <a:chOff x="4562951" y="3904736"/>
            <a:chExt cx="257130" cy="259022"/>
          </a:xfrm>
        </p:grpSpPr>
        <p:sp>
          <p:nvSpPr>
            <p:cNvPr id="18574" name="Oval 216"/>
            <p:cNvSpPr>
              <a:spLocks noChangeArrowheads="1"/>
            </p:cNvSpPr>
            <p:nvPr/>
          </p:nvSpPr>
          <p:spPr bwMode="auto">
            <a:xfrm>
              <a:off x="4562951" y="3904736"/>
              <a:ext cx="257130" cy="259022"/>
            </a:xfrm>
            <a:prstGeom prst="ellipse">
              <a:avLst/>
            </a:prstGeom>
            <a:solidFill>
              <a:srgbClr val="8FC31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75" name="Oval 217"/>
            <p:cNvSpPr>
              <a:spLocks noChangeArrowheads="1"/>
            </p:cNvSpPr>
            <p:nvPr/>
          </p:nvSpPr>
          <p:spPr bwMode="auto">
            <a:xfrm>
              <a:off x="4592257" y="3935932"/>
              <a:ext cx="198518" cy="19851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43" name="组合 242"/>
          <p:cNvGrpSpPr/>
          <p:nvPr/>
        </p:nvGrpSpPr>
        <p:grpSpPr bwMode="auto">
          <a:xfrm>
            <a:off x="6092825" y="2570163"/>
            <a:ext cx="212725" cy="214312"/>
            <a:chOff x="6062246" y="2046216"/>
            <a:chExt cx="259021" cy="259965"/>
          </a:xfrm>
        </p:grpSpPr>
        <p:sp>
          <p:nvSpPr>
            <p:cNvPr id="18577" name="Oval 218"/>
            <p:cNvSpPr>
              <a:spLocks noChangeArrowheads="1"/>
            </p:cNvSpPr>
            <p:nvPr/>
          </p:nvSpPr>
          <p:spPr bwMode="auto">
            <a:xfrm>
              <a:off x="6062246" y="2046216"/>
              <a:ext cx="259021" cy="259965"/>
            </a:xfrm>
            <a:prstGeom prst="ellipse">
              <a:avLst/>
            </a:prstGeom>
            <a:solidFill>
              <a:srgbClr val="8FC31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78" name="Oval 219"/>
            <p:cNvSpPr>
              <a:spLocks noChangeArrowheads="1"/>
            </p:cNvSpPr>
            <p:nvPr/>
          </p:nvSpPr>
          <p:spPr bwMode="auto">
            <a:xfrm>
              <a:off x="6093442" y="2078357"/>
              <a:ext cx="198518" cy="19662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44" name="组合 243"/>
          <p:cNvGrpSpPr/>
          <p:nvPr/>
        </p:nvGrpSpPr>
        <p:grpSpPr bwMode="auto">
          <a:xfrm>
            <a:off x="7288213" y="2316163"/>
            <a:ext cx="212725" cy="212725"/>
            <a:chOff x="7512384" y="1738038"/>
            <a:chExt cx="259021" cy="259022"/>
          </a:xfrm>
        </p:grpSpPr>
        <p:sp>
          <p:nvSpPr>
            <p:cNvPr id="18580" name="Oval 220"/>
            <p:cNvSpPr>
              <a:spLocks noChangeArrowheads="1"/>
            </p:cNvSpPr>
            <p:nvPr/>
          </p:nvSpPr>
          <p:spPr bwMode="auto">
            <a:xfrm>
              <a:off x="7512384" y="1738038"/>
              <a:ext cx="259021" cy="259022"/>
            </a:xfrm>
            <a:prstGeom prst="ellipse">
              <a:avLst/>
            </a:prstGeom>
            <a:solidFill>
              <a:srgbClr val="8FC31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81" name="Oval 221"/>
            <p:cNvSpPr>
              <a:spLocks noChangeArrowheads="1"/>
            </p:cNvSpPr>
            <p:nvPr/>
          </p:nvSpPr>
          <p:spPr bwMode="auto">
            <a:xfrm>
              <a:off x="7540745" y="1769233"/>
              <a:ext cx="199466" cy="19946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35" name="组合 234"/>
          <p:cNvGrpSpPr/>
          <p:nvPr/>
        </p:nvGrpSpPr>
        <p:grpSpPr bwMode="auto">
          <a:xfrm>
            <a:off x="3773488" y="3359150"/>
            <a:ext cx="214312" cy="212725"/>
            <a:chOff x="3249886" y="3003836"/>
            <a:chExt cx="259021" cy="259022"/>
          </a:xfrm>
        </p:grpSpPr>
        <p:sp>
          <p:nvSpPr>
            <p:cNvPr id="18583" name="Oval 222"/>
            <p:cNvSpPr>
              <a:spLocks noChangeArrowheads="1"/>
            </p:cNvSpPr>
            <p:nvPr/>
          </p:nvSpPr>
          <p:spPr bwMode="auto">
            <a:xfrm>
              <a:off x="3249886" y="3003836"/>
              <a:ext cx="259021" cy="259022"/>
            </a:xfrm>
            <a:prstGeom prst="ellipse">
              <a:avLst/>
            </a:prstGeom>
            <a:solidFill>
              <a:srgbClr val="8FC31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84" name="Oval 223"/>
            <p:cNvSpPr>
              <a:spLocks noChangeArrowheads="1"/>
            </p:cNvSpPr>
            <p:nvPr/>
          </p:nvSpPr>
          <p:spPr bwMode="auto">
            <a:xfrm>
              <a:off x="3281082" y="3035031"/>
              <a:ext cx="196629" cy="19851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39" name="组合 238"/>
          <p:cNvGrpSpPr/>
          <p:nvPr/>
        </p:nvGrpSpPr>
        <p:grpSpPr bwMode="auto">
          <a:xfrm>
            <a:off x="5445125" y="3379788"/>
            <a:ext cx="214313" cy="212725"/>
            <a:chOff x="5277621" y="3028414"/>
            <a:chExt cx="259966" cy="259022"/>
          </a:xfrm>
        </p:grpSpPr>
        <p:sp>
          <p:nvSpPr>
            <p:cNvPr id="18586" name="Oval 224"/>
            <p:cNvSpPr>
              <a:spLocks noChangeArrowheads="1"/>
            </p:cNvSpPr>
            <p:nvPr/>
          </p:nvSpPr>
          <p:spPr bwMode="auto">
            <a:xfrm>
              <a:off x="5277621" y="3028414"/>
              <a:ext cx="259966" cy="259022"/>
            </a:xfrm>
            <a:prstGeom prst="ellipse">
              <a:avLst/>
            </a:prstGeom>
            <a:solidFill>
              <a:srgbClr val="8FC31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87" name="Oval 225"/>
            <p:cNvSpPr>
              <a:spLocks noChangeArrowheads="1"/>
            </p:cNvSpPr>
            <p:nvPr/>
          </p:nvSpPr>
          <p:spPr bwMode="auto">
            <a:xfrm>
              <a:off x="5309764" y="3056773"/>
              <a:ext cx="196629" cy="19946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49" name="组合 248"/>
          <p:cNvGrpSpPr/>
          <p:nvPr/>
        </p:nvGrpSpPr>
        <p:grpSpPr bwMode="auto">
          <a:xfrm>
            <a:off x="8489950" y="2760663"/>
            <a:ext cx="212725" cy="212725"/>
            <a:chOff x="8971030" y="2276875"/>
            <a:chExt cx="259021" cy="259022"/>
          </a:xfrm>
        </p:grpSpPr>
        <p:sp>
          <p:nvSpPr>
            <p:cNvPr id="18589" name="Oval 226"/>
            <p:cNvSpPr>
              <a:spLocks noChangeArrowheads="1"/>
            </p:cNvSpPr>
            <p:nvPr/>
          </p:nvSpPr>
          <p:spPr bwMode="auto">
            <a:xfrm>
              <a:off x="8971030" y="2276875"/>
              <a:ext cx="259021" cy="259022"/>
            </a:xfrm>
            <a:prstGeom prst="ellipse">
              <a:avLst/>
            </a:prstGeom>
            <a:solidFill>
              <a:srgbClr val="8FC31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90" name="Oval 227"/>
            <p:cNvSpPr>
              <a:spLocks noChangeArrowheads="1"/>
            </p:cNvSpPr>
            <p:nvPr/>
          </p:nvSpPr>
          <p:spPr bwMode="auto">
            <a:xfrm>
              <a:off x="9002226" y="2306181"/>
              <a:ext cx="196629" cy="19851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24" name="组合 223"/>
          <p:cNvGrpSpPr/>
          <p:nvPr/>
        </p:nvGrpSpPr>
        <p:grpSpPr bwMode="auto">
          <a:xfrm>
            <a:off x="3314700" y="2463800"/>
            <a:ext cx="214313" cy="212725"/>
            <a:chOff x="2693086" y="1916706"/>
            <a:chExt cx="259021" cy="259965"/>
          </a:xfrm>
        </p:grpSpPr>
        <p:sp>
          <p:nvSpPr>
            <p:cNvPr id="18592" name="Oval 228"/>
            <p:cNvSpPr>
              <a:spLocks noChangeArrowheads="1"/>
            </p:cNvSpPr>
            <p:nvPr/>
          </p:nvSpPr>
          <p:spPr bwMode="auto">
            <a:xfrm>
              <a:off x="2693086" y="1916706"/>
              <a:ext cx="259021" cy="259965"/>
            </a:xfrm>
            <a:prstGeom prst="ellipse">
              <a:avLst/>
            </a:prstGeom>
            <a:solidFill>
              <a:srgbClr val="8FC31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93" name="Oval 229"/>
            <p:cNvSpPr>
              <a:spLocks noChangeArrowheads="1"/>
            </p:cNvSpPr>
            <p:nvPr/>
          </p:nvSpPr>
          <p:spPr bwMode="auto">
            <a:xfrm>
              <a:off x="2724283" y="1947900"/>
              <a:ext cx="196629" cy="19757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36" name="组合 235"/>
          <p:cNvGrpSpPr/>
          <p:nvPr/>
        </p:nvGrpSpPr>
        <p:grpSpPr bwMode="auto">
          <a:xfrm>
            <a:off x="4149725" y="4652963"/>
            <a:ext cx="212725" cy="212725"/>
            <a:chOff x="3705537" y="4573088"/>
            <a:chExt cx="259021" cy="259022"/>
          </a:xfrm>
        </p:grpSpPr>
        <p:sp>
          <p:nvSpPr>
            <p:cNvPr id="18595" name="Oval 230"/>
            <p:cNvSpPr>
              <a:spLocks noChangeArrowheads="1"/>
            </p:cNvSpPr>
            <p:nvPr/>
          </p:nvSpPr>
          <p:spPr bwMode="auto">
            <a:xfrm>
              <a:off x="3705537" y="4573088"/>
              <a:ext cx="259021" cy="259022"/>
            </a:xfrm>
            <a:prstGeom prst="ellipse">
              <a:avLst/>
            </a:prstGeom>
            <a:solidFill>
              <a:srgbClr val="8FC31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96" name="Oval 231"/>
            <p:cNvSpPr>
              <a:spLocks noChangeArrowheads="1"/>
            </p:cNvSpPr>
            <p:nvPr/>
          </p:nvSpPr>
          <p:spPr bwMode="auto">
            <a:xfrm>
              <a:off x="3736731" y="4604287"/>
              <a:ext cx="198518" cy="19852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46" name="组合 245"/>
          <p:cNvGrpSpPr/>
          <p:nvPr/>
        </p:nvGrpSpPr>
        <p:grpSpPr bwMode="auto">
          <a:xfrm>
            <a:off x="6740525" y="4259263"/>
            <a:ext cx="131763" cy="131762"/>
            <a:chOff x="6848759" y="4096637"/>
            <a:chExt cx="160706" cy="158815"/>
          </a:xfrm>
        </p:grpSpPr>
        <p:sp>
          <p:nvSpPr>
            <p:cNvPr id="18598" name="Oval 214"/>
            <p:cNvSpPr>
              <a:spLocks noChangeArrowheads="1"/>
            </p:cNvSpPr>
            <p:nvPr/>
          </p:nvSpPr>
          <p:spPr bwMode="auto">
            <a:xfrm>
              <a:off x="6848759" y="4096637"/>
              <a:ext cx="160706" cy="158815"/>
            </a:xfrm>
            <a:prstGeom prst="ellipse">
              <a:avLst/>
            </a:prstGeom>
            <a:solidFill>
              <a:srgbClr val="8FC31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99" name="Oval 215"/>
            <p:cNvSpPr>
              <a:spLocks noChangeArrowheads="1"/>
            </p:cNvSpPr>
            <p:nvPr/>
          </p:nvSpPr>
          <p:spPr bwMode="auto">
            <a:xfrm>
              <a:off x="6868644" y="4114579"/>
              <a:ext cx="121002" cy="12289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78" name="矩形 277"/>
          <p:cNvSpPr/>
          <p:nvPr/>
        </p:nvSpPr>
        <p:spPr>
          <a:xfrm>
            <a:off x="1292225" y="449263"/>
            <a:ext cx="9550400" cy="47180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08" name="Freeform 9"/>
          <p:cNvSpPr>
            <a:spLocks noEditPoints="1" noChangeArrowheads="1"/>
          </p:cNvSpPr>
          <p:nvPr/>
        </p:nvSpPr>
        <p:spPr bwMode="auto">
          <a:xfrm>
            <a:off x="8010525" y="5316538"/>
            <a:ext cx="455613" cy="382587"/>
          </a:xfrm>
          <a:custGeom>
            <a:avLst/>
            <a:gdLst>
              <a:gd name="T0" fmla="*/ 22 w 67"/>
              <a:gd name="T1" fmla="*/ 52 h 52"/>
              <a:gd name="T2" fmla="*/ 30 w 67"/>
              <a:gd name="T3" fmla="*/ 52 h 52"/>
              <a:gd name="T4" fmla="*/ 32 w 67"/>
              <a:gd name="T5" fmla="*/ 51 h 52"/>
              <a:gd name="T6" fmla="*/ 32 w 67"/>
              <a:gd name="T7" fmla="*/ 34 h 52"/>
              <a:gd name="T8" fmla="*/ 27 w 67"/>
              <a:gd name="T9" fmla="*/ 31 h 52"/>
              <a:gd name="T10" fmla="*/ 20 w 67"/>
              <a:gd name="T11" fmla="*/ 35 h 52"/>
              <a:gd name="T12" fmla="*/ 20 w 67"/>
              <a:gd name="T13" fmla="*/ 51 h 52"/>
              <a:gd name="T14" fmla="*/ 22 w 67"/>
              <a:gd name="T15" fmla="*/ 52 h 52"/>
              <a:gd name="T16" fmla="*/ 0 w 67"/>
              <a:gd name="T17" fmla="*/ 34 h 52"/>
              <a:gd name="T18" fmla="*/ 25 w 67"/>
              <a:gd name="T19" fmla="*/ 19 h 52"/>
              <a:gd name="T20" fmla="*/ 27 w 67"/>
              <a:gd name="T21" fmla="*/ 18 h 52"/>
              <a:gd name="T22" fmla="*/ 28 w 67"/>
              <a:gd name="T23" fmla="*/ 19 h 52"/>
              <a:gd name="T24" fmla="*/ 36 w 67"/>
              <a:gd name="T25" fmla="*/ 23 h 52"/>
              <a:gd name="T26" fmla="*/ 56 w 67"/>
              <a:gd name="T27" fmla="*/ 6 h 52"/>
              <a:gd name="T28" fmla="*/ 53 w 67"/>
              <a:gd name="T29" fmla="*/ 3 h 52"/>
              <a:gd name="T30" fmla="*/ 60 w 67"/>
              <a:gd name="T31" fmla="*/ 1 h 52"/>
              <a:gd name="T32" fmla="*/ 67 w 67"/>
              <a:gd name="T33" fmla="*/ 0 h 52"/>
              <a:gd name="T34" fmla="*/ 65 w 67"/>
              <a:gd name="T35" fmla="*/ 7 h 52"/>
              <a:gd name="T36" fmla="*/ 63 w 67"/>
              <a:gd name="T37" fmla="*/ 14 h 52"/>
              <a:gd name="T38" fmla="*/ 60 w 67"/>
              <a:gd name="T39" fmla="*/ 10 h 52"/>
              <a:gd name="T40" fmla="*/ 38 w 67"/>
              <a:gd name="T41" fmla="*/ 29 h 52"/>
              <a:gd name="T42" fmla="*/ 36 w 67"/>
              <a:gd name="T43" fmla="*/ 31 h 52"/>
              <a:gd name="T44" fmla="*/ 35 w 67"/>
              <a:gd name="T45" fmla="*/ 30 h 52"/>
              <a:gd name="T46" fmla="*/ 27 w 67"/>
              <a:gd name="T47" fmla="*/ 25 h 52"/>
              <a:gd name="T48" fmla="*/ 3 w 67"/>
              <a:gd name="T49" fmla="*/ 39 h 52"/>
              <a:gd name="T50" fmla="*/ 0 w 67"/>
              <a:gd name="T51" fmla="*/ 34 h 52"/>
              <a:gd name="T52" fmla="*/ 6 w 67"/>
              <a:gd name="T53" fmla="*/ 52 h 52"/>
              <a:gd name="T54" fmla="*/ 14 w 67"/>
              <a:gd name="T55" fmla="*/ 52 h 52"/>
              <a:gd name="T56" fmla="*/ 16 w 67"/>
              <a:gd name="T57" fmla="*/ 51 h 52"/>
              <a:gd name="T58" fmla="*/ 16 w 67"/>
              <a:gd name="T59" fmla="*/ 38 h 52"/>
              <a:gd name="T60" fmla="*/ 4 w 67"/>
              <a:gd name="T61" fmla="*/ 44 h 52"/>
              <a:gd name="T62" fmla="*/ 4 w 67"/>
              <a:gd name="T63" fmla="*/ 51 h 52"/>
              <a:gd name="T64" fmla="*/ 6 w 67"/>
              <a:gd name="T65" fmla="*/ 52 h 52"/>
              <a:gd name="T66" fmla="*/ 38 w 67"/>
              <a:gd name="T67" fmla="*/ 52 h 52"/>
              <a:gd name="T68" fmla="*/ 46 w 67"/>
              <a:gd name="T69" fmla="*/ 52 h 52"/>
              <a:gd name="T70" fmla="*/ 48 w 67"/>
              <a:gd name="T71" fmla="*/ 51 h 52"/>
              <a:gd name="T72" fmla="*/ 48 w 67"/>
              <a:gd name="T73" fmla="*/ 27 h 52"/>
              <a:gd name="T74" fmla="*/ 48 w 67"/>
              <a:gd name="T75" fmla="*/ 27 h 52"/>
              <a:gd name="T76" fmla="*/ 37 w 67"/>
              <a:gd name="T77" fmla="*/ 37 h 52"/>
              <a:gd name="T78" fmla="*/ 37 w 67"/>
              <a:gd name="T79" fmla="*/ 36 h 52"/>
              <a:gd name="T80" fmla="*/ 37 w 67"/>
              <a:gd name="T81" fmla="*/ 51 h 52"/>
              <a:gd name="T82" fmla="*/ 38 w 67"/>
              <a:gd name="T83" fmla="*/ 52 h 52"/>
              <a:gd name="T84" fmla="*/ 55 w 67"/>
              <a:gd name="T85" fmla="*/ 52 h 52"/>
              <a:gd name="T86" fmla="*/ 62 w 67"/>
              <a:gd name="T87" fmla="*/ 52 h 52"/>
              <a:gd name="T88" fmla="*/ 64 w 67"/>
              <a:gd name="T89" fmla="*/ 51 h 52"/>
              <a:gd name="T90" fmla="*/ 64 w 67"/>
              <a:gd name="T91" fmla="*/ 22 h 52"/>
              <a:gd name="T92" fmla="*/ 60 w 67"/>
              <a:gd name="T93" fmla="*/ 17 h 52"/>
              <a:gd name="T94" fmla="*/ 53 w 67"/>
              <a:gd name="T95" fmla="*/ 23 h 52"/>
              <a:gd name="T96" fmla="*/ 53 w 67"/>
              <a:gd name="T97" fmla="*/ 51 h 52"/>
              <a:gd name="T98" fmla="*/ 55 w 67"/>
              <a:gd name="T9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7" h="52">
                <a:moveTo>
                  <a:pt x="22" y="52"/>
                </a:moveTo>
                <a:cubicBezTo>
                  <a:pt x="25" y="52"/>
                  <a:pt x="28" y="52"/>
                  <a:pt x="30" y="52"/>
                </a:cubicBezTo>
                <a:cubicBezTo>
                  <a:pt x="31" y="52"/>
                  <a:pt x="32" y="52"/>
                  <a:pt x="32" y="51"/>
                </a:cubicBezTo>
                <a:cubicBezTo>
                  <a:pt x="32" y="34"/>
                  <a:pt x="32" y="34"/>
                  <a:pt x="32" y="34"/>
                </a:cubicBezTo>
                <a:cubicBezTo>
                  <a:pt x="27" y="31"/>
                  <a:pt x="27" y="31"/>
                  <a:pt x="27" y="31"/>
                </a:cubicBezTo>
                <a:cubicBezTo>
                  <a:pt x="20" y="35"/>
                  <a:pt x="20" y="35"/>
                  <a:pt x="20" y="35"/>
                </a:cubicBezTo>
                <a:cubicBezTo>
                  <a:pt x="20" y="51"/>
                  <a:pt x="20" y="51"/>
                  <a:pt x="20" y="51"/>
                </a:cubicBezTo>
                <a:cubicBezTo>
                  <a:pt x="20" y="52"/>
                  <a:pt x="21" y="52"/>
                  <a:pt x="22" y="52"/>
                </a:cubicBezTo>
                <a:close/>
                <a:moveTo>
                  <a:pt x="0" y="34"/>
                </a:moveTo>
                <a:cubicBezTo>
                  <a:pt x="25" y="19"/>
                  <a:pt x="25" y="19"/>
                  <a:pt x="25" y="19"/>
                </a:cubicBezTo>
                <a:cubicBezTo>
                  <a:pt x="27" y="18"/>
                  <a:pt x="27" y="18"/>
                  <a:pt x="27" y="18"/>
                </a:cubicBezTo>
                <a:cubicBezTo>
                  <a:pt x="28" y="19"/>
                  <a:pt x="28" y="19"/>
                  <a:pt x="28" y="19"/>
                </a:cubicBezTo>
                <a:cubicBezTo>
                  <a:pt x="36" y="23"/>
                  <a:pt x="36" y="23"/>
                  <a:pt x="36" y="23"/>
                </a:cubicBezTo>
                <a:cubicBezTo>
                  <a:pt x="56" y="6"/>
                  <a:pt x="56" y="6"/>
                  <a:pt x="56" y="6"/>
                </a:cubicBezTo>
                <a:cubicBezTo>
                  <a:pt x="53" y="3"/>
                  <a:pt x="53" y="3"/>
                  <a:pt x="53" y="3"/>
                </a:cubicBezTo>
                <a:cubicBezTo>
                  <a:pt x="60" y="1"/>
                  <a:pt x="60" y="1"/>
                  <a:pt x="60" y="1"/>
                </a:cubicBezTo>
                <a:cubicBezTo>
                  <a:pt x="67" y="0"/>
                  <a:pt x="67" y="0"/>
                  <a:pt x="67" y="0"/>
                </a:cubicBezTo>
                <a:cubicBezTo>
                  <a:pt x="65" y="7"/>
                  <a:pt x="65" y="7"/>
                  <a:pt x="65" y="7"/>
                </a:cubicBezTo>
                <a:cubicBezTo>
                  <a:pt x="63" y="14"/>
                  <a:pt x="63" y="14"/>
                  <a:pt x="63" y="14"/>
                </a:cubicBezTo>
                <a:cubicBezTo>
                  <a:pt x="60" y="10"/>
                  <a:pt x="60" y="10"/>
                  <a:pt x="60" y="10"/>
                </a:cubicBezTo>
                <a:cubicBezTo>
                  <a:pt x="38" y="29"/>
                  <a:pt x="38" y="29"/>
                  <a:pt x="38" y="29"/>
                </a:cubicBezTo>
                <a:cubicBezTo>
                  <a:pt x="36" y="31"/>
                  <a:pt x="36" y="31"/>
                  <a:pt x="36" y="31"/>
                </a:cubicBezTo>
                <a:cubicBezTo>
                  <a:pt x="35" y="30"/>
                  <a:pt x="35" y="30"/>
                  <a:pt x="35" y="30"/>
                </a:cubicBezTo>
                <a:cubicBezTo>
                  <a:pt x="27" y="25"/>
                  <a:pt x="27" y="25"/>
                  <a:pt x="27" y="25"/>
                </a:cubicBezTo>
                <a:cubicBezTo>
                  <a:pt x="3" y="39"/>
                  <a:pt x="3" y="39"/>
                  <a:pt x="3" y="39"/>
                </a:cubicBezTo>
                <a:cubicBezTo>
                  <a:pt x="0" y="34"/>
                  <a:pt x="0" y="34"/>
                  <a:pt x="0" y="34"/>
                </a:cubicBezTo>
                <a:close/>
                <a:moveTo>
                  <a:pt x="6" y="52"/>
                </a:moveTo>
                <a:cubicBezTo>
                  <a:pt x="14" y="52"/>
                  <a:pt x="14" y="52"/>
                  <a:pt x="14" y="52"/>
                </a:cubicBezTo>
                <a:cubicBezTo>
                  <a:pt x="15" y="52"/>
                  <a:pt x="16" y="52"/>
                  <a:pt x="16" y="51"/>
                </a:cubicBezTo>
                <a:cubicBezTo>
                  <a:pt x="16" y="38"/>
                  <a:pt x="16" y="38"/>
                  <a:pt x="16" y="38"/>
                </a:cubicBezTo>
                <a:cubicBezTo>
                  <a:pt x="4" y="44"/>
                  <a:pt x="4" y="44"/>
                  <a:pt x="4" y="44"/>
                </a:cubicBezTo>
                <a:cubicBezTo>
                  <a:pt x="4" y="51"/>
                  <a:pt x="4" y="51"/>
                  <a:pt x="4" y="51"/>
                </a:cubicBezTo>
                <a:cubicBezTo>
                  <a:pt x="4" y="52"/>
                  <a:pt x="5" y="52"/>
                  <a:pt x="6" y="52"/>
                </a:cubicBezTo>
                <a:close/>
                <a:moveTo>
                  <a:pt x="38" y="52"/>
                </a:moveTo>
                <a:cubicBezTo>
                  <a:pt x="41" y="52"/>
                  <a:pt x="44" y="52"/>
                  <a:pt x="46" y="52"/>
                </a:cubicBezTo>
                <a:cubicBezTo>
                  <a:pt x="47" y="52"/>
                  <a:pt x="48" y="52"/>
                  <a:pt x="48" y="51"/>
                </a:cubicBezTo>
                <a:cubicBezTo>
                  <a:pt x="48" y="43"/>
                  <a:pt x="48" y="35"/>
                  <a:pt x="48" y="27"/>
                </a:cubicBezTo>
                <a:cubicBezTo>
                  <a:pt x="48" y="27"/>
                  <a:pt x="48" y="27"/>
                  <a:pt x="48" y="27"/>
                </a:cubicBezTo>
                <a:cubicBezTo>
                  <a:pt x="37" y="37"/>
                  <a:pt x="37" y="37"/>
                  <a:pt x="37" y="37"/>
                </a:cubicBezTo>
                <a:cubicBezTo>
                  <a:pt x="37" y="36"/>
                  <a:pt x="37" y="36"/>
                  <a:pt x="37" y="36"/>
                </a:cubicBezTo>
                <a:cubicBezTo>
                  <a:pt x="37" y="51"/>
                  <a:pt x="37" y="51"/>
                  <a:pt x="37" y="51"/>
                </a:cubicBezTo>
                <a:cubicBezTo>
                  <a:pt x="37" y="52"/>
                  <a:pt x="37" y="52"/>
                  <a:pt x="38" y="52"/>
                </a:cubicBezTo>
                <a:close/>
                <a:moveTo>
                  <a:pt x="55" y="52"/>
                </a:moveTo>
                <a:cubicBezTo>
                  <a:pt x="62" y="52"/>
                  <a:pt x="62" y="52"/>
                  <a:pt x="62" y="52"/>
                </a:cubicBezTo>
                <a:cubicBezTo>
                  <a:pt x="63" y="52"/>
                  <a:pt x="64" y="52"/>
                  <a:pt x="64" y="51"/>
                </a:cubicBezTo>
                <a:cubicBezTo>
                  <a:pt x="64" y="22"/>
                  <a:pt x="64" y="22"/>
                  <a:pt x="64" y="22"/>
                </a:cubicBezTo>
                <a:cubicBezTo>
                  <a:pt x="60" y="17"/>
                  <a:pt x="60" y="17"/>
                  <a:pt x="60" y="17"/>
                </a:cubicBezTo>
                <a:cubicBezTo>
                  <a:pt x="53" y="23"/>
                  <a:pt x="53" y="23"/>
                  <a:pt x="53" y="23"/>
                </a:cubicBezTo>
                <a:cubicBezTo>
                  <a:pt x="53" y="51"/>
                  <a:pt x="53" y="51"/>
                  <a:pt x="53" y="51"/>
                </a:cubicBezTo>
                <a:cubicBezTo>
                  <a:pt x="53" y="52"/>
                  <a:pt x="54" y="52"/>
                  <a:pt x="55" y="52"/>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2" name="矩形 211"/>
          <p:cNvSpPr>
            <a:spLocks noChangeArrowheads="1"/>
          </p:cNvSpPr>
          <p:nvPr/>
        </p:nvSpPr>
        <p:spPr bwMode="auto">
          <a:xfrm>
            <a:off x="1404938" y="5692775"/>
            <a:ext cx="280670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a:solidFill>
                  <a:srgbClr val="262626"/>
                </a:solidFill>
              </a:rPr>
              <a:t>请您在此输入需要的文字请您在此输入需要的文字</a:t>
            </a:r>
            <a:endParaRPr lang="zh-CN" altLang="en-US">
              <a:solidFill>
                <a:srgbClr val="262626"/>
              </a:solidFill>
            </a:endParaRPr>
          </a:p>
        </p:txBody>
      </p:sp>
      <p:sp>
        <p:nvSpPr>
          <p:cNvPr id="209" name="Freeform 5"/>
          <p:cNvSpPr>
            <a:spLocks noEditPoints="1" noChangeArrowheads="1"/>
          </p:cNvSpPr>
          <p:nvPr/>
        </p:nvSpPr>
        <p:spPr bwMode="auto">
          <a:xfrm>
            <a:off x="911225" y="5399088"/>
            <a:ext cx="446088" cy="381000"/>
          </a:xfrm>
          <a:custGeom>
            <a:avLst/>
            <a:gdLst>
              <a:gd name="T0" fmla="*/ 20 w 86"/>
              <a:gd name="T1" fmla="*/ 2 h 70"/>
              <a:gd name="T2" fmla="*/ 60 w 86"/>
              <a:gd name="T3" fmla="*/ 2 h 70"/>
              <a:gd name="T4" fmla="*/ 80 w 86"/>
              <a:gd name="T5" fmla="*/ 6 h 70"/>
              <a:gd name="T6" fmla="*/ 74 w 86"/>
              <a:gd name="T7" fmla="*/ 26 h 70"/>
              <a:gd name="T8" fmla="*/ 59 w 86"/>
              <a:gd name="T9" fmla="*/ 8 h 70"/>
              <a:gd name="T10" fmla="*/ 43 w 86"/>
              <a:gd name="T11" fmla="*/ 54 h 70"/>
              <a:gd name="T12" fmla="*/ 49 w 86"/>
              <a:gd name="T13" fmla="*/ 58 h 70"/>
              <a:gd name="T14" fmla="*/ 50 w 86"/>
              <a:gd name="T15" fmla="*/ 59 h 70"/>
              <a:gd name="T16" fmla="*/ 40 w 86"/>
              <a:gd name="T17" fmla="*/ 60 h 70"/>
              <a:gd name="T18" fmla="*/ 22 w 86"/>
              <a:gd name="T19" fmla="*/ 60 h 70"/>
              <a:gd name="T20" fmla="*/ 0 w 86"/>
              <a:gd name="T21" fmla="*/ 58 h 70"/>
              <a:gd name="T22" fmla="*/ 3 w 86"/>
              <a:gd name="T23" fmla="*/ 3 h 70"/>
              <a:gd name="T24" fmla="*/ 59 w 86"/>
              <a:gd name="T25" fmla="*/ 37 h 70"/>
              <a:gd name="T26" fmla="*/ 57 w 86"/>
              <a:gd name="T27" fmla="*/ 51 h 70"/>
              <a:gd name="T28" fmla="*/ 72 w 86"/>
              <a:gd name="T29" fmla="*/ 53 h 70"/>
              <a:gd name="T30" fmla="*/ 74 w 86"/>
              <a:gd name="T31" fmla="*/ 39 h 70"/>
              <a:gd name="T32" fmla="*/ 56 w 86"/>
              <a:gd name="T33" fmla="*/ 33 h 70"/>
              <a:gd name="T34" fmla="*/ 53 w 86"/>
              <a:gd name="T35" fmla="*/ 55 h 70"/>
              <a:gd name="T36" fmla="*/ 73 w 86"/>
              <a:gd name="T37" fmla="*/ 59 h 70"/>
              <a:gd name="T38" fmla="*/ 79 w 86"/>
              <a:gd name="T39" fmla="*/ 68 h 70"/>
              <a:gd name="T40" fmla="*/ 84 w 86"/>
              <a:gd name="T41" fmla="*/ 69 h 70"/>
              <a:gd name="T42" fmla="*/ 80 w 86"/>
              <a:gd name="T43" fmla="*/ 57 h 70"/>
              <a:gd name="T44" fmla="*/ 81 w 86"/>
              <a:gd name="T45" fmla="*/ 47 h 70"/>
              <a:gd name="T46" fmla="*/ 67 w 86"/>
              <a:gd name="T47" fmla="*/ 29 h 70"/>
              <a:gd name="T48" fmla="*/ 58 w 86"/>
              <a:gd name="T49" fmla="*/ 46 h 70"/>
              <a:gd name="T50" fmla="*/ 58 w 86"/>
              <a:gd name="T51" fmla="*/ 46 h 70"/>
              <a:gd name="T52" fmla="*/ 47 w 86"/>
              <a:gd name="T53" fmla="*/ 19 h 70"/>
              <a:gd name="T54" fmla="*/ 71 w 86"/>
              <a:gd name="T55" fmla="*/ 24 h 70"/>
              <a:gd name="T56" fmla="*/ 71 w 86"/>
              <a:gd name="T57" fmla="*/ 15 h 70"/>
              <a:gd name="T58" fmla="*/ 47 w 86"/>
              <a:gd name="T59" fmla="*/ 14 h 70"/>
              <a:gd name="T60" fmla="*/ 71 w 86"/>
              <a:gd name="T61" fmla="*/ 15 h 70"/>
              <a:gd name="T62" fmla="*/ 10 w 86"/>
              <a:gd name="T63" fmla="*/ 51 h 70"/>
              <a:gd name="T64" fmla="*/ 34 w 86"/>
              <a:gd name="T65" fmla="*/ 46 h 70"/>
              <a:gd name="T66" fmla="*/ 10 w 86"/>
              <a:gd name="T67" fmla="*/ 41 h 70"/>
              <a:gd name="T68" fmla="*/ 34 w 86"/>
              <a:gd name="T69" fmla="*/ 41 h 70"/>
              <a:gd name="T70" fmla="*/ 10 w 86"/>
              <a:gd name="T71" fmla="*/ 41 h 70"/>
              <a:gd name="T72" fmla="*/ 10 w 86"/>
              <a:gd name="T73" fmla="*/ 37 h 70"/>
              <a:gd name="T74" fmla="*/ 34 w 86"/>
              <a:gd name="T75" fmla="*/ 32 h 70"/>
              <a:gd name="T76" fmla="*/ 22 w 86"/>
              <a:gd name="T77" fmla="*/ 25 h 70"/>
              <a:gd name="T78" fmla="*/ 34 w 86"/>
              <a:gd name="T79" fmla="*/ 27 h 70"/>
              <a:gd name="T80" fmla="*/ 22 w 86"/>
              <a:gd name="T81" fmla="*/ 25 h 70"/>
              <a:gd name="T82" fmla="*/ 22 w 86"/>
              <a:gd name="T83" fmla="*/ 21 h 70"/>
              <a:gd name="T84" fmla="*/ 34 w 86"/>
              <a:gd name="T85" fmla="*/ 18 h 70"/>
              <a:gd name="T86" fmla="*/ 22 w 86"/>
              <a:gd name="T87" fmla="*/ 14 h 70"/>
              <a:gd name="T88" fmla="*/ 34 w 86"/>
              <a:gd name="T89" fmla="*/ 15 h 70"/>
              <a:gd name="T90" fmla="*/ 22 w 86"/>
              <a:gd name="T91" fmla="*/ 14 h 70"/>
              <a:gd name="T92" fmla="*/ 9 w 86"/>
              <a:gd name="T93" fmla="*/ 31 h 70"/>
              <a:gd name="T94" fmla="*/ 19 w 86"/>
              <a:gd name="T95" fmla="*/ 13 h 70"/>
              <a:gd name="T96" fmla="*/ 21 w 86"/>
              <a:gd name="T97" fmla="*/ 8 h 70"/>
              <a:gd name="T98" fmla="*/ 5 w 86"/>
              <a:gd name="T99" fmla="*/ 56 h 70"/>
              <a:gd name="T100" fmla="*/ 37 w 86"/>
              <a:gd name="T101" fmla="*/ 54 h 70"/>
              <a:gd name="T102" fmla="*/ 21 w 86"/>
              <a:gd name="T103" fmla="*/ 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6" h="70">
                <a:moveTo>
                  <a:pt x="3" y="3"/>
                </a:moveTo>
                <a:cubicBezTo>
                  <a:pt x="8" y="4"/>
                  <a:pt x="14" y="3"/>
                  <a:pt x="20" y="2"/>
                </a:cubicBezTo>
                <a:cubicBezTo>
                  <a:pt x="28" y="1"/>
                  <a:pt x="35" y="0"/>
                  <a:pt x="40" y="3"/>
                </a:cubicBezTo>
                <a:cubicBezTo>
                  <a:pt x="45" y="0"/>
                  <a:pt x="52" y="1"/>
                  <a:pt x="60" y="2"/>
                </a:cubicBezTo>
                <a:cubicBezTo>
                  <a:pt x="65" y="3"/>
                  <a:pt x="72" y="4"/>
                  <a:pt x="77" y="3"/>
                </a:cubicBezTo>
                <a:cubicBezTo>
                  <a:pt x="80" y="6"/>
                  <a:pt x="80" y="6"/>
                  <a:pt x="80" y="6"/>
                </a:cubicBezTo>
                <a:cubicBezTo>
                  <a:pt x="80" y="30"/>
                  <a:pt x="80" y="30"/>
                  <a:pt x="80" y="30"/>
                </a:cubicBezTo>
                <a:cubicBezTo>
                  <a:pt x="78" y="28"/>
                  <a:pt x="76" y="27"/>
                  <a:pt x="74" y="26"/>
                </a:cubicBezTo>
                <a:cubicBezTo>
                  <a:pt x="74" y="9"/>
                  <a:pt x="74" y="9"/>
                  <a:pt x="74" y="9"/>
                </a:cubicBezTo>
                <a:cubicBezTo>
                  <a:pt x="69" y="9"/>
                  <a:pt x="64" y="8"/>
                  <a:pt x="59" y="8"/>
                </a:cubicBezTo>
                <a:cubicBezTo>
                  <a:pt x="52" y="7"/>
                  <a:pt x="46" y="6"/>
                  <a:pt x="43" y="8"/>
                </a:cubicBezTo>
                <a:cubicBezTo>
                  <a:pt x="43" y="54"/>
                  <a:pt x="43" y="54"/>
                  <a:pt x="43" y="54"/>
                </a:cubicBezTo>
                <a:cubicBezTo>
                  <a:pt x="44" y="54"/>
                  <a:pt x="45" y="54"/>
                  <a:pt x="47" y="54"/>
                </a:cubicBezTo>
                <a:cubicBezTo>
                  <a:pt x="47" y="55"/>
                  <a:pt x="48" y="56"/>
                  <a:pt x="49" y="58"/>
                </a:cubicBezTo>
                <a:cubicBezTo>
                  <a:pt x="50" y="58"/>
                  <a:pt x="50" y="59"/>
                  <a:pt x="51" y="59"/>
                </a:cubicBezTo>
                <a:cubicBezTo>
                  <a:pt x="50" y="59"/>
                  <a:pt x="50" y="59"/>
                  <a:pt x="50" y="59"/>
                </a:cubicBezTo>
                <a:cubicBezTo>
                  <a:pt x="46" y="59"/>
                  <a:pt x="43" y="59"/>
                  <a:pt x="41" y="60"/>
                </a:cubicBezTo>
                <a:cubicBezTo>
                  <a:pt x="40" y="60"/>
                  <a:pt x="40" y="60"/>
                  <a:pt x="40" y="60"/>
                </a:cubicBezTo>
                <a:cubicBezTo>
                  <a:pt x="38" y="60"/>
                  <a:pt x="38" y="60"/>
                  <a:pt x="38" y="60"/>
                </a:cubicBezTo>
                <a:cubicBezTo>
                  <a:pt x="36" y="59"/>
                  <a:pt x="29" y="59"/>
                  <a:pt x="22" y="60"/>
                </a:cubicBezTo>
                <a:cubicBezTo>
                  <a:pt x="15" y="61"/>
                  <a:pt x="8" y="62"/>
                  <a:pt x="2" y="61"/>
                </a:cubicBezTo>
                <a:cubicBezTo>
                  <a:pt x="0" y="58"/>
                  <a:pt x="0" y="58"/>
                  <a:pt x="0" y="58"/>
                </a:cubicBezTo>
                <a:cubicBezTo>
                  <a:pt x="0" y="6"/>
                  <a:pt x="0" y="6"/>
                  <a:pt x="0" y="6"/>
                </a:cubicBezTo>
                <a:cubicBezTo>
                  <a:pt x="3" y="3"/>
                  <a:pt x="3" y="3"/>
                  <a:pt x="3" y="3"/>
                </a:cubicBezTo>
                <a:close/>
                <a:moveTo>
                  <a:pt x="67" y="35"/>
                </a:moveTo>
                <a:cubicBezTo>
                  <a:pt x="64" y="34"/>
                  <a:pt x="61" y="35"/>
                  <a:pt x="59" y="37"/>
                </a:cubicBezTo>
                <a:cubicBezTo>
                  <a:pt x="57" y="39"/>
                  <a:pt x="56" y="41"/>
                  <a:pt x="55" y="44"/>
                </a:cubicBezTo>
                <a:cubicBezTo>
                  <a:pt x="55" y="46"/>
                  <a:pt x="56" y="49"/>
                  <a:pt x="57" y="51"/>
                </a:cubicBezTo>
                <a:cubicBezTo>
                  <a:pt x="59" y="54"/>
                  <a:pt x="62" y="55"/>
                  <a:pt x="64" y="55"/>
                </a:cubicBezTo>
                <a:cubicBezTo>
                  <a:pt x="67" y="56"/>
                  <a:pt x="70" y="55"/>
                  <a:pt x="72" y="53"/>
                </a:cubicBezTo>
                <a:cubicBezTo>
                  <a:pt x="74" y="51"/>
                  <a:pt x="76" y="49"/>
                  <a:pt x="76" y="46"/>
                </a:cubicBezTo>
                <a:cubicBezTo>
                  <a:pt x="76" y="44"/>
                  <a:pt x="75" y="41"/>
                  <a:pt x="74" y="39"/>
                </a:cubicBezTo>
                <a:cubicBezTo>
                  <a:pt x="72" y="36"/>
                  <a:pt x="69" y="35"/>
                  <a:pt x="67" y="35"/>
                </a:cubicBezTo>
                <a:close/>
                <a:moveTo>
                  <a:pt x="56" y="33"/>
                </a:moveTo>
                <a:cubicBezTo>
                  <a:pt x="52" y="35"/>
                  <a:pt x="50" y="39"/>
                  <a:pt x="50" y="43"/>
                </a:cubicBezTo>
                <a:cubicBezTo>
                  <a:pt x="50" y="47"/>
                  <a:pt x="51" y="51"/>
                  <a:pt x="53" y="55"/>
                </a:cubicBezTo>
                <a:cubicBezTo>
                  <a:pt x="56" y="58"/>
                  <a:pt x="60" y="60"/>
                  <a:pt x="64" y="60"/>
                </a:cubicBezTo>
                <a:cubicBezTo>
                  <a:pt x="67" y="61"/>
                  <a:pt x="70" y="60"/>
                  <a:pt x="73" y="59"/>
                </a:cubicBezTo>
                <a:cubicBezTo>
                  <a:pt x="73" y="60"/>
                  <a:pt x="73" y="61"/>
                  <a:pt x="74" y="61"/>
                </a:cubicBezTo>
                <a:cubicBezTo>
                  <a:pt x="79" y="68"/>
                  <a:pt x="79" y="68"/>
                  <a:pt x="79" y="68"/>
                </a:cubicBezTo>
                <a:cubicBezTo>
                  <a:pt x="80" y="70"/>
                  <a:pt x="83" y="70"/>
                  <a:pt x="84" y="69"/>
                </a:cubicBezTo>
                <a:cubicBezTo>
                  <a:pt x="84" y="69"/>
                  <a:pt x="84" y="69"/>
                  <a:pt x="84" y="69"/>
                </a:cubicBezTo>
                <a:cubicBezTo>
                  <a:pt x="86" y="67"/>
                  <a:pt x="86" y="65"/>
                  <a:pt x="85" y="63"/>
                </a:cubicBezTo>
                <a:cubicBezTo>
                  <a:pt x="80" y="57"/>
                  <a:pt x="80" y="57"/>
                  <a:pt x="80" y="57"/>
                </a:cubicBezTo>
                <a:cubicBezTo>
                  <a:pt x="79" y="56"/>
                  <a:pt x="78" y="55"/>
                  <a:pt x="77" y="55"/>
                </a:cubicBezTo>
                <a:cubicBezTo>
                  <a:pt x="79" y="53"/>
                  <a:pt x="81" y="50"/>
                  <a:pt x="81" y="47"/>
                </a:cubicBezTo>
                <a:cubicBezTo>
                  <a:pt x="82" y="43"/>
                  <a:pt x="81" y="39"/>
                  <a:pt x="78" y="35"/>
                </a:cubicBezTo>
                <a:cubicBezTo>
                  <a:pt x="75" y="32"/>
                  <a:pt x="71" y="30"/>
                  <a:pt x="67" y="29"/>
                </a:cubicBezTo>
                <a:cubicBezTo>
                  <a:pt x="63" y="29"/>
                  <a:pt x="59" y="30"/>
                  <a:pt x="56" y="33"/>
                </a:cubicBezTo>
                <a:close/>
                <a:moveTo>
                  <a:pt x="58" y="46"/>
                </a:moveTo>
                <a:cubicBezTo>
                  <a:pt x="60" y="41"/>
                  <a:pt x="64" y="39"/>
                  <a:pt x="70" y="38"/>
                </a:cubicBezTo>
                <a:cubicBezTo>
                  <a:pt x="64" y="34"/>
                  <a:pt x="57" y="40"/>
                  <a:pt x="58" y="46"/>
                </a:cubicBezTo>
                <a:close/>
                <a:moveTo>
                  <a:pt x="71" y="21"/>
                </a:moveTo>
                <a:cubicBezTo>
                  <a:pt x="65" y="21"/>
                  <a:pt x="51" y="19"/>
                  <a:pt x="47" y="19"/>
                </a:cubicBezTo>
                <a:cubicBezTo>
                  <a:pt x="47" y="20"/>
                  <a:pt x="47" y="21"/>
                  <a:pt x="47" y="21"/>
                </a:cubicBezTo>
                <a:cubicBezTo>
                  <a:pt x="51" y="21"/>
                  <a:pt x="67" y="24"/>
                  <a:pt x="71" y="24"/>
                </a:cubicBezTo>
                <a:cubicBezTo>
                  <a:pt x="71" y="23"/>
                  <a:pt x="71" y="22"/>
                  <a:pt x="71" y="21"/>
                </a:cubicBezTo>
                <a:close/>
                <a:moveTo>
                  <a:pt x="71" y="15"/>
                </a:moveTo>
                <a:cubicBezTo>
                  <a:pt x="65" y="15"/>
                  <a:pt x="51" y="12"/>
                  <a:pt x="47" y="12"/>
                </a:cubicBezTo>
                <a:cubicBezTo>
                  <a:pt x="47" y="13"/>
                  <a:pt x="47" y="14"/>
                  <a:pt x="47" y="14"/>
                </a:cubicBezTo>
                <a:cubicBezTo>
                  <a:pt x="51" y="14"/>
                  <a:pt x="67" y="17"/>
                  <a:pt x="71" y="17"/>
                </a:cubicBezTo>
                <a:cubicBezTo>
                  <a:pt x="71" y="16"/>
                  <a:pt x="71" y="15"/>
                  <a:pt x="71" y="15"/>
                </a:cubicBezTo>
                <a:close/>
                <a:moveTo>
                  <a:pt x="10" y="49"/>
                </a:moveTo>
                <a:cubicBezTo>
                  <a:pt x="10" y="49"/>
                  <a:pt x="10" y="50"/>
                  <a:pt x="10" y="51"/>
                </a:cubicBezTo>
                <a:cubicBezTo>
                  <a:pt x="14" y="51"/>
                  <a:pt x="29" y="48"/>
                  <a:pt x="34" y="48"/>
                </a:cubicBezTo>
                <a:cubicBezTo>
                  <a:pt x="34" y="48"/>
                  <a:pt x="34" y="47"/>
                  <a:pt x="34" y="46"/>
                </a:cubicBezTo>
                <a:cubicBezTo>
                  <a:pt x="30" y="46"/>
                  <a:pt x="15" y="49"/>
                  <a:pt x="10" y="49"/>
                </a:cubicBezTo>
                <a:close/>
                <a:moveTo>
                  <a:pt x="10" y="41"/>
                </a:moveTo>
                <a:cubicBezTo>
                  <a:pt x="10" y="42"/>
                  <a:pt x="10" y="43"/>
                  <a:pt x="10" y="43"/>
                </a:cubicBezTo>
                <a:cubicBezTo>
                  <a:pt x="14" y="44"/>
                  <a:pt x="29" y="41"/>
                  <a:pt x="34" y="41"/>
                </a:cubicBezTo>
                <a:cubicBezTo>
                  <a:pt x="34" y="40"/>
                  <a:pt x="34" y="40"/>
                  <a:pt x="34" y="39"/>
                </a:cubicBezTo>
                <a:cubicBezTo>
                  <a:pt x="30" y="39"/>
                  <a:pt x="15" y="41"/>
                  <a:pt x="10" y="41"/>
                </a:cubicBezTo>
                <a:close/>
                <a:moveTo>
                  <a:pt x="10" y="34"/>
                </a:moveTo>
                <a:cubicBezTo>
                  <a:pt x="10" y="35"/>
                  <a:pt x="10" y="36"/>
                  <a:pt x="10" y="37"/>
                </a:cubicBezTo>
                <a:cubicBezTo>
                  <a:pt x="14" y="37"/>
                  <a:pt x="29" y="34"/>
                  <a:pt x="34" y="34"/>
                </a:cubicBezTo>
                <a:cubicBezTo>
                  <a:pt x="34" y="33"/>
                  <a:pt x="34" y="33"/>
                  <a:pt x="34" y="32"/>
                </a:cubicBezTo>
                <a:cubicBezTo>
                  <a:pt x="30" y="32"/>
                  <a:pt x="15" y="34"/>
                  <a:pt x="10" y="34"/>
                </a:cubicBezTo>
                <a:close/>
                <a:moveTo>
                  <a:pt x="22" y="25"/>
                </a:moveTo>
                <a:cubicBezTo>
                  <a:pt x="22" y="26"/>
                  <a:pt x="22" y="27"/>
                  <a:pt x="22" y="28"/>
                </a:cubicBezTo>
                <a:cubicBezTo>
                  <a:pt x="25" y="28"/>
                  <a:pt x="29" y="26"/>
                  <a:pt x="34" y="27"/>
                </a:cubicBezTo>
                <a:cubicBezTo>
                  <a:pt x="34" y="26"/>
                  <a:pt x="34" y="25"/>
                  <a:pt x="34" y="24"/>
                </a:cubicBezTo>
                <a:cubicBezTo>
                  <a:pt x="30" y="24"/>
                  <a:pt x="26" y="25"/>
                  <a:pt x="22" y="25"/>
                </a:cubicBezTo>
                <a:close/>
                <a:moveTo>
                  <a:pt x="22" y="19"/>
                </a:moveTo>
                <a:cubicBezTo>
                  <a:pt x="22" y="20"/>
                  <a:pt x="22" y="21"/>
                  <a:pt x="22" y="21"/>
                </a:cubicBezTo>
                <a:cubicBezTo>
                  <a:pt x="25" y="21"/>
                  <a:pt x="29" y="20"/>
                  <a:pt x="34" y="20"/>
                </a:cubicBezTo>
                <a:cubicBezTo>
                  <a:pt x="34" y="20"/>
                  <a:pt x="34" y="19"/>
                  <a:pt x="34" y="18"/>
                </a:cubicBezTo>
                <a:cubicBezTo>
                  <a:pt x="30" y="18"/>
                  <a:pt x="26" y="19"/>
                  <a:pt x="22" y="19"/>
                </a:cubicBezTo>
                <a:close/>
                <a:moveTo>
                  <a:pt x="22" y="14"/>
                </a:moveTo>
                <a:cubicBezTo>
                  <a:pt x="22" y="15"/>
                  <a:pt x="22" y="15"/>
                  <a:pt x="22" y="16"/>
                </a:cubicBezTo>
                <a:cubicBezTo>
                  <a:pt x="25" y="16"/>
                  <a:pt x="29" y="15"/>
                  <a:pt x="34" y="15"/>
                </a:cubicBezTo>
                <a:cubicBezTo>
                  <a:pt x="34" y="14"/>
                  <a:pt x="34" y="14"/>
                  <a:pt x="34" y="13"/>
                </a:cubicBezTo>
                <a:cubicBezTo>
                  <a:pt x="30" y="13"/>
                  <a:pt x="26" y="13"/>
                  <a:pt x="22" y="14"/>
                </a:cubicBezTo>
                <a:close/>
                <a:moveTo>
                  <a:pt x="9" y="14"/>
                </a:moveTo>
                <a:cubicBezTo>
                  <a:pt x="9" y="31"/>
                  <a:pt x="9" y="31"/>
                  <a:pt x="9" y="31"/>
                </a:cubicBezTo>
                <a:cubicBezTo>
                  <a:pt x="19" y="30"/>
                  <a:pt x="19" y="30"/>
                  <a:pt x="19" y="30"/>
                </a:cubicBezTo>
                <a:cubicBezTo>
                  <a:pt x="19" y="13"/>
                  <a:pt x="19" y="13"/>
                  <a:pt x="19" y="13"/>
                </a:cubicBezTo>
                <a:cubicBezTo>
                  <a:pt x="9" y="14"/>
                  <a:pt x="9" y="14"/>
                  <a:pt x="9" y="14"/>
                </a:cubicBezTo>
                <a:close/>
                <a:moveTo>
                  <a:pt x="21" y="8"/>
                </a:moveTo>
                <a:cubicBezTo>
                  <a:pt x="16" y="8"/>
                  <a:pt x="10" y="9"/>
                  <a:pt x="5" y="9"/>
                </a:cubicBezTo>
                <a:cubicBezTo>
                  <a:pt x="5" y="56"/>
                  <a:pt x="5" y="56"/>
                  <a:pt x="5" y="56"/>
                </a:cubicBezTo>
                <a:cubicBezTo>
                  <a:pt x="10" y="56"/>
                  <a:pt x="16" y="55"/>
                  <a:pt x="21" y="55"/>
                </a:cubicBezTo>
                <a:cubicBezTo>
                  <a:pt x="27" y="54"/>
                  <a:pt x="33" y="53"/>
                  <a:pt x="37" y="54"/>
                </a:cubicBezTo>
                <a:cubicBezTo>
                  <a:pt x="37" y="8"/>
                  <a:pt x="37" y="8"/>
                  <a:pt x="37" y="8"/>
                </a:cubicBezTo>
                <a:cubicBezTo>
                  <a:pt x="34" y="6"/>
                  <a:pt x="27" y="7"/>
                  <a:pt x="21" y="8"/>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7" name="Freeform 21"/>
          <p:cNvSpPr>
            <a:spLocks noEditPoints="1" noChangeArrowheads="1"/>
          </p:cNvSpPr>
          <p:nvPr/>
        </p:nvSpPr>
        <p:spPr bwMode="auto">
          <a:xfrm>
            <a:off x="4449763" y="5399088"/>
            <a:ext cx="482600" cy="388937"/>
          </a:xfrm>
          <a:custGeom>
            <a:avLst/>
            <a:gdLst>
              <a:gd name="T0" fmla="*/ 212 w 228"/>
              <a:gd name="T1" fmla="*/ 150 h 202"/>
              <a:gd name="T2" fmla="*/ 142 w 228"/>
              <a:gd name="T3" fmla="*/ 150 h 202"/>
              <a:gd name="T4" fmla="*/ 0 w 228"/>
              <a:gd name="T5" fmla="*/ 0 h 202"/>
              <a:gd name="T6" fmla="*/ 173 w 228"/>
              <a:gd name="T7" fmla="*/ 95 h 202"/>
              <a:gd name="T8" fmla="*/ 166 w 228"/>
              <a:gd name="T9" fmla="*/ 103 h 202"/>
              <a:gd name="T10" fmla="*/ 156 w 228"/>
              <a:gd name="T11" fmla="*/ 107 h 202"/>
              <a:gd name="T12" fmla="*/ 154 w 228"/>
              <a:gd name="T13" fmla="*/ 117 h 202"/>
              <a:gd name="T14" fmla="*/ 148 w 228"/>
              <a:gd name="T15" fmla="*/ 126 h 202"/>
              <a:gd name="T16" fmla="*/ 153 w 228"/>
              <a:gd name="T17" fmla="*/ 135 h 202"/>
              <a:gd name="T18" fmla="*/ 153 w 228"/>
              <a:gd name="T19" fmla="*/ 146 h 202"/>
              <a:gd name="T20" fmla="*/ 163 w 228"/>
              <a:gd name="T21" fmla="*/ 150 h 202"/>
              <a:gd name="T22" fmla="*/ 169 w 228"/>
              <a:gd name="T23" fmla="*/ 159 h 202"/>
              <a:gd name="T24" fmla="*/ 180 w 228"/>
              <a:gd name="T25" fmla="*/ 157 h 202"/>
              <a:gd name="T26" fmla="*/ 190 w 228"/>
              <a:gd name="T27" fmla="*/ 160 h 202"/>
              <a:gd name="T28" fmla="*/ 197 w 228"/>
              <a:gd name="T29" fmla="*/ 153 h 202"/>
              <a:gd name="T30" fmla="*/ 207 w 228"/>
              <a:gd name="T31" fmla="*/ 149 h 202"/>
              <a:gd name="T32" fmla="*/ 209 w 228"/>
              <a:gd name="T33" fmla="*/ 139 h 202"/>
              <a:gd name="T34" fmla="*/ 215 w 228"/>
              <a:gd name="T35" fmla="*/ 130 h 202"/>
              <a:gd name="T36" fmla="*/ 210 w 228"/>
              <a:gd name="T37" fmla="*/ 121 h 202"/>
              <a:gd name="T38" fmla="*/ 210 w 228"/>
              <a:gd name="T39" fmla="*/ 110 h 202"/>
              <a:gd name="T40" fmla="*/ 200 w 228"/>
              <a:gd name="T41" fmla="*/ 105 h 202"/>
              <a:gd name="T42" fmla="*/ 194 w 228"/>
              <a:gd name="T43" fmla="*/ 97 h 202"/>
              <a:gd name="T44" fmla="*/ 183 w 228"/>
              <a:gd name="T45" fmla="*/ 99 h 202"/>
              <a:gd name="T46" fmla="*/ 143 w 228"/>
              <a:gd name="T47" fmla="*/ 192 h 202"/>
              <a:gd name="T48" fmla="*/ 171 w 228"/>
              <a:gd name="T49" fmla="*/ 187 h 202"/>
              <a:gd name="T50" fmla="*/ 175 w 228"/>
              <a:gd name="T51" fmla="*/ 161 h 202"/>
              <a:gd name="T52" fmla="*/ 163 w 228"/>
              <a:gd name="T53" fmla="*/ 162 h 202"/>
              <a:gd name="T54" fmla="*/ 157 w 228"/>
              <a:gd name="T55" fmla="*/ 152 h 202"/>
              <a:gd name="T56" fmla="*/ 146 w 228"/>
              <a:gd name="T57" fmla="*/ 183 h 202"/>
              <a:gd name="T58" fmla="*/ 204 w 228"/>
              <a:gd name="T59" fmla="*/ 152 h 202"/>
              <a:gd name="T60" fmla="*/ 199 w 228"/>
              <a:gd name="T61" fmla="*/ 162 h 202"/>
              <a:gd name="T62" fmla="*/ 188 w 228"/>
              <a:gd name="T63" fmla="*/ 163 h 202"/>
              <a:gd name="T64" fmla="*/ 209 w 228"/>
              <a:gd name="T65" fmla="*/ 188 h 202"/>
              <a:gd name="T66" fmla="*/ 157 w 228"/>
              <a:gd name="T67" fmla="*/ 128 h 202"/>
              <a:gd name="T68" fmla="*/ 199 w 228"/>
              <a:gd name="T69" fmla="*/ 110 h 202"/>
              <a:gd name="T70" fmla="*/ 158 w 228"/>
              <a:gd name="T71" fmla="*/ 128 h 202"/>
              <a:gd name="T72" fmla="*/ 198 w 228"/>
              <a:gd name="T73" fmla="*/ 111 h 202"/>
              <a:gd name="T74" fmla="*/ 145 w 228"/>
              <a:gd name="T75" fmla="*/ 135 h 202"/>
              <a:gd name="T76" fmla="*/ 149 w 228"/>
              <a:gd name="T77" fmla="*/ 124 h 202"/>
              <a:gd name="T78" fmla="*/ 148 w 228"/>
              <a:gd name="T79" fmla="*/ 112 h 202"/>
              <a:gd name="T80" fmla="*/ 158 w 228"/>
              <a:gd name="T81" fmla="*/ 106 h 202"/>
              <a:gd name="T82" fmla="*/ 164 w 228"/>
              <a:gd name="T83" fmla="*/ 95 h 202"/>
              <a:gd name="T84" fmla="*/ 175 w 228"/>
              <a:gd name="T85" fmla="*/ 96 h 202"/>
              <a:gd name="T86" fmla="*/ 186 w 228"/>
              <a:gd name="T87" fmla="*/ 91 h 202"/>
              <a:gd name="T88" fmla="*/ 195 w 228"/>
              <a:gd name="T89" fmla="*/ 98 h 202"/>
              <a:gd name="T90" fmla="*/ 207 w 228"/>
              <a:gd name="T91" fmla="*/ 101 h 202"/>
              <a:gd name="T92" fmla="*/ 34 w 228"/>
              <a:gd name="T93" fmla="*/ 126 h 202"/>
              <a:gd name="T94" fmla="*/ 90 w 228"/>
              <a:gd name="T95" fmla="*/ 126 h 202"/>
              <a:gd name="T96" fmla="*/ 45 w 228"/>
              <a:gd name="T97" fmla="*/ 55 h 202"/>
              <a:gd name="T98" fmla="*/ 45 w 228"/>
              <a:gd name="T99" fmla="*/ 44 h 202"/>
              <a:gd name="T100" fmla="*/ 45 w 228"/>
              <a:gd name="T101" fmla="*/ 64 h 202"/>
              <a:gd name="T102" fmla="*/ 45 w 228"/>
              <a:gd name="T103" fmla="*/ 84 h 202"/>
              <a:gd name="T104" fmla="*/ 45 w 228"/>
              <a:gd name="T105" fmla="*/ 7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8" h="202">
                <a:moveTo>
                  <a:pt x="0" y="0"/>
                </a:moveTo>
                <a:cubicBezTo>
                  <a:pt x="228" y="0"/>
                  <a:pt x="228" y="0"/>
                  <a:pt x="228" y="0"/>
                </a:cubicBezTo>
                <a:cubicBezTo>
                  <a:pt x="228" y="160"/>
                  <a:pt x="228" y="160"/>
                  <a:pt x="228" y="160"/>
                </a:cubicBezTo>
                <a:cubicBezTo>
                  <a:pt x="215" y="160"/>
                  <a:pt x="215" y="160"/>
                  <a:pt x="215" y="160"/>
                </a:cubicBezTo>
                <a:cubicBezTo>
                  <a:pt x="212" y="150"/>
                  <a:pt x="212" y="150"/>
                  <a:pt x="212" y="150"/>
                </a:cubicBezTo>
                <a:cubicBezTo>
                  <a:pt x="219" y="150"/>
                  <a:pt x="219" y="150"/>
                  <a:pt x="219" y="150"/>
                </a:cubicBezTo>
                <a:cubicBezTo>
                  <a:pt x="219" y="11"/>
                  <a:pt x="219" y="11"/>
                  <a:pt x="219" y="11"/>
                </a:cubicBezTo>
                <a:cubicBezTo>
                  <a:pt x="11" y="11"/>
                  <a:pt x="11" y="11"/>
                  <a:pt x="11" y="11"/>
                </a:cubicBezTo>
                <a:cubicBezTo>
                  <a:pt x="11" y="150"/>
                  <a:pt x="11" y="150"/>
                  <a:pt x="11" y="150"/>
                </a:cubicBezTo>
                <a:cubicBezTo>
                  <a:pt x="142" y="150"/>
                  <a:pt x="142" y="150"/>
                  <a:pt x="142" y="150"/>
                </a:cubicBezTo>
                <a:cubicBezTo>
                  <a:pt x="156" y="150"/>
                  <a:pt x="156" y="150"/>
                  <a:pt x="156" y="150"/>
                </a:cubicBezTo>
                <a:cubicBezTo>
                  <a:pt x="152" y="160"/>
                  <a:pt x="152" y="160"/>
                  <a:pt x="152" y="160"/>
                </a:cubicBezTo>
                <a:cubicBezTo>
                  <a:pt x="142" y="160"/>
                  <a:pt x="142" y="160"/>
                  <a:pt x="142" y="160"/>
                </a:cubicBezTo>
                <a:cubicBezTo>
                  <a:pt x="0" y="160"/>
                  <a:pt x="0" y="160"/>
                  <a:pt x="0" y="160"/>
                </a:cubicBezTo>
                <a:cubicBezTo>
                  <a:pt x="0" y="0"/>
                  <a:pt x="0" y="0"/>
                  <a:pt x="0" y="0"/>
                </a:cubicBezTo>
                <a:close/>
                <a:moveTo>
                  <a:pt x="181" y="94"/>
                </a:moveTo>
                <a:cubicBezTo>
                  <a:pt x="180" y="99"/>
                  <a:pt x="180" y="99"/>
                  <a:pt x="180" y="99"/>
                </a:cubicBezTo>
                <a:cubicBezTo>
                  <a:pt x="177" y="95"/>
                  <a:pt x="177" y="95"/>
                  <a:pt x="177" y="95"/>
                </a:cubicBezTo>
                <a:cubicBezTo>
                  <a:pt x="176" y="99"/>
                  <a:pt x="176" y="99"/>
                  <a:pt x="176" y="99"/>
                </a:cubicBezTo>
                <a:cubicBezTo>
                  <a:pt x="173" y="95"/>
                  <a:pt x="173" y="95"/>
                  <a:pt x="173" y="95"/>
                </a:cubicBezTo>
                <a:cubicBezTo>
                  <a:pt x="172" y="100"/>
                  <a:pt x="172" y="100"/>
                  <a:pt x="172" y="100"/>
                </a:cubicBezTo>
                <a:cubicBezTo>
                  <a:pt x="169" y="97"/>
                  <a:pt x="169" y="97"/>
                  <a:pt x="169" y="97"/>
                </a:cubicBezTo>
                <a:cubicBezTo>
                  <a:pt x="169" y="101"/>
                  <a:pt x="169" y="101"/>
                  <a:pt x="169" y="101"/>
                </a:cubicBezTo>
                <a:cubicBezTo>
                  <a:pt x="165" y="99"/>
                  <a:pt x="165" y="99"/>
                  <a:pt x="165" y="99"/>
                </a:cubicBezTo>
                <a:cubicBezTo>
                  <a:pt x="166" y="103"/>
                  <a:pt x="166" y="103"/>
                  <a:pt x="166" y="103"/>
                </a:cubicBezTo>
                <a:cubicBezTo>
                  <a:pt x="162" y="101"/>
                  <a:pt x="162" y="101"/>
                  <a:pt x="162" y="101"/>
                </a:cubicBezTo>
                <a:cubicBezTo>
                  <a:pt x="163" y="105"/>
                  <a:pt x="163" y="105"/>
                  <a:pt x="163" y="105"/>
                </a:cubicBezTo>
                <a:cubicBezTo>
                  <a:pt x="159" y="103"/>
                  <a:pt x="159" y="103"/>
                  <a:pt x="159" y="103"/>
                </a:cubicBezTo>
                <a:cubicBezTo>
                  <a:pt x="160" y="108"/>
                  <a:pt x="160" y="108"/>
                  <a:pt x="160" y="108"/>
                </a:cubicBezTo>
                <a:cubicBezTo>
                  <a:pt x="156" y="107"/>
                  <a:pt x="156" y="107"/>
                  <a:pt x="156" y="107"/>
                </a:cubicBezTo>
                <a:cubicBezTo>
                  <a:pt x="158" y="111"/>
                  <a:pt x="158" y="111"/>
                  <a:pt x="158" y="111"/>
                </a:cubicBezTo>
                <a:cubicBezTo>
                  <a:pt x="153" y="110"/>
                  <a:pt x="153" y="110"/>
                  <a:pt x="153" y="110"/>
                </a:cubicBezTo>
                <a:cubicBezTo>
                  <a:pt x="156" y="114"/>
                  <a:pt x="156" y="114"/>
                  <a:pt x="156" y="114"/>
                </a:cubicBezTo>
                <a:cubicBezTo>
                  <a:pt x="151" y="114"/>
                  <a:pt x="151" y="114"/>
                  <a:pt x="151" y="114"/>
                </a:cubicBezTo>
                <a:cubicBezTo>
                  <a:pt x="154" y="117"/>
                  <a:pt x="154" y="117"/>
                  <a:pt x="154" y="117"/>
                </a:cubicBezTo>
                <a:cubicBezTo>
                  <a:pt x="150" y="117"/>
                  <a:pt x="150" y="117"/>
                  <a:pt x="150" y="117"/>
                </a:cubicBezTo>
                <a:cubicBezTo>
                  <a:pt x="153" y="121"/>
                  <a:pt x="153" y="121"/>
                  <a:pt x="153" y="121"/>
                </a:cubicBezTo>
                <a:cubicBezTo>
                  <a:pt x="149" y="122"/>
                  <a:pt x="149" y="122"/>
                  <a:pt x="149" y="122"/>
                </a:cubicBezTo>
                <a:cubicBezTo>
                  <a:pt x="152" y="124"/>
                  <a:pt x="152" y="124"/>
                  <a:pt x="152" y="124"/>
                </a:cubicBezTo>
                <a:cubicBezTo>
                  <a:pt x="148" y="126"/>
                  <a:pt x="148" y="126"/>
                  <a:pt x="148" y="126"/>
                </a:cubicBezTo>
                <a:cubicBezTo>
                  <a:pt x="152" y="128"/>
                  <a:pt x="152" y="128"/>
                  <a:pt x="152" y="128"/>
                </a:cubicBezTo>
                <a:cubicBezTo>
                  <a:pt x="148" y="130"/>
                  <a:pt x="148" y="130"/>
                  <a:pt x="148" y="130"/>
                </a:cubicBezTo>
                <a:cubicBezTo>
                  <a:pt x="152" y="131"/>
                  <a:pt x="152" y="131"/>
                  <a:pt x="152" y="131"/>
                </a:cubicBezTo>
                <a:cubicBezTo>
                  <a:pt x="149" y="134"/>
                  <a:pt x="149" y="134"/>
                  <a:pt x="149" y="134"/>
                </a:cubicBezTo>
                <a:cubicBezTo>
                  <a:pt x="153" y="135"/>
                  <a:pt x="153" y="135"/>
                  <a:pt x="153" y="135"/>
                </a:cubicBezTo>
                <a:cubicBezTo>
                  <a:pt x="150" y="138"/>
                  <a:pt x="150" y="138"/>
                  <a:pt x="150" y="138"/>
                </a:cubicBezTo>
                <a:cubicBezTo>
                  <a:pt x="154" y="139"/>
                  <a:pt x="154" y="139"/>
                  <a:pt x="154" y="139"/>
                </a:cubicBezTo>
                <a:cubicBezTo>
                  <a:pt x="151" y="142"/>
                  <a:pt x="151" y="142"/>
                  <a:pt x="151" y="142"/>
                </a:cubicBezTo>
                <a:cubicBezTo>
                  <a:pt x="156" y="142"/>
                  <a:pt x="156" y="142"/>
                  <a:pt x="156" y="142"/>
                </a:cubicBezTo>
                <a:cubicBezTo>
                  <a:pt x="153" y="146"/>
                  <a:pt x="153" y="146"/>
                  <a:pt x="153" y="146"/>
                </a:cubicBezTo>
                <a:cubicBezTo>
                  <a:pt x="158" y="145"/>
                  <a:pt x="158" y="145"/>
                  <a:pt x="158" y="145"/>
                </a:cubicBezTo>
                <a:cubicBezTo>
                  <a:pt x="156" y="149"/>
                  <a:pt x="156" y="149"/>
                  <a:pt x="156" y="149"/>
                </a:cubicBezTo>
                <a:cubicBezTo>
                  <a:pt x="160" y="148"/>
                  <a:pt x="160" y="148"/>
                  <a:pt x="160" y="148"/>
                </a:cubicBezTo>
                <a:cubicBezTo>
                  <a:pt x="159" y="152"/>
                  <a:pt x="159" y="152"/>
                  <a:pt x="159" y="152"/>
                </a:cubicBezTo>
                <a:cubicBezTo>
                  <a:pt x="163" y="150"/>
                  <a:pt x="163" y="150"/>
                  <a:pt x="163" y="150"/>
                </a:cubicBezTo>
                <a:cubicBezTo>
                  <a:pt x="162" y="155"/>
                  <a:pt x="162" y="155"/>
                  <a:pt x="162" y="155"/>
                </a:cubicBezTo>
                <a:cubicBezTo>
                  <a:pt x="166" y="153"/>
                  <a:pt x="166" y="153"/>
                  <a:pt x="166" y="153"/>
                </a:cubicBezTo>
                <a:cubicBezTo>
                  <a:pt x="165" y="157"/>
                  <a:pt x="165" y="157"/>
                  <a:pt x="165" y="157"/>
                </a:cubicBezTo>
                <a:cubicBezTo>
                  <a:pt x="169" y="154"/>
                  <a:pt x="169" y="154"/>
                  <a:pt x="169" y="154"/>
                </a:cubicBezTo>
                <a:cubicBezTo>
                  <a:pt x="169" y="159"/>
                  <a:pt x="169" y="159"/>
                  <a:pt x="169" y="159"/>
                </a:cubicBezTo>
                <a:cubicBezTo>
                  <a:pt x="172" y="156"/>
                  <a:pt x="172" y="156"/>
                  <a:pt x="172" y="156"/>
                </a:cubicBezTo>
                <a:cubicBezTo>
                  <a:pt x="173" y="160"/>
                  <a:pt x="173" y="160"/>
                  <a:pt x="173" y="160"/>
                </a:cubicBezTo>
                <a:cubicBezTo>
                  <a:pt x="176" y="157"/>
                  <a:pt x="176" y="157"/>
                  <a:pt x="176" y="157"/>
                </a:cubicBezTo>
                <a:cubicBezTo>
                  <a:pt x="177" y="161"/>
                  <a:pt x="177" y="161"/>
                  <a:pt x="177" y="161"/>
                </a:cubicBezTo>
                <a:cubicBezTo>
                  <a:pt x="180" y="157"/>
                  <a:pt x="180" y="157"/>
                  <a:pt x="180" y="157"/>
                </a:cubicBezTo>
                <a:cubicBezTo>
                  <a:pt x="181" y="161"/>
                  <a:pt x="181" y="161"/>
                  <a:pt x="181" y="161"/>
                </a:cubicBezTo>
                <a:cubicBezTo>
                  <a:pt x="183" y="157"/>
                  <a:pt x="183" y="157"/>
                  <a:pt x="183" y="157"/>
                </a:cubicBezTo>
                <a:cubicBezTo>
                  <a:pt x="186" y="161"/>
                  <a:pt x="186" y="161"/>
                  <a:pt x="186" y="161"/>
                </a:cubicBezTo>
                <a:cubicBezTo>
                  <a:pt x="187" y="157"/>
                  <a:pt x="187" y="157"/>
                  <a:pt x="187" y="157"/>
                </a:cubicBezTo>
                <a:cubicBezTo>
                  <a:pt x="190" y="160"/>
                  <a:pt x="190" y="160"/>
                  <a:pt x="190" y="160"/>
                </a:cubicBezTo>
                <a:cubicBezTo>
                  <a:pt x="190" y="156"/>
                  <a:pt x="190" y="156"/>
                  <a:pt x="190" y="156"/>
                </a:cubicBezTo>
                <a:cubicBezTo>
                  <a:pt x="194" y="159"/>
                  <a:pt x="194" y="159"/>
                  <a:pt x="194" y="159"/>
                </a:cubicBezTo>
                <a:cubicBezTo>
                  <a:pt x="194" y="154"/>
                  <a:pt x="194" y="154"/>
                  <a:pt x="194" y="154"/>
                </a:cubicBezTo>
                <a:cubicBezTo>
                  <a:pt x="197" y="157"/>
                  <a:pt x="197" y="157"/>
                  <a:pt x="197" y="157"/>
                </a:cubicBezTo>
                <a:cubicBezTo>
                  <a:pt x="197" y="153"/>
                  <a:pt x="197" y="153"/>
                  <a:pt x="197" y="153"/>
                </a:cubicBezTo>
                <a:cubicBezTo>
                  <a:pt x="201" y="155"/>
                  <a:pt x="201" y="155"/>
                  <a:pt x="201" y="155"/>
                </a:cubicBezTo>
                <a:cubicBezTo>
                  <a:pt x="200" y="150"/>
                  <a:pt x="200" y="150"/>
                  <a:pt x="200" y="150"/>
                </a:cubicBezTo>
                <a:cubicBezTo>
                  <a:pt x="204" y="152"/>
                  <a:pt x="204" y="152"/>
                  <a:pt x="204" y="152"/>
                </a:cubicBezTo>
                <a:cubicBezTo>
                  <a:pt x="203" y="148"/>
                  <a:pt x="203" y="148"/>
                  <a:pt x="203" y="148"/>
                </a:cubicBezTo>
                <a:cubicBezTo>
                  <a:pt x="207" y="149"/>
                  <a:pt x="207" y="149"/>
                  <a:pt x="207" y="149"/>
                </a:cubicBezTo>
                <a:cubicBezTo>
                  <a:pt x="205" y="145"/>
                  <a:pt x="205" y="145"/>
                  <a:pt x="205" y="145"/>
                </a:cubicBezTo>
                <a:cubicBezTo>
                  <a:pt x="210" y="146"/>
                  <a:pt x="210" y="146"/>
                  <a:pt x="210" y="146"/>
                </a:cubicBezTo>
                <a:cubicBezTo>
                  <a:pt x="207" y="142"/>
                  <a:pt x="207" y="142"/>
                  <a:pt x="207" y="142"/>
                </a:cubicBezTo>
                <a:cubicBezTo>
                  <a:pt x="212" y="142"/>
                  <a:pt x="212" y="142"/>
                  <a:pt x="212" y="142"/>
                </a:cubicBezTo>
                <a:cubicBezTo>
                  <a:pt x="209" y="139"/>
                  <a:pt x="209" y="139"/>
                  <a:pt x="209" y="139"/>
                </a:cubicBezTo>
                <a:cubicBezTo>
                  <a:pt x="213" y="138"/>
                  <a:pt x="213" y="138"/>
                  <a:pt x="213" y="138"/>
                </a:cubicBezTo>
                <a:cubicBezTo>
                  <a:pt x="210" y="135"/>
                  <a:pt x="210" y="135"/>
                  <a:pt x="210" y="135"/>
                </a:cubicBezTo>
                <a:cubicBezTo>
                  <a:pt x="214" y="134"/>
                  <a:pt x="214" y="134"/>
                  <a:pt x="214" y="134"/>
                </a:cubicBezTo>
                <a:cubicBezTo>
                  <a:pt x="211" y="131"/>
                  <a:pt x="211" y="131"/>
                  <a:pt x="211" y="131"/>
                </a:cubicBezTo>
                <a:cubicBezTo>
                  <a:pt x="215" y="130"/>
                  <a:pt x="215" y="130"/>
                  <a:pt x="215" y="130"/>
                </a:cubicBezTo>
                <a:cubicBezTo>
                  <a:pt x="211" y="128"/>
                  <a:pt x="211" y="128"/>
                  <a:pt x="211" y="128"/>
                </a:cubicBezTo>
                <a:cubicBezTo>
                  <a:pt x="215" y="126"/>
                  <a:pt x="215" y="126"/>
                  <a:pt x="215" y="126"/>
                </a:cubicBezTo>
                <a:cubicBezTo>
                  <a:pt x="211" y="124"/>
                  <a:pt x="211" y="124"/>
                  <a:pt x="211" y="124"/>
                </a:cubicBezTo>
                <a:cubicBezTo>
                  <a:pt x="214" y="122"/>
                  <a:pt x="214" y="122"/>
                  <a:pt x="214" y="122"/>
                </a:cubicBezTo>
                <a:cubicBezTo>
                  <a:pt x="210" y="121"/>
                  <a:pt x="210" y="121"/>
                  <a:pt x="210" y="121"/>
                </a:cubicBezTo>
                <a:cubicBezTo>
                  <a:pt x="213" y="117"/>
                  <a:pt x="213" y="117"/>
                  <a:pt x="213" y="117"/>
                </a:cubicBezTo>
                <a:cubicBezTo>
                  <a:pt x="209" y="117"/>
                  <a:pt x="209" y="117"/>
                  <a:pt x="209" y="117"/>
                </a:cubicBezTo>
                <a:cubicBezTo>
                  <a:pt x="212" y="114"/>
                  <a:pt x="212" y="114"/>
                  <a:pt x="212" y="114"/>
                </a:cubicBezTo>
                <a:cubicBezTo>
                  <a:pt x="207" y="114"/>
                  <a:pt x="207" y="114"/>
                  <a:pt x="207" y="114"/>
                </a:cubicBezTo>
                <a:cubicBezTo>
                  <a:pt x="210" y="110"/>
                  <a:pt x="210" y="110"/>
                  <a:pt x="210" y="110"/>
                </a:cubicBezTo>
                <a:cubicBezTo>
                  <a:pt x="205" y="111"/>
                  <a:pt x="205" y="111"/>
                  <a:pt x="205" y="111"/>
                </a:cubicBezTo>
                <a:cubicBezTo>
                  <a:pt x="207" y="107"/>
                  <a:pt x="207" y="107"/>
                  <a:pt x="207" y="107"/>
                </a:cubicBezTo>
                <a:cubicBezTo>
                  <a:pt x="203" y="108"/>
                  <a:pt x="203" y="108"/>
                  <a:pt x="203" y="108"/>
                </a:cubicBezTo>
                <a:cubicBezTo>
                  <a:pt x="204" y="103"/>
                  <a:pt x="204" y="103"/>
                  <a:pt x="204" y="103"/>
                </a:cubicBezTo>
                <a:cubicBezTo>
                  <a:pt x="200" y="105"/>
                  <a:pt x="200" y="105"/>
                  <a:pt x="200" y="105"/>
                </a:cubicBezTo>
                <a:cubicBezTo>
                  <a:pt x="201" y="101"/>
                  <a:pt x="201" y="101"/>
                  <a:pt x="201" y="101"/>
                </a:cubicBezTo>
                <a:cubicBezTo>
                  <a:pt x="197" y="103"/>
                  <a:pt x="197" y="103"/>
                  <a:pt x="197" y="103"/>
                </a:cubicBezTo>
                <a:cubicBezTo>
                  <a:pt x="197" y="99"/>
                  <a:pt x="197" y="99"/>
                  <a:pt x="197" y="99"/>
                </a:cubicBezTo>
                <a:cubicBezTo>
                  <a:pt x="194" y="101"/>
                  <a:pt x="194" y="101"/>
                  <a:pt x="194" y="101"/>
                </a:cubicBezTo>
                <a:cubicBezTo>
                  <a:pt x="194" y="97"/>
                  <a:pt x="194" y="97"/>
                  <a:pt x="194" y="97"/>
                </a:cubicBezTo>
                <a:cubicBezTo>
                  <a:pt x="190" y="100"/>
                  <a:pt x="190" y="100"/>
                  <a:pt x="190" y="100"/>
                </a:cubicBezTo>
                <a:cubicBezTo>
                  <a:pt x="190" y="95"/>
                  <a:pt x="190" y="95"/>
                  <a:pt x="190" y="95"/>
                </a:cubicBezTo>
                <a:cubicBezTo>
                  <a:pt x="187" y="99"/>
                  <a:pt x="187" y="99"/>
                  <a:pt x="187" y="99"/>
                </a:cubicBezTo>
                <a:cubicBezTo>
                  <a:pt x="186" y="95"/>
                  <a:pt x="186" y="95"/>
                  <a:pt x="186" y="95"/>
                </a:cubicBezTo>
                <a:cubicBezTo>
                  <a:pt x="183" y="99"/>
                  <a:pt x="183" y="99"/>
                  <a:pt x="183" y="99"/>
                </a:cubicBezTo>
                <a:cubicBezTo>
                  <a:pt x="181" y="94"/>
                  <a:pt x="181" y="94"/>
                  <a:pt x="181" y="94"/>
                </a:cubicBezTo>
                <a:close/>
                <a:moveTo>
                  <a:pt x="146" y="183"/>
                </a:moveTo>
                <a:cubicBezTo>
                  <a:pt x="145" y="183"/>
                  <a:pt x="145" y="184"/>
                  <a:pt x="145" y="184"/>
                </a:cubicBezTo>
                <a:cubicBezTo>
                  <a:pt x="145" y="184"/>
                  <a:pt x="145" y="184"/>
                  <a:pt x="145" y="184"/>
                </a:cubicBezTo>
                <a:cubicBezTo>
                  <a:pt x="143" y="192"/>
                  <a:pt x="143" y="192"/>
                  <a:pt x="143" y="192"/>
                </a:cubicBezTo>
                <a:cubicBezTo>
                  <a:pt x="158" y="190"/>
                  <a:pt x="158" y="190"/>
                  <a:pt x="158" y="190"/>
                </a:cubicBezTo>
                <a:cubicBezTo>
                  <a:pt x="166" y="202"/>
                  <a:pt x="166" y="202"/>
                  <a:pt x="166" y="202"/>
                </a:cubicBezTo>
                <a:cubicBezTo>
                  <a:pt x="171" y="188"/>
                  <a:pt x="171" y="188"/>
                  <a:pt x="171" y="188"/>
                </a:cubicBezTo>
                <a:cubicBezTo>
                  <a:pt x="171" y="188"/>
                  <a:pt x="171" y="188"/>
                  <a:pt x="171" y="188"/>
                </a:cubicBezTo>
                <a:cubicBezTo>
                  <a:pt x="171" y="187"/>
                  <a:pt x="171" y="187"/>
                  <a:pt x="171" y="187"/>
                </a:cubicBezTo>
                <a:cubicBezTo>
                  <a:pt x="171" y="187"/>
                  <a:pt x="171" y="187"/>
                  <a:pt x="171" y="187"/>
                </a:cubicBezTo>
                <a:cubicBezTo>
                  <a:pt x="179" y="163"/>
                  <a:pt x="179" y="163"/>
                  <a:pt x="179" y="163"/>
                </a:cubicBezTo>
                <a:cubicBezTo>
                  <a:pt x="179" y="162"/>
                  <a:pt x="179" y="162"/>
                  <a:pt x="179" y="162"/>
                </a:cubicBezTo>
                <a:cubicBezTo>
                  <a:pt x="176" y="166"/>
                  <a:pt x="176" y="166"/>
                  <a:pt x="176" y="166"/>
                </a:cubicBezTo>
                <a:cubicBezTo>
                  <a:pt x="175" y="161"/>
                  <a:pt x="175" y="161"/>
                  <a:pt x="175" y="161"/>
                </a:cubicBezTo>
                <a:cubicBezTo>
                  <a:pt x="172" y="165"/>
                  <a:pt x="172" y="165"/>
                  <a:pt x="172" y="165"/>
                </a:cubicBezTo>
                <a:cubicBezTo>
                  <a:pt x="171" y="160"/>
                  <a:pt x="171" y="160"/>
                  <a:pt x="171" y="160"/>
                </a:cubicBezTo>
                <a:cubicBezTo>
                  <a:pt x="167" y="164"/>
                  <a:pt x="167" y="164"/>
                  <a:pt x="167" y="164"/>
                </a:cubicBezTo>
                <a:cubicBezTo>
                  <a:pt x="167" y="159"/>
                  <a:pt x="167" y="159"/>
                  <a:pt x="167" y="159"/>
                </a:cubicBezTo>
                <a:cubicBezTo>
                  <a:pt x="163" y="162"/>
                  <a:pt x="163" y="162"/>
                  <a:pt x="163" y="162"/>
                </a:cubicBezTo>
                <a:cubicBezTo>
                  <a:pt x="163" y="157"/>
                  <a:pt x="163" y="157"/>
                  <a:pt x="163" y="157"/>
                </a:cubicBezTo>
                <a:cubicBezTo>
                  <a:pt x="159" y="159"/>
                  <a:pt x="159" y="159"/>
                  <a:pt x="159" y="159"/>
                </a:cubicBezTo>
                <a:cubicBezTo>
                  <a:pt x="160" y="154"/>
                  <a:pt x="160" y="154"/>
                  <a:pt x="160" y="154"/>
                </a:cubicBezTo>
                <a:cubicBezTo>
                  <a:pt x="155" y="156"/>
                  <a:pt x="155" y="156"/>
                  <a:pt x="155" y="156"/>
                </a:cubicBezTo>
                <a:cubicBezTo>
                  <a:pt x="157" y="152"/>
                  <a:pt x="157" y="152"/>
                  <a:pt x="157" y="152"/>
                </a:cubicBezTo>
                <a:cubicBezTo>
                  <a:pt x="157" y="152"/>
                  <a:pt x="157" y="152"/>
                  <a:pt x="157" y="152"/>
                </a:cubicBezTo>
                <a:cubicBezTo>
                  <a:pt x="148" y="177"/>
                  <a:pt x="148" y="177"/>
                  <a:pt x="148" y="177"/>
                </a:cubicBezTo>
                <a:cubicBezTo>
                  <a:pt x="148" y="177"/>
                  <a:pt x="148" y="177"/>
                  <a:pt x="148" y="178"/>
                </a:cubicBezTo>
                <a:cubicBezTo>
                  <a:pt x="148" y="178"/>
                  <a:pt x="148" y="178"/>
                  <a:pt x="148" y="178"/>
                </a:cubicBezTo>
                <a:cubicBezTo>
                  <a:pt x="146" y="183"/>
                  <a:pt x="146" y="183"/>
                  <a:pt x="146" y="183"/>
                </a:cubicBezTo>
                <a:cubicBezTo>
                  <a:pt x="146" y="183"/>
                  <a:pt x="146" y="183"/>
                  <a:pt x="146" y="183"/>
                </a:cubicBezTo>
                <a:close/>
                <a:moveTo>
                  <a:pt x="210" y="149"/>
                </a:moveTo>
                <a:cubicBezTo>
                  <a:pt x="207" y="148"/>
                  <a:pt x="207" y="148"/>
                  <a:pt x="207" y="148"/>
                </a:cubicBezTo>
                <a:cubicBezTo>
                  <a:pt x="209" y="153"/>
                  <a:pt x="209" y="153"/>
                  <a:pt x="209" y="153"/>
                </a:cubicBezTo>
                <a:cubicBezTo>
                  <a:pt x="204" y="152"/>
                  <a:pt x="204" y="152"/>
                  <a:pt x="204" y="152"/>
                </a:cubicBezTo>
                <a:cubicBezTo>
                  <a:pt x="206" y="156"/>
                  <a:pt x="206" y="156"/>
                  <a:pt x="206" y="156"/>
                </a:cubicBezTo>
                <a:cubicBezTo>
                  <a:pt x="201" y="154"/>
                  <a:pt x="201" y="154"/>
                  <a:pt x="201" y="154"/>
                </a:cubicBezTo>
                <a:cubicBezTo>
                  <a:pt x="202" y="159"/>
                  <a:pt x="202" y="159"/>
                  <a:pt x="202" y="159"/>
                </a:cubicBezTo>
                <a:cubicBezTo>
                  <a:pt x="198" y="157"/>
                  <a:pt x="198" y="157"/>
                  <a:pt x="198" y="157"/>
                </a:cubicBezTo>
                <a:cubicBezTo>
                  <a:pt x="199" y="162"/>
                  <a:pt x="199" y="162"/>
                  <a:pt x="199" y="162"/>
                </a:cubicBezTo>
                <a:cubicBezTo>
                  <a:pt x="195" y="159"/>
                  <a:pt x="195" y="159"/>
                  <a:pt x="195" y="159"/>
                </a:cubicBezTo>
                <a:cubicBezTo>
                  <a:pt x="194" y="164"/>
                  <a:pt x="194" y="164"/>
                  <a:pt x="194" y="164"/>
                </a:cubicBezTo>
                <a:cubicBezTo>
                  <a:pt x="191" y="160"/>
                  <a:pt x="191" y="160"/>
                  <a:pt x="191" y="160"/>
                </a:cubicBezTo>
                <a:cubicBezTo>
                  <a:pt x="190" y="165"/>
                  <a:pt x="190" y="165"/>
                  <a:pt x="190" y="165"/>
                </a:cubicBezTo>
                <a:cubicBezTo>
                  <a:pt x="188" y="163"/>
                  <a:pt x="188" y="163"/>
                  <a:pt x="188" y="163"/>
                </a:cubicBezTo>
                <a:cubicBezTo>
                  <a:pt x="195" y="183"/>
                  <a:pt x="195" y="183"/>
                  <a:pt x="195" y="183"/>
                </a:cubicBezTo>
                <a:cubicBezTo>
                  <a:pt x="195" y="183"/>
                  <a:pt x="195" y="183"/>
                  <a:pt x="195" y="183"/>
                </a:cubicBezTo>
                <a:cubicBezTo>
                  <a:pt x="196" y="184"/>
                  <a:pt x="196" y="184"/>
                  <a:pt x="196" y="184"/>
                </a:cubicBezTo>
                <a:cubicBezTo>
                  <a:pt x="201" y="200"/>
                  <a:pt x="201" y="200"/>
                  <a:pt x="201" y="200"/>
                </a:cubicBezTo>
                <a:cubicBezTo>
                  <a:pt x="209" y="188"/>
                  <a:pt x="209" y="188"/>
                  <a:pt x="209" y="188"/>
                </a:cubicBezTo>
                <a:cubicBezTo>
                  <a:pt x="224" y="190"/>
                  <a:pt x="224" y="190"/>
                  <a:pt x="224" y="190"/>
                </a:cubicBezTo>
                <a:cubicBezTo>
                  <a:pt x="210" y="149"/>
                  <a:pt x="210" y="149"/>
                  <a:pt x="210" y="149"/>
                </a:cubicBezTo>
                <a:close/>
                <a:moveTo>
                  <a:pt x="181" y="103"/>
                </a:moveTo>
                <a:cubicBezTo>
                  <a:pt x="175" y="103"/>
                  <a:pt x="168" y="106"/>
                  <a:pt x="164" y="110"/>
                </a:cubicBezTo>
                <a:cubicBezTo>
                  <a:pt x="159" y="115"/>
                  <a:pt x="157" y="121"/>
                  <a:pt x="157" y="128"/>
                </a:cubicBezTo>
                <a:cubicBezTo>
                  <a:pt x="157" y="135"/>
                  <a:pt x="159" y="141"/>
                  <a:pt x="164" y="145"/>
                </a:cubicBezTo>
                <a:cubicBezTo>
                  <a:pt x="168" y="150"/>
                  <a:pt x="175" y="153"/>
                  <a:pt x="181" y="153"/>
                </a:cubicBezTo>
                <a:cubicBezTo>
                  <a:pt x="188" y="153"/>
                  <a:pt x="194" y="150"/>
                  <a:pt x="199" y="145"/>
                </a:cubicBezTo>
                <a:cubicBezTo>
                  <a:pt x="203" y="141"/>
                  <a:pt x="206" y="135"/>
                  <a:pt x="206" y="128"/>
                </a:cubicBezTo>
                <a:cubicBezTo>
                  <a:pt x="206" y="121"/>
                  <a:pt x="203" y="115"/>
                  <a:pt x="199" y="110"/>
                </a:cubicBezTo>
                <a:cubicBezTo>
                  <a:pt x="194" y="106"/>
                  <a:pt x="188" y="103"/>
                  <a:pt x="181" y="103"/>
                </a:cubicBezTo>
                <a:close/>
                <a:moveTo>
                  <a:pt x="198" y="111"/>
                </a:moveTo>
                <a:cubicBezTo>
                  <a:pt x="194" y="107"/>
                  <a:pt x="188" y="104"/>
                  <a:pt x="181" y="104"/>
                </a:cubicBezTo>
                <a:cubicBezTo>
                  <a:pt x="175" y="104"/>
                  <a:pt x="169" y="107"/>
                  <a:pt x="165" y="111"/>
                </a:cubicBezTo>
                <a:cubicBezTo>
                  <a:pt x="161" y="115"/>
                  <a:pt x="158" y="121"/>
                  <a:pt x="158" y="128"/>
                </a:cubicBezTo>
                <a:cubicBezTo>
                  <a:pt x="158" y="134"/>
                  <a:pt x="161" y="140"/>
                  <a:pt x="165" y="144"/>
                </a:cubicBezTo>
                <a:cubicBezTo>
                  <a:pt x="169" y="149"/>
                  <a:pt x="175" y="151"/>
                  <a:pt x="181" y="151"/>
                </a:cubicBezTo>
                <a:cubicBezTo>
                  <a:pt x="188" y="151"/>
                  <a:pt x="194" y="149"/>
                  <a:pt x="198" y="144"/>
                </a:cubicBezTo>
                <a:cubicBezTo>
                  <a:pt x="202" y="140"/>
                  <a:pt x="205" y="134"/>
                  <a:pt x="205" y="128"/>
                </a:cubicBezTo>
                <a:cubicBezTo>
                  <a:pt x="205" y="121"/>
                  <a:pt x="202" y="115"/>
                  <a:pt x="198" y="111"/>
                </a:cubicBezTo>
                <a:close/>
                <a:moveTo>
                  <a:pt x="23" y="23"/>
                </a:moveTo>
                <a:cubicBezTo>
                  <a:pt x="23" y="138"/>
                  <a:pt x="23" y="138"/>
                  <a:pt x="23" y="138"/>
                </a:cubicBezTo>
                <a:cubicBezTo>
                  <a:pt x="148" y="138"/>
                  <a:pt x="148" y="138"/>
                  <a:pt x="148" y="138"/>
                </a:cubicBezTo>
                <a:cubicBezTo>
                  <a:pt x="150" y="136"/>
                  <a:pt x="150" y="136"/>
                  <a:pt x="150" y="136"/>
                </a:cubicBezTo>
                <a:cubicBezTo>
                  <a:pt x="145" y="135"/>
                  <a:pt x="145" y="135"/>
                  <a:pt x="145" y="135"/>
                </a:cubicBezTo>
                <a:cubicBezTo>
                  <a:pt x="149" y="132"/>
                  <a:pt x="149" y="132"/>
                  <a:pt x="149" y="132"/>
                </a:cubicBezTo>
                <a:cubicBezTo>
                  <a:pt x="145" y="130"/>
                  <a:pt x="145" y="130"/>
                  <a:pt x="145" y="130"/>
                </a:cubicBezTo>
                <a:cubicBezTo>
                  <a:pt x="149" y="128"/>
                  <a:pt x="149" y="128"/>
                  <a:pt x="149" y="128"/>
                </a:cubicBezTo>
                <a:cubicBezTo>
                  <a:pt x="145" y="125"/>
                  <a:pt x="145" y="125"/>
                  <a:pt x="145" y="125"/>
                </a:cubicBezTo>
                <a:cubicBezTo>
                  <a:pt x="149" y="124"/>
                  <a:pt x="149" y="124"/>
                  <a:pt x="149" y="124"/>
                </a:cubicBezTo>
                <a:cubicBezTo>
                  <a:pt x="145" y="121"/>
                  <a:pt x="145" y="121"/>
                  <a:pt x="145" y="121"/>
                </a:cubicBezTo>
                <a:cubicBezTo>
                  <a:pt x="150" y="120"/>
                  <a:pt x="150" y="120"/>
                  <a:pt x="150" y="120"/>
                </a:cubicBezTo>
                <a:cubicBezTo>
                  <a:pt x="146" y="116"/>
                  <a:pt x="146" y="116"/>
                  <a:pt x="146" y="116"/>
                </a:cubicBezTo>
                <a:cubicBezTo>
                  <a:pt x="151" y="116"/>
                  <a:pt x="151" y="116"/>
                  <a:pt x="151" y="116"/>
                </a:cubicBezTo>
                <a:cubicBezTo>
                  <a:pt x="148" y="112"/>
                  <a:pt x="148" y="112"/>
                  <a:pt x="148" y="112"/>
                </a:cubicBezTo>
                <a:cubicBezTo>
                  <a:pt x="153" y="112"/>
                  <a:pt x="153" y="112"/>
                  <a:pt x="153" y="112"/>
                </a:cubicBezTo>
                <a:cubicBezTo>
                  <a:pt x="150" y="108"/>
                  <a:pt x="150" y="108"/>
                  <a:pt x="150" y="108"/>
                </a:cubicBezTo>
                <a:cubicBezTo>
                  <a:pt x="155" y="109"/>
                  <a:pt x="155" y="109"/>
                  <a:pt x="155" y="109"/>
                </a:cubicBezTo>
                <a:cubicBezTo>
                  <a:pt x="153" y="104"/>
                  <a:pt x="153" y="104"/>
                  <a:pt x="153" y="104"/>
                </a:cubicBezTo>
                <a:cubicBezTo>
                  <a:pt x="158" y="106"/>
                  <a:pt x="158" y="106"/>
                  <a:pt x="158" y="106"/>
                </a:cubicBezTo>
                <a:cubicBezTo>
                  <a:pt x="156" y="101"/>
                  <a:pt x="156" y="101"/>
                  <a:pt x="156" y="101"/>
                </a:cubicBezTo>
                <a:cubicBezTo>
                  <a:pt x="161" y="103"/>
                  <a:pt x="161" y="103"/>
                  <a:pt x="161" y="103"/>
                </a:cubicBezTo>
                <a:cubicBezTo>
                  <a:pt x="160" y="98"/>
                  <a:pt x="160" y="98"/>
                  <a:pt x="160" y="98"/>
                </a:cubicBezTo>
                <a:cubicBezTo>
                  <a:pt x="164" y="100"/>
                  <a:pt x="164" y="100"/>
                  <a:pt x="164" y="100"/>
                </a:cubicBezTo>
                <a:cubicBezTo>
                  <a:pt x="164" y="95"/>
                  <a:pt x="164" y="95"/>
                  <a:pt x="164" y="95"/>
                </a:cubicBezTo>
                <a:cubicBezTo>
                  <a:pt x="168" y="98"/>
                  <a:pt x="168" y="98"/>
                  <a:pt x="168" y="98"/>
                </a:cubicBezTo>
                <a:cubicBezTo>
                  <a:pt x="168" y="93"/>
                  <a:pt x="168" y="93"/>
                  <a:pt x="168" y="93"/>
                </a:cubicBezTo>
                <a:cubicBezTo>
                  <a:pt x="171" y="97"/>
                  <a:pt x="171" y="97"/>
                  <a:pt x="171" y="97"/>
                </a:cubicBezTo>
                <a:cubicBezTo>
                  <a:pt x="172" y="92"/>
                  <a:pt x="172" y="92"/>
                  <a:pt x="172" y="92"/>
                </a:cubicBezTo>
                <a:cubicBezTo>
                  <a:pt x="175" y="96"/>
                  <a:pt x="175" y="96"/>
                  <a:pt x="175" y="96"/>
                </a:cubicBezTo>
                <a:cubicBezTo>
                  <a:pt x="177" y="91"/>
                  <a:pt x="177" y="91"/>
                  <a:pt x="177" y="91"/>
                </a:cubicBezTo>
                <a:cubicBezTo>
                  <a:pt x="179" y="95"/>
                  <a:pt x="179" y="95"/>
                  <a:pt x="179" y="95"/>
                </a:cubicBezTo>
                <a:cubicBezTo>
                  <a:pt x="181" y="91"/>
                  <a:pt x="181" y="91"/>
                  <a:pt x="181" y="91"/>
                </a:cubicBezTo>
                <a:cubicBezTo>
                  <a:pt x="183" y="95"/>
                  <a:pt x="183" y="95"/>
                  <a:pt x="183" y="95"/>
                </a:cubicBezTo>
                <a:cubicBezTo>
                  <a:pt x="186" y="91"/>
                  <a:pt x="186" y="91"/>
                  <a:pt x="186" y="91"/>
                </a:cubicBezTo>
                <a:cubicBezTo>
                  <a:pt x="187" y="96"/>
                  <a:pt x="187" y="96"/>
                  <a:pt x="187" y="96"/>
                </a:cubicBezTo>
                <a:cubicBezTo>
                  <a:pt x="191" y="92"/>
                  <a:pt x="191" y="92"/>
                  <a:pt x="191" y="92"/>
                </a:cubicBezTo>
                <a:cubicBezTo>
                  <a:pt x="191" y="97"/>
                  <a:pt x="191" y="97"/>
                  <a:pt x="191" y="97"/>
                </a:cubicBezTo>
                <a:cubicBezTo>
                  <a:pt x="195" y="93"/>
                  <a:pt x="195" y="93"/>
                  <a:pt x="195" y="93"/>
                </a:cubicBezTo>
                <a:cubicBezTo>
                  <a:pt x="195" y="98"/>
                  <a:pt x="195" y="98"/>
                  <a:pt x="195" y="98"/>
                </a:cubicBezTo>
                <a:cubicBezTo>
                  <a:pt x="199" y="95"/>
                  <a:pt x="199" y="95"/>
                  <a:pt x="199" y="95"/>
                </a:cubicBezTo>
                <a:cubicBezTo>
                  <a:pt x="199" y="100"/>
                  <a:pt x="199" y="100"/>
                  <a:pt x="199" y="100"/>
                </a:cubicBezTo>
                <a:cubicBezTo>
                  <a:pt x="203" y="98"/>
                  <a:pt x="203" y="98"/>
                  <a:pt x="203" y="98"/>
                </a:cubicBezTo>
                <a:cubicBezTo>
                  <a:pt x="202" y="103"/>
                  <a:pt x="202" y="103"/>
                  <a:pt x="202" y="103"/>
                </a:cubicBezTo>
                <a:cubicBezTo>
                  <a:pt x="207" y="101"/>
                  <a:pt x="207" y="101"/>
                  <a:pt x="207" y="101"/>
                </a:cubicBezTo>
                <a:cubicBezTo>
                  <a:pt x="205" y="106"/>
                  <a:pt x="205" y="106"/>
                  <a:pt x="205" y="106"/>
                </a:cubicBezTo>
                <a:cubicBezTo>
                  <a:pt x="207" y="105"/>
                  <a:pt x="207" y="105"/>
                  <a:pt x="207" y="105"/>
                </a:cubicBezTo>
                <a:cubicBezTo>
                  <a:pt x="207" y="23"/>
                  <a:pt x="207" y="23"/>
                  <a:pt x="207" y="23"/>
                </a:cubicBezTo>
                <a:cubicBezTo>
                  <a:pt x="23" y="23"/>
                  <a:pt x="23" y="23"/>
                  <a:pt x="23" y="23"/>
                </a:cubicBezTo>
                <a:close/>
                <a:moveTo>
                  <a:pt x="34" y="126"/>
                </a:moveTo>
                <a:cubicBezTo>
                  <a:pt x="34" y="130"/>
                  <a:pt x="34" y="130"/>
                  <a:pt x="34" y="130"/>
                </a:cubicBezTo>
                <a:cubicBezTo>
                  <a:pt x="69" y="130"/>
                  <a:pt x="69" y="130"/>
                  <a:pt x="69" y="130"/>
                </a:cubicBezTo>
                <a:cubicBezTo>
                  <a:pt x="69" y="126"/>
                  <a:pt x="69" y="126"/>
                  <a:pt x="69" y="126"/>
                </a:cubicBezTo>
                <a:cubicBezTo>
                  <a:pt x="34" y="126"/>
                  <a:pt x="34" y="126"/>
                  <a:pt x="34" y="126"/>
                </a:cubicBezTo>
                <a:close/>
                <a:moveTo>
                  <a:pt x="90" y="126"/>
                </a:moveTo>
                <a:cubicBezTo>
                  <a:pt x="90" y="130"/>
                  <a:pt x="90" y="130"/>
                  <a:pt x="90" y="130"/>
                </a:cubicBezTo>
                <a:cubicBezTo>
                  <a:pt x="125" y="130"/>
                  <a:pt x="125" y="130"/>
                  <a:pt x="125" y="130"/>
                </a:cubicBezTo>
                <a:cubicBezTo>
                  <a:pt x="125" y="126"/>
                  <a:pt x="125" y="126"/>
                  <a:pt x="125" y="126"/>
                </a:cubicBezTo>
                <a:cubicBezTo>
                  <a:pt x="90" y="126"/>
                  <a:pt x="90" y="126"/>
                  <a:pt x="90" y="126"/>
                </a:cubicBezTo>
                <a:close/>
                <a:moveTo>
                  <a:pt x="45" y="55"/>
                </a:moveTo>
                <a:cubicBezTo>
                  <a:pt x="45" y="58"/>
                  <a:pt x="45" y="58"/>
                  <a:pt x="45" y="58"/>
                </a:cubicBezTo>
                <a:cubicBezTo>
                  <a:pt x="185" y="58"/>
                  <a:pt x="185" y="58"/>
                  <a:pt x="185" y="58"/>
                </a:cubicBezTo>
                <a:cubicBezTo>
                  <a:pt x="185" y="55"/>
                  <a:pt x="185" y="55"/>
                  <a:pt x="185" y="55"/>
                </a:cubicBezTo>
                <a:cubicBezTo>
                  <a:pt x="45" y="55"/>
                  <a:pt x="45" y="55"/>
                  <a:pt x="45" y="55"/>
                </a:cubicBezTo>
                <a:close/>
                <a:moveTo>
                  <a:pt x="45" y="44"/>
                </a:moveTo>
                <a:cubicBezTo>
                  <a:pt x="45" y="48"/>
                  <a:pt x="45" y="48"/>
                  <a:pt x="45" y="48"/>
                </a:cubicBezTo>
                <a:cubicBezTo>
                  <a:pt x="185" y="48"/>
                  <a:pt x="185" y="48"/>
                  <a:pt x="185" y="48"/>
                </a:cubicBezTo>
                <a:cubicBezTo>
                  <a:pt x="185" y="44"/>
                  <a:pt x="185" y="44"/>
                  <a:pt x="185" y="44"/>
                </a:cubicBezTo>
                <a:cubicBezTo>
                  <a:pt x="45" y="44"/>
                  <a:pt x="45" y="44"/>
                  <a:pt x="45" y="44"/>
                </a:cubicBezTo>
                <a:close/>
                <a:moveTo>
                  <a:pt x="45" y="64"/>
                </a:moveTo>
                <a:cubicBezTo>
                  <a:pt x="45" y="68"/>
                  <a:pt x="45" y="68"/>
                  <a:pt x="45" y="68"/>
                </a:cubicBezTo>
                <a:cubicBezTo>
                  <a:pt x="185" y="68"/>
                  <a:pt x="185" y="68"/>
                  <a:pt x="185" y="68"/>
                </a:cubicBezTo>
                <a:cubicBezTo>
                  <a:pt x="185" y="64"/>
                  <a:pt x="185" y="64"/>
                  <a:pt x="185" y="64"/>
                </a:cubicBezTo>
                <a:cubicBezTo>
                  <a:pt x="45" y="64"/>
                  <a:pt x="45" y="64"/>
                  <a:pt x="45" y="64"/>
                </a:cubicBezTo>
                <a:close/>
                <a:moveTo>
                  <a:pt x="45" y="84"/>
                </a:moveTo>
                <a:cubicBezTo>
                  <a:pt x="45" y="88"/>
                  <a:pt x="45" y="88"/>
                  <a:pt x="45" y="88"/>
                </a:cubicBezTo>
                <a:cubicBezTo>
                  <a:pt x="156" y="88"/>
                  <a:pt x="156" y="88"/>
                  <a:pt x="156" y="88"/>
                </a:cubicBezTo>
                <a:cubicBezTo>
                  <a:pt x="156" y="84"/>
                  <a:pt x="156" y="84"/>
                  <a:pt x="156" y="84"/>
                </a:cubicBezTo>
                <a:cubicBezTo>
                  <a:pt x="45" y="84"/>
                  <a:pt x="45" y="84"/>
                  <a:pt x="45" y="84"/>
                </a:cubicBezTo>
                <a:close/>
                <a:moveTo>
                  <a:pt x="45" y="74"/>
                </a:moveTo>
                <a:cubicBezTo>
                  <a:pt x="45" y="78"/>
                  <a:pt x="45" y="78"/>
                  <a:pt x="45" y="78"/>
                </a:cubicBezTo>
                <a:cubicBezTo>
                  <a:pt x="156" y="78"/>
                  <a:pt x="156" y="78"/>
                  <a:pt x="156" y="78"/>
                </a:cubicBezTo>
                <a:cubicBezTo>
                  <a:pt x="156" y="74"/>
                  <a:pt x="156" y="74"/>
                  <a:pt x="156" y="74"/>
                </a:cubicBezTo>
                <a:lnTo>
                  <a:pt x="45" y="74"/>
                </a:ln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4" name="文本框 213"/>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13</a:t>
            </a:r>
            <a:endParaRPr lang="zh-CN" altLang="en-US" sz="1500">
              <a:solidFill>
                <a:srgbClr val="197519"/>
              </a:solidFill>
              <a:ea typeface="方正粗倩简体" pitchFamily="65" charset="-122"/>
            </a:endParaRPr>
          </a:p>
        </p:txBody>
      </p:sp>
      <p:sp>
        <p:nvSpPr>
          <p:cNvPr id="5" name="矩形 4"/>
          <p:cNvSpPr>
            <a:spLocks noChangeArrowheads="1"/>
          </p:cNvSpPr>
          <p:nvPr/>
        </p:nvSpPr>
        <p:spPr bwMode="auto">
          <a:xfrm>
            <a:off x="1417638" y="5316538"/>
            <a:ext cx="17240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5000"/>
              </a:lnSpc>
            </a:pPr>
            <a:r>
              <a:rPr lang="zh-CN" altLang="en-US" sz="2000" b="1">
                <a:solidFill>
                  <a:srgbClr val="197519"/>
                </a:solidFill>
              </a:rPr>
              <a:t>在此输入文字</a:t>
            </a:r>
            <a:endParaRPr lang="en-US" altLang="zh-CN" sz="2000" b="1">
              <a:solidFill>
                <a:srgbClr val="197519"/>
              </a:solidFill>
            </a:endParaRPr>
          </a:p>
        </p:txBody>
      </p:sp>
      <p:sp>
        <p:nvSpPr>
          <p:cNvPr id="223" name="矩形 222"/>
          <p:cNvSpPr>
            <a:spLocks noChangeArrowheads="1"/>
          </p:cNvSpPr>
          <p:nvPr/>
        </p:nvSpPr>
        <p:spPr bwMode="auto">
          <a:xfrm>
            <a:off x="4948238" y="5692775"/>
            <a:ext cx="280670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a:solidFill>
                  <a:srgbClr val="262626"/>
                </a:solidFill>
              </a:rPr>
              <a:t>请您在此输入需要的文字请您在此输入需要的文字</a:t>
            </a:r>
            <a:endParaRPr lang="zh-CN" altLang="en-US">
              <a:solidFill>
                <a:srgbClr val="262626"/>
              </a:solidFill>
            </a:endParaRPr>
          </a:p>
        </p:txBody>
      </p:sp>
      <p:sp>
        <p:nvSpPr>
          <p:cNvPr id="237" name="矩形 236"/>
          <p:cNvSpPr>
            <a:spLocks noChangeArrowheads="1"/>
          </p:cNvSpPr>
          <p:nvPr/>
        </p:nvSpPr>
        <p:spPr bwMode="auto">
          <a:xfrm>
            <a:off x="4960938" y="5316538"/>
            <a:ext cx="17240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5000"/>
              </a:lnSpc>
            </a:pPr>
            <a:r>
              <a:rPr lang="zh-CN" altLang="en-US" sz="2000" b="1">
                <a:solidFill>
                  <a:srgbClr val="197519"/>
                </a:solidFill>
              </a:rPr>
              <a:t>在此输入文字</a:t>
            </a:r>
            <a:endParaRPr lang="en-US" altLang="zh-CN" sz="2000" b="1">
              <a:solidFill>
                <a:srgbClr val="197519"/>
              </a:solidFill>
            </a:endParaRPr>
          </a:p>
        </p:txBody>
      </p:sp>
      <p:sp>
        <p:nvSpPr>
          <p:cNvPr id="250" name="矩形 249"/>
          <p:cNvSpPr>
            <a:spLocks noChangeArrowheads="1"/>
          </p:cNvSpPr>
          <p:nvPr/>
        </p:nvSpPr>
        <p:spPr bwMode="auto">
          <a:xfrm>
            <a:off x="8523288" y="5692775"/>
            <a:ext cx="280670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a:solidFill>
                  <a:srgbClr val="262626"/>
                </a:solidFill>
              </a:rPr>
              <a:t>请您在此输入需要的文字请您在此输入需要的文字</a:t>
            </a:r>
            <a:endParaRPr lang="zh-CN" altLang="en-US">
              <a:solidFill>
                <a:srgbClr val="262626"/>
              </a:solidFill>
            </a:endParaRPr>
          </a:p>
        </p:txBody>
      </p:sp>
      <p:sp>
        <p:nvSpPr>
          <p:cNvPr id="251" name="矩形 250"/>
          <p:cNvSpPr>
            <a:spLocks noChangeArrowheads="1"/>
          </p:cNvSpPr>
          <p:nvPr/>
        </p:nvSpPr>
        <p:spPr bwMode="auto">
          <a:xfrm>
            <a:off x="8537575" y="5316538"/>
            <a:ext cx="17240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5000"/>
              </a:lnSpc>
            </a:pPr>
            <a:r>
              <a:rPr lang="zh-CN" altLang="en-US" sz="2000" b="1">
                <a:solidFill>
                  <a:srgbClr val="197519"/>
                </a:solidFill>
              </a:rPr>
              <a:t>在此输入文字</a:t>
            </a:r>
            <a:endParaRPr lang="en-US" altLang="zh-CN" sz="2000" b="1">
              <a:solidFill>
                <a:srgbClr val="197519"/>
              </a:solidFill>
            </a:endParaRPr>
          </a:p>
        </p:txBody>
      </p:sp>
      <p:sp>
        <p:nvSpPr>
          <p:cNvPr id="252" name="矩形 251"/>
          <p:cNvSpPr>
            <a:spLocks noChangeArrowheads="1"/>
          </p:cNvSpPr>
          <p:nvPr/>
        </p:nvSpPr>
        <p:spPr bwMode="auto">
          <a:xfrm>
            <a:off x="1011238" y="579438"/>
            <a:ext cx="223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a:solidFill>
                  <a:srgbClr val="197519"/>
                </a:solidFill>
              </a:rPr>
              <a:t>点击此处输入标题</a:t>
            </a:r>
            <a:endParaRPr lang="zh-CN" altLang="en-US" sz="2000">
              <a:solidFill>
                <a:srgbClr val="197519"/>
              </a:solidFill>
            </a:endParaRPr>
          </a:p>
        </p:txBody>
      </p:sp>
      <p:sp>
        <p:nvSpPr>
          <p:cNvPr id="253" name="等腰三角形 252"/>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4" name="等腰三角形 253"/>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5" name="等腰三角形 254"/>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6" name="等腰三角形 255"/>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262"/>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263"/>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264"/>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265"/>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266"/>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262"/>
                                        </p:tgtEl>
                                        <p:attrNameLst>
                                          <p:attrName>style.visibility</p:attrName>
                                        </p:attrNameLst>
                                      </p:cBhvr>
                                      <p:to>
                                        <p:strVal val="visible"/>
                                      </p:to>
                                    </p:set>
                                    <p:anim calcmode="lin" valueType="num">
                                      <p:cBhvr>
                                        <p:cTn id="17" dur="500" fill="hold"/>
                                        <p:tgtEl>
                                          <p:spTgt spid="262"/>
                                        </p:tgtEl>
                                        <p:attrNameLst>
                                          <p:attrName>ppt_x</p:attrName>
                                        </p:attrNameLst>
                                      </p:cBhvr>
                                      <p:tavLst>
                                        <p:tav tm="0">
                                          <p:val>
                                            <p:strVal val="#ppt_x"/>
                                          </p:val>
                                        </p:tav>
                                        <p:tav tm="100000">
                                          <p:val>
                                            <p:strVal val="#ppt_x"/>
                                          </p:val>
                                        </p:tav>
                                      </p:tavLst>
                                    </p:anim>
                                    <p:anim calcmode="lin" valueType="num">
                                      <p:cBhvr>
                                        <p:cTn id="18" dur="500" fill="hold"/>
                                        <p:tgtEl>
                                          <p:spTgt spid="262"/>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263"/>
                                        </p:tgtEl>
                                        <p:attrNameLst>
                                          <p:attrName>style.visibility</p:attrName>
                                        </p:attrNameLst>
                                      </p:cBhvr>
                                      <p:to>
                                        <p:strVal val="visible"/>
                                      </p:to>
                                    </p:set>
                                    <p:anim calcmode="lin" valueType="num">
                                      <p:cBhvr>
                                        <p:cTn id="21" dur="500" fill="hold"/>
                                        <p:tgtEl>
                                          <p:spTgt spid="263"/>
                                        </p:tgtEl>
                                        <p:attrNameLst>
                                          <p:attrName>ppt_x</p:attrName>
                                        </p:attrNameLst>
                                      </p:cBhvr>
                                      <p:tavLst>
                                        <p:tav tm="0">
                                          <p:val>
                                            <p:strVal val="#ppt_x"/>
                                          </p:val>
                                        </p:tav>
                                        <p:tav tm="100000">
                                          <p:val>
                                            <p:strVal val="#ppt_x"/>
                                          </p:val>
                                        </p:tav>
                                      </p:tavLst>
                                    </p:anim>
                                    <p:anim calcmode="lin" valueType="num">
                                      <p:cBhvr>
                                        <p:cTn id="22" dur="500" fill="hold"/>
                                        <p:tgtEl>
                                          <p:spTgt spid="263"/>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264"/>
                                        </p:tgtEl>
                                        <p:attrNameLst>
                                          <p:attrName>style.visibility</p:attrName>
                                        </p:attrNameLst>
                                      </p:cBhvr>
                                      <p:to>
                                        <p:strVal val="visible"/>
                                      </p:to>
                                    </p:set>
                                    <p:anim calcmode="lin" valueType="num">
                                      <p:cBhvr>
                                        <p:cTn id="25" dur="500" fill="hold"/>
                                        <p:tgtEl>
                                          <p:spTgt spid="264"/>
                                        </p:tgtEl>
                                        <p:attrNameLst>
                                          <p:attrName>ppt_x</p:attrName>
                                        </p:attrNameLst>
                                      </p:cBhvr>
                                      <p:tavLst>
                                        <p:tav tm="0">
                                          <p:val>
                                            <p:strVal val="#ppt_x"/>
                                          </p:val>
                                        </p:tav>
                                        <p:tav tm="100000">
                                          <p:val>
                                            <p:strVal val="#ppt_x"/>
                                          </p:val>
                                        </p:tav>
                                      </p:tavLst>
                                    </p:anim>
                                    <p:anim calcmode="lin" valueType="num">
                                      <p:cBhvr>
                                        <p:cTn id="26" dur="500" fill="hold"/>
                                        <p:tgtEl>
                                          <p:spTgt spid="264"/>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265"/>
                                        </p:tgtEl>
                                        <p:attrNameLst>
                                          <p:attrName>style.visibility</p:attrName>
                                        </p:attrNameLst>
                                      </p:cBhvr>
                                      <p:to>
                                        <p:strVal val="visible"/>
                                      </p:to>
                                    </p:set>
                                    <p:anim calcmode="lin" valueType="num">
                                      <p:cBhvr>
                                        <p:cTn id="29" dur="500" fill="hold"/>
                                        <p:tgtEl>
                                          <p:spTgt spid="265"/>
                                        </p:tgtEl>
                                        <p:attrNameLst>
                                          <p:attrName>ppt_x</p:attrName>
                                        </p:attrNameLst>
                                      </p:cBhvr>
                                      <p:tavLst>
                                        <p:tav tm="0">
                                          <p:val>
                                            <p:strVal val="#ppt_x"/>
                                          </p:val>
                                        </p:tav>
                                        <p:tav tm="100000">
                                          <p:val>
                                            <p:strVal val="#ppt_x"/>
                                          </p:val>
                                        </p:tav>
                                      </p:tavLst>
                                    </p:anim>
                                    <p:anim calcmode="lin" valueType="num">
                                      <p:cBhvr>
                                        <p:cTn id="30" dur="500" fill="hold"/>
                                        <p:tgtEl>
                                          <p:spTgt spid="265"/>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266"/>
                                        </p:tgtEl>
                                        <p:attrNameLst>
                                          <p:attrName>style.visibility</p:attrName>
                                        </p:attrNameLst>
                                      </p:cBhvr>
                                      <p:to>
                                        <p:strVal val="visible"/>
                                      </p:to>
                                    </p:set>
                                    <p:anim calcmode="lin" valueType="num">
                                      <p:cBhvr>
                                        <p:cTn id="33" dur="500" fill="hold"/>
                                        <p:tgtEl>
                                          <p:spTgt spid="266"/>
                                        </p:tgtEl>
                                        <p:attrNameLst>
                                          <p:attrName>ppt_x</p:attrName>
                                        </p:attrNameLst>
                                      </p:cBhvr>
                                      <p:tavLst>
                                        <p:tav tm="0">
                                          <p:val>
                                            <p:strVal val="#ppt_x"/>
                                          </p:val>
                                        </p:tav>
                                        <p:tav tm="100000">
                                          <p:val>
                                            <p:strVal val="#ppt_x"/>
                                          </p:val>
                                        </p:tav>
                                      </p:tavLst>
                                    </p:anim>
                                    <p:anim calcmode="lin" valueType="num">
                                      <p:cBhvr>
                                        <p:cTn id="34" dur="500" fill="hold"/>
                                        <p:tgtEl>
                                          <p:spTgt spid="266"/>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14"/>
                                        </p:tgtEl>
                                        <p:attrNameLst>
                                          <p:attrName>style.visibility</p:attrName>
                                        </p:attrNameLst>
                                      </p:cBhvr>
                                      <p:to>
                                        <p:strVal val="visible"/>
                                      </p:to>
                                    </p:set>
                                    <p:animEffect transition="in" filter="fade">
                                      <p:cBhvr>
                                        <p:cTn id="37" dur="1000"/>
                                        <p:tgtEl>
                                          <p:spTgt spid="214"/>
                                        </p:tgtEl>
                                      </p:cBhvr>
                                    </p:animEffect>
                                    <p:anim calcmode="lin" valueType="num">
                                      <p:cBhvr>
                                        <p:cTn id="38" dur="1000" fill="hold"/>
                                        <p:tgtEl>
                                          <p:spTgt spid="214"/>
                                        </p:tgtEl>
                                        <p:attrNameLst>
                                          <p:attrName>ppt_x</p:attrName>
                                        </p:attrNameLst>
                                      </p:cBhvr>
                                      <p:tavLst>
                                        <p:tav tm="0">
                                          <p:val>
                                            <p:strVal val="#ppt_x"/>
                                          </p:val>
                                        </p:tav>
                                        <p:tav tm="100000">
                                          <p:val>
                                            <p:strVal val="#ppt_x"/>
                                          </p:val>
                                        </p:tav>
                                      </p:tavLst>
                                    </p:anim>
                                    <p:anim calcmode="lin" valueType="num">
                                      <p:cBhvr>
                                        <p:cTn id="39" dur="1000" fill="hold"/>
                                        <p:tgtEl>
                                          <p:spTgt spid="214"/>
                                        </p:tgtEl>
                                        <p:attrNameLst>
                                          <p:attrName>ppt_y</p:attrName>
                                        </p:attrNameLst>
                                      </p:cBhvr>
                                      <p:tavLst>
                                        <p:tav tm="0">
                                          <p:val>
                                            <p:strVal val="#ppt_y+.1"/>
                                          </p:val>
                                        </p:tav>
                                        <p:tav tm="100000">
                                          <p:val>
                                            <p:strVal val="#ppt_y"/>
                                          </p:val>
                                        </p:tav>
                                      </p:tavLst>
                                    </p:anim>
                                  </p:childTnLst>
                                </p:cTn>
                              </p:par>
                              <p:par>
                                <p:cTn id="40" presetID="10" presetClass="entr" presetSubtype="0" fill="hold"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900"/>
                                        <p:tgtEl>
                                          <p:spTgt spid="2"/>
                                        </p:tgtEl>
                                      </p:cBhvr>
                                    </p:animEffect>
                                  </p:childTnLst>
                                </p:cTn>
                              </p:par>
                              <p:par>
                                <p:cTn id="43" presetID="53" presetClass="entr" presetSubtype="16" fill="hold" grpId="0" nodeType="withEffect">
                                  <p:stCondLst>
                                    <p:cond delay="500"/>
                                  </p:stCondLst>
                                  <p:childTnLst>
                                    <p:set>
                                      <p:cBhvr>
                                        <p:cTn id="44" dur="1" fill="hold">
                                          <p:stCondLst>
                                            <p:cond delay="0"/>
                                          </p:stCondLst>
                                        </p:cTn>
                                        <p:tgtEl>
                                          <p:spTgt spid="8"/>
                                        </p:tgtEl>
                                        <p:attrNameLst>
                                          <p:attrName>style.visibility</p:attrName>
                                        </p:attrNameLst>
                                      </p:cBhvr>
                                      <p:to>
                                        <p:strVal val="visible"/>
                                      </p:to>
                                    </p:set>
                                    <p:anim calcmode="lin" valueType="num">
                                      <p:cBhvr>
                                        <p:cTn id="45" dur="500" fill="hold"/>
                                        <p:tgtEl>
                                          <p:spTgt spid="8"/>
                                        </p:tgtEl>
                                        <p:attrNameLst>
                                          <p:attrName>ppt_w</p:attrName>
                                        </p:attrNameLst>
                                      </p:cBhvr>
                                      <p:tavLst>
                                        <p:tav tm="0">
                                          <p:val>
                                            <p:fltVal val="0"/>
                                          </p:val>
                                        </p:tav>
                                        <p:tav tm="100000">
                                          <p:val>
                                            <p:strVal val="#ppt_w"/>
                                          </p:val>
                                        </p:tav>
                                      </p:tavLst>
                                    </p:anim>
                                    <p:anim calcmode="lin" valueType="num">
                                      <p:cBhvr>
                                        <p:cTn id="46" dur="500" fill="hold"/>
                                        <p:tgtEl>
                                          <p:spTgt spid="8"/>
                                        </p:tgtEl>
                                        <p:attrNameLst>
                                          <p:attrName>ppt_h</p:attrName>
                                        </p:attrNameLst>
                                      </p:cBhvr>
                                      <p:tavLst>
                                        <p:tav tm="0">
                                          <p:val>
                                            <p:fltVal val="0"/>
                                          </p:val>
                                        </p:tav>
                                        <p:tav tm="100000">
                                          <p:val>
                                            <p:strVal val="#ppt_h"/>
                                          </p:val>
                                        </p:tav>
                                      </p:tavLst>
                                    </p:anim>
                                    <p:animEffect transition="in" filter="fade">
                                      <p:cBhvr>
                                        <p:cTn id="47" dur="500"/>
                                        <p:tgtEl>
                                          <p:spTgt spid="8"/>
                                        </p:tgtEl>
                                      </p:cBhvr>
                                    </p:animEffect>
                                  </p:childTnLst>
                                </p:cTn>
                              </p:par>
                              <p:par>
                                <p:cTn id="48" presetID="53" presetClass="entr" presetSubtype="16" fill="hold" grpId="0" nodeType="withEffect">
                                  <p:stCondLst>
                                    <p:cond delay="700"/>
                                  </p:stCondLst>
                                  <p:childTnLst>
                                    <p:set>
                                      <p:cBhvr>
                                        <p:cTn id="49" dur="1" fill="hold">
                                          <p:stCondLst>
                                            <p:cond delay="0"/>
                                          </p:stCondLst>
                                        </p:cTn>
                                        <p:tgtEl>
                                          <p:spTgt spid="9"/>
                                        </p:tgtEl>
                                        <p:attrNameLst>
                                          <p:attrName>style.visibility</p:attrName>
                                        </p:attrNameLst>
                                      </p:cBhvr>
                                      <p:to>
                                        <p:strVal val="visible"/>
                                      </p:to>
                                    </p:set>
                                    <p:anim calcmode="lin" valueType="num">
                                      <p:cBhvr>
                                        <p:cTn id="50" dur="500" fill="hold"/>
                                        <p:tgtEl>
                                          <p:spTgt spid="9"/>
                                        </p:tgtEl>
                                        <p:attrNameLst>
                                          <p:attrName>ppt_w</p:attrName>
                                        </p:attrNameLst>
                                      </p:cBhvr>
                                      <p:tavLst>
                                        <p:tav tm="0">
                                          <p:val>
                                            <p:fltVal val="0"/>
                                          </p:val>
                                        </p:tav>
                                        <p:tav tm="100000">
                                          <p:val>
                                            <p:strVal val="#ppt_w"/>
                                          </p:val>
                                        </p:tav>
                                      </p:tavLst>
                                    </p:anim>
                                    <p:anim calcmode="lin" valueType="num">
                                      <p:cBhvr>
                                        <p:cTn id="51" dur="500" fill="hold"/>
                                        <p:tgtEl>
                                          <p:spTgt spid="9"/>
                                        </p:tgtEl>
                                        <p:attrNameLst>
                                          <p:attrName>ppt_h</p:attrName>
                                        </p:attrNameLst>
                                      </p:cBhvr>
                                      <p:tavLst>
                                        <p:tav tm="0">
                                          <p:val>
                                            <p:fltVal val="0"/>
                                          </p:val>
                                        </p:tav>
                                        <p:tav tm="100000">
                                          <p:val>
                                            <p:strVal val="#ppt_h"/>
                                          </p:val>
                                        </p:tav>
                                      </p:tavLst>
                                    </p:anim>
                                    <p:animEffect transition="in" filter="fade">
                                      <p:cBhvr>
                                        <p:cTn id="52" dur="500"/>
                                        <p:tgtEl>
                                          <p:spTgt spid="9"/>
                                        </p:tgtEl>
                                      </p:cBhvr>
                                    </p:animEffect>
                                  </p:childTnLst>
                                </p:cTn>
                              </p:par>
                              <p:par>
                                <p:cTn id="53" presetID="53" presetClass="entr" presetSubtype="16" fill="hold" nodeType="withEffect">
                                  <p:stCondLst>
                                    <p:cond delay="1000"/>
                                  </p:stCondLst>
                                  <p:childTnLst>
                                    <p:set>
                                      <p:cBhvr>
                                        <p:cTn id="54" dur="1" fill="hold">
                                          <p:stCondLst>
                                            <p:cond delay="0"/>
                                          </p:stCondLst>
                                        </p:cTn>
                                        <p:tgtEl>
                                          <p:spTgt spid="4"/>
                                        </p:tgtEl>
                                        <p:attrNameLst>
                                          <p:attrName>style.visibility</p:attrName>
                                        </p:attrNameLst>
                                      </p:cBhvr>
                                      <p:to>
                                        <p:strVal val="visible"/>
                                      </p:to>
                                    </p:set>
                                    <p:anim calcmode="lin" valueType="num">
                                      <p:cBhvr>
                                        <p:cTn id="55" dur="500" fill="hold"/>
                                        <p:tgtEl>
                                          <p:spTgt spid="4"/>
                                        </p:tgtEl>
                                        <p:attrNameLst>
                                          <p:attrName>ppt_w</p:attrName>
                                        </p:attrNameLst>
                                      </p:cBhvr>
                                      <p:tavLst>
                                        <p:tav tm="0">
                                          <p:val>
                                            <p:fltVal val="0"/>
                                          </p:val>
                                        </p:tav>
                                        <p:tav tm="100000">
                                          <p:val>
                                            <p:strVal val="#ppt_w"/>
                                          </p:val>
                                        </p:tav>
                                      </p:tavLst>
                                    </p:anim>
                                    <p:anim calcmode="lin" valueType="num">
                                      <p:cBhvr>
                                        <p:cTn id="56" dur="500" fill="hold"/>
                                        <p:tgtEl>
                                          <p:spTgt spid="4"/>
                                        </p:tgtEl>
                                        <p:attrNameLst>
                                          <p:attrName>ppt_h</p:attrName>
                                        </p:attrNameLst>
                                      </p:cBhvr>
                                      <p:tavLst>
                                        <p:tav tm="0">
                                          <p:val>
                                            <p:fltVal val="0"/>
                                          </p:val>
                                        </p:tav>
                                        <p:tav tm="100000">
                                          <p:val>
                                            <p:strVal val="#ppt_h"/>
                                          </p:val>
                                        </p:tav>
                                      </p:tavLst>
                                    </p:anim>
                                    <p:animEffect transition="in" filter="fade">
                                      <p:cBhvr>
                                        <p:cTn id="57" dur="500"/>
                                        <p:tgtEl>
                                          <p:spTgt spid="4"/>
                                        </p:tgtEl>
                                      </p:cBhvr>
                                    </p:animEffect>
                                  </p:childTnLst>
                                </p:cTn>
                              </p:par>
                              <p:par>
                                <p:cTn id="58" presetID="53" presetClass="entr" presetSubtype="16" fill="hold" nodeType="withEffect">
                                  <p:stCondLst>
                                    <p:cond delay="500"/>
                                  </p:stCondLst>
                                  <p:childTnLst>
                                    <p:set>
                                      <p:cBhvr>
                                        <p:cTn id="59" dur="1" fill="hold">
                                          <p:stCondLst>
                                            <p:cond delay="0"/>
                                          </p:stCondLst>
                                        </p:cTn>
                                        <p:tgtEl>
                                          <p:spTgt spid="241"/>
                                        </p:tgtEl>
                                        <p:attrNameLst>
                                          <p:attrName>style.visibility</p:attrName>
                                        </p:attrNameLst>
                                      </p:cBhvr>
                                      <p:to>
                                        <p:strVal val="visible"/>
                                      </p:to>
                                    </p:set>
                                    <p:anim calcmode="lin" valueType="num">
                                      <p:cBhvr>
                                        <p:cTn id="60" dur="500" fill="hold"/>
                                        <p:tgtEl>
                                          <p:spTgt spid="241"/>
                                        </p:tgtEl>
                                        <p:attrNameLst>
                                          <p:attrName>ppt_w</p:attrName>
                                        </p:attrNameLst>
                                      </p:cBhvr>
                                      <p:tavLst>
                                        <p:tav tm="0">
                                          <p:val>
                                            <p:fltVal val="0"/>
                                          </p:val>
                                        </p:tav>
                                        <p:tav tm="100000">
                                          <p:val>
                                            <p:strVal val="#ppt_w"/>
                                          </p:val>
                                        </p:tav>
                                      </p:tavLst>
                                    </p:anim>
                                    <p:anim calcmode="lin" valueType="num">
                                      <p:cBhvr>
                                        <p:cTn id="61" dur="500" fill="hold"/>
                                        <p:tgtEl>
                                          <p:spTgt spid="241"/>
                                        </p:tgtEl>
                                        <p:attrNameLst>
                                          <p:attrName>ppt_h</p:attrName>
                                        </p:attrNameLst>
                                      </p:cBhvr>
                                      <p:tavLst>
                                        <p:tav tm="0">
                                          <p:val>
                                            <p:fltVal val="0"/>
                                          </p:val>
                                        </p:tav>
                                        <p:tav tm="100000">
                                          <p:val>
                                            <p:strVal val="#ppt_h"/>
                                          </p:val>
                                        </p:tav>
                                      </p:tavLst>
                                    </p:anim>
                                    <p:animEffect transition="in" filter="fade">
                                      <p:cBhvr>
                                        <p:cTn id="62" dur="500"/>
                                        <p:tgtEl>
                                          <p:spTgt spid="241"/>
                                        </p:tgtEl>
                                      </p:cBhvr>
                                    </p:animEffect>
                                  </p:childTnLst>
                                </p:cTn>
                              </p:par>
                              <p:par>
                                <p:cTn id="63" presetID="53" presetClass="entr" presetSubtype="16" fill="hold" nodeType="withEffect">
                                  <p:stCondLst>
                                    <p:cond delay="800"/>
                                  </p:stCondLst>
                                  <p:childTnLst>
                                    <p:set>
                                      <p:cBhvr>
                                        <p:cTn id="64" dur="1" fill="hold">
                                          <p:stCondLst>
                                            <p:cond delay="0"/>
                                          </p:stCondLst>
                                        </p:cTn>
                                        <p:tgtEl>
                                          <p:spTgt spid="240"/>
                                        </p:tgtEl>
                                        <p:attrNameLst>
                                          <p:attrName>style.visibility</p:attrName>
                                        </p:attrNameLst>
                                      </p:cBhvr>
                                      <p:to>
                                        <p:strVal val="visible"/>
                                      </p:to>
                                    </p:set>
                                    <p:anim calcmode="lin" valueType="num">
                                      <p:cBhvr>
                                        <p:cTn id="65" dur="500" fill="hold"/>
                                        <p:tgtEl>
                                          <p:spTgt spid="240"/>
                                        </p:tgtEl>
                                        <p:attrNameLst>
                                          <p:attrName>ppt_w</p:attrName>
                                        </p:attrNameLst>
                                      </p:cBhvr>
                                      <p:tavLst>
                                        <p:tav tm="0">
                                          <p:val>
                                            <p:fltVal val="0"/>
                                          </p:val>
                                        </p:tav>
                                        <p:tav tm="100000">
                                          <p:val>
                                            <p:strVal val="#ppt_w"/>
                                          </p:val>
                                        </p:tav>
                                      </p:tavLst>
                                    </p:anim>
                                    <p:anim calcmode="lin" valueType="num">
                                      <p:cBhvr>
                                        <p:cTn id="66" dur="500" fill="hold"/>
                                        <p:tgtEl>
                                          <p:spTgt spid="240"/>
                                        </p:tgtEl>
                                        <p:attrNameLst>
                                          <p:attrName>ppt_h</p:attrName>
                                        </p:attrNameLst>
                                      </p:cBhvr>
                                      <p:tavLst>
                                        <p:tav tm="0">
                                          <p:val>
                                            <p:fltVal val="0"/>
                                          </p:val>
                                        </p:tav>
                                        <p:tav tm="100000">
                                          <p:val>
                                            <p:strVal val="#ppt_h"/>
                                          </p:val>
                                        </p:tav>
                                      </p:tavLst>
                                    </p:anim>
                                    <p:animEffect transition="in" filter="fade">
                                      <p:cBhvr>
                                        <p:cTn id="67" dur="500"/>
                                        <p:tgtEl>
                                          <p:spTgt spid="240"/>
                                        </p:tgtEl>
                                      </p:cBhvr>
                                    </p:animEffect>
                                  </p:childTnLst>
                                </p:cTn>
                              </p:par>
                              <p:par>
                                <p:cTn id="68" presetID="53" presetClass="entr" presetSubtype="16" fill="hold" nodeType="withEffect">
                                  <p:stCondLst>
                                    <p:cond delay="700"/>
                                  </p:stCondLst>
                                  <p:childTnLst>
                                    <p:set>
                                      <p:cBhvr>
                                        <p:cTn id="69" dur="1" fill="hold">
                                          <p:stCondLst>
                                            <p:cond delay="0"/>
                                          </p:stCondLst>
                                        </p:cTn>
                                        <p:tgtEl>
                                          <p:spTgt spid="242"/>
                                        </p:tgtEl>
                                        <p:attrNameLst>
                                          <p:attrName>style.visibility</p:attrName>
                                        </p:attrNameLst>
                                      </p:cBhvr>
                                      <p:to>
                                        <p:strVal val="visible"/>
                                      </p:to>
                                    </p:set>
                                    <p:anim calcmode="lin" valueType="num">
                                      <p:cBhvr>
                                        <p:cTn id="70" dur="700" fill="hold"/>
                                        <p:tgtEl>
                                          <p:spTgt spid="242"/>
                                        </p:tgtEl>
                                        <p:attrNameLst>
                                          <p:attrName>ppt_w</p:attrName>
                                        </p:attrNameLst>
                                      </p:cBhvr>
                                      <p:tavLst>
                                        <p:tav tm="0">
                                          <p:val>
                                            <p:fltVal val="0"/>
                                          </p:val>
                                        </p:tav>
                                        <p:tav tm="100000">
                                          <p:val>
                                            <p:strVal val="#ppt_w"/>
                                          </p:val>
                                        </p:tav>
                                      </p:tavLst>
                                    </p:anim>
                                    <p:anim calcmode="lin" valueType="num">
                                      <p:cBhvr>
                                        <p:cTn id="71" dur="700" fill="hold"/>
                                        <p:tgtEl>
                                          <p:spTgt spid="242"/>
                                        </p:tgtEl>
                                        <p:attrNameLst>
                                          <p:attrName>ppt_h</p:attrName>
                                        </p:attrNameLst>
                                      </p:cBhvr>
                                      <p:tavLst>
                                        <p:tav tm="0">
                                          <p:val>
                                            <p:fltVal val="0"/>
                                          </p:val>
                                        </p:tav>
                                        <p:tav tm="100000">
                                          <p:val>
                                            <p:strVal val="#ppt_h"/>
                                          </p:val>
                                        </p:tav>
                                      </p:tavLst>
                                    </p:anim>
                                    <p:animEffect transition="in" filter="fade">
                                      <p:cBhvr>
                                        <p:cTn id="72" dur="700"/>
                                        <p:tgtEl>
                                          <p:spTgt spid="242"/>
                                        </p:tgtEl>
                                      </p:cBhvr>
                                    </p:animEffect>
                                  </p:childTnLst>
                                </p:cTn>
                              </p:par>
                              <p:par>
                                <p:cTn id="73" presetID="53" presetClass="entr" presetSubtype="16" fill="hold" nodeType="withEffect">
                                  <p:stCondLst>
                                    <p:cond delay="1100"/>
                                  </p:stCondLst>
                                  <p:childTnLst>
                                    <p:set>
                                      <p:cBhvr>
                                        <p:cTn id="74" dur="1" fill="hold">
                                          <p:stCondLst>
                                            <p:cond delay="0"/>
                                          </p:stCondLst>
                                        </p:cTn>
                                        <p:tgtEl>
                                          <p:spTgt spid="248"/>
                                        </p:tgtEl>
                                        <p:attrNameLst>
                                          <p:attrName>style.visibility</p:attrName>
                                        </p:attrNameLst>
                                      </p:cBhvr>
                                      <p:to>
                                        <p:strVal val="visible"/>
                                      </p:to>
                                    </p:set>
                                    <p:anim calcmode="lin" valueType="num">
                                      <p:cBhvr>
                                        <p:cTn id="75" dur="500" fill="hold"/>
                                        <p:tgtEl>
                                          <p:spTgt spid="248"/>
                                        </p:tgtEl>
                                        <p:attrNameLst>
                                          <p:attrName>ppt_w</p:attrName>
                                        </p:attrNameLst>
                                      </p:cBhvr>
                                      <p:tavLst>
                                        <p:tav tm="0">
                                          <p:val>
                                            <p:fltVal val="0"/>
                                          </p:val>
                                        </p:tav>
                                        <p:tav tm="100000">
                                          <p:val>
                                            <p:strVal val="#ppt_w"/>
                                          </p:val>
                                        </p:tav>
                                      </p:tavLst>
                                    </p:anim>
                                    <p:anim calcmode="lin" valueType="num">
                                      <p:cBhvr>
                                        <p:cTn id="76" dur="500" fill="hold"/>
                                        <p:tgtEl>
                                          <p:spTgt spid="248"/>
                                        </p:tgtEl>
                                        <p:attrNameLst>
                                          <p:attrName>ppt_h</p:attrName>
                                        </p:attrNameLst>
                                      </p:cBhvr>
                                      <p:tavLst>
                                        <p:tav tm="0">
                                          <p:val>
                                            <p:fltVal val="0"/>
                                          </p:val>
                                        </p:tav>
                                        <p:tav tm="100000">
                                          <p:val>
                                            <p:strVal val="#ppt_h"/>
                                          </p:val>
                                        </p:tav>
                                      </p:tavLst>
                                    </p:anim>
                                    <p:animEffect transition="in" filter="fade">
                                      <p:cBhvr>
                                        <p:cTn id="77" dur="500"/>
                                        <p:tgtEl>
                                          <p:spTgt spid="248"/>
                                        </p:tgtEl>
                                      </p:cBhvr>
                                    </p:animEffect>
                                  </p:childTnLst>
                                </p:cTn>
                              </p:par>
                              <p:par>
                                <p:cTn id="78" presetID="53" presetClass="entr" presetSubtype="16" fill="hold" nodeType="withEffect">
                                  <p:stCondLst>
                                    <p:cond delay="300"/>
                                  </p:stCondLst>
                                  <p:childTnLst>
                                    <p:set>
                                      <p:cBhvr>
                                        <p:cTn id="79" dur="1" fill="hold">
                                          <p:stCondLst>
                                            <p:cond delay="0"/>
                                          </p:stCondLst>
                                        </p:cTn>
                                        <p:tgtEl>
                                          <p:spTgt spid="247"/>
                                        </p:tgtEl>
                                        <p:attrNameLst>
                                          <p:attrName>style.visibility</p:attrName>
                                        </p:attrNameLst>
                                      </p:cBhvr>
                                      <p:to>
                                        <p:strVal val="visible"/>
                                      </p:to>
                                    </p:set>
                                    <p:anim calcmode="lin" valueType="num">
                                      <p:cBhvr>
                                        <p:cTn id="80" dur="500" fill="hold"/>
                                        <p:tgtEl>
                                          <p:spTgt spid="247"/>
                                        </p:tgtEl>
                                        <p:attrNameLst>
                                          <p:attrName>ppt_w</p:attrName>
                                        </p:attrNameLst>
                                      </p:cBhvr>
                                      <p:tavLst>
                                        <p:tav tm="0">
                                          <p:val>
                                            <p:fltVal val="0"/>
                                          </p:val>
                                        </p:tav>
                                        <p:tav tm="100000">
                                          <p:val>
                                            <p:strVal val="#ppt_w"/>
                                          </p:val>
                                        </p:tav>
                                      </p:tavLst>
                                    </p:anim>
                                    <p:anim calcmode="lin" valueType="num">
                                      <p:cBhvr>
                                        <p:cTn id="81" dur="500" fill="hold"/>
                                        <p:tgtEl>
                                          <p:spTgt spid="247"/>
                                        </p:tgtEl>
                                        <p:attrNameLst>
                                          <p:attrName>ppt_h</p:attrName>
                                        </p:attrNameLst>
                                      </p:cBhvr>
                                      <p:tavLst>
                                        <p:tav tm="0">
                                          <p:val>
                                            <p:fltVal val="0"/>
                                          </p:val>
                                        </p:tav>
                                        <p:tav tm="100000">
                                          <p:val>
                                            <p:strVal val="#ppt_h"/>
                                          </p:val>
                                        </p:tav>
                                      </p:tavLst>
                                    </p:anim>
                                    <p:animEffect transition="in" filter="fade">
                                      <p:cBhvr>
                                        <p:cTn id="82" dur="500"/>
                                        <p:tgtEl>
                                          <p:spTgt spid="247"/>
                                        </p:tgtEl>
                                      </p:cBhvr>
                                    </p:animEffect>
                                  </p:childTnLst>
                                </p:cTn>
                              </p:par>
                              <p:par>
                                <p:cTn id="83" presetID="53" presetClass="entr" presetSubtype="16" fill="hold" nodeType="withEffect">
                                  <p:stCondLst>
                                    <p:cond delay="700"/>
                                  </p:stCondLst>
                                  <p:childTnLst>
                                    <p:set>
                                      <p:cBhvr>
                                        <p:cTn id="84" dur="1" fill="hold">
                                          <p:stCondLst>
                                            <p:cond delay="0"/>
                                          </p:stCondLst>
                                        </p:cTn>
                                        <p:tgtEl>
                                          <p:spTgt spid="245"/>
                                        </p:tgtEl>
                                        <p:attrNameLst>
                                          <p:attrName>style.visibility</p:attrName>
                                        </p:attrNameLst>
                                      </p:cBhvr>
                                      <p:to>
                                        <p:strVal val="visible"/>
                                      </p:to>
                                    </p:set>
                                    <p:anim calcmode="lin" valueType="num">
                                      <p:cBhvr>
                                        <p:cTn id="85" dur="500" fill="hold"/>
                                        <p:tgtEl>
                                          <p:spTgt spid="245"/>
                                        </p:tgtEl>
                                        <p:attrNameLst>
                                          <p:attrName>ppt_w</p:attrName>
                                        </p:attrNameLst>
                                      </p:cBhvr>
                                      <p:tavLst>
                                        <p:tav tm="0">
                                          <p:val>
                                            <p:fltVal val="0"/>
                                          </p:val>
                                        </p:tav>
                                        <p:tav tm="100000">
                                          <p:val>
                                            <p:strVal val="#ppt_w"/>
                                          </p:val>
                                        </p:tav>
                                      </p:tavLst>
                                    </p:anim>
                                    <p:anim calcmode="lin" valueType="num">
                                      <p:cBhvr>
                                        <p:cTn id="86" dur="500" fill="hold"/>
                                        <p:tgtEl>
                                          <p:spTgt spid="245"/>
                                        </p:tgtEl>
                                        <p:attrNameLst>
                                          <p:attrName>ppt_h</p:attrName>
                                        </p:attrNameLst>
                                      </p:cBhvr>
                                      <p:tavLst>
                                        <p:tav tm="0">
                                          <p:val>
                                            <p:fltVal val="0"/>
                                          </p:val>
                                        </p:tav>
                                        <p:tav tm="100000">
                                          <p:val>
                                            <p:strVal val="#ppt_h"/>
                                          </p:val>
                                        </p:tav>
                                      </p:tavLst>
                                    </p:anim>
                                    <p:animEffect transition="in" filter="fade">
                                      <p:cBhvr>
                                        <p:cTn id="87" dur="500"/>
                                        <p:tgtEl>
                                          <p:spTgt spid="245"/>
                                        </p:tgtEl>
                                      </p:cBhvr>
                                    </p:animEffect>
                                  </p:childTnLst>
                                </p:cTn>
                              </p:par>
                              <p:par>
                                <p:cTn id="88" presetID="53" presetClass="entr" presetSubtype="16" fill="hold" nodeType="withEffect">
                                  <p:stCondLst>
                                    <p:cond delay="700"/>
                                  </p:stCondLst>
                                  <p:childTnLst>
                                    <p:set>
                                      <p:cBhvr>
                                        <p:cTn id="89" dur="1" fill="hold">
                                          <p:stCondLst>
                                            <p:cond delay="0"/>
                                          </p:stCondLst>
                                        </p:cTn>
                                        <p:tgtEl>
                                          <p:spTgt spid="238"/>
                                        </p:tgtEl>
                                        <p:attrNameLst>
                                          <p:attrName>style.visibility</p:attrName>
                                        </p:attrNameLst>
                                      </p:cBhvr>
                                      <p:to>
                                        <p:strVal val="visible"/>
                                      </p:to>
                                    </p:set>
                                    <p:anim calcmode="lin" valueType="num">
                                      <p:cBhvr>
                                        <p:cTn id="90" dur="500" fill="hold"/>
                                        <p:tgtEl>
                                          <p:spTgt spid="238"/>
                                        </p:tgtEl>
                                        <p:attrNameLst>
                                          <p:attrName>ppt_w</p:attrName>
                                        </p:attrNameLst>
                                      </p:cBhvr>
                                      <p:tavLst>
                                        <p:tav tm="0">
                                          <p:val>
                                            <p:fltVal val="0"/>
                                          </p:val>
                                        </p:tav>
                                        <p:tav tm="100000">
                                          <p:val>
                                            <p:strVal val="#ppt_w"/>
                                          </p:val>
                                        </p:tav>
                                      </p:tavLst>
                                    </p:anim>
                                    <p:anim calcmode="lin" valueType="num">
                                      <p:cBhvr>
                                        <p:cTn id="91" dur="500" fill="hold"/>
                                        <p:tgtEl>
                                          <p:spTgt spid="238"/>
                                        </p:tgtEl>
                                        <p:attrNameLst>
                                          <p:attrName>ppt_h</p:attrName>
                                        </p:attrNameLst>
                                      </p:cBhvr>
                                      <p:tavLst>
                                        <p:tav tm="0">
                                          <p:val>
                                            <p:fltVal val="0"/>
                                          </p:val>
                                        </p:tav>
                                        <p:tav tm="100000">
                                          <p:val>
                                            <p:strVal val="#ppt_h"/>
                                          </p:val>
                                        </p:tav>
                                      </p:tavLst>
                                    </p:anim>
                                    <p:animEffect transition="in" filter="fade">
                                      <p:cBhvr>
                                        <p:cTn id="92" dur="500"/>
                                        <p:tgtEl>
                                          <p:spTgt spid="238"/>
                                        </p:tgtEl>
                                      </p:cBhvr>
                                    </p:animEffect>
                                  </p:childTnLst>
                                </p:cTn>
                              </p:par>
                              <p:par>
                                <p:cTn id="93" presetID="53" presetClass="entr" presetSubtype="16" fill="hold" nodeType="withEffect">
                                  <p:stCondLst>
                                    <p:cond delay="100"/>
                                  </p:stCondLst>
                                  <p:childTnLst>
                                    <p:set>
                                      <p:cBhvr>
                                        <p:cTn id="94" dur="1" fill="hold">
                                          <p:stCondLst>
                                            <p:cond delay="0"/>
                                          </p:stCondLst>
                                        </p:cTn>
                                        <p:tgtEl>
                                          <p:spTgt spid="243"/>
                                        </p:tgtEl>
                                        <p:attrNameLst>
                                          <p:attrName>style.visibility</p:attrName>
                                        </p:attrNameLst>
                                      </p:cBhvr>
                                      <p:to>
                                        <p:strVal val="visible"/>
                                      </p:to>
                                    </p:set>
                                    <p:anim calcmode="lin" valueType="num">
                                      <p:cBhvr>
                                        <p:cTn id="95" dur="500" fill="hold"/>
                                        <p:tgtEl>
                                          <p:spTgt spid="243"/>
                                        </p:tgtEl>
                                        <p:attrNameLst>
                                          <p:attrName>ppt_w</p:attrName>
                                        </p:attrNameLst>
                                      </p:cBhvr>
                                      <p:tavLst>
                                        <p:tav tm="0">
                                          <p:val>
                                            <p:fltVal val="0"/>
                                          </p:val>
                                        </p:tav>
                                        <p:tav tm="100000">
                                          <p:val>
                                            <p:strVal val="#ppt_w"/>
                                          </p:val>
                                        </p:tav>
                                      </p:tavLst>
                                    </p:anim>
                                    <p:anim calcmode="lin" valueType="num">
                                      <p:cBhvr>
                                        <p:cTn id="96" dur="500" fill="hold"/>
                                        <p:tgtEl>
                                          <p:spTgt spid="243"/>
                                        </p:tgtEl>
                                        <p:attrNameLst>
                                          <p:attrName>ppt_h</p:attrName>
                                        </p:attrNameLst>
                                      </p:cBhvr>
                                      <p:tavLst>
                                        <p:tav tm="0">
                                          <p:val>
                                            <p:fltVal val="0"/>
                                          </p:val>
                                        </p:tav>
                                        <p:tav tm="100000">
                                          <p:val>
                                            <p:strVal val="#ppt_h"/>
                                          </p:val>
                                        </p:tav>
                                      </p:tavLst>
                                    </p:anim>
                                    <p:animEffect transition="in" filter="fade">
                                      <p:cBhvr>
                                        <p:cTn id="97" dur="500"/>
                                        <p:tgtEl>
                                          <p:spTgt spid="243"/>
                                        </p:tgtEl>
                                      </p:cBhvr>
                                    </p:animEffect>
                                  </p:childTnLst>
                                </p:cTn>
                              </p:par>
                              <p:par>
                                <p:cTn id="98" presetID="53" presetClass="entr" presetSubtype="16" fill="hold" nodeType="withEffect">
                                  <p:stCondLst>
                                    <p:cond delay="700"/>
                                  </p:stCondLst>
                                  <p:childTnLst>
                                    <p:set>
                                      <p:cBhvr>
                                        <p:cTn id="99" dur="1" fill="hold">
                                          <p:stCondLst>
                                            <p:cond delay="0"/>
                                          </p:stCondLst>
                                        </p:cTn>
                                        <p:tgtEl>
                                          <p:spTgt spid="244"/>
                                        </p:tgtEl>
                                        <p:attrNameLst>
                                          <p:attrName>style.visibility</p:attrName>
                                        </p:attrNameLst>
                                      </p:cBhvr>
                                      <p:to>
                                        <p:strVal val="visible"/>
                                      </p:to>
                                    </p:set>
                                    <p:anim calcmode="lin" valueType="num">
                                      <p:cBhvr>
                                        <p:cTn id="100" dur="500" fill="hold"/>
                                        <p:tgtEl>
                                          <p:spTgt spid="244"/>
                                        </p:tgtEl>
                                        <p:attrNameLst>
                                          <p:attrName>ppt_w</p:attrName>
                                        </p:attrNameLst>
                                      </p:cBhvr>
                                      <p:tavLst>
                                        <p:tav tm="0">
                                          <p:val>
                                            <p:fltVal val="0"/>
                                          </p:val>
                                        </p:tav>
                                        <p:tav tm="100000">
                                          <p:val>
                                            <p:strVal val="#ppt_w"/>
                                          </p:val>
                                        </p:tav>
                                      </p:tavLst>
                                    </p:anim>
                                    <p:anim calcmode="lin" valueType="num">
                                      <p:cBhvr>
                                        <p:cTn id="101" dur="500" fill="hold"/>
                                        <p:tgtEl>
                                          <p:spTgt spid="244"/>
                                        </p:tgtEl>
                                        <p:attrNameLst>
                                          <p:attrName>ppt_h</p:attrName>
                                        </p:attrNameLst>
                                      </p:cBhvr>
                                      <p:tavLst>
                                        <p:tav tm="0">
                                          <p:val>
                                            <p:fltVal val="0"/>
                                          </p:val>
                                        </p:tav>
                                        <p:tav tm="100000">
                                          <p:val>
                                            <p:strVal val="#ppt_h"/>
                                          </p:val>
                                        </p:tav>
                                      </p:tavLst>
                                    </p:anim>
                                    <p:animEffect transition="in" filter="fade">
                                      <p:cBhvr>
                                        <p:cTn id="102" dur="500"/>
                                        <p:tgtEl>
                                          <p:spTgt spid="244"/>
                                        </p:tgtEl>
                                      </p:cBhvr>
                                    </p:animEffect>
                                  </p:childTnLst>
                                </p:cTn>
                              </p:par>
                              <p:par>
                                <p:cTn id="103" presetID="53" presetClass="entr" presetSubtype="16" fill="hold" nodeType="withEffect">
                                  <p:stCondLst>
                                    <p:cond delay="300"/>
                                  </p:stCondLst>
                                  <p:childTnLst>
                                    <p:set>
                                      <p:cBhvr>
                                        <p:cTn id="104" dur="1" fill="hold">
                                          <p:stCondLst>
                                            <p:cond delay="0"/>
                                          </p:stCondLst>
                                        </p:cTn>
                                        <p:tgtEl>
                                          <p:spTgt spid="235"/>
                                        </p:tgtEl>
                                        <p:attrNameLst>
                                          <p:attrName>style.visibility</p:attrName>
                                        </p:attrNameLst>
                                      </p:cBhvr>
                                      <p:to>
                                        <p:strVal val="visible"/>
                                      </p:to>
                                    </p:set>
                                    <p:anim calcmode="lin" valueType="num">
                                      <p:cBhvr>
                                        <p:cTn id="105" dur="500" fill="hold"/>
                                        <p:tgtEl>
                                          <p:spTgt spid="235"/>
                                        </p:tgtEl>
                                        <p:attrNameLst>
                                          <p:attrName>ppt_w</p:attrName>
                                        </p:attrNameLst>
                                      </p:cBhvr>
                                      <p:tavLst>
                                        <p:tav tm="0">
                                          <p:val>
                                            <p:fltVal val="0"/>
                                          </p:val>
                                        </p:tav>
                                        <p:tav tm="100000">
                                          <p:val>
                                            <p:strVal val="#ppt_w"/>
                                          </p:val>
                                        </p:tav>
                                      </p:tavLst>
                                    </p:anim>
                                    <p:anim calcmode="lin" valueType="num">
                                      <p:cBhvr>
                                        <p:cTn id="106" dur="500" fill="hold"/>
                                        <p:tgtEl>
                                          <p:spTgt spid="235"/>
                                        </p:tgtEl>
                                        <p:attrNameLst>
                                          <p:attrName>ppt_h</p:attrName>
                                        </p:attrNameLst>
                                      </p:cBhvr>
                                      <p:tavLst>
                                        <p:tav tm="0">
                                          <p:val>
                                            <p:fltVal val="0"/>
                                          </p:val>
                                        </p:tav>
                                        <p:tav tm="100000">
                                          <p:val>
                                            <p:strVal val="#ppt_h"/>
                                          </p:val>
                                        </p:tav>
                                      </p:tavLst>
                                    </p:anim>
                                    <p:animEffect transition="in" filter="fade">
                                      <p:cBhvr>
                                        <p:cTn id="107" dur="500"/>
                                        <p:tgtEl>
                                          <p:spTgt spid="235"/>
                                        </p:tgtEl>
                                      </p:cBhvr>
                                    </p:animEffect>
                                  </p:childTnLst>
                                </p:cTn>
                              </p:par>
                              <p:par>
                                <p:cTn id="108" presetID="53" presetClass="entr" presetSubtype="16" fill="hold" nodeType="withEffect">
                                  <p:stCondLst>
                                    <p:cond delay="800"/>
                                  </p:stCondLst>
                                  <p:childTnLst>
                                    <p:set>
                                      <p:cBhvr>
                                        <p:cTn id="109" dur="1" fill="hold">
                                          <p:stCondLst>
                                            <p:cond delay="0"/>
                                          </p:stCondLst>
                                        </p:cTn>
                                        <p:tgtEl>
                                          <p:spTgt spid="239"/>
                                        </p:tgtEl>
                                        <p:attrNameLst>
                                          <p:attrName>style.visibility</p:attrName>
                                        </p:attrNameLst>
                                      </p:cBhvr>
                                      <p:to>
                                        <p:strVal val="visible"/>
                                      </p:to>
                                    </p:set>
                                    <p:anim calcmode="lin" valueType="num">
                                      <p:cBhvr>
                                        <p:cTn id="110" dur="500" fill="hold"/>
                                        <p:tgtEl>
                                          <p:spTgt spid="239"/>
                                        </p:tgtEl>
                                        <p:attrNameLst>
                                          <p:attrName>ppt_w</p:attrName>
                                        </p:attrNameLst>
                                      </p:cBhvr>
                                      <p:tavLst>
                                        <p:tav tm="0">
                                          <p:val>
                                            <p:fltVal val="0"/>
                                          </p:val>
                                        </p:tav>
                                        <p:tav tm="100000">
                                          <p:val>
                                            <p:strVal val="#ppt_w"/>
                                          </p:val>
                                        </p:tav>
                                      </p:tavLst>
                                    </p:anim>
                                    <p:anim calcmode="lin" valueType="num">
                                      <p:cBhvr>
                                        <p:cTn id="111" dur="500" fill="hold"/>
                                        <p:tgtEl>
                                          <p:spTgt spid="239"/>
                                        </p:tgtEl>
                                        <p:attrNameLst>
                                          <p:attrName>ppt_h</p:attrName>
                                        </p:attrNameLst>
                                      </p:cBhvr>
                                      <p:tavLst>
                                        <p:tav tm="0">
                                          <p:val>
                                            <p:fltVal val="0"/>
                                          </p:val>
                                        </p:tav>
                                        <p:tav tm="100000">
                                          <p:val>
                                            <p:strVal val="#ppt_h"/>
                                          </p:val>
                                        </p:tav>
                                      </p:tavLst>
                                    </p:anim>
                                    <p:animEffect transition="in" filter="fade">
                                      <p:cBhvr>
                                        <p:cTn id="112" dur="500"/>
                                        <p:tgtEl>
                                          <p:spTgt spid="239"/>
                                        </p:tgtEl>
                                      </p:cBhvr>
                                    </p:animEffect>
                                  </p:childTnLst>
                                </p:cTn>
                              </p:par>
                              <p:par>
                                <p:cTn id="113" presetID="53" presetClass="entr" presetSubtype="16" fill="hold" nodeType="withEffect">
                                  <p:stCondLst>
                                    <p:cond delay="400"/>
                                  </p:stCondLst>
                                  <p:childTnLst>
                                    <p:set>
                                      <p:cBhvr>
                                        <p:cTn id="114" dur="1" fill="hold">
                                          <p:stCondLst>
                                            <p:cond delay="0"/>
                                          </p:stCondLst>
                                        </p:cTn>
                                        <p:tgtEl>
                                          <p:spTgt spid="249"/>
                                        </p:tgtEl>
                                        <p:attrNameLst>
                                          <p:attrName>style.visibility</p:attrName>
                                        </p:attrNameLst>
                                      </p:cBhvr>
                                      <p:to>
                                        <p:strVal val="visible"/>
                                      </p:to>
                                    </p:set>
                                    <p:anim calcmode="lin" valueType="num">
                                      <p:cBhvr>
                                        <p:cTn id="115" dur="500" fill="hold"/>
                                        <p:tgtEl>
                                          <p:spTgt spid="249"/>
                                        </p:tgtEl>
                                        <p:attrNameLst>
                                          <p:attrName>ppt_w</p:attrName>
                                        </p:attrNameLst>
                                      </p:cBhvr>
                                      <p:tavLst>
                                        <p:tav tm="0">
                                          <p:val>
                                            <p:fltVal val="0"/>
                                          </p:val>
                                        </p:tav>
                                        <p:tav tm="100000">
                                          <p:val>
                                            <p:strVal val="#ppt_w"/>
                                          </p:val>
                                        </p:tav>
                                      </p:tavLst>
                                    </p:anim>
                                    <p:anim calcmode="lin" valueType="num">
                                      <p:cBhvr>
                                        <p:cTn id="116" dur="500" fill="hold"/>
                                        <p:tgtEl>
                                          <p:spTgt spid="249"/>
                                        </p:tgtEl>
                                        <p:attrNameLst>
                                          <p:attrName>ppt_h</p:attrName>
                                        </p:attrNameLst>
                                      </p:cBhvr>
                                      <p:tavLst>
                                        <p:tav tm="0">
                                          <p:val>
                                            <p:fltVal val="0"/>
                                          </p:val>
                                        </p:tav>
                                        <p:tav tm="100000">
                                          <p:val>
                                            <p:strVal val="#ppt_h"/>
                                          </p:val>
                                        </p:tav>
                                      </p:tavLst>
                                    </p:anim>
                                    <p:animEffect transition="in" filter="fade">
                                      <p:cBhvr>
                                        <p:cTn id="117" dur="500"/>
                                        <p:tgtEl>
                                          <p:spTgt spid="249"/>
                                        </p:tgtEl>
                                      </p:cBhvr>
                                    </p:animEffect>
                                  </p:childTnLst>
                                </p:cTn>
                              </p:par>
                              <p:par>
                                <p:cTn id="118" presetID="53" presetClass="entr" presetSubtype="16" fill="hold" nodeType="withEffect">
                                  <p:stCondLst>
                                    <p:cond delay="800"/>
                                  </p:stCondLst>
                                  <p:childTnLst>
                                    <p:set>
                                      <p:cBhvr>
                                        <p:cTn id="119" dur="1" fill="hold">
                                          <p:stCondLst>
                                            <p:cond delay="0"/>
                                          </p:stCondLst>
                                        </p:cTn>
                                        <p:tgtEl>
                                          <p:spTgt spid="224"/>
                                        </p:tgtEl>
                                        <p:attrNameLst>
                                          <p:attrName>style.visibility</p:attrName>
                                        </p:attrNameLst>
                                      </p:cBhvr>
                                      <p:to>
                                        <p:strVal val="visible"/>
                                      </p:to>
                                    </p:set>
                                    <p:anim calcmode="lin" valueType="num">
                                      <p:cBhvr>
                                        <p:cTn id="120" dur="500" fill="hold"/>
                                        <p:tgtEl>
                                          <p:spTgt spid="224"/>
                                        </p:tgtEl>
                                        <p:attrNameLst>
                                          <p:attrName>ppt_w</p:attrName>
                                        </p:attrNameLst>
                                      </p:cBhvr>
                                      <p:tavLst>
                                        <p:tav tm="0">
                                          <p:val>
                                            <p:fltVal val="0"/>
                                          </p:val>
                                        </p:tav>
                                        <p:tav tm="100000">
                                          <p:val>
                                            <p:strVal val="#ppt_w"/>
                                          </p:val>
                                        </p:tav>
                                      </p:tavLst>
                                    </p:anim>
                                    <p:anim calcmode="lin" valueType="num">
                                      <p:cBhvr>
                                        <p:cTn id="121" dur="500" fill="hold"/>
                                        <p:tgtEl>
                                          <p:spTgt spid="224"/>
                                        </p:tgtEl>
                                        <p:attrNameLst>
                                          <p:attrName>ppt_h</p:attrName>
                                        </p:attrNameLst>
                                      </p:cBhvr>
                                      <p:tavLst>
                                        <p:tav tm="0">
                                          <p:val>
                                            <p:fltVal val="0"/>
                                          </p:val>
                                        </p:tav>
                                        <p:tav tm="100000">
                                          <p:val>
                                            <p:strVal val="#ppt_h"/>
                                          </p:val>
                                        </p:tav>
                                      </p:tavLst>
                                    </p:anim>
                                    <p:animEffect transition="in" filter="fade">
                                      <p:cBhvr>
                                        <p:cTn id="122" dur="500"/>
                                        <p:tgtEl>
                                          <p:spTgt spid="224"/>
                                        </p:tgtEl>
                                      </p:cBhvr>
                                    </p:animEffect>
                                  </p:childTnLst>
                                </p:cTn>
                              </p:par>
                              <p:par>
                                <p:cTn id="123" presetID="53" presetClass="entr" presetSubtype="16" fill="hold" nodeType="withEffect">
                                  <p:stCondLst>
                                    <p:cond delay="500"/>
                                  </p:stCondLst>
                                  <p:childTnLst>
                                    <p:set>
                                      <p:cBhvr>
                                        <p:cTn id="124" dur="1" fill="hold">
                                          <p:stCondLst>
                                            <p:cond delay="0"/>
                                          </p:stCondLst>
                                        </p:cTn>
                                        <p:tgtEl>
                                          <p:spTgt spid="236"/>
                                        </p:tgtEl>
                                        <p:attrNameLst>
                                          <p:attrName>style.visibility</p:attrName>
                                        </p:attrNameLst>
                                      </p:cBhvr>
                                      <p:to>
                                        <p:strVal val="visible"/>
                                      </p:to>
                                    </p:set>
                                    <p:anim calcmode="lin" valueType="num">
                                      <p:cBhvr>
                                        <p:cTn id="125" dur="500" fill="hold"/>
                                        <p:tgtEl>
                                          <p:spTgt spid="236"/>
                                        </p:tgtEl>
                                        <p:attrNameLst>
                                          <p:attrName>ppt_w</p:attrName>
                                        </p:attrNameLst>
                                      </p:cBhvr>
                                      <p:tavLst>
                                        <p:tav tm="0">
                                          <p:val>
                                            <p:fltVal val="0"/>
                                          </p:val>
                                        </p:tav>
                                        <p:tav tm="100000">
                                          <p:val>
                                            <p:strVal val="#ppt_w"/>
                                          </p:val>
                                        </p:tav>
                                      </p:tavLst>
                                    </p:anim>
                                    <p:anim calcmode="lin" valueType="num">
                                      <p:cBhvr>
                                        <p:cTn id="126" dur="500" fill="hold"/>
                                        <p:tgtEl>
                                          <p:spTgt spid="236"/>
                                        </p:tgtEl>
                                        <p:attrNameLst>
                                          <p:attrName>ppt_h</p:attrName>
                                        </p:attrNameLst>
                                      </p:cBhvr>
                                      <p:tavLst>
                                        <p:tav tm="0">
                                          <p:val>
                                            <p:fltVal val="0"/>
                                          </p:val>
                                        </p:tav>
                                        <p:tav tm="100000">
                                          <p:val>
                                            <p:strVal val="#ppt_h"/>
                                          </p:val>
                                        </p:tav>
                                      </p:tavLst>
                                    </p:anim>
                                    <p:animEffect transition="in" filter="fade">
                                      <p:cBhvr>
                                        <p:cTn id="127" dur="500"/>
                                        <p:tgtEl>
                                          <p:spTgt spid="236"/>
                                        </p:tgtEl>
                                      </p:cBhvr>
                                    </p:animEffect>
                                  </p:childTnLst>
                                </p:cTn>
                              </p:par>
                              <p:par>
                                <p:cTn id="128" presetID="53" presetClass="entr" presetSubtype="16" fill="hold" nodeType="withEffect">
                                  <p:stCondLst>
                                    <p:cond delay="700"/>
                                  </p:stCondLst>
                                  <p:childTnLst>
                                    <p:set>
                                      <p:cBhvr>
                                        <p:cTn id="129" dur="1" fill="hold">
                                          <p:stCondLst>
                                            <p:cond delay="0"/>
                                          </p:stCondLst>
                                        </p:cTn>
                                        <p:tgtEl>
                                          <p:spTgt spid="246"/>
                                        </p:tgtEl>
                                        <p:attrNameLst>
                                          <p:attrName>style.visibility</p:attrName>
                                        </p:attrNameLst>
                                      </p:cBhvr>
                                      <p:to>
                                        <p:strVal val="visible"/>
                                      </p:to>
                                    </p:set>
                                    <p:anim calcmode="lin" valueType="num">
                                      <p:cBhvr>
                                        <p:cTn id="130" dur="500" fill="hold"/>
                                        <p:tgtEl>
                                          <p:spTgt spid="246"/>
                                        </p:tgtEl>
                                        <p:attrNameLst>
                                          <p:attrName>ppt_w</p:attrName>
                                        </p:attrNameLst>
                                      </p:cBhvr>
                                      <p:tavLst>
                                        <p:tav tm="0">
                                          <p:val>
                                            <p:fltVal val="0"/>
                                          </p:val>
                                        </p:tav>
                                        <p:tav tm="100000">
                                          <p:val>
                                            <p:strVal val="#ppt_w"/>
                                          </p:val>
                                        </p:tav>
                                      </p:tavLst>
                                    </p:anim>
                                    <p:anim calcmode="lin" valueType="num">
                                      <p:cBhvr>
                                        <p:cTn id="131" dur="500" fill="hold"/>
                                        <p:tgtEl>
                                          <p:spTgt spid="246"/>
                                        </p:tgtEl>
                                        <p:attrNameLst>
                                          <p:attrName>ppt_h</p:attrName>
                                        </p:attrNameLst>
                                      </p:cBhvr>
                                      <p:tavLst>
                                        <p:tav tm="0">
                                          <p:val>
                                            <p:fltVal val="0"/>
                                          </p:val>
                                        </p:tav>
                                        <p:tav tm="100000">
                                          <p:val>
                                            <p:strVal val="#ppt_h"/>
                                          </p:val>
                                        </p:tav>
                                      </p:tavLst>
                                    </p:anim>
                                    <p:animEffect transition="in" filter="fade">
                                      <p:cBhvr>
                                        <p:cTn id="132" dur="500"/>
                                        <p:tgtEl>
                                          <p:spTgt spid="246"/>
                                        </p:tgtEl>
                                      </p:cBhvr>
                                    </p:animEffect>
                                  </p:childTnLst>
                                </p:cTn>
                              </p:par>
                              <p:par>
                                <p:cTn id="133" presetID="23" presetClass="entr" presetSubtype="16" fill="hold" grpId="0" nodeType="withEffect">
                                  <p:stCondLst>
                                    <p:cond delay="1600"/>
                                  </p:stCondLst>
                                  <p:childTnLst>
                                    <p:set>
                                      <p:cBhvr>
                                        <p:cTn id="134" dur="1" fill="hold">
                                          <p:stCondLst>
                                            <p:cond delay="0"/>
                                          </p:stCondLst>
                                        </p:cTn>
                                        <p:tgtEl>
                                          <p:spTgt spid="209"/>
                                        </p:tgtEl>
                                        <p:attrNameLst>
                                          <p:attrName>style.visibility</p:attrName>
                                        </p:attrNameLst>
                                      </p:cBhvr>
                                      <p:to>
                                        <p:strVal val="visible"/>
                                      </p:to>
                                    </p:set>
                                    <p:anim calcmode="lin" valueType="num">
                                      <p:cBhvr>
                                        <p:cTn id="135" dur="500" fill="hold"/>
                                        <p:tgtEl>
                                          <p:spTgt spid="209"/>
                                        </p:tgtEl>
                                        <p:attrNameLst>
                                          <p:attrName>ppt_w</p:attrName>
                                        </p:attrNameLst>
                                      </p:cBhvr>
                                      <p:tavLst>
                                        <p:tav tm="0">
                                          <p:val>
                                            <p:fltVal val="0"/>
                                          </p:val>
                                        </p:tav>
                                        <p:tav tm="100000">
                                          <p:val>
                                            <p:strVal val="#ppt_w"/>
                                          </p:val>
                                        </p:tav>
                                      </p:tavLst>
                                    </p:anim>
                                    <p:anim calcmode="lin" valueType="num">
                                      <p:cBhvr>
                                        <p:cTn id="136" dur="500" fill="hold"/>
                                        <p:tgtEl>
                                          <p:spTgt spid="209"/>
                                        </p:tgtEl>
                                        <p:attrNameLst>
                                          <p:attrName>ppt_h</p:attrName>
                                        </p:attrNameLst>
                                      </p:cBhvr>
                                      <p:tavLst>
                                        <p:tav tm="0">
                                          <p:val>
                                            <p:fltVal val="0"/>
                                          </p:val>
                                        </p:tav>
                                        <p:tav tm="100000">
                                          <p:val>
                                            <p:strVal val="#ppt_h"/>
                                          </p:val>
                                        </p:tav>
                                      </p:tavLst>
                                    </p:anim>
                                  </p:childTnLst>
                                </p:cTn>
                              </p:par>
                              <p:par>
                                <p:cTn id="137" presetID="10" presetClass="entr" presetSubtype="0" fill="hold" grpId="0" nodeType="withEffect">
                                  <p:stCondLst>
                                    <p:cond delay="2000"/>
                                  </p:stCondLst>
                                  <p:iterate type="lt">
                                    <p:tmPct val="10000"/>
                                  </p:iterate>
                                  <p:childTnLst>
                                    <p:set>
                                      <p:cBhvr>
                                        <p:cTn id="138" dur="1" fill="hold">
                                          <p:stCondLst>
                                            <p:cond delay="0"/>
                                          </p:stCondLst>
                                        </p:cTn>
                                        <p:tgtEl>
                                          <p:spTgt spid="5"/>
                                        </p:tgtEl>
                                        <p:attrNameLst>
                                          <p:attrName>style.visibility</p:attrName>
                                        </p:attrNameLst>
                                      </p:cBhvr>
                                      <p:to>
                                        <p:strVal val="visible"/>
                                      </p:to>
                                    </p:set>
                                    <p:animEffect transition="in" filter="fade">
                                      <p:cBhvr>
                                        <p:cTn id="139" dur="500"/>
                                        <p:tgtEl>
                                          <p:spTgt spid="5"/>
                                        </p:tgtEl>
                                      </p:cBhvr>
                                    </p:animEffect>
                                  </p:childTnLst>
                                </p:cTn>
                              </p:par>
                              <p:par>
                                <p:cTn id="140" presetID="22" presetClass="entr" presetSubtype="1" fill="hold" grpId="0" nodeType="withEffect">
                                  <p:stCondLst>
                                    <p:cond delay="2500"/>
                                  </p:stCondLst>
                                  <p:childTnLst>
                                    <p:set>
                                      <p:cBhvr>
                                        <p:cTn id="141" dur="1" fill="hold">
                                          <p:stCondLst>
                                            <p:cond delay="0"/>
                                          </p:stCondLst>
                                        </p:cTn>
                                        <p:tgtEl>
                                          <p:spTgt spid="212"/>
                                        </p:tgtEl>
                                        <p:attrNameLst>
                                          <p:attrName>style.visibility</p:attrName>
                                        </p:attrNameLst>
                                      </p:cBhvr>
                                      <p:to>
                                        <p:strVal val="visible"/>
                                      </p:to>
                                    </p:set>
                                    <p:animEffect transition="in" filter="wipe(up)">
                                      <p:cBhvr>
                                        <p:cTn id="142" dur="500"/>
                                        <p:tgtEl>
                                          <p:spTgt spid="212"/>
                                        </p:tgtEl>
                                      </p:cBhvr>
                                    </p:animEffect>
                                  </p:childTnLst>
                                </p:cTn>
                              </p:par>
                              <p:par>
                                <p:cTn id="143" presetID="23" presetClass="entr" presetSubtype="16" fill="hold" grpId="0" nodeType="withEffect">
                                  <p:stCondLst>
                                    <p:cond delay="2800"/>
                                  </p:stCondLst>
                                  <p:childTnLst>
                                    <p:set>
                                      <p:cBhvr>
                                        <p:cTn id="144" dur="1" fill="hold">
                                          <p:stCondLst>
                                            <p:cond delay="0"/>
                                          </p:stCondLst>
                                        </p:cTn>
                                        <p:tgtEl>
                                          <p:spTgt spid="217"/>
                                        </p:tgtEl>
                                        <p:attrNameLst>
                                          <p:attrName>style.visibility</p:attrName>
                                        </p:attrNameLst>
                                      </p:cBhvr>
                                      <p:to>
                                        <p:strVal val="visible"/>
                                      </p:to>
                                    </p:set>
                                    <p:anim calcmode="lin" valueType="num">
                                      <p:cBhvr>
                                        <p:cTn id="145" dur="500" fill="hold"/>
                                        <p:tgtEl>
                                          <p:spTgt spid="217"/>
                                        </p:tgtEl>
                                        <p:attrNameLst>
                                          <p:attrName>ppt_w</p:attrName>
                                        </p:attrNameLst>
                                      </p:cBhvr>
                                      <p:tavLst>
                                        <p:tav tm="0">
                                          <p:val>
                                            <p:fltVal val="0"/>
                                          </p:val>
                                        </p:tav>
                                        <p:tav tm="100000">
                                          <p:val>
                                            <p:strVal val="#ppt_w"/>
                                          </p:val>
                                        </p:tav>
                                      </p:tavLst>
                                    </p:anim>
                                    <p:anim calcmode="lin" valueType="num">
                                      <p:cBhvr>
                                        <p:cTn id="146" dur="500" fill="hold"/>
                                        <p:tgtEl>
                                          <p:spTgt spid="217"/>
                                        </p:tgtEl>
                                        <p:attrNameLst>
                                          <p:attrName>ppt_h</p:attrName>
                                        </p:attrNameLst>
                                      </p:cBhvr>
                                      <p:tavLst>
                                        <p:tav tm="0">
                                          <p:val>
                                            <p:fltVal val="0"/>
                                          </p:val>
                                        </p:tav>
                                        <p:tav tm="100000">
                                          <p:val>
                                            <p:strVal val="#ppt_h"/>
                                          </p:val>
                                        </p:tav>
                                      </p:tavLst>
                                    </p:anim>
                                  </p:childTnLst>
                                </p:cTn>
                              </p:par>
                              <p:par>
                                <p:cTn id="147" presetID="10" presetClass="entr" presetSubtype="0" fill="hold" grpId="0" nodeType="withEffect">
                                  <p:stCondLst>
                                    <p:cond delay="3200"/>
                                  </p:stCondLst>
                                  <p:iterate type="lt">
                                    <p:tmPct val="10000"/>
                                  </p:iterate>
                                  <p:childTnLst>
                                    <p:set>
                                      <p:cBhvr>
                                        <p:cTn id="148" dur="1" fill="hold">
                                          <p:stCondLst>
                                            <p:cond delay="0"/>
                                          </p:stCondLst>
                                        </p:cTn>
                                        <p:tgtEl>
                                          <p:spTgt spid="237"/>
                                        </p:tgtEl>
                                        <p:attrNameLst>
                                          <p:attrName>style.visibility</p:attrName>
                                        </p:attrNameLst>
                                      </p:cBhvr>
                                      <p:to>
                                        <p:strVal val="visible"/>
                                      </p:to>
                                    </p:set>
                                    <p:animEffect transition="in" filter="fade">
                                      <p:cBhvr>
                                        <p:cTn id="149" dur="500"/>
                                        <p:tgtEl>
                                          <p:spTgt spid="237"/>
                                        </p:tgtEl>
                                      </p:cBhvr>
                                    </p:animEffect>
                                  </p:childTnLst>
                                </p:cTn>
                              </p:par>
                              <p:par>
                                <p:cTn id="150" presetID="22" presetClass="entr" presetSubtype="1" fill="hold" grpId="0" nodeType="withEffect">
                                  <p:stCondLst>
                                    <p:cond delay="3600"/>
                                  </p:stCondLst>
                                  <p:childTnLst>
                                    <p:set>
                                      <p:cBhvr>
                                        <p:cTn id="151" dur="1" fill="hold">
                                          <p:stCondLst>
                                            <p:cond delay="0"/>
                                          </p:stCondLst>
                                        </p:cTn>
                                        <p:tgtEl>
                                          <p:spTgt spid="223"/>
                                        </p:tgtEl>
                                        <p:attrNameLst>
                                          <p:attrName>style.visibility</p:attrName>
                                        </p:attrNameLst>
                                      </p:cBhvr>
                                      <p:to>
                                        <p:strVal val="visible"/>
                                      </p:to>
                                    </p:set>
                                    <p:animEffect transition="in" filter="wipe(up)">
                                      <p:cBhvr>
                                        <p:cTn id="152" dur="500"/>
                                        <p:tgtEl>
                                          <p:spTgt spid="223"/>
                                        </p:tgtEl>
                                      </p:cBhvr>
                                    </p:animEffect>
                                  </p:childTnLst>
                                </p:cTn>
                              </p:par>
                              <p:par>
                                <p:cTn id="153" presetID="23" presetClass="entr" presetSubtype="16" fill="hold" grpId="0" nodeType="withEffect">
                                  <p:stCondLst>
                                    <p:cond delay="4100"/>
                                  </p:stCondLst>
                                  <p:childTnLst>
                                    <p:set>
                                      <p:cBhvr>
                                        <p:cTn id="154" dur="1" fill="hold">
                                          <p:stCondLst>
                                            <p:cond delay="0"/>
                                          </p:stCondLst>
                                        </p:cTn>
                                        <p:tgtEl>
                                          <p:spTgt spid="208"/>
                                        </p:tgtEl>
                                        <p:attrNameLst>
                                          <p:attrName>style.visibility</p:attrName>
                                        </p:attrNameLst>
                                      </p:cBhvr>
                                      <p:to>
                                        <p:strVal val="visible"/>
                                      </p:to>
                                    </p:set>
                                    <p:anim calcmode="lin" valueType="num">
                                      <p:cBhvr>
                                        <p:cTn id="155" dur="500" fill="hold"/>
                                        <p:tgtEl>
                                          <p:spTgt spid="208"/>
                                        </p:tgtEl>
                                        <p:attrNameLst>
                                          <p:attrName>ppt_w</p:attrName>
                                        </p:attrNameLst>
                                      </p:cBhvr>
                                      <p:tavLst>
                                        <p:tav tm="0">
                                          <p:val>
                                            <p:fltVal val="0"/>
                                          </p:val>
                                        </p:tav>
                                        <p:tav tm="100000">
                                          <p:val>
                                            <p:strVal val="#ppt_w"/>
                                          </p:val>
                                        </p:tav>
                                      </p:tavLst>
                                    </p:anim>
                                    <p:anim calcmode="lin" valueType="num">
                                      <p:cBhvr>
                                        <p:cTn id="156" dur="500" fill="hold"/>
                                        <p:tgtEl>
                                          <p:spTgt spid="208"/>
                                        </p:tgtEl>
                                        <p:attrNameLst>
                                          <p:attrName>ppt_h</p:attrName>
                                        </p:attrNameLst>
                                      </p:cBhvr>
                                      <p:tavLst>
                                        <p:tav tm="0">
                                          <p:val>
                                            <p:fltVal val="0"/>
                                          </p:val>
                                        </p:tav>
                                        <p:tav tm="100000">
                                          <p:val>
                                            <p:strVal val="#ppt_h"/>
                                          </p:val>
                                        </p:tav>
                                      </p:tavLst>
                                    </p:anim>
                                  </p:childTnLst>
                                </p:cTn>
                              </p:par>
                              <p:par>
                                <p:cTn id="157" presetID="10" presetClass="entr" presetSubtype="0" fill="hold" grpId="0" nodeType="withEffect">
                                  <p:stCondLst>
                                    <p:cond delay="4500"/>
                                  </p:stCondLst>
                                  <p:iterate type="lt">
                                    <p:tmPct val="10000"/>
                                  </p:iterate>
                                  <p:childTnLst>
                                    <p:set>
                                      <p:cBhvr>
                                        <p:cTn id="158" dur="1" fill="hold">
                                          <p:stCondLst>
                                            <p:cond delay="0"/>
                                          </p:stCondLst>
                                        </p:cTn>
                                        <p:tgtEl>
                                          <p:spTgt spid="251"/>
                                        </p:tgtEl>
                                        <p:attrNameLst>
                                          <p:attrName>style.visibility</p:attrName>
                                        </p:attrNameLst>
                                      </p:cBhvr>
                                      <p:to>
                                        <p:strVal val="visible"/>
                                      </p:to>
                                    </p:set>
                                    <p:animEffect transition="in" filter="fade">
                                      <p:cBhvr>
                                        <p:cTn id="159" dur="500"/>
                                        <p:tgtEl>
                                          <p:spTgt spid="251"/>
                                        </p:tgtEl>
                                      </p:cBhvr>
                                    </p:animEffect>
                                  </p:childTnLst>
                                </p:cTn>
                              </p:par>
                              <p:par>
                                <p:cTn id="160" presetID="22" presetClass="entr" presetSubtype="1" fill="hold" grpId="0" nodeType="withEffect">
                                  <p:stCondLst>
                                    <p:cond delay="5000"/>
                                  </p:stCondLst>
                                  <p:childTnLst>
                                    <p:set>
                                      <p:cBhvr>
                                        <p:cTn id="161" dur="1" fill="hold">
                                          <p:stCondLst>
                                            <p:cond delay="0"/>
                                          </p:stCondLst>
                                        </p:cTn>
                                        <p:tgtEl>
                                          <p:spTgt spid="250"/>
                                        </p:tgtEl>
                                        <p:attrNameLst>
                                          <p:attrName>style.visibility</p:attrName>
                                        </p:attrNameLst>
                                      </p:cBhvr>
                                      <p:to>
                                        <p:strVal val="visible"/>
                                      </p:to>
                                    </p:set>
                                    <p:animEffect transition="in" filter="wipe(up)">
                                      <p:cBhvr>
                                        <p:cTn id="162" dur="500"/>
                                        <p:tgtEl>
                                          <p:spTgt spid="250"/>
                                        </p:tgtEl>
                                      </p:cBhvr>
                                    </p:animEffect>
                                  </p:childTnLst>
                                </p:cTn>
                              </p:par>
                              <p:par>
                                <p:cTn id="163" presetID="2" presetClass="entr" presetSubtype="8" fill="hold" grpId="0" nodeType="withEffect">
                                  <p:stCondLst>
                                    <p:cond delay="0"/>
                                  </p:stCondLst>
                                  <p:childTnLst>
                                    <p:set>
                                      <p:cBhvr>
                                        <p:cTn id="164" dur="1" fill="hold">
                                          <p:stCondLst>
                                            <p:cond delay="0"/>
                                          </p:stCondLst>
                                        </p:cTn>
                                        <p:tgtEl>
                                          <p:spTgt spid="253"/>
                                        </p:tgtEl>
                                        <p:attrNameLst>
                                          <p:attrName>style.visibility</p:attrName>
                                        </p:attrNameLst>
                                      </p:cBhvr>
                                      <p:to>
                                        <p:strVal val="visible"/>
                                      </p:to>
                                    </p:set>
                                    <p:anim calcmode="lin" valueType="num">
                                      <p:cBhvr>
                                        <p:cTn id="165" dur="500" fill="hold"/>
                                        <p:tgtEl>
                                          <p:spTgt spid="253"/>
                                        </p:tgtEl>
                                        <p:attrNameLst>
                                          <p:attrName>ppt_x</p:attrName>
                                        </p:attrNameLst>
                                      </p:cBhvr>
                                      <p:tavLst>
                                        <p:tav tm="0">
                                          <p:val>
                                            <p:strVal val="0-#ppt_w/2"/>
                                          </p:val>
                                        </p:tav>
                                        <p:tav tm="100000">
                                          <p:val>
                                            <p:strVal val="#ppt_x"/>
                                          </p:val>
                                        </p:tav>
                                      </p:tavLst>
                                    </p:anim>
                                    <p:anim calcmode="lin" valueType="num">
                                      <p:cBhvr>
                                        <p:cTn id="166" dur="500" fill="hold"/>
                                        <p:tgtEl>
                                          <p:spTgt spid="253"/>
                                        </p:tgtEl>
                                        <p:attrNameLst>
                                          <p:attrName>ppt_y</p:attrName>
                                        </p:attrNameLst>
                                      </p:cBhvr>
                                      <p:tavLst>
                                        <p:tav tm="0">
                                          <p:val>
                                            <p:strVal val="#ppt_y"/>
                                          </p:val>
                                        </p:tav>
                                        <p:tav tm="100000">
                                          <p:val>
                                            <p:strVal val="#ppt_y"/>
                                          </p:val>
                                        </p:tav>
                                      </p:tavLst>
                                    </p:anim>
                                  </p:childTnLst>
                                </p:cTn>
                              </p:par>
                              <p:par>
                                <p:cTn id="167" presetID="2" presetClass="entr" presetSubtype="8" fill="hold" grpId="0" nodeType="withEffect">
                                  <p:stCondLst>
                                    <p:cond delay="0"/>
                                  </p:stCondLst>
                                  <p:childTnLst>
                                    <p:set>
                                      <p:cBhvr>
                                        <p:cTn id="168" dur="1" fill="hold">
                                          <p:stCondLst>
                                            <p:cond delay="0"/>
                                          </p:stCondLst>
                                        </p:cTn>
                                        <p:tgtEl>
                                          <p:spTgt spid="254"/>
                                        </p:tgtEl>
                                        <p:attrNameLst>
                                          <p:attrName>style.visibility</p:attrName>
                                        </p:attrNameLst>
                                      </p:cBhvr>
                                      <p:to>
                                        <p:strVal val="visible"/>
                                      </p:to>
                                    </p:set>
                                    <p:anim calcmode="lin" valueType="num">
                                      <p:cBhvr>
                                        <p:cTn id="169" dur="500" fill="hold"/>
                                        <p:tgtEl>
                                          <p:spTgt spid="254"/>
                                        </p:tgtEl>
                                        <p:attrNameLst>
                                          <p:attrName>ppt_x</p:attrName>
                                        </p:attrNameLst>
                                      </p:cBhvr>
                                      <p:tavLst>
                                        <p:tav tm="0">
                                          <p:val>
                                            <p:strVal val="0-#ppt_w/2"/>
                                          </p:val>
                                        </p:tav>
                                        <p:tav tm="100000">
                                          <p:val>
                                            <p:strVal val="#ppt_x"/>
                                          </p:val>
                                        </p:tav>
                                      </p:tavLst>
                                    </p:anim>
                                    <p:anim calcmode="lin" valueType="num">
                                      <p:cBhvr>
                                        <p:cTn id="170" dur="500" fill="hold"/>
                                        <p:tgtEl>
                                          <p:spTgt spid="254"/>
                                        </p:tgtEl>
                                        <p:attrNameLst>
                                          <p:attrName>ppt_y</p:attrName>
                                        </p:attrNameLst>
                                      </p:cBhvr>
                                      <p:tavLst>
                                        <p:tav tm="0">
                                          <p:val>
                                            <p:strVal val="#ppt_y"/>
                                          </p:val>
                                        </p:tav>
                                        <p:tav tm="100000">
                                          <p:val>
                                            <p:strVal val="#ppt_y"/>
                                          </p:val>
                                        </p:tav>
                                      </p:tavLst>
                                    </p:anim>
                                  </p:childTnLst>
                                </p:cTn>
                              </p:par>
                              <p:par>
                                <p:cTn id="171" presetID="2" presetClass="entr" presetSubtype="8" fill="hold" grpId="0" nodeType="withEffect">
                                  <p:stCondLst>
                                    <p:cond delay="0"/>
                                  </p:stCondLst>
                                  <p:childTnLst>
                                    <p:set>
                                      <p:cBhvr>
                                        <p:cTn id="172" dur="1" fill="hold">
                                          <p:stCondLst>
                                            <p:cond delay="0"/>
                                          </p:stCondLst>
                                        </p:cTn>
                                        <p:tgtEl>
                                          <p:spTgt spid="255"/>
                                        </p:tgtEl>
                                        <p:attrNameLst>
                                          <p:attrName>style.visibility</p:attrName>
                                        </p:attrNameLst>
                                      </p:cBhvr>
                                      <p:to>
                                        <p:strVal val="visible"/>
                                      </p:to>
                                    </p:set>
                                    <p:anim calcmode="lin" valueType="num">
                                      <p:cBhvr>
                                        <p:cTn id="173" dur="500" fill="hold"/>
                                        <p:tgtEl>
                                          <p:spTgt spid="255"/>
                                        </p:tgtEl>
                                        <p:attrNameLst>
                                          <p:attrName>ppt_x</p:attrName>
                                        </p:attrNameLst>
                                      </p:cBhvr>
                                      <p:tavLst>
                                        <p:tav tm="0">
                                          <p:val>
                                            <p:strVal val="0-#ppt_w/2"/>
                                          </p:val>
                                        </p:tav>
                                        <p:tav tm="100000">
                                          <p:val>
                                            <p:strVal val="#ppt_x"/>
                                          </p:val>
                                        </p:tav>
                                      </p:tavLst>
                                    </p:anim>
                                    <p:anim calcmode="lin" valueType="num">
                                      <p:cBhvr>
                                        <p:cTn id="174" dur="500" fill="hold"/>
                                        <p:tgtEl>
                                          <p:spTgt spid="255"/>
                                        </p:tgtEl>
                                        <p:attrNameLst>
                                          <p:attrName>ppt_y</p:attrName>
                                        </p:attrNameLst>
                                      </p:cBhvr>
                                      <p:tavLst>
                                        <p:tav tm="0">
                                          <p:val>
                                            <p:strVal val="#ppt_y"/>
                                          </p:val>
                                        </p:tav>
                                        <p:tav tm="100000">
                                          <p:val>
                                            <p:strVal val="#ppt_y"/>
                                          </p:val>
                                        </p:tav>
                                      </p:tavLst>
                                    </p:anim>
                                  </p:childTnLst>
                                </p:cTn>
                              </p:par>
                              <p:par>
                                <p:cTn id="175" presetID="2" presetClass="entr" presetSubtype="8" fill="hold" grpId="0" nodeType="withEffect">
                                  <p:stCondLst>
                                    <p:cond delay="0"/>
                                  </p:stCondLst>
                                  <p:childTnLst>
                                    <p:set>
                                      <p:cBhvr>
                                        <p:cTn id="176" dur="1" fill="hold">
                                          <p:stCondLst>
                                            <p:cond delay="0"/>
                                          </p:stCondLst>
                                        </p:cTn>
                                        <p:tgtEl>
                                          <p:spTgt spid="256"/>
                                        </p:tgtEl>
                                        <p:attrNameLst>
                                          <p:attrName>style.visibility</p:attrName>
                                        </p:attrNameLst>
                                      </p:cBhvr>
                                      <p:to>
                                        <p:strVal val="visible"/>
                                      </p:to>
                                    </p:set>
                                    <p:anim calcmode="lin" valueType="num">
                                      <p:cBhvr>
                                        <p:cTn id="177" dur="500" fill="hold"/>
                                        <p:tgtEl>
                                          <p:spTgt spid="256"/>
                                        </p:tgtEl>
                                        <p:attrNameLst>
                                          <p:attrName>ppt_x</p:attrName>
                                        </p:attrNameLst>
                                      </p:cBhvr>
                                      <p:tavLst>
                                        <p:tav tm="0">
                                          <p:val>
                                            <p:strVal val="0-#ppt_w/2"/>
                                          </p:val>
                                        </p:tav>
                                        <p:tav tm="100000">
                                          <p:val>
                                            <p:strVal val="#ppt_x"/>
                                          </p:val>
                                        </p:tav>
                                      </p:tavLst>
                                    </p:anim>
                                    <p:anim calcmode="lin" valueType="num">
                                      <p:cBhvr>
                                        <p:cTn id="178" dur="500" fill="hold"/>
                                        <p:tgtEl>
                                          <p:spTgt spid="256"/>
                                        </p:tgtEl>
                                        <p:attrNameLst>
                                          <p:attrName>ppt_y</p:attrName>
                                        </p:attrNameLst>
                                      </p:cBhvr>
                                      <p:tavLst>
                                        <p:tav tm="0">
                                          <p:val>
                                            <p:strVal val="#ppt_y"/>
                                          </p:val>
                                        </p:tav>
                                        <p:tav tm="100000">
                                          <p:val>
                                            <p:strVal val="#ppt_y"/>
                                          </p:val>
                                        </p:tav>
                                      </p:tavLst>
                                    </p:anim>
                                  </p:childTnLst>
                                </p:cTn>
                              </p:par>
                              <p:par>
                                <p:cTn id="179" presetID="8" presetClass="emph" presetSubtype="0" fill="hold" grpId="1" nodeType="withEffect">
                                  <p:stCondLst>
                                    <p:cond delay="0"/>
                                  </p:stCondLst>
                                  <p:childTnLst>
                                    <p:animRot by="21600000">
                                      <p:cBhvr>
                                        <p:cTn id="180" dur="500" fill="hold"/>
                                        <p:tgtEl>
                                          <p:spTgt spid="253"/>
                                        </p:tgtEl>
                                        <p:attrNameLst>
                                          <p:attrName>r</p:attrName>
                                        </p:attrNameLst>
                                      </p:cBhvr>
                                    </p:animRot>
                                  </p:childTnLst>
                                </p:cTn>
                              </p:par>
                              <p:par>
                                <p:cTn id="181" presetID="8" presetClass="emph" presetSubtype="0" fill="hold" grpId="1" nodeType="withEffect">
                                  <p:stCondLst>
                                    <p:cond delay="0"/>
                                  </p:stCondLst>
                                  <p:childTnLst>
                                    <p:animRot by="21600000">
                                      <p:cBhvr>
                                        <p:cTn id="182" dur="500" fill="hold"/>
                                        <p:tgtEl>
                                          <p:spTgt spid="254"/>
                                        </p:tgtEl>
                                        <p:attrNameLst>
                                          <p:attrName>r</p:attrName>
                                        </p:attrNameLst>
                                      </p:cBhvr>
                                    </p:animRot>
                                  </p:childTnLst>
                                </p:cTn>
                              </p:par>
                              <p:par>
                                <p:cTn id="183" presetID="8" presetClass="emph" presetSubtype="0" fill="hold" grpId="1" nodeType="withEffect">
                                  <p:stCondLst>
                                    <p:cond delay="0"/>
                                  </p:stCondLst>
                                  <p:childTnLst>
                                    <p:animRot by="21600000">
                                      <p:cBhvr>
                                        <p:cTn id="184" dur="500" fill="hold"/>
                                        <p:tgtEl>
                                          <p:spTgt spid="255"/>
                                        </p:tgtEl>
                                        <p:attrNameLst>
                                          <p:attrName>r</p:attrName>
                                        </p:attrNameLst>
                                      </p:cBhvr>
                                    </p:animRot>
                                  </p:childTnLst>
                                </p:cTn>
                              </p:par>
                              <p:par>
                                <p:cTn id="185" presetID="8" presetClass="emph" presetSubtype="0" fill="hold" grpId="1" nodeType="withEffect">
                                  <p:stCondLst>
                                    <p:cond delay="0"/>
                                  </p:stCondLst>
                                  <p:childTnLst>
                                    <p:animRot by="21600000">
                                      <p:cBhvr>
                                        <p:cTn id="186" dur="500" fill="hold"/>
                                        <p:tgtEl>
                                          <p:spTgt spid="256"/>
                                        </p:tgtEl>
                                        <p:attrNameLst>
                                          <p:attrName>r</p:attrName>
                                        </p:attrNameLst>
                                      </p:cBhvr>
                                    </p:animRot>
                                  </p:childTnLst>
                                </p:cTn>
                              </p:par>
                              <p:par>
                                <p:cTn id="187" presetID="10" presetClass="entr" presetSubtype="0" fill="hold" grpId="0" nodeType="withEffect">
                                  <p:stCondLst>
                                    <p:cond delay="300"/>
                                  </p:stCondLst>
                                  <p:childTnLst>
                                    <p:set>
                                      <p:cBhvr>
                                        <p:cTn id="188" dur="1" fill="hold">
                                          <p:stCondLst>
                                            <p:cond delay="0"/>
                                          </p:stCondLst>
                                        </p:cTn>
                                        <p:tgtEl>
                                          <p:spTgt spid="252"/>
                                        </p:tgtEl>
                                        <p:attrNameLst>
                                          <p:attrName>style.visibility</p:attrName>
                                        </p:attrNameLst>
                                      </p:cBhvr>
                                      <p:to>
                                        <p:strVal val="visible"/>
                                      </p:to>
                                    </p:set>
                                    <p:animEffect transition="in" filter="fade">
                                      <p:cBhvr>
                                        <p:cTn id="189" dur="5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 grpId="0" animBg="1"/>
      <p:bldP spid="262" grpId="1" animBg="1"/>
      <p:bldP spid="263" grpId="0" animBg="1"/>
      <p:bldP spid="263" grpId="1" animBg="1"/>
      <p:bldP spid="264" grpId="0" animBg="1"/>
      <p:bldP spid="264" grpId="1" animBg="1"/>
      <p:bldP spid="265" grpId="0" animBg="1"/>
      <p:bldP spid="265" grpId="1" animBg="1"/>
      <p:bldP spid="266" grpId="0" animBg="1"/>
      <p:bldP spid="266" grpId="1" animBg="1"/>
      <p:bldP spid="8" grpId="0" animBg="1"/>
      <p:bldP spid="9" grpId="0" animBg="1"/>
      <p:bldP spid="208" grpId="0" animBg="1"/>
      <p:bldP spid="212" grpId="0"/>
      <p:bldP spid="209" grpId="0" animBg="1"/>
      <p:bldP spid="217" grpId="0" animBg="1"/>
      <p:bldP spid="214" grpId="0"/>
      <p:bldP spid="5" grpId="0"/>
      <p:bldP spid="223" grpId="0"/>
      <p:bldP spid="237" grpId="0"/>
      <p:bldP spid="250" grpId="0"/>
      <p:bldP spid="251" grpId="0"/>
      <p:bldP spid="252" grpId="0"/>
      <p:bldP spid="253" grpId="0" animBg="1"/>
      <p:bldP spid="253" grpId="1" animBg="1"/>
      <p:bldP spid="254" grpId="0" animBg="1"/>
      <p:bldP spid="254" grpId="1" animBg="1"/>
      <p:bldP spid="255" grpId="0" animBg="1"/>
      <p:bldP spid="255" grpId="1" animBg="1"/>
      <p:bldP spid="256" grpId="0" animBg="1"/>
      <p:bldP spid="256" grpId="1"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 name="等腰三角形 75"/>
          <p:cNvSpPr>
            <a:spLocks noChangeArrowheads="1"/>
          </p:cNvSpPr>
          <p:nvPr/>
        </p:nvSpPr>
        <p:spPr bwMode="auto">
          <a:xfrm rot="9233090">
            <a:off x="11142663" y="6661150"/>
            <a:ext cx="120650" cy="104775"/>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77" name="等腰三角形 76"/>
          <p:cNvSpPr>
            <a:spLocks noChangeArrowheads="1"/>
          </p:cNvSpPr>
          <p:nvPr/>
        </p:nvSpPr>
        <p:spPr bwMode="auto">
          <a:xfrm rot="-6030424">
            <a:off x="10900569" y="6634956"/>
            <a:ext cx="180975" cy="157163"/>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78" name="等腰三角形 77"/>
          <p:cNvSpPr>
            <a:spLocks noChangeArrowheads="1"/>
          </p:cNvSpPr>
          <p:nvPr/>
        </p:nvSpPr>
        <p:spPr bwMode="auto">
          <a:xfrm rot="-228606">
            <a:off x="11355388" y="6643688"/>
            <a:ext cx="122237" cy="104775"/>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79" name="等腰三角形 78"/>
          <p:cNvSpPr>
            <a:spLocks noChangeArrowheads="1"/>
          </p:cNvSpPr>
          <p:nvPr/>
        </p:nvSpPr>
        <p:spPr bwMode="auto">
          <a:xfrm rot="-3389783">
            <a:off x="11095831" y="6571457"/>
            <a:ext cx="58737" cy="50800"/>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80" name="等腰三角形 79"/>
          <p:cNvSpPr>
            <a:spLocks noChangeArrowheads="1"/>
          </p:cNvSpPr>
          <p:nvPr/>
        </p:nvSpPr>
        <p:spPr bwMode="auto">
          <a:xfrm rot="8748521">
            <a:off x="11285538" y="6657975"/>
            <a:ext cx="58737" cy="49213"/>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grpSp>
        <p:nvGrpSpPr>
          <p:cNvPr id="4" name="组合 3"/>
          <p:cNvGrpSpPr/>
          <p:nvPr/>
        </p:nvGrpSpPr>
        <p:grpSpPr bwMode="auto">
          <a:xfrm>
            <a:off x="635000" y="1738313"/>
            <a:ext cx="1920875" cy="2187575"/>
            <a:chOff x="1463765" y="2050209"/>
            <a:chExt cx="1920696" cy="2187962"/>
          </a:xfrm>
        </p:grpSpPr>
        <p:grpSp>
          <p:nvGrpSpPr>
            <p:cNvPr id="19463" name="组合 13"/>
            <p:cNvGrpSpPr/>
            <p:nvPr/>
          </p:nvGrpSpPr>
          <p:grpSpPr bwMode="auto">
            <a:xfrm>
              <a:off x="1463765" y="2050209"/>
              <a:ext cx="1920696" cy="2187962"/>
              <a:chOff x="1162050" y="2012950"/>
              <a:chExt cx="2500242" cy="2848152"/>
            </a:xfrm>
          </p:grpSpPr>
          <p:sp>
            <p:nvSpPr>
              <p:cNvPr id="51" name="任意多边形 50"/>
              <p:cNvSpPr/>
              <p:nvPr/>
            </p:nvSpPr>
            <p:spPr>
              <a:xfrm>
                <a:off x="1162050" y="2012950"/>
                <a:ext cx="2500242" cy="2515385"/>
              </a:xfrm>
              <a:custGeom>
                <a:avLst/>
                <a:gdLst>
                  <a:gd name="connsiteX0" fmla="*/ 1257300 w 2500242"/>
                  <a:gd name="connsiteY0" fmla="*/ 0 h 2514600"/>
                  <a:gd name="connsiteX1" fmla="*/ 2489056 w 2500242"/>
                  <a:gd name="connsiteY1" fmla="*/ 1003910 h 2514600"/>
                  <a:gd name="connsiteX2" fmla="*/ 2500242 w 2500242"/>
                  <a:gd name="connsiteY2" fmla="*/ 1077199 h 2514600"/>
                  <a:gd name="connsiteX3" fmla="*/ 1954242 w 2500242"/>
                  <a:gd name="connsiteY3" fmla="*/ 2303535 h 2514600"/>
                  <a:gd name="connsiteX4" fmla="*/ 1856604 w 2500242"/>
                  <a:gd name="connsiteY4" fmla="*/ 2362851 h 2514600"/>
                  <a:gd name="connsiteX5" fmla="*/ 1257300 w 2500242"/>
                  <a:gd name="connsiteY5" fmla="*/ 2514600 h 2514600"/>
                  <a:gd name="connsiteX6" fmla="*/ 0 w 2500242"/>
                  <a:gd name="connsiteY6" fmla="*/ 1257300 h 2514600"/>
                  <a:gd name="connsiteX7" fmla="*/ 1257300 w 2500242"/>
                  <a:gd name="connsiteY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0242" h="2514600">
                    <a:moveTo>
                      <a:pt x="1257300" y="0"/>
                    </a:moveTo>
                    <a:cubicBezTo>
                      <a:pt x="1864890" y="0"/>
                      <a:pt x="2371818" y="430980"/>
                      <a:pt x="2489056" y="1003910"/>
                    </a:cubicBezTo>
                    <a:lnTo>
                      <a:pt x="2500242" y="1077199"/>
                    </a:lnTo>
                    <a:lnTo>
                      <a:pt x="1954242" y="2303535"/>
                    </a:lnTo>
                    <a:lnTo>
                      <a:pt x="1856604" y="2362851"/>
                    </a:lnTo>
                    <a:cubicBezTo>
                      <a:pt x="1678453" y="2459628"/>
                      <a:pt x="1474296" y="2514600"/>
                      <a:pt x="1257300" y="2514600"/>
                    </a:cubicBezTo>
                    <a:cubicBezTo>
                      <a:pt x="562912" y="2514600"/>
                      <a:pt x="0" y="1951688"/>
                      <a:pt x="0" y="1257300"/>
                    </a:cubicBezTo>
                    <a:cubicBezTo>
                      <a:pt x="0" y="562912"/>
                      <a:pt x="562912" y="0"/>
                      <a:pt x="1257300" y="0"/>
                    </a:cubicBezTo>
                    <a:close/>
                  </a:path>
                </a:pathLst>
              </a:cu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19465" name="图片 11"/>
              <p:cNvPicPr>
                <a:picLocks noChangeAspect="1" noChangeArrowheads="1"/>
              </p:cNvPicPr>
              <p:nvPr/>
            </p:nvPicPr>
            <p:blipFill>
              <a:blip r:embed="rId1">
                <a:extLst>
                  <a:ext uri="{28A0092B-C50C-407E-A947-70E740481C1C}">
                    <a14:useLocalDpi xmlns:a14="http://schemas.microsoft.com/office/drawing/2010/main" val="0"/>
                  </a:ext>
                </a:extLst>
              </a:blip>
              <a:srcRect l="1672" t="6100" r="83327" b="4980"/>
              <a:stretch>
                <a:fillRect/>
              </a:stretch>
            </p:blipFill>
            <p:spPr bwMode="auto">
              <a:xfrm rot="1436196">
                <a:off x="3269963" y="2437942"/>
                <a:ext cx="137160" cy="2423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466" name="Freeform 5"/>
            <p:cNvSpPr>
              <a:spLocks noEditPoints="1" noChangeArrowheads="1"/>
            </p:cNvSpPr>
            <p:nvPr/>
          </p:nvSpPr>
          <p:spPr bwMode="auto">
            <a:xfrm>
              <a:off x="1964595" y="2646484"/>
              <a:ext cx="919036" cy="783618"/>
            </a:xfrm>
            <a:custGeom>
              <a:avLst/>
              <a:gdLst>
                <a:gd name="T0" fmla="*/ 20 w 86"/>
                <a:gd name="T1" fmla="*/ 2 h 70"/>
                <a:gd name="T2" fmla="*/ 60 w 86"/>
                <a:gd name="T3" fmla="*/ 2 h 70"/>
                <a:gd name="T4" fmla="*/ 80 w 86"/>
                <a:gd name="T5" fmla="*/ 6 h 70"/>
                <a:gd name="T6" fmla="*/ 74 w 86"/>
                <a:gd name="T7" fmla="*/ 26 h 70"/>
                <a:gd name="T8" fmla="*/ 59 w 86"/>
                <a:gd name="T9" fmla="*/ 8 h 70"/>
                <a:gd name="T10" fmla="*/ 43 w 86"/>
                <a:gd name="T11" fmla="*/ 54 h 70"/>
                <a:gd name="T12" fmla="*/ 49 w 86"/>
                <a:gd name="T13" fmla="*/ 58 h 70"/>
                <a:gd name="T14" fmla="*/ 50 w 86"/>
                <a:gd name="T15" fmla="*/ 59 h 70"/>
                <a:gd name="T16" fmla="*/ 40 w 86"/>
                <a:gd name="T17" fmla="*/ 60 h 70"/>
                <a:gd name="T18" fmla="*/ 22 w 86"/>
                <a:gd name="T19" fmla="*/ 60 h 70"/>
                <a:gd name="T20" fmla="*/ 0 w 86"/>
                <a:gd name="T21" fmla="*/ 58 h 70"/>
                <a:gd name="T22" fmla="*/ 3 w 86"/>
                <a:gd name="T23" fmla="*/ 3 h 70"/>
                <a:gd name="T24" fmla="*/ 59 w 86"/>
                <a:gd name="T25" fmla="*/ 37 h 70"/>
                <a:gd name="T26" fmla="*/ 57 w 86"/>
                <a:gd name="T27" fmla="*/ 51 h 70"/>
                <a:gd name="T28" fmla="*/ 72 w 86"/>
                <a:gd name="T29" fmla="*/ 53 h 70"/>
                <a:gd name="T30" fmla="*/ 74 w 86"/>
                <a:gd name="T31" fmla="*/ 39 h 70"/>
                <a:gd name="T32" fmla="*/ 56 w 86"/>
                <a:gd name="T33" fmla="*/ 33 h 70"/>
                <a:gd name="T34" fmla="*/ 53 w 86"/>
                <a:gd name="T35" fmla="*/ 55 h 70"/>
                <a:gd name="T36" fmla="*/ 73 w 86"/>
                <a:gd name="T37" fmla="*/ 59 h 70"/>
                <a:gd name="T38" fmla="*/ 79 w 86"/>
                <a:gd name="T39" fmla="*/ 68 h 70"/>
                <a:gd name="T40" fmla="*/ 84 w 86"/>
                <a:gd name="T41" fmla="*/ 69 h 70"/>
                <a:gd name="T42" fmla="*/ 80 w 86"/>
                <a:gd name="T43" fmla="*/ 57 h 70"/>
                <a:gd name="T44" fmla="*/ 81 w 86"/>
                <a:gd name="T45" fmla="*/ 47 h 70"/>
                <a:gd name="T46" fmla="*/ 67 w 86"/>
                <a:gd name="T47" fmla="*/ 29 h 70"/>
                <a:gd name="T48" fmla="*/ 58 w 86"/>
                <a:gd name="T49" fmla="*/ 46 h 70"/>
                <a:gd name="T50" fmla="*/ 58 w 86"/>
                <a:gd name="T51" fmla="*/ 46 h 70"/>
                <a:gd name="T52" fmla="*/ 47 w 86"/>
                <a:gd name="T53" fmla="*/ 19 h 70"/>
                <a:gd name="T54" fmla="*/ 71 w 86"/>
                <a:gd name="T55" fmla="*/ 24 h 70"/>
                <a:gd name="T56" fmla="*/ 71 w 86"/>
                <a:gd name="T57" fmla="*/ 15 h 70"/>
                <a:gd name="T58" fmla="*/ 47 w 86"/>
                <a:gd name="T59" fmla="*/ 14 h 70"/>
                <a:gd name="T60" fmla="*/ 71 w 86"/>
                <a:gd name="T61" fmla="*/ 15 h 70"/>
                <a:gd name="T62" fmla="*/ 10 w 86"/>
                <a:gd name="T63" fmla="*/ 51 h 70"/>
                <a:gd name="T64" fmla="*/ 34 w 86"/>
                <a:gd name="T65" fmla="*/ 46 h 70"/>
                <a:gd name="T66" fmla="*/ 10 w 86"/>
                <a:gd name="T67" fmla="*/ 41 h 70"/>
                <a:gd name="T68" fmla="*/ 34 w 86"/>
                <a:gd name="T69" fmla="*/ 41 h 70"/>
                <a:gd name="T70" fmla="*/ 10 w 86"/>
                <a:gd name="T71" fmla="*/ 41 h 70"/>
                <a:gd name="T72" fmla="*/ 10 w 86"/>
                <a:gd name="T73" fmla="*/ 37 h 70"/>
                <a:gd name="T74" fmla="*/ 34 w 86"/>
                <a:gd name="T75" fmla="*/ 32 h 70"/>
                <a:gd name="T76" fmla="*/ 22 w 86"/>
                <a:gd name="T77" fmla="*/ 25 h 70"/>
                <a:gd name="T78" fmla="*/ 34 w 86"/>
                <a:gd name="T79" fmla="*/ 27 h 70"/>
                <a:gd name="T80" fmla="*/ 22 w 86"/>
                <a:gd name="T81" fmla="*/ 25 h 70"/>
                <a:gd name="T82" fmla="*/ 22 w 86"/>
                <a:gd name="T83" fmla="*/ 21 h 70"/>
                <a:gd name="T84" fmla="*/ 34 w 86"/>
                <a:gd name="T85" fmla="*/ 18 h 70"/>
                <a:gd name="T86" fmla="*/ 22 w 86"/>
                <a:gd name="T87" fmla="*/ 14 h 70"/>
                <a:gd name="T88" fmla="*/ 34 w 86"/>
                <a:gd name="T89" fmla="*/ 15 h 70"/>
                <a:gd name="T90" fmla="*/ 22 w 86"/>
                <a:gd name="T91" fmla="*/ 14 h 70"/>
                <a:gd name="T92" fmla="*/ 9 w 86"/>
                <a:gd name="T93" fmla="*/ 31 h 70"/>
                <a:gd name="T94" fmla="*/ 19 w 86"/>
                <a:gd name="T95" fmla="*/ 13 h 70"/>
                <a:gd name="T96" fmla="*/ 21 w 86"/>
                <a:gd name="T97" fmla="*/ 8 h 70"/>
                <a:gd name="T98" fmla="*/ 5 w 86"/>
                <a:gd name="T99" fmla="*/ 56 h 70"/>
                <a:gd name="T100" fmla="*/ 37 w 86"/>
                <a:gd name="T101" fmla="*/ 54 h 70"/>
                <a:gd name="T102" fmla="*/ 21 w 86"/>
                <a:gd name="T103" fmla="*/ 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6" h="70">
                  <a:moveTo>
                    <a:pt x="3" y="3"/>
                  </a:moveTo>
                  <a:cubicBezTo>
                    <a:pt x="8" y="4"/>
                    <a:pt x="14" y="3"/>
                    <a:pt x="20" y="2"/>
                  </a:cubicBezTo>
                  <a:cubicBezTo>
                    <a:pt x="28" y="1"/>
                    <a:pt x="35" y="0"/>
                    <a:pt x="40" y="3"/>
                  </a:cubicBezTo>
                  <a:cubicBezTo>
                    <a:pt x="45" y="0"/>
                    <a:pt x="52" y="1"/>
                    <a:pt x="60" y="2"/>
                  </a:cubicBezTo>
                  <a:cubicBezTo>
                    <a:pt x="65" y="3"/>
                    <a:pt x="72" y="4"/>
                    <a:pt x="77" y="3"/>
                  </a:cubicBezTo>
                  <a:cubicBezTo>
                    <a:pt x="80" y="6"/>
                    <a:pt x="80" y="6"/>
                    <a:pt x="80" y="6"/>
                  </a:cubicBezTo>
                  <a:cubicBezTo>
                    <a:pt x="80" y="30"/>
                    <a:pt x="80" y="30"/>
                    <a:pt x="80" y="30"/>
                  </a:cubicBezTo>
                  <a:cubicBezTo>
                    <a:pt x="78" y="28"/>
                    <a:pt x="76" y="27"/>
                    <a:pt x="74" y="26"/>
                  </a:cubicBezTo>
                  <a:cubicBezTo>
                    <a:pt x="74" y="9"/>
                    <a:pt x="74" y="9"/>
                    <a:pt x="74" y="9"/>
                  </a:cubicBezTo>
                  <a:cubicBezTo>
                    <a:pt x="69" y="9"/>
                    <a:pt x="64" y="8"/>
                    <a:pt x="59" y="8"/>
                  </a:cubicBezTo>
                  <a:cubicBezTo>
                    <a:pt x="52" y="7"/>
                    <a:pt x="46" y="6"/>
                    <a:pt x="43" y="8"/>
                  </a:cubicBezTo>
                  <a:cubicBezTo>
                    <a:pt x="43" y="54"/>
                    <a:pt x="43" y="54"/>
                    <a:pt x="43" y="54"/>
                  </a:cubicBezTo>
                  <a:cubicBezTo>
                    <a:pt x="44" y="54"/>
                    <a:pt x="45" y="54"/>
                    <a:pt x="47" y="54"/>
                  </a:cubicBezTo>
                  <a:cubicBezTo>
                    <a:pt x="47" y="55"/>
                    <a:pt x="48" y="56"/>
                    <a:pt x="49" y="58"/>
                  </a:cubicBezTo>
                  <a:cubicBezTo>
                    <a:pt x="50" y="58"/>
                    <a:pt x="50" y="59"/>
                    <a:pt x="51" y="59"/>
                  </a:cubicBezTo>
                  <a:cubicBezTo>
                    <a:pt x="50" y="59"/>
                    <a:pt x="50" y="59"/>
                    <a:pt x="50" y="59"/>
                  </a:cubicBezTo>
                  <a:cubicBezTo>
                    <a:pt x="46" y="59"/>
                    <a:pt x="43" y="59"/>
                    <a:pt x="41" y="60"/>
                  </a:cubicBezTo>
                  <a:cubicBezTo>
                    <a:pt x="40" y="60"/>
                    <a:pt x="40" y="60"/>
                    <a:pt x="40" y="60"/>
                  </a:cubicBezTo>
                  <a:cubicBezTo>
                    <a:pt x="38" y="60"/>
                    <a:pt x="38" y="60"/>
                    <a:pt x="38" y="60"/>
                  </a:cubicBezTo>
                  <a:cubicBezTo>
                    <a:pt x="36" y="59"/>
                    <a:pt x="29" y="59"/>
                    <a:pt x="22" y="60"/>
                  </a:cubicBezTo>
                  <a:cubicBezTo>
                    <a:pt x="15" y="61"/>
                    <a:pt x="8" y="62"/>
                    <a:pt x="2" y="61"/>
                  </a:cubicBezTo>
                  <a:cubicBezTo>
                    <a:pt x="0" y="58"/>
                    <a:pt x="0" y="58"/>
                    <a:pt x="0" y="58"/>
                  </a:cubicBezTo>
                  <a:cubicBezTo>
                    <a:pt x="0" y="6"/>
                    <a:pt x="0" y="6"/>
                    <a:pt x="0" y="6"/>
                  </a:cubicBezTo>
                  <a:cubicBezTo>
                    <a:pt x="3" y="3"/>
                    <a:pt x="3" y="3"/>
                    <a:pt x="3" y="3"/>
                  </a:cubicBezTo>
                  <a:close/>
                  <a:moveTo>
                    <a:pt x="67" y="35"/>
                  </a:moveTo>
                  <a:cubicBezTo>
                    <a:pt x="64" y="34"/>
                    <a:pt x="61" y="35"/>
                    <a:pt x="59" y="37"/>
                  </a:cubicBezTo>
                  <a:cubicBezTo>
                    <a:pt x="57" y="39"/>
                    <a:pt x="56" y="41"/>
                    <a:pt x="55" y="44"/>
                  </a:cubicBezTo>
                  <a:cubicBezTo>
                    <a:pt x="55" y="46"/>
                    <a:pt x="56" y="49"/>
                    <a:pt x="57" y="51"/>
                  </a:cubicBezTo>
                  <a:cubicBezTo>
                    <a:pt x="59" y="54"/>
                    <a:pt x="62" y="55"/>
                    <a:pt x="64" y="55"/>
                  </a:cubicBezTo>
                  <a:cubicBezTo>
                    <a:pt x="67" y="56"/>
                    <a:pt x="70" y="55"/>
                    <a:pt x="72" y="53"/>
                  </a:cubicBezTo>
                  <a:cubicBezTo>
                    <a:pt x="74" y="51"/>
                    <a:pt x="76" y="49"/>
                    <a:pt x="76" y="46"/>
                  </a:cubicBezTo>
                  <a:cubicBezTo>
                    <a:pt x="76" y="44"/>
                    <a:pt x="75" y="41"/>
                    <a:pt x="74" y="39"/>
                  </a:cubicBezTo>
                  <a:cubicBezTo>
                    <a:pt x="72" y="36"/>
                    <a:pt x="69" y="35"/>
                    <a:pt x="67" y="35"/>
                  </a:cubicBezTo>
                  <a:close/>
                  <a:moveTo>
                    <a:pt x="56" y="33"/>
                  </a:moveTo>
                  <a:cubicBezTo>
                    <a:pt x="52" y="35"/>
                    <a:pt x="50" y="39"/>
                    <a:pt x="50" y="43"/>
                  </a:cubicBezTo>
                  <a:cubicBezTo>
                    <a:pt x="50" y="47"/>
                    <a:pt x="51" y="51"/>
                    <a:pt x="53" y="55"/>
                  </a:cubicBezTo>
                  <a:cubicBezTo>
                    <a:pt x="56" y="58"/>
                    <a:pt x="60" y="60"/>
                    <a:pt x="64" y="60"/>
                  </a:cubicBezTo>
                  <a:cubicBezTo>
                    <a:pt x="67" y="61"/>
                    <a:pt x="70" y="60"/>
                    <a:pt x="73" y="59"/>
                  </a:cubicBezTo>
                  <a:cubicBezTo>
                    <a:pt x="73" y="60"/>
                    <a:pt x="73" y="61"/>
                    <a:pt x="74" y="61"/>
                  </a:cubicBezTo>
                  <a:cubicBezTo>
                    <a:pt x="79" y="68"/>
                    <a:pt x="79" y="68"/>
                    <a:pt x="79" y="68"/>
                  </a:cubicBezTo>
                  <a:cubicBezTo>
                    <a:pt x="80" y="70"/>
                    <a:pt x="83" y="70"/>
                    <a:pt x="84" y="69"/>
                  </a:cubicBezTo>
                  <a:cubicBezTo>
                    <a:pt x="84" y="69"/>
                    <a:pt x="84" y="69"/>
                    <a:pt x="84" y="69"/>
                  </a:cubicBezTo>
                  <a:cubicBezTo>
                    <a:pt x="86" y="67"/>
                    <a:pt x="86" y="65"/>
                    <a:pt x="85" y="63"/>
                  </a:cubicBezTo>
                  <a:cubicBezTo>
                    <a:pt x="80" y="57"/>
                    <a:pt x="80" y="57"/>
                    <a:pt x="80" y="57"/>
                  </a:cubicBezTo>
                  <a:cubicBezTo>
                    <a:pt x="79" y="56"/>
                    <a:pt x="78" y="55"/>
                    <a:pt x="77" y="55"/>
                  </a:cubicBezTo>
                  <a:cubicBezTo>
                    <a:pt x="79" y="53"/>
                    <a:pt x="81" y="50"/>
                    <a:pt x="81" y="47"/>
                  </a:cubicBezTo>
                  <a:cubicBezTo>
                    <a:pt x="82" y="43"/>
                    <a:pt x="81" y="39"/>
                    <a:pt x="78" y="35"/>
                  </a:cubicBezTo>
                  <a:cubicBezTo>
                    <a:pt x="75" y="32"/>
                    <a:pt x="71" y="30"/>
                    <a:pt x="67" y="29"/>
                  </a:cubicBezTo>
                  <a:cubicBezTo>
                    <a:pt x="63" y="29"/>
                    <a:pt x="59" y="30"/>
                    <a:pt x="56" y="33"/>
                  </a:cubicBezTo>
                  <a:close/>
                  <a:moveTo>
                    <a:pt x="58" y="46"/>
                  </a:moveTo>
                  <a:cubicBezTo>
                    <a:pt x="60" y="41"/>
                    <a:pt x="64" y="39"/>
                    <a:pt x="70" y="38"/>
                  </a:cubicBezTo>
                  <a:cubicBezTo>
                    <a:pt x="64" y="34"/>
                    <a:pt x="57" y="40"/>
                    <a:pt x="58" y="46"/>
                  </a:cubicBezTo>
                  <a:close/>
                  <a:moveTo>
                    <a:pt x="71" y="21"/>
                  </a:moveTo>
                  <a:cubicBezTo>
                    <a:pt x="65" y="21"/>
                    <a:pt x="51" y="19"/>
                    <a:pt x="47" y="19"/>
                  </a:cubicBezTo>
                  <a:cubicBezTo>
                    <a:pt x="47" y="20"/>
                    <a:pt x="47" y="21"/>
                    <a:pt x="47" y="21"/>
                  </a:cubicBezTo>
                  <a:cubicBezTo>
                    <a:pt x="51" y="21"/>
                    <a:pt x="67" y="24"/>
                    <a:pt x="71" y="24"/>
                  </a:cubicBezTo>
                  <a:cubicBezTo>
                    <a:pt x="71" y="23"/>
                    <a:pt x="71" y="22"/>
                    <a:pt x="71" y="21"/>
                  </a:cubicBezTo>
                  <a:close/>
                  <a:moveTo>
                    <a:pt x="71" y="15"/>
                  </a:moveTo>
                  <a:cubicBezTo>
                    <a:pt x="65" y="15"/>
                    <a:pt x="51" y="12"/>
                    <a:pt x="47" y="12"/>
                  </a:cubicBezTo>
                  <a:cubicBezTo>
                    <a:pt x="47" y="13"/>
                    <a:pt x="47" y="14"/>
                    <a:pt x="47" y="14"/>
                  </a:cubicBezTo>
                  <a:cubicBezTo>
                    <a:pt x="51" y="14"/>
                    <a:pt x="67" y="17"/>
                    <a:pt x="71" y="17"/>
                  </a:cubicBezTo>
                  <a:cubicBezTo>
                    <a:pt x="71" y="16"/>
                    <a:pt x="71" y="15"/>
                    <a:pt x="71" y="15"/>
                  </a:cubicBezTo>
                  <a:close/>
                  <a:moveTo>
                    <a:pt x="10" y="49"/>
                  </a:moveTo>
                  <a:cubicBezTo>
                    <a:pt x="10" y="49"/>
                    <a:pt x="10" y="50"/>
                    <a:pt x="10" y="51"/>
                  </a:cubicBezTo>
                  <a:cubicBezTo>
                    <a:pt x="14" y="51"/>
                    <a:pt x="29" y="48"/>
                    <a:pt x="34" y="48"/>
                  </a:cubicBezTo>
                  <a:cubicBezTo>
                    <a:pt x="34" y="48"/>
                    <a:pt x="34" y="47"/>
                    <a:pt x="34" y="46"/>
                  </a:cubicBezTo>
                  <a:cubicBezTo>
                    <a:pt x="30" y="46"/>
                    <a:pt x="15" y="49"/>
                    <a:pt x="10" y="49"/>
                  </a:cubicBezTo>
                  <a:close/>
                  <a:moveTo>
                    <a:pt x="10" y="41"/>
                  </a:moveTo>
                  <a:cubicBezTo>
                    <a:pt x="10" y="42"/>
                    <a:pt x="10" y="43"/>
                    <a:pt x="10" y="43"/>
                  </a:cubicBezTo>
                  <a:cubicBezTo>
                    <a:pt x="14" y="44"/>
                    <a:pt x="29" y="41"/>
                    <a:pt x="34" y="41"/>
                  </a:cubicBezTo>
                  <a:cubicBezTo>
                    <a:pt x="34" y="40"/>
                    <a:pt x="34" y="40"/>
                    <a:pt x="34" y="39"/>
                  </a:cubicBezTo>
                  <a:cubicBezTo>
                    <a:pt x="30" y="39"/>
                    <a:pt x="15" y="41"/>
                    <a:pt x="10" y="41"/>
                  </a:cubicBezTo>
                  <a:close/>
                  <a:moveTo>
                    <a:pt x="10" y="34"/>
                  </a:moveTo>
                  <a:cubicBezTo>
                    <a:pt x="10" y="35"/>
                    <a:pt x="10" y="36"/>
                    <a:pt x="10" y="37"/>
                  </a:cubicBezTo>
                  <a:cubicBezTo>
                    <a:pt x="14" y="37"/>
                    <a:pt x="29" y="34"/>
                    <a:pt x="34" y="34"/>
                  </a:cubicBezTo>
                  <a:cubicBezTo>
                    <a:pt x="34" y="33"/>
                    <a:pt x="34" y="33"/>
                    <a:pt x="34" y="32"/>
                  </a:cubicBezTo>
                  <a:cubicBezTo>
                    <a:pt x="30" y="32"/>
                    <a:pt x="15" y="34"/>
                    <a:pt x="10" y="34"/>
                  </a:cubicBezTo>
                  <a:close/>
                  <a:moveTo>
                    <a:pt x="22" y="25"/>
                  </a:moveTo>
                  <a:cubicBezTo>
                    <a:pt x="22" y="26"/>
                    <a:pt x="22" y="27"/>
                    <a:pt x="22" y="28"/>
                  </a:cubicBezTo>
                  <a:cubicBezTo>
                    <a:pt x="25" y="28"/>
                    <a:pt x="29" y="26"/>
                    <a:pt x="34" y="27"/>
                  </a:cubicBezTo>
                  <a:cubicBezTo>
                    <a:pt x="34" y="26"/>
                    <a:pt x="34" y="25"/>
                    <a:pt x="34" y="24"/>
                  </a:cubicBezTo>
                  <a:cubicBezTo>
                    <a:pt x="30" y="24"/>
                    <a:pt x="26" y="25"/>
                    <a:pt x="22" y="25"/>
                  </a:cubicBezTo>
                  <a:close/>
                  <a:moveTo>
                    <a:pt x="22" y="19"/>
                  </a:moveTo>
                  <a:cubicBezTo>
                    <a:pt x="22" y="20"/>
                    <a:pt x="22" y="21"/>
                    <a:pt x="22" y="21"/>
                  </a:cubicBezTo>
                  <a:cubicBezTo>
                    <a:pt x="25" y="21"/>
                    <a:pt x="29" y="20"/>
                    <a:pt x="34" y="20"/>
                  </a:cubicBezTo>
                  <a:cubicBezTo>
                    <a:pt x="34" y="20"/>
                    <a:pt x="34" y="19"/>
                    <a:pt x="34" y="18"/>
                  </a:cubicBezTo>
                  <a:cubicBezTo>
                    <a:pt x="30" y="18"/>
                    <a:pt x="26" y="19"/>
                    <a:pt x="22" y="19"/>
                  </a:cubicBezTo>
                  <a:close/>
                  <a:moveTo>
                    <a:pt x="22" y="14"/>
                  </a:moveTo>
                  <a:cubicBezTo>
                    <a:pt x="22" y="15"/>
                    <a:pt x="22" y="15"/>
                    <a:pt x="22" y="16"/>
                  </a:cubicBezTo>
                  <a:cubicBezTo>
                    <a:pt x="25" y="16"/>
                    <a:pt x="29" y="15"/>
                    <a:pt x="34" y="15"/>
                  </a:cubicBezTo>
                  <a:cubicBezTo>
                    <a:pt x="34" y="14"/>
                    <a:pt x="34" y="14"/>
                    <a:pt x="34" y="13"/>
                  </a:cubicBezTo>
                  <a:cubicBezTo>
                    <a:pt x="30" y="13"/>
                    <a:pt x="26" y="13"/>
                    <a:pt x="22" y="14"/>
                  </a:cubicBezTo>
                  <a:close/>
                  <a:moveTo>
                    <a:pt x="9" y="14"/>
                  </a:moveTo>
                  <a:cubicBezTo>
                    <a:pt x="9" y="31"/>
                    <a:pt x="9" y="31"/>
                    <a:pt x="9" y="31"/>
                  </a:cubicBezTo>
                  <a:cubicBezTo>
                    <a:pt x="19" y="30"/>
                    <a:pt x="19" y="30"/>
                    <a:pt x="19" y="30"/>
                  </a:cubicBezTo>
                  <a:cubicBezTo>
                    <a:pt x="19" y="13"/>
                    <a:pt x="19" y="13"/>
                    <a:pt x="19" y="13"/>
                  </a:cubicBezTo>
                  <a:cubicBezTo>
                    <a:pt x="9" y="14"/>
                    <a:pt x="9" y="14"/>
                    <a:pt x="9" y="14"/>
                  </a:cubicBezTo>
                  <a:close/>
                  <a:moveTo>
                    <a:pt x="21" y="8"/>
                  </a:moveTo>
                  <a:cubicBezTo>
                    <a:pt x="16" y="8"/>
                    <a:pt x="10" y="9"/>
                    <a:pt x="5" y="9"/>
                  </a:cubicBezTo>
                  <a:cubicBezTo>
                    <a:pt x="5" y="56"/>
                    <a:pt x="5" y="56"/>
                    <a:pt x="5" y="56"/>
                  </a:cubicBezTo>
                  <a:cubicBezTo>
                    <a:pt x="10" y="56"/>
                    <a:pt x="16" y="55"/>
                    <a:pt x="21" y="55"/>
                  </a:cubicBezTo>
                  <a:cubicBezTo>
                    <a:pt x="27" y="54"/>
                    <a:pt x="33" y="53"/>
                    <a:pt x="37" y="54"/>
                  </a:cubicBezTo>
                  <a:cubicBezTo>
                    <a:pt x="37" y="8"/>
                    <a:pt x="37" y="8"/>
                    <a:pt x="37" y="8"/>
                  </a:cubicBezTo>
                  <a:cubicBezTo>
                    <a:pt x="34" y="6"/>
                    <a:pt x="27" y="7"/>
                    <a:pt x="21" y="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文本框 4"/>
          <p:cNvSpPr txBox="1">
            <a:spLocks noChangeArrowheads="1"/>
          </p:cNvSpPr>
          <p:nvPr/>
        </p:nvSpPr>
        <p:spPr bwMode="auto">
          <a:xfrm>
            <a:off x="2411413" y="2868613"/>
            <a:ext cx="1214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solidFill>
                  <a:srgbClr val="197519"/>
                </a:solidFill>
              </a:rPr>
              <a:t>小标题</a:t>
            </a:r>
            <a:endParaRPr lang="zh-CN" altLang="en-US" sz="2000">
              <a:solidFill>
                <a:srgbClr val="197519"/>
              </a:solidFill>
            </a:endParaRPr>
          </a:p>
        </p:txBody>
      </p:sp>
      <p:sp>
        <p:nvSpPr>
          <p:cNvPr id="6" name="文本框 5"/>
          <p:cNvSpPr txBox="1">
            <a:spLocks noChangeArrowheads="1"/>
          </p:cNvSpPr>
          <p:nvPr/>
        </p:nvSpPr>
        <p:spPr bwMode="auto">
          <a:xfrm>
            <a:off x="2352675" y="3268663"/>
            <a:ext cx="162718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700"/>
              <a:t>简洁的描述性文字</a:t>
            </a:r>
            <a:endParaRPr lang="zh-CN" altLang="en-US" sz="1700"/>
          </a:p>
        </p:txBody>
      </p:sp>
      <p:grpSp>
        <p:nvGrpSpPr>
          <p:cNvPr id="3" name="组合 2"/>
          <p:cNvGrpSpPr/>
          <p:nvPr/>
        </p:nvGrpSpPr>
        <p:grpSpPr bwMode="auto">
          <a:xfrm>
            <a:off x="4384675" y="1738313"/>
            <a:ext cx="1920875" cy="2187575"/>
            <a:chOff x="5078956" y="2050209"/>
            <a:chExt cx="1920696" cy="2187962"/>
          </a:xfrm>
        </p:grpSpPr>
        <p:grpSp>
          <p:nvGrpSpPr>
            <p:cNvPr id="19470" name="组合 52"/>
            <p:cNvGrpSpPr/>
            <p:nvPr/>
          </p:nvGrpSpPr>
          <p:grpSpPr bwMode="auto">
            <a:xfrm>
              <a:off x="5078956" y="2050209"/>
              <a:ext cx="1920696" cy="2187962"/>
              <a:chOff x="1162050" y="2012950"/>
              <a:chExt cx="2500242" cy="2848152"/>
            </a:xfrm>
          </p:grpSpPr>
          <p:sp>
            <p:nvSpPr>
              <p:cNvPr id="54" name="任意多边形 53"/>
              <p:cNvSpPr/>
              <p:nvPr/>
            </p:nvSpPr>
            <p:spPr>
              <a:xfrm>
                <a:off x="1162050" y="2012950"/>
                <a:ext cx="2500242" cy="2515385"/>
              </a:xfrm>
              <a:custGeom>
                <a:avLst/>
                <a:gdLst>
                  <a:gd name="connsiteX0" fmla="*/ 1257300 w 2500242"/>
                  <a:gd name="connsiteY0" fmla="*/ 0 h 2514600"/>
                  <a:gd name="connsiteX1" fmla="*/ 2489056 w 2500242"/>
                  <a:gd name="connsiteY1" fmla="*/ 1003910 h 2514600"/>
                  <a:gd name="connsiteX2" fmla="*/ 2500242 w 2500242"/>
                  <a:gd name="connsiteY2" fmla="*/ 1077199 h 2514600"/>
                  <a:gd name="connsiteX3" fmla="*/ 1954242 w 2500242"/>
                  <a:gd name="connsiteY3" fmla="*/ 2303535 h 2514600"/>
                  <a:gd name="connsiteX4" fmla="*/ 1856604 w 2500242"/>
                  <a:gd name="connsiteY4" fmla="*/ 2362851 h 2514600"/>
                  <a:gd name="connsiteX5" fmla="*/ 1257300 w 2500242"/>
                  <a:gd name="connsiteY5" fmla="*/ 2514600 h 2514600"/>
                  <a:gd name="connsiteX6" fmla="*/ 0 w 2500242"/>
                  <a:gd name="connsiteY6" fmla="*/ 1257300 h 2514600"/>
                  <a:gd name="connsiteX7" fmla="*/ 1257300 w 2500242"/>
                  <a:gd name="connsiteY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0242" h="2514600">
                    <a:moveTo>
                      <a:pt x="1257300" y="0"/>
                    </a:moveTo>
                    <a:cubicBezTo>
                      <a:pt x="1864890" y="0"/>
                      <a:pt x="2371818" y="430980"/>
                      <a:pt x="2489056" y="1003910"/>
                    </a:cubicBezTo>
                    <a:lnTo>
                      <a:pt x="2500242" y="1077199"/>
                    </a:lnTo>
                    <a:lnTo>
                      <a:pt x="1954242" y="2303535"/>
                    </a:lnTo>
                    <a:lnTo>
                      <a:pt x="1856604" y="2362851"/>
                    </a:lnTo>
                    <a:cubicBezTo>
                      <a:pt x="1678453" y="2459628"/>
                      <a:pt x="1474296" y="2514600"/>
                      <a:pt x="1257300" y="2514600"/>
                    </a:cubicBezTo>
                    <a:cubicBezTo>
                      <a:pt x="562912" y="2514600"/>
                      <a:pt x="0" y="1951688"/>
                      <a:pt x="0" y="1257300"/>
                    </a:cubicBezTo>
                    <a:cubicBezTo>
                      <a:pt x="0" y="562912"/>
                      <a:pt x="562912" y="0"/>
                      <a:pt x="1257300" y="0"/>
                    </a:cubicBezTo>
                    <a:close/>
                  </a:path>
                </a:pathLst>
              </a:cu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19472" name="图片 54"/>
              <p:cNvPicPr>
                <a:picLocks noChangeAspect="1" noChangeArrowheads="1"/>
              </p:cNvPicPr>
              <p:nvPr/>
            </p:nvPicPr>
            <p:blipFill>
              <a:blip r:embed="rId1">
                <a:extLst>
                  <a:ext uri="{28A0092B-C50C-407E-A947-70E740481C1C}">
                    <a14:useLocalDpi xmlns:a14="http://schemas.microsoft.com/office/drawing/2010/main" val="0"/>
                  </a:ext>
                </a:extLst>
              </a:blip>
              <a:srcRect l="1672" t="6100" r="83327" b="4980"/>
              <a:stretch>
                <a:fillRect/>
              </a:stretch>
            </p:blipFill>
            <p:spPr bwMode="auto">
              <a:xfrm rot="1436196">
                <a:off x="3269963" y="2437942"/>
                <a:ext cx="137160" cy="2423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473" name="Freeform 21"/>
            <p:cNvSpPr>
              <a:spLocks noEditPoints="1" noChangeArrowheads="1"/>
            </p:cNvSpPr>
            <p:nvPr/>
          </p:nvSpPr>
          <p:spPr bwMode="auto">
            <a:xfrm>
              <a:off x="5527843" y="2675112"/>
              <a:ext cx="993440" cy="800424"/>
            </a:xfrm>
            <a:custGeom>
              <a:avLst/>
              <a:gdLst>
                <a:gd name="T0" fmla="*/ 212 w 228"/>
                <a:gd name="T1" fmla="*/ 150 h 202"/>
                <a:gd name="T2" fmla="*/ 142 w 228"/>
                <a:gd name="T3" fmla="*/ 150 h 202"/>
                <a:gd name="T4" fmla="*/ 0 w 228"/>
                <a:gd name="T5" fmla="*/ 0 h 202"/>
                <a:gd name="T6" fmla="*/ 173 w 228"/>
                <a:gd name="T7" fmla="*/ 95 h 202"/>
                <a:gd name="T8" fmla="*/ 166 w 228"/>
                <a:gd name="T9" fmla="*/ 103 h 202"/>
                <a:gd name="T10" fmla="*/ 156 w 228"/>
                <a:gd name="T11" fmla="*/ 107 h 202"/>
                <a:gd name="T12" fmla="*/ 154 w 228"/>
                <a:gd name="T13" fmla="*/ 117 h 202"/>
                <a:gd name="T14" fmla="*/ 148 w 228"/>
                <a:gd name="T15" fmla="*/ 126 h 202"/>
                <a:gd name="T16" fmla="*/ 153 w 228"/>
                <a:gd name="T17" fmla="*/ 135 h 202"/>
                <a:gd name="T18" fmla="*/ 153 w 228"/>
                <a:gd name="T19" fmla="*/ 146 h 202"/>
                <a:gd name="T20" fmla="*/ 163 w 228"/>
                <a:gd name="T21" fmla="*/ 150 h 202"/>
                <a:gd name="T22" fmla="*/ 169 w 228"/>
                <a:gd name="T23" fmla="*/ 159 h 202"/>
                <a:gd name="T24" fmla="*/ 180 w 228"/>
                <a:gd name="T25" fmla="*/ 157 h 202"/>
                <a:gd name="T26" fmla="*/ 190 w 228"/>
                <a:gd name="T27" fmla="*/ 160 h 202"/>
                <a:gd name="T28" fmla="*/ 197 w 228"/>
                <a:gd name="T29" fmla="*/ 153 h 202"/>
                <a:gd name="T30" fmla="*/ 207 w 228"/>
                <a:gd name="T31" fmla="*/ 149 h 202"/>
                <a:gd name="T32" fmla="*/ 209 w 228"/>
                <a:gd name="T33" fmla="*/ 139 h 202"/>
                <a:gd name="T34" fmla="*/ 215 w 228"/>
                <a:gd name="T35" fmla="*/ 130 h 202"/>
                <a:gd name="T36" fmla="*/ 210 w 228"/>
                <a:gd name="T37" fmla="*/ 121 h 202"/>
                <a:gd name="T38" fmla="*/ 210 w 228"/>
                <a:gd name="T39" fmla="*/ 110 h 202"/>
                <a:gd name="T40" fmla="*/ 200 w 228"/>
                <a:gd name="T41" fmla="*/ 105 h 202"/>
                <a:gd name="T42" fmla="*/ 194 w 228"/>
                <a:gd name="T43" fmla="*/ 97 h 202"/>
                <a:gd name="T44" fmla="*/ 183 w 228"/>
                <a:gd name="T45" fmla="*/ 99 h 202"/>
                <a:gd name="T46" fmla="*/ 143 w 228"/>
                <a:gd name="T47" fmla="*/ 192 h 202"/>
                <a:gd name="T48" fmla="*/ 171 w 228"/>
                <a:gd name="T49" fmla="*/ 187 h 202"/>
                <a:gd name="T50" fmla="*/ 175 w 228"/>
                <a:gd name="T51" fmla="*/ 161 h 202"/>
                <a:gd name="T52" fmla="*/ 163 w 228"/>
                <a:gd name="T53" fmla="*/ 162 h 202"/>
                <a:gd name="T54" fmla="*/ 157 w 228"/>
                <a:gd name="T55" fmla="*/ 152 h 202"/>
                <a:gd name="T56" fmla="*/ 146 w 228"/>
                <a:gd name="T57" fmla="*/ 183 h 202"/>
                <a:gd name="T58" fmla="*/ 204 w 228"/>
                <a:gd name="T59" fmla="*/ 152 h 202"/>
                <a:gd name="T60" fmla="*/ 199 w 228"/>
                <a:gd name="T61" fmla="*/ 162 h 202"/>
                <a:gd name="T62" fmla="*/ 188 w 228"/>
                <a:gd name="T63" fmla="*/ 163 h 202"/>
                <a:gd name="T64" fmla="*/ 209 w 228"/>
                <a:gd name="T65" fmla="*/ 188 h 202"/>
                <a:gd name="T66" fmla="*/ 157 w 228"/>
                <a:gd name="T67" fmla="*/ 128 h 202"/>
                <a:gd name="T68" fmla="*/ 199 w 228"/>
                <a:gd name="T69" fmla="*/ 110 h 202"/>
                <a:gd name="T70" fmla="*/ 158 w 228"/>
                <a:gd name="T71" fmla="*/ 128 h 202"/>
                <a:gd name="T72" fmla="*/ 198 w 228"/>
                <a:gd name="T73" fmla="*/ 111 h 202"/>
                <a:gd name="T74" fmla="*/ 145 w 228"/>
                <a:gd name="T75" fmla="*/ 135 h 202"/>
                <a:gd name="T76" fmla="*/ 149 w 228"/>
                <a:gd name="T77" fmla="*/ 124 h 202"/>
                <a:gd name="T78" fmla="*/ 148 w 228"/>
                <a:gd name="T79" fmla="*/ 112 h 202"/>
                <a:gd name="T80" fmla="*/ 158 w 228"/>
                <a:gd name="T81" fmla="*/ 106 h 202"/>
                <a:gd name="T82" fmla="*/ 164 w 228"/>
                <a:gd name="T83" fmla="*/ 95 h 202"/>
                <a:gd name="T84" fmla="*/ 175 w 228"/>
                <a:gd name="T85" fmla="*/ 96 h 202"/>
                <a:gd name="T86" fmla="*/ 186 w 228"/>
                <a:gd name="T87" fmla="*/ 91 h 202"/>
                <a:gd name="T88" fmla="*/ 195 w 228"/>
                <a:gd name="T89" fmla="*/ 98 h 202"/>
                <a:gd name="T90" fmla="*/ 207 w 228"/>
                <a:gd name="T91" fmla="*/ 101 h 202"/>
                <a:gd name="T92" fmla="*/ 34 w 228"/>
                <a:gd name="T93" fmla="*/ 126 h 202"/>
                <a:gd name="T94" fmla="*/ 90 w 228"/>
                <a:gd name="T95" fmla="*/ 126 h 202"/>
                <a:gd name="T96" fmla="*/ 45 w 228"/>
                <a:gd name="T97" fmla="*/ 55 h 202"/>
                <a:gd name="T98" fmla="*/ 45 w 228"/>
                <a:gd name="T99" fmla="*/ 44 h 202"/>
                <a:gd name="T100" fmla="*/ 45 w 228"/>
                <a:gd name="T101" fmla="*/ 64 h 202"/>
                <a:gd name="T102" fmla="*/ 45 w 228"/>
                <a:gd name="T103" fmla="*/ 84 h 202"/>
                <a:gd name="T104" fmla="*/ 45 w 228"/>
                <a:gd name="T105" fmla="*/ 7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8" h="202">
                  <a:moveTo>
                    <a:pt x="0" y="0"/>
                  </a:moveTo>
                  <a:cubicBezTo>
                    <a:pt x="228" y="0"/>
                    <a:pt x="228" y="0"/>
                    <a:pt x="228" y="0"/>
                  </a:cubicBezTo>
                  <a:cubicBezTo>
                    <a:pt x="228" y="160"/>
                    <a:pt x="228" y="160"/>
                    <a:pt x="228" y="160"/>
                  </a:cubicBezTo>
                  <a:cubicBezTo>
                    <a:pt x="215" y="160"/>
                    <a:pt x="215" y="160"/>
                    <a:pt x="215" y="160"/>
                  </a:cubicBezTo>
                  <a:cubicBezTo>
                    <a:pt x="212" y="150"/>
                    <a:pt x="212" y="150"/>
                    <a:pt x="212" y="150"/>
                  </a:cubicBezTo>
                  <a:cubicBezTo>
                    <a:pt x="219" y="150"/>
                    <a:pt x="219" y="150"/>
                    <a:pt x="219" y="150"/>
                  </a:cubicBezTo>
                  <a:cubicBezTo>
                    <a:pt x="219" y="11"/>
                    <a:pt x="219" y="11"/>
                    <a:pt x="219" y="11"/>
                  </a:cubicBezTo>
                  <a:cubicBezTo>
                    <a:pt x="11" y="11"/>
                    <a:pt x="11" y="11"/>
                    <a:pt x="11" y="11"/>
                  </a:cubicBezTo>
                  <a:cubicBezTo>
                    <a:pt x="11" y="150"/>
                    <a:pt x="11" y="150"/>
                    <a:pt x="11" y="150"/>
                  </a:cubicBezTo>
                  <a:cubicBezTo>
                    <a:pt x="142" y="150"/>
                    <a:pt x="142" y="150"/>
                    <a:pt x="142" y="150"/>
                  </a:cubicBezTo>
                  <a:cubicBezTo>
                    <a:pt x="156" y="150"/>
                    <a:pt x="156" y="150"/>
                    <a:pt x="156" y="150"/>
                  </a:cubicBezTo>
                  <a:cubicBezTo>
                    <a:pt x="152" y="160"/>
                    <a:pt x="152" y="160"/>
                    <a:pt x="152" y="160"/>
                  </a:cubicBezTo>
                  <a:cubicBezTo>
                    <a:pt x="142" y="160"/>
                    <a:pt x="142" y="160"/>
                    <a:pt x="142" y="160"/>
                  </a:cubicBezTo>
                  <a:cubicBezTo>
                    <a:pt x="0" y="160"/>
                    <a:pt x="0" y="160"/>
                    <a:pt x="0" y="160"/>
                  </a:cubicBezTo>
                  <a:cubicBezTo>
                    <a:pt x="0" y="0"/>
                    <a:pt x="0" y="0"/>
                    <a:pt x="0" y="0"/>
                  </a:cubicBezTo>
                  <a:close/>
                  <a:moveTo>
                    <a:pt x="181" y="94"/>
                  </a:moveTo>
                  <a:cubicBezTo>
                    <a:pt x="180" y="99"/>
                    <a:pt x="180" y="99"/>
                    <a:pt x="180" y="99"/>
                  </a:cubicBezTo>
                  <a:cubicBezTo>
                    <a:pt x="177" y="95"/>
                    <a:pt x="177" y="95"/>
                    <a:pt x="177" y="95"/>
                  </a:cubicBezTo>
                  <a:cubicBezTo>
                    <a:pt x="176" y="99"/>
                    <a:pt x="176" y="99"/>
                    <a:pt x="176" y="99"/>
                  </a:cubicBezTo>
                  <a:cubicBezTo>
                    <a:pt x="173" y="95"/>
                    <a:pt x="173" y="95"/>
                    <a:pt x="173" y="95"/>
                  </a:cubicBezTo>
                  <a:cubicBezTo>
                    <a:pt x="172" y="100"/>
                    <a:pt x="172" y="100"/>
                    <a:pt x="172" y="100"/>
                  </a:cubicBezTo>
                  <a:cubicBezTo>
                    <a:pt x="169" y="97"/>
                    <a:pt x="169" y="97"/>
                    <a:pt x="169" y="97"/>
                  </a:cubicBezTo>
                  <a:cubicBezTo>
                    <a:pt x="169" y="101"/>
                    <a:pt x="169" y="101"/>
                    <a:pt x="169" y="101"/>
                  </a:cubicBezTo>
                  <a:cubicBezTo>
                    <a:pt x="165" y="99"/>
                    <a:pt x="165" y="99"/>
                    <a:pt x="165" y="99"/>
                  </a:cubicBezTo>
                  <a:cubicBezTo>
                    <a:pt x="166" y="103"/>
                    <a:pt x="166" y="103"/>
                    <a:pt x="166" y="103"/>
                  </a:cubicBezTo>
                  <a:cubicBezTo>
                    <a:pt x="162" y="101"/>
                    <a:pt x="162" y="101"/>
                    <a:pt x="162" y="101"/>
                  </a:cubicBezTo>
                  <a:cubicBezTo>
                    <a:pt x="163" y="105"/>
                    <a:pt x="163" y="105"/>
                    <a:pt x="163" y="105"/>
                  </a:cubicBezTo>
                  <a:cubicBezTo>
                    <a:pt x="159" y="103"/>
                    <a:pt x="159" y="103"/>
                    <a:pt x="159" y="103"/>
                  </a:cubicBezTo>
                  <a:cubicBezTo>
                    <a:pt x="160" y="108"/>
                    <a:pt x="160" y="108"/>
                    <a:pt x="160" y="108"/>
                  </a:cubicBezTo>
                  <a:cubicBezTo>
                    <a:pt x="156" y="107"/>
                    <a:pt x="156" y="107"/>
                    <a:pt x="156" y="107"/>
                  </a:cubicBezTo>
                  <a:cubicBezTo>
                    <a:pt x="158" y="111"/>
                    <a:pt x="158" y="111"/>
                    <a:pt x="158" y="111"/>
                  </a:cubicBezTo>
                  <a:cubicBezTo>
                    <a:pt x="153" y="110"/>
                    <a:pt x="153" y="110"/>
                    <a:pt x="153" y="110"/>
                  </a:cubicBezTo>
                  <a:cubicBezTo>
                    <a:pt x="156" y="114"/>
                    <a:pt x="156" y="114"/>
                    <a:pt x="156" y="114"/>
                  </a:cubicBezTo>
                  <a:cubicBezTo>
                    <a:pt x="151" y="114"/>
                    <a:pt x="151" y="114"/>
                    <a:pt x="151" y="114"/>
                  </a:cubicBezTo>
                  <a:cubicBezTo>
                    <a:pt x="154" y="117"/>
                    <a:pt x="154" y="117"/>
                    <a:pt x="154" y="117"/>
                  </a:cubicBezTo>
                  <a:cubicBezTo>
                    <a:pt x="150" y="117"/>
                    <a:pt x="150" y="117"/>
                    <a:pt x="150" y="117"/>
                  </a:cubicBezTo>
                  <a:cubicBezTo>
                    <a:pt x="153" y="121"/>
                    <a:pt x="153" y="121"/>
                    <a:pt x="153" y="121"/>
                  </a:cubicBezTo>
                  <a:cubicBezTo>
                    <a:pt x="149" y="122"/>
                    <a:pt x="149" y="122"/>
                    <a:pt x="149" y="122"/>
                  </a:cubicBezTo>
                  <a:cubicBezTo>
                    <a:pt x="152" y="124"/>
                    <a:pt x="152" y="124"/>
                    <a:pt x="152" y="124"/>
                  </a:cubicBezTo>
                  <a:cubicBezTo>
                    <a:pt x="148" y="126"/>
                    <a:pt x="148" y="126"/>
                    <a:pt x="148" y="126"/>
                  </a:cubicBezTo>
                  <a:cubicBezTo>
                    <a:pt x="152" y="128"/>
                    <a:pt x="152" y="128"/>
                    <a:pt x="152" y="128"/>
                  </a:cubicBezTo>
                  <a:cubicBezTo>
                    <a:pt x="148" y="130"/>
                    <a:pt x="148" y="130"/>
                    <a:pt x="148" y="130"/>
                  </a:cubicBezTo>
                  <a:cubicBezTo>
                    <a:pt x="152" y="131"/>
                    <a:pt x="152" y="131"/>
                    <a:pt x="152" y="131"/>
                  </a:cubicBezTo>
                  <a:cubicBezTo>
                    <a:pt x="149" y="134"/>
                    <a:pt x="149" y="134"/>
                    <a:pt x="149" y="134"/>
                  </a:cubicBezTo>
                  <a:cubicBezTo>
                    <a:pt x="153" y="135"/>
                    <a:pt x="153" y="135"/>
                    <a:pt x="153" y="135"/>
                  </a:cubicBezTo>
                  <a:cubicBezTo>
                    <a:pt x="150" y="138"/>
                    <a:pt x="150" y="138"/>
                    <a:pt x="150" y="138"/>
                  </a:cubicBezTo>
                  <a:cubicBezTo>
                    <a:pt x="154" y="139"/>
                    <a:pt x="154" y="139"/>
                    <a:pt x="154" y="139"/>
                  </a:cubicBezTo>
                  <a:cubicBezTo>
                    <a:pt x="151" y="142"/>
                    <a:pt x="151" y="142"/>
                    <a:pt x="151" y="142"/>
                  </a:cubicBezTo>
                  <a:cubicBezTo>
                    <a:pt x="156" y="142"/>
                    <a:pt x="156" y="142"/>
                    <a:pt x="156" y="142"/>
                  </a:cubicBezTo>
                  <a:cubicBezTo>
                    <a:pt x="153" y="146"/>
                    <a:pt x="153" y="146"/>
                    <a:pt x="153" y="146"/>
                  </a:cubicBezTo>
                  <a:cubicBezTo>
                    <a:pt x="158" y="145"/>
                    <a:pt x="158" y="145"/>
                    <a:pt x="158" y="145"/>
                  </a:cubicBezTo>
                  <a:cubicBezTo>
                    <a:pt x="156" y="149"/>
                    <a:pt x="156" y="149"/>
                    <a:pt x="156" y="149"/>
                  </a:cubicBezTo>
                  <a:cubicBezTo>
                    <a:pt x="160" y="148"/>
                    <a:pt x="160" y="148"/>
                    <a:pt x="160" y="148"/>
                  </a:cubicBezTo>
                  <a:cubicBezTo>
                    <a:pt x="159" y="152"/>
                    <a:pt x="159" y="152"/>
                    <a:pt x="159" y="152"/>
                  </a:cubicBezTo>
                  <a:cubicBezTo>
                    <a:pt x="163" y="150"/>
                    <a:pt x="163" y="150"/>
                    <a:pt x="163" y="150"/>
                  </a:cubicBezTo>
                  <a:cubicBezTo>
                    <a:pt x="162" y="155"/>
                    <a:pt x="162" y="155"/>
                    <a:pt x="162" y="155"/>
                  </a:cubicBezTo>
                  <a:cubicBezTo>
                    <a:pt x="166" y="153"/>
                    <a:pt x="166" y="153"/>
                    <a:pt x="166" y="153"/>
                  </a:cubicBezTo>
                  <a:cubicBezTo>
                    <a:pt x="165" y="157"/>
                    <a:pt x="165" y="157"/>
                    <a:pt x="165" y="157"/>
                  </a:cubicBezTo>
                  <a:cubicBezTo>
                    <a:pt x="169" y="154"/>
                    <a:pt x="169" y="154"/>
                    <a:pt x="169" y="154"/>
                  </a:cubicBezTo>
                  <a:cubicBezTo>
                    <a:pt x="169" y="159"/>
                    <a:pt x="169" y="159"/>
                    <a:pt x="169" y="159"/>
                  </a:cubicBezTo>
                  <a:cubicBezTo>
                    <a:pt x="172" y="156"/>
                    <a:pt x="172" y="156"/>
                    <a:pt x="172" y="156"/>
                  </a:cubicBezTo>
                  <a:cubicBezTo>
                    <a:pt x="173" y="160"/>
                    <a:pt x="173" y="160"/>
                    <a:pt x="173" y="160"/>
                  </a:cubicBezTo>
                  <a:cubicBezTo>
                    <a:pt x="176" y="157"/>
                    <a:pt x="176" y="157"/>
                    <a:pt x="176" y="157"/>
                  </a:cubicBezTo>
                  <a:cubicBezTo>
                    <a:pt x="177" y="161"/>
                    <a:pt x="177" y="161"/>
                    <a:pt x="177" y="161"/>
                  </a:cubicBezTo>
                  <a:cubicBezTo>
                    <a:pt x="180" y="157"/>
                    <a:pt x="180" y="157"/>
                    <a:pt x="180" y="157"/>
                  </a:cubicBezTo>
                  <a:cubicBezTo>
                    <a:pt x="181" y="161"/>
                    <a:pt x="181" y="161"/>
                    <a:pt x="181" y="161"/>
                  </a:cubicBezTo>
                  <a:cubicBezTo>
                    <a:pt x="183" y="157"/>
                    <a:pt x="183" y="157"/>
                    <a:pt x="183" y="157"/>
                  </a:cubicBezTo>
                  <a:cubicBezTo>
                    <a:pt x="186" y="161"/>
                    <a:pt x="186" y="161"/>
                    <a:pt x="186" y="161"/>
                  </a:cubicBezTo>
                  <a:cubicBezTo>
                    <a:pt x="187" y="157"/>
                    <a:pt x="187" y="157"/>
                    <a:pt x="187" y="157"/>
                  </a:cubicBezTo>
                  <a:cubicBezTo>
                    <a:pt x="190" y="160"/>
                    <a:pt x="190" y="160"/>
                    <a:pt x="190" y="160"/>
                  </a:cubicBezTo>
                  <a:cubicBezTo>
                    <a:pt x="190" y="156"/>
                    <a:pt x="190" y="156"/>
                    <a:pt x="190" y="156"/>
                  </a:cubicBezTo>
                  <a:cubicBezTo>
                    <a:pt x="194" y="159"/>
                    <a:pt x="194" y="159"/>
                    <a:pt x="194" y="159"/>
                  </a:cubicBezTo>
                  <a:cubicBezTo>
                    <a:pt x="194" y="154"/>
                    <a:pt x="194" y="154"/>
                    <a:pt x="194" y="154"/>
                  </a:cubicBezTo>
                  <a:cubicBezTo>
                    <a:pt x="197" y="157"/>
                    <a:pt x="197" y="157"/>
                    <a:pt x="197" y="157"/>
                  </a:cubicBezTo>
                  <a:cubicBezTo>
                    <a:pt x="197" y="153"/>
                    <a:pt x="197" y="153"/>
                    <a:pt x="197" y="153"/>
                  </a:cubicBezTo>
                  <a:cubicBezTo>
                    <a:pt x="201" y="155"/>
                    <a:pt x="201" y="155"/>
                    <a:pt x="201" y="155"/>
                  </a:cubicBezTo>
                  <a:cubicBezTo>
                    <a:pt x="200" y="150"/>
                    <a:pt x="200" y="150"/>
                    <a:pt x="200" y="150"/>
                  </a:cubicBezTo>
                  <a:cubicBezTo>
                    <a:pt x="204" y="152"/>
                    <a:pt x="204" y="152"/>
                    <a:pt x="204" y="152"/>
                  </a:cubicBezTo>
                  <a:cubicBezTo>
                    <a:pt x="203" y="148"/>
                    <a:pt x="203" y="148"/>
                    <a:pt x="203" y="148"/>
                  </a:cubicBezTo>
                  <a:cubicBezTo>
                    <a:pt x="207" y="149"/>
                    <a:pt x="207" y="149"/>
                    <a:pt x="207" y="149"/>
                  </a:cubicBezTo>
                  <a:cubicBezTo>
                    <a:pt x="205" y="145"/>
                    <a:pt x="205" y="145"/>
                    <a:pt x="205" y="145"/>
                  </a:cubicBezTo>
                  <a:cubicBezTo>
                    <a:pt x="210" y="146"/>
                    <a:pt x="210" y="146"/>
                    <a:pt x="210" y="146"/>
                  </a:cubicBezTo>
                  <a:cubicBezTo>
                    <a:pt x="207" y="142"/>
                    <a:pt x="207" y="142"/>
                    <a:pt x="207" y="142"/>
                  </a:cubicBezTo>
                  <a:cubicBezTo>
                    <a:pt x="212" y="142"/>
                    <a:pt x="212" y="142"/>
                    <a:pt x="212" y="142"/>
                  </a:cubicBezTo>
                  <a:cubicBezTo>
                    <a:pt x="209" y="139"/>
                    <a:pt x="209" y="139"/>
                    <a:pt x="209" y="139"/>
                  </a:cubicBezTo>
                  <a:cubicBezTo>
                    <a:pt x="213" y="138"/>
                    <a:pt x="213" y="138"/>
                    <a:pt x="213" y="138"/>
                  </a:cubicBezTo>
                  <a:cubicBezTo>
                    <a:pt x="210" y="135"/>
                    <a:pt x="210" y="135"/>
                    <a:pt x="210" y="135"/>
                  </a:cubicBezTo>
                  <a:cubicBezTo>
                    <a:pt x="214" y="134"/>
                    <a:pt x="214" y="134"/>
                    <a:pt x="214" y="134"/>
                  </a:cubicBezTo>
                  <a:cubicBezTo>
                    <a:pt x="211" y="131"/>
                    <a:pt x="211" y="131"/>
                    <a:pt x="211" y="131"/>
                  </a:cubicBezTo>
                  <a:cubicBezTo>
                    <a:pt x="215" y="130"/>
                    <a:pt x="215" y="130"/>
                    <a:pt x="215" y="130"/>
                  </a:cubicBezTo>
                  <a:cubicBezTo>
                    <a:pt x="211" y="128"/>
                    <a:pt x="211" y="128"/>
                    <a:pt x="211" y="128"/>
                  </a:cubicBezTo>
                  <a:cubicBezTo>
                    <a:pt x="215" y="126"/>
                    <a:pt x="215" y="126"/>
                    <a:pt x="215" y="126"/>
                  </a:cubicBezTo>
                  <a:cubicBezTo>
                    <a:pt x="211" y="124"/>
                    <a:pt x="211" y="124"/>
                    <a:pt x="211" y="124"/>
                  </a:cubicBezTo>
                  <a:cubicBezTo>
                    <a:pt x="214" y="122"/>
                    <a:pt x="214" y="122"/>
                    <a:pt x="214" y="122"/>
                  </a:cubicBezTo>
                  <a:cubicBezTo>
                    <a:pt x="210" y="121"/>
                    <a:pt x="210" y="121"/>
                    <a:pt x="210" y="121"/>
                  </a:cubicBezTo>
                  <a:cubicBezTo>
                    <a:pt x="213" y="117"/>
                    <a:pt x="213" y="117"/>
                    <a:pt x="213" y="117"/>
                  </a:cubicBezTo>
                  <a:cubicBezTo>
                    <a:pt x="209" y="117"/>
                    <a:pt x="209" y="117"/>
                    <a:pt x="209" y="117"/>
                  </a:cubicBezTo>
                  <a:cubicBezTo>
                    <a:pt x="212" y="114"/>
                    <a:pt x="212" y="114"/>
                    <a:pt x="212" y="114"/>
                  </a:cubicBezTo>
                  <a:cubicBezTo>
                    <a:pt x="207" y="114"/>
                    <a:pt x="207" y="114"/>
                    <a:pt x="207" y="114"/>
                  </a:cubicBezTo>
                  <a:cubicBezTo>
                    <a:pt x="210" y="110"/>
                    <a:pt x="210" y="110"/>
                    <a:pt x="210" y="110"/>
                  </a:cubicBezTo>
                  <a:cubicBezTo>
                    <a:pt x="205" y="111"/>
                    <a:pt x="205" y="111"/>
                    <a:pt x="205" y="111"/>
                  </a:cubicBezTo>
                  <a:cubicBezTo>
                    <a:pt x="207" y="107"/>
                    <a:pt x="207" y="107"/>
                    <a:pt x="207" y="107"/>
                  </a:cubicBezTo>
                  <a:cubicBezTo>
                    <a:pt x="203" y="108"/>
                    <a:pt x="203" y="108"/>
                    <a:pt x="203" y="108"/>
                  </a:cubicBezTo>
                  <a:cubicBezTo>
                    <a:pt x="204" y="103"/>
                    <a:pt x="204" y="103"/>
                    <a:pt x="204" y="103"/>
                  </a:cubicBezTo>
                  <a:cubicBezTo>
                    <a:pt x="200" y="105"/>
                    <a:pt x="200" y="105"/>
                    <a:pt x="200" y="105"/>
                  </a:cubicBezTo>
                  <a:cubicBezTo>
                    <a:pt x="201" y="101"/>
                    <a:pt x="201" y="101"/>
                    <a:pt x="201" y="101"/>
                  </a:cubicBezTo>
                  <a:cubicBezTo>
                    <a:pt x="197" y="103"/>
                    <a:pt x="197" y="103"/>
                    <a:pt x="197" y="103"/>
                  </a:cubicBezTo>
                  <a:cubicBezTo>
                    <a:pt x="197" y="99"/>
                    <a:pt x="197" y="99"/>
                    <a:pt x="197" y="99"/>
                  </a:cubicBezTo>
                  <a:cubicBezTo>
                    <a:pt x="194" y="101"/>
                    <a:pt x="194" y="101"/>
                    <a:pt x="194" y="101"/>
                  </a:cubicBezTo>
                  <a:cubicBezTo>
                    <a:pt x="194" y="97"/>
                    <a:pt x="194" y="97"/>
                    <a:pt x="194" y="97"/>
                  </a:cubicBezTo>
                  <a:cubicBezTo>
                    <a:pt x="190" y="100"/>
                    <a:pt x="190" y="100"/>
                    <a:pt x="190" y="100"/>
                  </a:cubicBezTo>
                  <a:cubicBezTo>
                    <a:pt x="190" y="95"/>
                    <a:pt x="190" y="95"/>
                    <a:pt x="190" y="95"/>
                  </a:cubicBezTo>
                  <a:cubicBezTo>
                    <a:pt x="187" y="99"/>
                    <a:pt x="187" y="99"/>
                    <a:pt x="187" y="99"/>
                  </a:cubicBezTo>
                  <a:cubicBezTo>
                    <a:pt x="186" y="95"/>
                    <a:pt x="186" y="95"/>
                    <a:pt x="186" y="95"/>
                  </a:cubicBezTo>
                  <a:cubicBezTo>
                    <a:pt x="183" y="99"/>
                    <a:pt x="183" y="99"/>
                    <a:pt x="183" y="99"/>
                  </a:cubicBezTo>
                  <a:cubicBezTo>
                    <a:pt x="181" y="94"/>
                    <a:pt x="181" y="94"/>
                    <a:pt x="181" y="94"/>
                  </a:cubicBezTo>
                  <a:close/>
                  <a:moveTo>
                    <a:pt x="146" y="183"/>
                  </a:moveTo>
                  <a:cubicBezTo>
                    <a:pt x="145" y="183"/>
                    <a:pt x="145" y="184"/>
                    <a:pt x="145" y="184"/>
                  </a:cubicBezTo>
                  <a:cubicBezTo>
                    <a:pt x="145" y="184"/>
                    <a:pt x="145" y="184"/>
                    <a:pt x="145" y="184"/>
                  </a:cubicBezTo>
                  <a:cubicBezTo>
                    <a:pt x="143" y="192"/>
                    <a:pt x="143" y="192"/>
                    <a:pt x="143" y="192"/>
                  </a:cubicBezTo>
                  <a:cubicBezTo>
                    <a:pt x="158" y="190"/>
                    <a:pt x="158" y="190"/>
                    <a:pt x="158" y="190"/>
                  </a:cubicBezTo>
                  <a:cubicBezTo>
                    <a:pt x="166" y="202"/>
                    <a:pt x="166" y="202"/>
                    <a:pt x="166" y="202"/>
                  </a:cubicBezTo>
                  <a:cubicBezTo>
                    <a:pt x="171" y="188"/>
                    <a:pt x="171" y="188"/>
                    <a:pt x="171" y="188"/>
                  </a:cubicBezTo>
                  <a:cubicBezTo>
                    <a:pt x="171" y="188"/>
                    <a:pt x="171" y="188"/>
                    <a:pt x="171" y="188"/>
                  </a:cubicBezTo>
                  <a:cubicBezTo>
                    <a:pt x="171" y="187"/>
                    <a:pt x="171" y="187"/>
                    <a:pt x="171" y="187"/>
                  </a:cubicBezTo>
                  <a:cubicBezTo>
                    <a:pt x="171" y="187"/>
                    <a:pt x="171" y="187"/>
                    <a:pt x="171" y="187"/>
                  </a:cubicBezTo>
                  <a:cubicBezTo>
                    <a:pt x="179" y="163"/>
                    <a:pt x="179" y="163"/>
                    <a:pt x="179" y="163"/>
                  </a:cubicBezTo>
                  <a:cubicBezTo>
                    <a:pt x="179" y="162"/>
                    <a:pt x="179" y="162"/>
                    <a:pt x="179" y="162"/>
                  </a:cubicBezTo>
                  <a:cubicBezTo>
                    <a:pt x="176" y="166"/>
                    <a:pt x="176" y="166"/>
                    <a:pt x="176" y="166"/>
                  </a:cubicBezTo>
                  <a:cubicBezTo>
                    <a:pt x="175" y="161"/>
                    <a:pt x="175" y="161"/>
                    <a:pt x="175" y="161"/>
                  </a:cubicBezTo>
                  <a:cubicBezTo>
                    <a:pt x="172" y="165"/>
                    <a:pt x="172" y="165"/>
                    <a:pt x="172" y="165"/>
                  </a:cubicBezTo>
                  <a:cubicBezTo>
                    <a:pt x="171" y="160"/>
                    <a:pt x="171" y="160"/>
                    <a:pt x="171" y="160"/>
                  </a:cubicBezTo>
                  <a:cubicBezTo>
                    <a:pt x="167" y="164"/>
                    <a:pt x="167" y="164"/>
                    <a:pt x="167" y="164"/>
                  </a:cubicBezTo>
                  <a:cubicBezTo>
                    <a:pt x="167" y="159"/>
                    <a:pt x="167" y="159"/>
                    <a:pt x="167" y="159"/>
                  </a:cubicBezTo>
                  <a:cubicBezTo>
                    <a:pt x="163" y="162"/>
                    <a:pt x="163" y="162"/>
                    <a:pt x="163" y="162"/>
                  </a:cubicBezTo>
                  <a:cubicBezTo>
                    <a:pt x="163" y="157"/>
                    <a:pt x="163" y="157"/>
                    <a:pt x="163" y="157"/>
                  </a:cubicBezTo>
                  <a:cubicBezTo>
                    <a:pt x="159" y="159"/>
                    <a:pt x="159" y="159"/>
                    <a:pt x="159" y="159"/>
                  </a:cubicBezTo>
                  <a:cubicBezTo>
                    <a:pt x="160" y="154"/>
                    <a:pt x="160" y="154"/>
                    <a:pt x="160" y="154"/>
                  </a:cubicBezTo>
                  <a:cubicBezTo>
                    <a:pt x="155" y="156"/>
                    <a:pt x="155" y="156"/>
                    <a:pt x="155" y="156"/>
                  </a:cubicBezTo>
                  <a:cubicBezTo>
                    <a:pt x="157" y="152"/>
                    <a:pt x="157" y="152"/>
                    <a:pt x="157" y="152"/>
                  </a:cubicBezTo>
                  <a:cubicBezTo>
                    <a:pt x="157" y="152"/>
                    <a:pt x="157" y="152"/>
                    <a:pt x="157" y="152"/>
                  </a:cubicBezTo>
                  <a:cubicBezTo>
                    <a:pt x="148" y="177"/>
                    <a:pt x="148" y="177"/>
                    <a:pt x="148" y="177"/>
                  </a:cubicBezTo>
                  <a:cubicBezTo>
                    <a:pt x="148" y="177"/>
                    <a:pt x="148" y="177"/>
                    <a:pt x="148" y="178"/>
                  </a:cubicBezTo>
                  <a:cubicBezTo>
                    <a:pt x="148" y="178"/>
                    <a:pt x="148" y="178"/>
                    <a:pt x="148" y="178"/>
                  </a:cubicBezTo>
                  <a:cubicBezTo>
                    <a:pt x="146" y="183"/>
                    <a:pt x="146" y="183"/>
                    <a:pt x="146" y="183"/>
                  </a:cubicBezTo>
                  <a:cubicBezTo>
                    <a:pt x="146" y="183"/>
                    <a:pt x="146" y="183"/>
                    <a:pt x="146" y="183"/>
                  </a:cubicBezTo>
                  <a:close/>
                  <a:moveTo>
                    <a:pt x="210" y="149"/>
                  </a:moveTo>
                  <a:cubicBezTo>
                    <a:pt x="207" y="148"/>
                    <a:pt x="207" y="148"/>
                    <a:pt x="207" y="148"/>
                  </a:cubicBezTo>
                  <a:cubicBezTo>
                    <a:pt x="209" y="153"/>
                    <a:pt x="209" y="153"/>
                    <a:pt x="209" y="153"/>
                  </a:cubicBezTo>
                  <a:cubicBezTo>
                    <a:pt x="204" y="152"/>
                    <a:pt x="204" y="152"/>
                    <a:pt x="204" y="152"/>
                  </a:cubicBezTo>
                  <a:cubicBezTo>
                    <a:pt x="206" y="156"/>
                    <a:pt x="206" y="156"/>
                    <a:pt x="206" y="156"/>
                  </a:cubicBezTo>
                  <a:cubicBezTo>
                    <a:pt x="201" y="154"/>
                    <a:pt x="201" y="154"/>
                    <a:pt x="201" y="154"/>
                  </a:cubicBezTo>
                  <a:cubicBezTo>
                    <a:pt x="202" y="159"/>
                    <a:pt x="202" y="159"/>
                    <a:pt x="202" y="159"/>
                  </a:cubicBezTo>
                  <a:cubicBezTo>
                    <a:pt x="198" y="157"/>
                    <a:pt x="198" y="157"/>
                    <a:pt x="198" y="157"/>
                  </a:cubicBezTo>
                  <a:cubicBezTo>
                    <a:pt x="199" y="162"/>
                    <a:pt x="199" y="162"/>
                    <a:pt x="199" y="162"/>
                  </a:cubicBezTo>
                  <a:cubicBezTo>
                    <a:pt x="195" y="159"/>
                    <a:pt x="195" y="159"/>
                    <a:pt x="195" y="159"/>
                  </a:cubicBezTo>
                  <a:cubicBezTo>
                    <a:pt x="194" y="164"/>
                    <a:pt x="194" y="164"/>
                    <a:pt x="194" y="164"/>
                  </a:cubicBezTo>
                  <a:cubicBezTo>
                    <a:pt x="191" y="160"/>
                    <a:pt x="191" y="160"/>
                    <a:pt x="191" y="160"/>
                  </a:cubicBezTo>
                  <a:cubicBezTo>
                    <a:pt x="190" y="165"/>
                    <a:pt x="190" y="165"/>
                    <a:pt x="190" y="165"/>
                  </a:cubicBezTo>
                  <a:cubicBezTo>
                    <a:pt x="188" y="163"/>
                    <a:pt x="188" y="163"/>
                    <a:pt x="188" y="163"/>
                  </a:cubicBezTo>
                  <a:cubicBezTo>
                    <a:pt x="195" y="183"/>
                    <a:pt x="195" y="183"/>
                    <a:pt x="195" y="183"/>
                  </a:cubicBezTo>
                  <a:cubicBezTo>
                    <a:pt x="195" y="183"/>
                    <a:pt x="195" y="183"/>
                    <a:pt x="195" y="183"/>
                  </a:cubicBezTo>
                  <a:cubicBezTo>
                    <a:pt x="196" y="184"/>
                    <a:pt x="196" y="184"/>
                    <a:pt x="196" y="184"/>
                  </a:cubicBezTo>
                  <a:cubicBezTo>
                    <a:pt x="201" y="200"/>
                    <a:pt x="201" y="200"/>
                    <a:pt x="201" y="200"/>
                  </a:cubicBezTo>
                  <a:cubicBezTo>
                    <a:pt x="209" y="188"/>
                    <a:pt x="209" y="188"/>
                    <a:pt x="209" y="188"/>
                  </a:cubicBezTo>
                  <a:cubicBezTo>
                    <a:pt x="224" y="190"/>
                    <a:pt x="224" y="190"/>
                    <a:pt x="224" y="190"/>
                  </a:cubicBezTo>
                  <a:cubicBezTo>
                    <a:pt x="210" y="149"/>
                    <a:pt x="210" y="149"/>
                    <a:pt x="210" y="149"/>
                  </a:cubicBezTo>
                  <a:close/>
                  <a:moveTo>
                    <a:pt x="181" y="103"/>
                  </a:moveTo>
                  <a:cubicBezTo>
                    <a:pt x="175" y="103"/>
                    <a:pt x="168" y="106"/>
                    <a:pt x="164" y="110"/>
                  </a:cubicBezTo>
                  <a:cubicBezTo>
                    <a:pt x="159" y="115"/>
                    <a:pt x="157" y="121"/>
                    <a:pt x="157" y="128"/>
                  </a:cubicBezTo>
                  <a:cubicBezTo>
                    <a:pt x="157" y="135"/>
                    <a:pt x="159" y="141"/>
                    <a:pt x="164" y="145"/>
                  </a:cubicBezTo>
                  <a:cubicBezTo>
                    <a:pt x="168" y="150"/>
                    <a:pt x="175" y="153"/>
                    <a:pt x="181" y="153"/>
                  </a:cubicBezTo>
                  <a:cubicBezTo>
                    <a:pt x="188" y="153"/>
                    <a:pt x="194" y="150"/>
                    <a:pt x="199" y="145"/>
                  </a:cubicBezTo>
                  <a:cubicBezTo>
                    <a:pt x="203" y="141"/>
                    <a:pt x="206" y="135"/>
                    <a:pt x="206" y="128"/>
                  </a:cubicBezTo>
                  <a:cubicBezTo>
                    <a:pt x="206" y="121"/>
                    <a:pt x="203" y="115"/>
                    <a:pt x="199" y="110"/>
                  </a:cubicBezTo>
                  <a:cubicBezTo>
                    <a:pt x="194" y="106"/>
                    <a:pt x="188" y="103"/>
                    <a:pt x="181" y="103"/>
                  </a:cubicBezTo>
                  <a:close/>
                  <a:moveTo>
                    <a:pt x="198" y="111"/>
                  </a:moveTo>
                  <a:cubicBezTo>
                    <a:pt x="194" y="107"/>
                    <a:pt x="188" y="104"/>
                    <a:pt x="181" y="104"/>
                  </a:cubicBezTo>
                  <a:cubicBezTo>
                    <a:pt x="175" y="104"/>
                    <a:pt x="169" y="107"/>
                    <a:pt x="165" y="111"/>
                  </a:cubicBezTo>
                  <a:cubicBezTo>
                    <a:pt x="161" y="115"/>
                    <a:pt x="158" y="121"/>
                    <a:pt x="158" y="128"/>
                  </a:cubicBezTo>
                  <a:cubicBezTo>
                    <a:pt x="158" y="134"/>
                    <a:pt x="161" y="140"/>
                    <a:pt x="165" y="144"/>
                  </a:cubicBezTo>
                  <a:cubicBezTo>
                    <a:pt x="169" y="149"/>
                    <a:pt x="175" y="151"/>
                    <a:pt x="181" y="151"/>
                  </a:cubicBezTo>
                  <a:cubicBezTo>
                    <a:pt x="188" y="151"/>
                    <a:pt x="194" y="149"/>
                    <a:pt x="198" y="144"/>
                  </a:cubicBezTo>
                  <a:cubicBezTo>
                    <a:pt x="202" y="140"/>
                    <a:pt x="205" y="134"/>
                    <a:pt x="205" y="128"/>
                  </a:cubicBezTo>
                  <a:cubicBezTo>
                    <a:pt x="205" y="121"/>
                    <a:pt x="202" y="115"/>
                    <a:pt x="198" y="111"/>
                  </a:cubicBezTo>
                  <a:close/>
                  <a:moveTo>
                    <a:pt x="23" y="23"/>
                  </a:moveTo>
                  <a:cubicBezTo>
                    <a:pt x="23" y="138"/>
                    <a:pt x="23" y="138"/>
                    <a:pt x="23" y="138"/>
                  </a:cubicBezTo>
                  <a:cubicBezTo>
                    <a:pt x="148" y="138"/>
                    <a:pt x="148" y="138"/>
                    <a:pt x="148" y="138"/>
                  </a:cubicBezTo>
                  <a:cubicBezTo>
                    <a:pt x="150" y="136"/>
                    <a:pt x="150" y="136"/>
                    <a:pt x="150" y="136"/>
                  </a:cubicBezTo>
                  <a:cubicBezTo>
                    <a:pt x="145" y="135"/>
                    <a:pt x="145" y="135"/>
                    <a:pt x="145" y="135"/>
                  </a:cubicBezTo>
                  <a:cubicBezTo>
                    <a:pt x="149" y="132"/>
                    <a:pt x="149" y="132"/>
                    <a:pt x="149" y="132"/>
                  </a:cubicBezTo>
                  <a:cubicBezTo>
                    <a:pt x="145" y="130"/>
                    <a:pt x="145" y="130"/>
                    <a:pt x="145" y="130"/>
                  </a:cubicBezTo>
                  <a:cubicBezTo>
                    <a:pt x="149" y="128"/>
                    <a:pt x="149" y="128"/>
                    <a:pt x="149" y="128"/>
                  </a:cubicBezTo>
                  <a:cubicBezTo>
                    <a:pt x="145" y="125"/>
                    <a:pt x="145" y="125"/>
                    <a:pt x="145" y="125"/>
                  </a:cubicBezTo>
                  <a:cubicBezTo>
                    <a:pt x="149" y="124"/>
                    <a:pt x="149" y="124"/>
                    <a:pt x="149" y="124"/>
                  </a:cubicBezTo>
                  <a:cubicBezTo>
                    <a:pt x="145" y="121"/>
                    <a:pt x="145" y="121"/>
                    <a:pt x="145" y="121"/>
                  </a:cubicBezTo>
                  <a:cubicBezTo>
                    <a:pt x="150" y="120"/>
                    <a:pt x="150" y="120"/>
                    <a:pt x="150" y="120"/>
                  </a:cubicBezTo>
                  <a:cubicBezTo>
                    <a:pt x="146" y="116"/>
                    <a:pt x="146" y="116"/>
                    <a:pt x="146" y="116"/>
                  </a:cubicBezTo>
                  <a:cubicBezTo>
                    <a:pt x="151" y="116"/>
                    <a:pt x="151" y="116"/>
                    <a:pt x="151" y="116"/>
                  </a:cubicBezTo>
                  <a:cubicBezTo>
                    <a:pt x="148" y="112"/>
                    <a:pt x="148" y="112"/>
                    <a:pt x="148" y="112"/>
                  </a:cubicBezTo>
                  <a:cubicBezTo>
                    <a:pt x="153" y="112"/>
                    <a:pt x="153" y="112"/>
                    <a:pt x="153" y="112"/>
                  </a:cubicBezTo>
                  <a:cubicBezTo>
                    <a:pt x="150" y="108"/>
                    <a:pt x="150" y="108"/>
                    <a:pt x="150" y="108"/>
                  </a:cubicBezTo>
                  <a:cubicBezTo>
                    <a:pt x="155" y="109"/>
                    <a:pt x="155" y="109"/>
                    <a:pt x="155" y="109"/>
                  </a:cubicBezTo>
                  <a:cubicBezTo>
                    <a:pt x="153" y="104"/>
                    <a:pt x="153" y="104"/>
                    <a:pt x="153" y="104"/>
                  </a:cubicBezTo>
                  <a:cubicBezTo>
                    <a:pt x="158" y="106"/>
                    <a:pt x="158" y="106"/>
                    <a:pt x="158" y="106"/>
                  </a:cubicBezTo>
                  <a:cubicBezTo>
                    <a:pt x="156" y="101"/>
                    <a:pt x="156" y="101"/>
                    <a:pt x="156" y="101"/>
                  </a:cubicBezTo>
                  <a:cubicBezTo>
                    <a:pt x="161" y="103"/>
                    <a:pt x="161" y="103"/>
                    <a:pt x="161" y="103"/>
                  </a:cubicBezTo>
                  <a:cubicBezTo>
                    <a:pt x="160" y="98"/>
                    <a:pt x="160" y="98"/>
                    <a:pt x="160" y="98"/>
                  </a:cubicBezTo>
                  <a:cubicBezTo>
                    <a:pt x="164" y="100"/>
                    <a:pt x="164" y="100"/>
                    <a:pt x="164" y="100"/>
                  </a:cubicBezTo>
                  <a:cubicBezTo>
                    <a:pt x="164" y="95"/>
                    <a:pt x="164" y="95"/>
                    <a:pt x="164" y="95"/>
                  </a:cubicBezTo>
                  <a:cubicBezTo>
                    <a:pt x="168" y="98"/>
                    <a:pt x="168" y="98"/>
                    <a:pt x="168" y="98"/>
                  </a:cubicBezTo>
                  <a:cubicBezTo>
                    <a:pt x="168" y="93"/>
                    <a:pt x="168" y="93"/>
                    <a:pt x="168" y="93"/>
                  </a:cubicBezTo>
                  <a:cubicBezTo>
                    <a:pt x="171" y="97"/>
                    <a:pt x="171" y="97"/>
                    <a:pt x="171" y="97"/>
                  </a:cubicBezTo>
                  <a:cubicBezTo>
                    <a:pt x="172" y="92"/>
                    <a:pt x="172" y="92"/>
                    <a:pt x="172" y="92"/>
                  </a:cubicBezTo>
                  <a:cubicBezTo>
                    <a:pt x="175" y="96"/>
                    <a:pt x="175" y="96"/>
                    <a:pt x="175" y="96"/>
                  </a:cubicBezTo>
                  <a:cubicBezTo>
                    <a:pt x="177" y="91"/>
                    <a:pt x="177" y="91"/>
                    <a:pt x="177" y="91"/>
                  </a:cubicBezTo>
                  <a:cubicBezTo>
                    <a:pt x="179" y="95"/>
                    <a:pt x="179" y="95"/>
                    <a:pt x="179" y="95"/>
                  </a:cubicBezTo>
                  <a:cubicBezTo>
                    <a:pt x="181" y="91"/>
                    <a:pt x="181" y="91"/>
                    <a:pt x="181" y="91"/>
                  </a:cubicBezTo>
                  <a:cubicBezTo>
                    <a:pt x="183" y="95"/>
                    <a:pt x="183" y="95"/>
                    <a:pt x="183" y="95"/>
                  </a:cubicBezTo>
                  <a:cubicBezTo>
                    <a:pt x="186" y="91"/>
                    <a:pt x="186" y="91"/>
                    <a:pt x="186" y="91"/>
                  </a:cubicBezTo>
                  <a:cubicBezTo>
                    <a:pt x="187" y="96"/>
                    <a:pt x="187" y="96"/>
                    <a:pt x="187" y="96"/>
                  </a:cubicBezTo>
                  <a:cubicBezTo>
                    <a:pt x="191" y="92"/>
                    <a:pt x="191" y="92"/>
                    <a:pt x="191" y="92"/>
                  </a:cubicBezTo>
                  <a:cubicBezTo>
                    <a:pt x="191" y="97"/>
                    <a:pt x="191" y="97"/>
                    <a:pt x="191" y="97"/>
                  </a:cubicBezTo>
                  <a:cubicBezTo>
                    <a:pt x="195" y="93"/>
                    <a:pt x="195" y="93"/>
                    <a:pt x="195" y="93"/>
                  </a:cubicBezTo>
                  <a:cubicBezTo>
                    <a:pt x="195" y="98"/>
                    <a:pt x="195" y="98"/>
                    <a:pt x="195" y="98"/>
                  </a:cubicBezTo>
                  <a:cubicBezTo>
                    <a:pt x="199" y="95"/>
                    <a:pt x="199" y="95"/>
                    <a:pt x="199" y="95"/>
                  </a:cubicBezTo>
                  <a:cubicBezTo>
                    <a:pt x="199" y="100"/>
                    <a:pt x="199" y="100"/>
                    <a:pt x="199" y="100"/>
                  </a:cubicBezTo>
                  <a:cubicBezTo>
                    <a:pt x="203" y="98"/>
                    <a:pt x="203" y="98"/>
                    <a:pt x="203" y="98"/>
                  </a:cubicBezTo>
                  <a:cubicBezTo>
                    <a:pt x="202" y="103"/>
                    <a:pt x="202" y="103"/>
                    <a:pt x="202" y="103"/>
                  </a:cubicBezTo>
                  <a:cubicBezTo>
                    <a:pt x="207" y="101"/>
                    <a:pt x="207" y="101"/>
                    <a:pt x="207" y="101"/>
                  </a:cubicBezTo>
                  <a:cubicBezTo>
                    <a:pt x="205" y="106"/>
                    <a:pt x="205" y="106"/>
                    <a:pt x="205" y="106"/>
                  </a:cubicBezTo>
                  <a:cubicBezTo>
                    <a:pt x="207" y="105"/>
                    <a:pt x="207" y="105"/>
                    <a:pt x="207" y="105"/>
                  </a:cubicBezTo>
                  <a:cubicBezTo>
                    <a:pt x="207" y="23"/>
                    <a:pt x="207" y="23"/>
                    <a:pt x="207" y="23"/>
                  </a:cubicBezTo>
                  <a:cubicBezTo>
                    <a:pt x="23" y="23"/>
                    <a:pt x="23" y="23"/>
                    <a:pt x="23" y="23"/>
                  </a:cubicBezTo>
                  <a:close/>
                  <a:moveTo>
                    <a:pt x="34" y="126"/>
                  </a:moveTo>
                  <a:cubicBezTo>
                    <a:pt x="34" y="130"/>
                    <a:pt x="34" y="130"/>
                    <a:pt x="34" y="130"/>
                  </a:cubicBezTo>
                  <a:cubicBezTo>
                    <a:pt x="69" y="130"/>
                    <a:pt x="69" y="130"/>
                    <a:pt x="69" y="130"/>
                  </a:cubicBezTo>
                  <a:cubicBezTo>
                    <a:pt x="69" y="126"/>
                    <a:pt x="69" y="126"/>
                    <a:pt x="69" y="126"/>
                  </a:cubicBezTo>
                  <a:cubicBezTo>
                    <a:pt x="34" y="126"/>
                    <a:pt x="34" y="126"/>
                    <a:pt x="34" y="126"/>
                  </a:cubicBezTo>
                  <a:close/>
                  <a:moveTo>
                    <a:pt x="90" y="126"/>
                  </a:moveTo>
                  <a:cubicBezTo>
                    <a:pt x="90" y="130"/>
                    <a:pt x="90" y="130"/>
                    <a:pt x="90" y="130"/>
                  </a:cubicBezTo>
                  <a:cubicBezTo>
                    <a:pt x="125" y="130"/>
                    <a:pt x="125" y="130"/>
                    <a:pt x="125" y="130"/>
                  </a:cubicBezTo>
                  <a:cubicBezTo>
                    <a:pt x="125" y="126"/>
                    <a:pt x="125" y="126"/>
                    <a:pt x="125" y="126"/>
                  </a:cubicBezTo>
                  <a:cubicBezTo>
                    <a:pt x="90" y="126"/>
                    <a:pt x="90" y="126"/>
                    <a:pt x="90" y="126"/>
                  </a:cubicBezTo>
                  <a:close/>
                  <a:moveTo>
                    <a:pt x="45" y="55"/>
                  </a:moveTo>
                  <a:cubicBezTo>
                    <a:pt x="45" y="58"/>
                    <a:pt x="45" y="58"/>
                    <a:pt x="45" y="58"/>
                  </a:cubicBezTo>
                  <a:cubicBezTo>
                    <a:pt x="185" y="58"/>
                    <a:pt x="185" y="58"/>
                    <a:pt x="185" y="58"/>
                  </a:cubicBezTo>
                  <a:cubicBezTo>
                    <a:pt x="185" y="55"/>
                    <a:pt x="185" y="55"/>
                    <a:pt x="185" y="55"/>
                  </a:cubicBezTo>
                  <a:cubicBezTo>
                    <a:pt x="45" y="55"/>
                    <a:pt x="45" y="55"/>
                    <a:pt x="45" y="55"/>
                  </a:cubicBezTo>
                  <a:close/>
                  <a:moveTo>
                    <a:pt x="45" y="44"/>
                  </a:moveTo>
                  <a:cubicBezTo>
                    <a:pt x="45" y="48"/>
                    <a:pt x="45" y="48"/>
                    <a:pt x="45" y="48"/>
                  </a:cubicBezTo>
                  <a:cubicBezTo>
                    <a:pt x="185" y="48"/>
                    <a:pt x="185" y="48"/>
                    <a:pt x="185" y="48"/>
                  </a:cubicBezTo>
                  <a:cubicBezTo>
                    <a:pt x="185" y="44"/>
                    <a:pt x="185" y="44"/>
                    <a:pt x="185" y="44"/>
                  </a:cubicBezTo>
                  <a:cubicBezTo>
                    <a:pt x="45" y="44"/>
                    <a:pt x="45" y="44"/>
                    <a:pt x="45" y="44"/>
                  </a:cubicBezTo>
                  <a:close/>
                  <a:moveTo>
                    <a:pt x="45" y="64"/>
                  </a:moveTo>
                  <a:cubicBezTo>
                    <a:pt x="45" y="68"/>
                    <a:pt x="45" y="68"/>
                    <a:pt x="45" y="68"/>
                  </a:cubicBezTo>
                  <a:cubicBezTo>
                    <a:pt x="185" y="68"/>
                    <a:pt x="185" y="68"/>
                    <a:pt x="185" y="68"/>
                  </a:cubicBezTo>
                  <a:cubicBezTo>
                    <a:pt x="185" y="64"/>
                    <a:pt x="185" y="64"/>
                    <a:pt x="185" y="64"/>
                  </a:cubicBezTo>
                  <a:cubicBezTo>
                    <a:pt x="45" y="64"/>
                    <a:pt x="45" y="64"/>
                    <a:pt x="45" y="64"/>
                  </a:cubicBezTo>
                  <a:close/>
                  <a:moveTo>
                    <a:pt x="45" y="84"/>
                  </a:moveTo>
                  <a:cubicBezTo>
                    <a:pt x="45" y="88"/>
                    <a:pt x="45" y="88"/>
                    <a:pt x="45" y="88"/>
                  </a:cubicBezTo>
                  <a:cubicBezTo>
                    <a:pt x="156" y="88"/>
                    <a:pt x="156" y="88"/>
                    <a:pt x="156" y="88"/>
                  </a:cubicBezTo>
                  <a:cubicBezTo>
                    <a:pt x="156" y="84"/>
                    <a:pt x="156" y="84"/>
                    <a:pt x="156" y="84"/>
                  </a:cubicBezTo>
                  <a:cubicBezTo>
                    <a:pt x="45" y="84"/>
                    <a:pt x="45" y="84"/>
                    <a:pt x="45" y="84"/>
                  </a:cubicBezTo>
                  <a:close/>
                  <a:moveTo>
                    <a:pt x="45" y="74"/>
                  </a:moveTo>
                  <a:cubicBezTo>
                    <a:pt x="45" y="78"/>
                    <a:pt x="45" y="78"/>
                    <a:pt x="45" y="78"/>
                  </a:cubicBezTo>
                  <a:cubicBezTo>
                    <a:pt x="156" y="78"/>
                    <a:pt x="156" y="78"/>
                    <a:pt x="156" y="78"/>
                  </a:cubicBezTo>
                  <a:cubicBezTo>
                    <a:pt x="156" y="74"/>
                    <a:pt x="156" y="74"/>
                    <a:pt x="156" y="74"/>
                  </a:cubicBezTo>
                  <a:lnTo>
                    <a:pt x="45" y="7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8" name="文本框 27"/>
          <p:cNvSpPr txBox="1">
            <a:spLocks noChangeArrowheads="1"/>
          </p:cNvSpPr>
          <p:nvPr/>
        </p:nvSpPr>
        <p:spPr bwMode="auto">
          <a:xfrm>
            <a:off x="6175375" y="2868613"/>
            <a:ext cx="1216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solidFill>
                  <a:srgbClr val="197519"/>
                </a:solidFill>
              </a:rPr>
              <a:t>小标题</a:t>
            </a:r>
            <a:endParaRPr lang="zh-CN" altLang="en-US" sz="2000">
              <a:solidFill>
                <a:srgbClr val="197519"/>
              </a:solidFill>
            </a:endParaRPr>
          </a:p>
        </p:txBody>
      </p:sp>
      <p:sp>
        <p:nvSpPr>
          <p:cNvPr id="29" name="文本框 28"/>
          <p:cNvSpPr txBox="1">
            <a:spLocks noChangeArrowheads="1"/>
          </p:cNvSpPr>
          <p:nvPr/>
        </p:nvSpPr>
        <p:spPr bwMode="auto">
          <a:xfrm>
            <a:off x="6118225" y="3268663"/>
            <a:ext cx="16256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700"/>
              <a:t>简洁的描述性文字</a:t>
            </a:r>
            <a:endParaRPr lang="zh-CN" altLang="en-US" sz="1700"/>
          </a:p>
        </p:txBody>
      </p:sp>
      <p:grpSp>
        <p:nvGrpSpPr>
          <p:cNvPr id="2" name="组合 1"/>
          <p:cNvGrpSpPr/>
          <p:nvPr/>
        </p:nvGrpSpPr>
        <p:grpSpPr bwMode="auto">
          <a:xfrm>
            <a:off x="8150225" y="1738313"/>
            <a:ext cx="1919288" cy="2187575"/>
            <a:chOff x="8636090" y="2050209"/>
            <a:chExt cx="1920696" cy="2187962"/>
          </a:xfrm>
        </p:grpSpPr>
        <p:grpSp>
          <p:nvGrpSpPr>
            <p:cNvPr id="19477" name="组合 71"/>
            <p:cNvGrpSpPr/>
            <p:nvPr/>
          </p:nvGrpSpPr>
          <p:grpSpPr bwMode="auto">
            <a:xfrm>
              <a:off x="8636090" y="2050209"/>
              <a:ext cx="1920696" cy="2187962"/>
              <a:chOff x="1162050" y="2012950"/>
              <a:chExt cx="2500242" cy="2848152"/>
            </a:xfrm>
          </p:grpSpPr>
          <p:sp>
            <p:nvSpPr>
              <p:cNvPr id="73" name="任意多边形 72"/>
              <p:cNvSpPr/>
              <p:nvPr/>
            </p:nvSpPr>
            <p:spPr>
              <a:xfrm>
                <a:off x="1162050" y="2012950"/>
                <a:ext cx="2500242" cy="2515385"/>
              </a:xfrm>
              <a:custGeom>
                <a:avLst/>
                <a:gdLst>
                  <a:gd name="connsiteX0" fmla="*/ 1257300 w 2500242"/>
                  <a:gd name="connsiteY0" fmla="*/ 0 h 2514600"/>
                  <a:gd name="connsiteX1" fmla="*/ 2489056 w 2500242"/>
                  <a:gd name="connsiteY1" fmla="*/ 1003910 h 2514600"/>
                  <a:gd name="connsiteX2" fmla="*/ 2500242 w 2500242"/>
                  <a:gd name="connsiteY2" fmla="*/ 1077199 h 2514600"/>
                  <a:gd name="connsiteX3" fmla="*/ 1954242 w 2500242"/>
                  <a:gd name="connsiteY3" fmla="*/ 2303535 h 2514600"/>
                  <a:gd name="connsiteX4" fmla="*/ 1856604 w 2500242"/>
                  <a:gd name="connsiteY4" fmla="*/ 2362851 h 2514600"/>
                  <a:gd name="connsiteX5" fmla="*/ 1257300 w 2500242"/>
                  <a:gd name="connsiteY5" fmla="*/ 2514600 h 2514600"/>
                  <a:gd name="connsiteX6" fmla="*/ 0 w 2500242"/>
                  <a:gd name="connsiteY6" fmla="*/ 1257300 h 2514600"/>
                  <a:gd name="connsiteX7" fmla="*/ 1257300 w 2500242"/>
                  <a:gd name="connsiteY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0242" h="2514600">
                    <a:moveTo>
                      <a:pt x="1257300" y="0"/>
                    </a:moveTo>
                    <a:cubicBezTo>
                      <a:pt x="1864890" y="0"/>
                      <a:pt x="2371818" y="430980"/>
                      <a:pt x="2489056" y="1003910"/>
                    </a:cubicBezTo>
                    <a:lnTo>
                      <a:pt x="2500242" y="1077199"/>
                    </a:lnTo>
                    <a:lnTo>
                      <a:pt x="1954242" y="2303535"/>
                    </a:lnTo>
                    <a:lnTo>
                      <a:pt x="1856604" y="2362851"/>
                    </a:lnTo>
                    <a:cubicBezTo>
                      <a:pt x="1678453" y="2459628"/>
                      <a:pt x="1474296" y="2514600"/>
                      <a:pt x="1257300" y="2514600"/>
                    </a:cubicBezTo>
                    <a:cubicBezTo>
                      <a:pt x="562912" y="2514600"/>
                      <a:pt x="0" y="1951688"/>
                      <a:pt x="0" y="1257300"/>
                    </a:cubicBezTo>
                    <a:cubicBezTo>
                      <a:pt x="0" y="562912"/>
                      <a:pt x="562912" y="0"/>
                      <a:pt x="1257300" y="0"/>
                    </a:cubicBezTo>
                    <a:close/>
                  </a:path>
                </a:pathLst>
              </a:cu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19479" name="图片 73"/>
              <p:cNvPicPr>
                <a:picLocks noChangeAspect="1" noChangeArrowheads="1"/>
              </p:cNvPicPr>
              <p:nvPr/>
            </p:nvPicPr>
            <p:blipFill>
              <a:blip r:embed="rId1">
                <a:extLst>
                  <a:ext uri="{28A0092B-C50C-407E-A947-70E740481C1C}">
                    <a14:useLocalDpi xmlns:a14="http://schemas.microsoft.com/office/drawing/2010/main" val="0"/>
                  </a:ext>
                </a:extLst>
              </a:blip>
              <a:srcRect l="1672" t="6100" r="83327" b="4980"/>
              <a:stretch>
                <a:fillRect/>
              </a:stretch>
            </p:blipFill>
            <p:spPr bwMode="auto">
              <a:xfrm rot="1436196">
                <a:off x="3269963" y="2437942"/>
                <a:ext cx="137160" cy="2423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480" name="Freeform 9"/>
            <p:cNvSpPr>
              <a:spLocks noEditPoints="1" noChangeArrowheads="1"/>
            </p:cNvSpPr>
            <p:nvPr/>
          </p:nvSpPr>
          <p:spPr bwMode="auto">
            <a:xfrm>
              <a:off x="9084493" y="2564093"/>
              <a:ext cx="936804" cy="789148"/>
            </a:xfrm>
            <a:custGeom>
              <a:avLst/>
              <a:gdLst>
                <a:gd name="T0" fmla="*/ 22 w 67"/>
                <a:gd name="T1" fmla="*/ 52 h 52"/>
                <a:gd name="T2" fmla="*/ 30 w 67"/>
                <a:gd name="T3" fmla="*/ 52 h 52"/>
                <a:gd name="T4" fmla="*/ 32 w 67"/>
                <a:gd name="T5" fmla="*/ 51 h 52"/>
                <a:gd name="T6" fmla="*/ 32 w 67"/>
                <a:gd name="T7" fmla="*/ 34 h 52"/>
                <a:gd name="T8" fmla="*/ 27 w 67"/>
                <a:gd name="T9" fmla="*/ 31 h 52"/>
                <a:gd name="T10" fmla="*/ 20 w 67"/>
                <a:gd name="T11" fmla="*/ 35 h 52"/>
                <a:gd name="T12" fmla="*/ 20 w 67"/>
                <a:gd name="T13" fmla="*/ 51 h 52"/>
                <a:gd name="T14" fmla="*/ 22 w 67"/>
                <a:gd name="T15" fmla="*/ 52 h 52"/>
                <a:gd name="T16" fmla="*/ 0 w 67"/>
                <a:gd name="T17" fmla="*/ 34 h 52"/>
                <a:gd name="T18" fmla="*/ 25 w 67"/>
                <a:gd name="T19" fmla="*/ 19 h 52"/>
                <a:gd name="T20" fmla="*/ 27 w 67"/>
                <a:gd name="T21" fmla="*/ 18 h 52"/>
                <a:gd name="T22" fmla="*/ 28 w 67"/>
                <a:gd name="T23" fmla="*/ 19 h 52"/>
                <a:gd name="T24" fmla="*/ 36 w 67"/>
                <a:gd name="T25" fmla="*/ 23 h 52"/>
                <a:gd name="T26" fmla="*/ 56 w 67"/>
                <a:gd name="T27" fmla="*/ 6 h 52"/>
                <a:gd name="T28" fmla="*/ 53 w 67"/>
                <a:gd name="T29" fmla="*/ 3 h 52"/>
                <a:gd name="T30" fmla="*/ 60 w 67"/>
                <a:gd name="T31" fmla="*/ 1 h 52"/>
                <a:gd name="T32" fmla="*/ 67 w 67"/>
                <a:gd name="T33" fmla="*/ 0 h 52"/>
                <a:gd name="T34" fmla="*/ 65 w 67"/>
                <a:gd name="T35" fmla="*/ 7 h 52"/>
                <a:gd name="T36" fmla="*/ 63 w 67"/>
                <a:gd name="T37" fmla="*/ 14 h 52"/>
                <a:gd name="T38" fmla="*/ 60 w 67"/>
                <a:gd name="T39" fmla="*/ 10 h 52"/>
                <a:gd name="T40" fmla="*/ 38 w 67"/>
                <a:gd name="T41" fmla="*/ 29 h 52"/>
                <a:gd name="T42" fmla="*/ 36 w 67"/>
                <a:gd name="T43" fmla="*/ 31 h 52"/>
                <a:gd name="T44" fmla="*/ 35 w 67"/>
                <a:gd name="T45" fmla="*/ 30 h 52"/>
                <a:gd name="T46" fmla="*/ 27 w 67"/>
                <a:gd name="T47" fmla="*/ 25 h 52"/>
                <a:gd name="T48" fmla="*/ 3 w 67"/>
                <a:gd name="T49" fmla="*/ 39 h 52"/>
                <a:gd name="T50" fmla="*/ 0 w 67"/>
                <a:gd name="T51" fmla="*/ 34 h 52"/>
                <a:gd name="T52" fmla="*/ 6 w 67"/>
                <a:gd name="T53" fmla="*/ 52 h 52"/>
                <a:gd name="T54" fmla="*/ 14 w 67"/>
                <a:gd name="T55" fmla="*/ 52 h 52"/>
                <a:gd name="T56" fmla="*/ 16 w 67"/>
                <a:gd name="T57" fmla="*/ 51 h 52"/>
                <a:gd name="T58" fmla="*/ 16 w 67"/>
                <a:gd name="T59" fmla="*/ 38 h 52"/>
                <a:gd name="T60" fmla="*/ 4 w 67"/>
                <a:gd name="T61" fmla="*/ 44 h 52"/>
                <a:gd name="T62" fmla="*/ 4 w 67"/>
                <a:gd name="T63" fmla="*/ 51 h 52"/>
                <a:gd name="T64" fmla="*/ 6 w 67"/>
                <a:gd name="T65" fmla="*/ 52 h 52"/>
                <a:gd name="T66" fmla="*/ 38 w 67"/>
                <a:gd name="T67" fmla="*/ 52 h 52"/>
                <a:gd name="T68" fmla="*/ 46 w 67"/>
                <a:gd name="T69" fmla="*/ 52 h 52"/>
                <a:gd name="T70" fmla="*/ 48 w 67"/>
                <a:gd name="T71" fmla="*/ 51 h 52"/>
                <a:gd name="T72" fmla="*/ 48 w 67"/>
                <a:gd name="T73" fmla="*/ 27 h 52"/>
                <a:gd name="T74" fmla="*/ 48 w 67"/>
                <a:gd name="T75" fmla="*/ 27 h 52"/>
                <a:gd name="T76" fmla="*/ 37 w 67"/>
                <a:gd name="T77" fmla="*/ 37 h 52"/>
                <a:gd name="T78" fmla="*/ 37 w 67"/>
                <a:gd name="T79" fmla="*/ 36 h 52"/>
                <a:gd name="T80" fmla="*/ 37 w 67"/>
                <a:gd name="T81" fmla="*/ 51 h 52"/>
                <a:gd name="T82" fmla="*/ 38 w 67"/>
                <a:gd name="T83" fmla="*/ 52 h 52"/>
                <a:gd name="T84" fmla="*/ 55 w 67"/>
                <a:gd name="T85" fmla="*/ 52 h 52"/>
                <a:gd name="T86" fmla="*/ 62 w 67"/>
                <a:gd name="T87" fmla="*/ 52 h 52"/>
                <a:gd name="T88" fmla="*/ 64 w 67"/>
                <a:gd name="T89" fmla="*/ 51 h 52"/>
                <a:gd name="T90" fmla="*/ 64 w 67"/>
                <a:gd name="T91" fmla="*/ 22 h 52"/>
                <a:gd name="T92" fmla="*/ 60 w 67"/>
                <a:gd name="T93" fmla="*/ 17 h 52"/>
                <a:gd name="T94" fmla="*/ 53 w 67"/>
                <a:gd name="T95" fmla="*/ 23 h 52"/>
                <a:gd name="T96" fmla="*/ 53 w 67"/>
                <a:gd name="T97" fmla="*/ 51 h 52"/>
                <a:gd name="T98" fmla="*/ 55 w 67"/>
                <a:gd name="T9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7" h="52">
                  <a:moveTo>
                    <a:pt x="22" y="52"/>
                  </a:moveTo>
                  <a:cubicBezTo>
                    <a:pt x="25" y="52"/>
                    <a:pt x="28" y="52"/>
                    <a:pt x="30" y="52"/>
                  </a:cubicBezTo>
                  <a:cubicBezTo>
                    <a:pt x="31" y="52"/>
                    <a:pt x="32" y="52"/>
                    <a:pt x="32" y="51"/>
                  </a:cubicBezTo>
                  <a:cubicBezTo>
                    <a:pt x="32" y="34"/>
                    <a:pt x="32" y="34"/>
                    <a:pt x="32" y="34"/>
                  </a:cubicBezTo>
                  <a:cubicBezTo>
                    <a:pt x="27" y="31"/>
                    <a:pt x="27" y="31"/>
                    <a:pt x="27" y="31"/>
                  </a:cubicBezTo>
                  <a:cubicBezTo>
                    <a:pt x="20" y="35"/>
                    <a:pt x="20" y="35"/>
                    <a:pt x="20" y="35"/>
                  </a:cubicBezTo>
                  <a:cubicBezTo>
                    <a:pt x="20" y="51"/>
                    <a:pt x="20" y="51"/>
                    <a:pt x="20" y="51"/>
                  </a:cubicBezTo>
                  <a:cubicBezTo>
                    <a:pt x="20" y="52"/>
                    <a:pt x="21" y="52"/>
                    <a:pt x="22" y="52"/>
                  </a:cubicBezTo>
                  <a:close/>
                  <a:moveTo>
                    <a:pt x="0" y="34"/>
                  </a:moveTo>
                  <a:cubicBezTo>
                    <a:pt x="25" y="19"/>
                    <a:pt x="25" y="19"/>
                    <a:pt x="25" y="19"/>
                  </a:cubicBezTo>
                  <a:cubicBezTo>
                    <a:pt x="27" y="18"/>
                    <a:pt x="27" y="18"/>
                    <a:pt x="27" y="18"/>
                  </a:cubicBezTo>
                  <a:cubicBezTo>
                    <a:pt x="28" y="19"/>
                    <a:pt x="28" y="19"/>
                    <a:pt x="28" y="19"/>
                  </a:cubicBezTo>
                  <a:cubicBezTo>
                    <a:pt x="36" y="23"/>
                    <a:pt x="36" y="23"/>
                    <a:pt x="36" y="23"/>
                  </a:cubicBezTo>
                  <a:cubicBezTo>
                    <a:pt x="56" y="6"/>
                    <a:pt x="56" y="6"/>
                    <a:pt x="56" y="6"/>
                  </a:cubicBezTo>
                  <a:cubicBezTo>
                    <a:pt x="53" y="3"/>
                    <a:pt x="53" y="3"/>
                    <a:pt x="53" y="3"/>
                  </a:cubicBezTo>
                  <a:cubicBezTo>
                    <a:pt x="60" y="1"/>
                    <a:pt x="60" y="1"/>
                    <a:pt x="60" y="1"/>
                  </a:cubicBezTo>
                  <a:cubicBezTo>
                    <a:pt x="67" y="0"/>
                    <a:pt x="67" y="0"/>
                    <a:pt x="67" y="0"/>
                  </a:cubicBezTo>
                  <a:cubicBezTo>
                    <a:pt x="65" y="7"/>
                    <a:pt x="65" y="7"/>
                    <a:pt x="65" y="7"/>
                  </a:cubicBezTo>
                  <a:cubicBezTo>
                    <a:pt x="63" y="14"/>
                    <a:pt x="63" y="14"/>
                    <a:pt x="63" y="14"/>
                  </a:cubicBezTo>
                  <a:cubicBezTo>
                    <a:pt x="60" y="10"/>
                    <a:pt x="60" y="10"/>
                    <a:pt x="60" y="10"/>
                  </a:cubicBezTo>
                  <a:cubicBezTo>
                    <a:pt x="38" y="29"/>
                    <a:pt x="38" y="29"/>
                    <a:pt x="38" y="29"/>
                  </a:cubicBezTo>
                  <a:cubicBezTo>
                    <a:pt x="36" y="31"/>
                    <a:pt x="36" y="31"/>
                    <a:pt x="36" y="31"/>
                  </a:cubicBezTo>
                  <a:cubicBezTo>
                    <a:pt x="35" y="30"/>
                    <a:pt x="35" y="30"/>
                    <a:pt x="35" y="30"/>
                  </a:cubicBezTo>
                  <a:cubicBezTo>
                    <a:pt x="27" y="25"/>
                    <a:pt x="27" y="25"/>
                    <a:pt x="27" y="25"/>
                  </a:cubicBezTo>
                  <a:cubicBezTo>
                    <a:pt x="3" y="39"/>
                    <a:pt x="3" y="39"/>
                    <a:pt x="3" y="39"/>
                  </a:cubicBezTo>
                  <a:cubicBezTo>
                    <a:pt x="0" y="34"/>
                    <a:pt x="0" y="34"/>
                    <a:pt x="0" y="34"/>
                  </a:cubicBezTo>
                  <a:close/>
                  <a:moveTo>
                    <a:pt x="6" y="52"/>
                  </a:moveTo>
                  <a:cubicBezTo>
                    <a:pt x="14" y="52"/>
                    <a:pt x="14" y="52"/>
                    <a:pt x="14" y="52"/>
                  </a:cubicBezTo>
                  <a:cubicBezTo>
                    <a:pt x="15" y="52"/>
                    <a:pt x="16" y="52"/>
                    <a:pt x="16" y="51"/>
                  </a:cubicBezTo>
                  <a:cubicBezTo>
                    <a:pt x="16" y="38"/>
                    <a:pt x="16" y="38"/>
                    <a:pt x="16" y="38"/>
                  </a:cubicBezTo>
                  <a:cubicBezTo>
                    <a:pt x="4" y="44"/>
                    <a:pt x="4" y="44"/>
                    <a:pt x="4" y="44"/>
                  </a:cubicBezTo>
                  <a:cubicBezTo>
                    <a:pt x="4" y="51"/>
                    <a:pt x="4" y="51"/>
                    <a:pt x="4" y="51"/>
                  </a:cubicBezTo>
                  <a:cubicBezTo>
                    <a:pt x="4" y="52"/>
                    <a:pt x="5" y="52"/>
                    <a:pt x="6" y="52"/>
                  </a:cubicBezTo>
                  <a:close/>
                  <a:moveTo>
                    <a:pt x="38" y="52"/>
                  </a:moveTo>
                  <a:cubicBezTo>
                    <a:pt x="41" y="52"/>
                    <a:pt x="44" y="52"/>
                    <a:pt x="46" y="52"/>
                  </a:cubicBezTo>
                  <a:cubicBezTo>
                    <a:pt x="47" y="52"/>
                    <a:pt x="48" y="52"/>
                    <a:pt x="48" y="51"/>
                  </a:cubicBezTo>
                  <a:cubicBezTo>
                    <a:pt x="48" y="43"/>
                    <a:pt x="48" y="35"/>
                    <a:pt x="48" y="27"/>
                  </a:cubicBezTo>
                  <a:cubicBezTo>
                    <a:pt x="48" y="27"/>
                    <a:pt x="48" y="27"/>
                    <a:pt x="48" y="27"/>
                  </a:cubicBezTo>
                  <a:cubicBezTo>
                    <a:pt x="37" y="37"/>
                    <a:pt x="37" y="37"/>
                    <a:pt x="37" y="37"/>
                  </a:cubicBezTo>
                  <a:cubicBezTo>
                    <a:pt x="37" y="36"/>
                    <a:pt x="37" y="36"/>
                    <a:pt x="37" y="36"/>
                  </a:cubicBezTo>
                  <a:cubicBezTo>
                    <a:pt x="37" y="51"/>
                    <a:pt x="37" y="51"/>
                    <a:pt x="37" y="51"/>
                  </a:cubicBezTo>
                  <a:cubicBezTo>
                    <a:pt x="37" y="52"/>
                    <a:pt x="37" y="52"/>
                    <a:pt x="38" y="52"/>
                  </a:cubicBezTo>
                  <a:close/>
                  <a:moveTo>
                    <a:pt x="55" y="52"/>
                  </a:moveTo>
                  <a:cubicBezTo>
                    <a:pt x="62" y="52"/>
                    <a:pt x="62" y="52"/>
                    <a:pt x="62" y="52"/>
                  </a:cubicBezTo>
                  <a:cubicBezTo>
                    <a:pt x="63" y="52"/>
                    <a:pt x="64" y="52"/>
                    <a:pt x="64" y="51"/>
                  </a:cubicBezTo>
                  <a:cubicBezTo>
                    <a:pt x="64" y="22"/>
                    <a:pt x="64" y="22"/>
                    <a:pt x="64" y="22"/>
                  </a:cubicBezTo>
                  <a:cubicBezTo>
                    <a:pt x="60" y="17"/>
                    <a:pt x="60" y="17"/>
                    <a:pt x="60" y="17"/>
                  </a:cubicBezTo>
                  <a:cubicBezTo>
                    <a:pt x="53" y="23"/>
                    <a:pt x="53" y="23"/>
                    <a:pt x="53" y="23"/>
                  </a:cubicBezTo>
                  <a:cubicBezTo>
                    <a:pt x="53" y="51"/>
                    <a:pt x="53" y="51"/>
                    <a:pt x="53" y="51"/>
                  </a:cubicBezTo>
                  <a:cubicBezTo>
                    <a:pt x="53" y="52"/>
                    <a:pt x="54" y="52"/>
                    <a:pt x="55" y="5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0" name="文本框 29"/>
          <p:cNvSpPr txBox="1">
            <a:spLocks noChangeArrowheads="1"/>
          </p:cNvSpPr>
          <p:nvPr/>
        </p:nvSpPr>
        <p:spPr bwMode="auto">
          <a:xfrm>
            <a:off x="9988550" y="2868613"/>
            <a:ext cx="1214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solidFill>
                  <a:srgbClr val="197519"/>
                </a:solidFill>
              </a:rPr>
              <a:t>小标题</a:t>
            </a:r>
            <a:endParaRPr lang="zh-CN" altLang="en-US" sz="2000">
              <a:solidFill>
                <a:srgbClr val="197519"/>
              </a:solidFill>
            </a:endParaRPr>
          </a:p>
        </p:txBody>
      </p:sp>
      <p:sp>
        <p:nvSpPr>
          <p:cNvPr id="31" name="文本框 30"/>
          <p:cNvSpPr txBox="1">
            <a:spLocks noChangeArrowheads="1"/>
          </p:cNvSpPr>
          <p:nvPr/>
        </p:nvSpPr>
        <p:spPr bwMode="auto">
          <a:xfrm>
            <a:off x="9929813" y="3268663"/>
            <a:ext cx="162718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700"/>
              <a:t>简洁的描述性文字</a:t>
            </a:r>
            <a:endParaRPr lang="zh-CN" altLang="en-US" sz="1700"/>
          </a:p>
        </p:txBody>
      </p:sp>
      <p:sp>
        <p:nvSpPr>
          <p:cNvPr id="43" name="文本框 42"/>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14</a:t>
            </a:r>
            <a:endParaRPr lang="zh-CN" altLang="en-US" sz="1500">
              <a:solidFill>
                <a:srgbClr val="197519"/>
              </a:solidFill>
              <a:ea typeface="方正粗倩简体" pitchFamily="65" charset="-122"/>
            </a:endParaRPr>
          </a:p>
        </p:txBody>
      </p:sp>
      <p:sp>
        <p:nvSpPr>
          <p:cNvPr id="15" name="矩形 14"/>
          <p:cNvSpPr>
            <a:spLocks noChangeArrowheads="1"/>
          </p:cNvSpPr>
          <p:nvPr/>
        </p:nvSpPr>
        <p:spPr bwMode="auto">
          <a:xfrm>
            <a:off x="635000" y="4602163"/>
            <a:ext cx="3284538"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a:solidFill>
                  <a:srgbClr val="262626"/>
                </a:solidFill>
              </a:rPr>
              <a:t>请您在此输入您所需要的文字请您在此输入您所需要的文字请您在此输入您所需要的文字请您在此输入您所需要的文字</a:t>
            </a:r>
            <a:endParaRPr lang="en-US" altLang="zh-CN">
              <a:solidFill>
                <a:srgbClr val="262626"/>
              </a:solidFill>
            </a:endParaRPr>
          </a:p>
        </p:txBody>
      </p:sp>
      <p:sp>
        <p:nvSpPr>
          <p:cNvPr id="10" name="矩形 9"/>
          <p:cNvSpPr>
            <a:spLocks noChangeArrowheads="1"/>
          </p:cNvSpPr>
          <p:nvPr/>
        </p:nvSpPr>
        <p:spPr bwMode="auto">
          <a:xfrm>
            <a:off x="635000" y="4178300"/>
            <a:ext cx="1570038"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5000"/>
              </a:lnSpc>
            </a:pPr>
            <a:r>
              <a:rPr lang="zh-CN" altLang="en-US" b="1">
                <a:solidFill>
                  <a:srgbClr val="197519"/>
                </a:solidFill>
              </a:rPr>
              <a:t>在此输入文字</a:t>
            </a:r>
            <a:endParaRPr lang="en-US" altLang="zh-CN" b="1">
              <a:solidFill>
                <a:srgbClr val="197519"/>
              </a:solidFill>
            </a:endParaRPr>
          </a:p>
        </p:txBody>
      </p:sp>
      <p:sp>
        <p:nvSpPr>
          <p:cNvPr id="62" name="矩形 61"/>
          <p:cNvSpPr>
            <a:spLocks noChangeArrowheads="1"/>
          </p:cNvSpPr>
          <p:nvPr/>
        </p:nvSpPr>
        <p:spPr bwMode="auto">
          <a:xfrm>
            <a:off x="4384675" y="4602163"/>
            <a:ext cx="328295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a:solidFill>
                  <a:srgbClr val="262626"/>
                </a:solidFill>
              </a:rPr>
              <a:t>请您在此输入您所需要的文字请您在此输入您所需要的文字请您在此输入您所需要的文字请您在此输入您所需要的文字</a:t>
            </a:r>
            <a:endParaRPr lang="en-US" altLang="zh-CN">
              <a:solidFill>
                <a:srgbClr val="262626"/>
              </a:solidFill>
            </a:endParaRPr>
          </a:p>
        </p:txBody>
      </p:sp>
      <p:sp>
        <p:nvSpPr>
          <p:cNvPr id="63" name="矩形 62"/>
          <p:cNvSpPr>
            <a:spLocks noChangeArrowheads="1"/>
          </p:cNvSpPr>
          <p:nvPr/>
        </p:nvSpPr>
        <p:spPr bwMode="auto">
          <a:xfrm>
            <a:off x="4384675" y="4178300"/>
            <a:ext cx="1570038"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5000"/>
              </a:lnSpc>
            </a:pPr>
            <a:r>
              <a:rPr lang="zh-CN" altLang="en-US" b="1">
                <a:solidFill>
                  <a:srgbClr val="197519"/>
                </a:solidFill>
              </a:rPr>
              <a:t>在此输入文字</a:t>
            </a:r>
            <a:endParaRPr lang="en-US" altLang="zh-CN" b="1">
              <a:solidFill>
                <a:srgbClr val="197519"/>
              </a:solidFill>
            </a:endParaRPr>
          </a:p>
        </p:txBody>
      </p:sp>
      <p:sp>
        <p:nvSpPr>
          <p:cNvPr id="87" name="矩形 86"/>
          <p:cNvSpPr>
            <a:spLocks noChangeArrowheads="1"/>
          </p:cNvSpPr>
          <p:nvPr/>
        </p:nvSpPr>
        <p:spPr bwMode="auto">
          <a:xfrm>
            <a:off x="8150225" y="4602163"/>
            <a:ext cx="328295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a:solidFill>
                  <a:srgbClr val="262626"/>
                </a:solidFill>
              </a:rPr>
              <a:t>请您在此输入您所需要的文字请您在此输入您所需要的文字请您在此输入您所需要的文字请您在此输入您所需要的文字</a:t>
            </a:r>
            <a:endParaRPr lang="en-US" altLang="zh-CN">
              <a:solidFill>
                <a:srgbClr val="262626"/>
              </a:solidFill>
            </a:endParaRPr>
          </a:p>
        </p:txBody>
      </p:sp>
      <p:sp>
        <p:nvSpPr>
          <p:cNvPr id="88" name="矩形 87"/>
          <p:cNvSpPr>
            <a:spLocks noChangeArrowheads="1"/>
          </p:cNvSpPr>
          <p:nvPr/>
        </p:nvSpPr>
        <p:spPr bwMode="auto">
          <a:xfrm>
            <a:off x="8150225" y="4178300"/>
            <a:ext cx="156845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5000"/>
              </a:lnSpc>
            </a:pPr>
            <a:r>
              <a:rPr lang="zh-CN" altLang="en-US" b="1">
                <a:solidFill>
                  <a:srgbClr val="197519"/>
                </a:solidFill>
              </a:rPr>
              <a:t>在此输入文字</a:t>
            </a:r>
            <a:endParaRPr lang="en-US" altLang="zh-CN" b="1">
              <a:solidFill>
                <a:srgbClr val="197519"/>
              </a:solidFill>
            </a:endParaRPr>
          </a:p>
        </p:txBody>
      </p:sp>
      <p:sp>
        <p:nvSpPr>
          <p:cNvPr id="89" name="矩形 88"/>
          <p:cNvSpPr>
            <a:spLocks noChangeArrowheads="1"/>
          </p:cNvSpPr>
          <p:nvPr/>
        </p:nvSpPr>
        <p:spPr bwMode="auto">
          <a:xfrm>
            <a:off x="1011238" y="579438"/>
            <a:ext cx="223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a:solidFill>
                  <a:srgbClr val="197519"/>
                </a:solidFill>
              </a:rPr>
              <a:t>点击此处输入标题</a:t>
            </a:r>
            <a:endParaRPr lang="zh-CN" altLang="en-US" sz="2000">
              <a:solidFill>
                <a:srgbClr val="197519"/>
              </a:solidFill>
            </a:endParaRPr>
          </a:p>
        </p:txBody>
      </p:sp>
      <p:sp>
        <p:nvSpPr>
          <p:cNvPr id="90" name="等腰三角形 89"/>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1" name="等腰三角形 90"/>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 name="等腰三角形 91"/>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3" name="等腰三角形 92"/>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76"/>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77"/>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78"/>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79"/>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80"/>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76"/>
                                        </p:tgtEl>
                                        <p:attrNameLst>
                                          <p:attrName>style.visibility</p:attrName>
                                        </p:attrNameLst>
                                      </p:cBhvr>
                                      <p:to>
                                        <p:strVal val="visible"/>
                                      </p:to>
                                    </p:set>
                                    <p:anim calcmode="lin" valueType="num">
                                      <p:cBhvr>
                                        <p:cTn id="17" dur="500" fill="hold"/>
                                        <p:tgtEl>
                                          <p:spTgt spid="76"/>
                                        </p:tgtEl>
                                        <p:attrNameLst>
                                          <p:attrName>ppt_x</p:attrName>
                                        </p:attrNameLst>
                                      </p:cBhvr>
                                      <p:tavLst>
                                        <p:tav tm="0">
                                          <p:val>
                                            <p:strVal val="#ppt_x"/>
                                          </p:val>
                                        </p:tav>
                                        <p:tav tm="100000">
                                          <p:val>
                                            <p:strVal val="#ppt_x"/>
                                          </p:val>
                                        </p:tav>
                                      </p:tavLst>
                                    </p:anim>
                                    <p:anim calcmode="lin" valueType="num">
                                      <p:cBhvr>
                                        <p:cTn id="18" dur="500" fill="hold"/>
                                        <p:tgtEl>
                                          <p:spTgt spid="76"/>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77"/>
                                        </p:tgtEl>
                                        <p:attrNameLst>
                                          <p:attrName>style.visibility</p:attrName>
                                        </p:attrNameLst>
                                      </p:cBhvr>
                                      <p:to>
                                        <p:strVal val="visible"/>
                                      </p:to>
                                    </p:set>
                                    <p:anim calcmode="lin" valueType="num">
                                      <p:cBhvr>
                                        <p:cTn id="21" dur="500" fill="hold"/>
                                        <p:tgtEl>
                                          <p:spTgt spid="77"/>
                                        </p:tgtEl>
                                        <p:attrNameLst>
                                          <p:attrName>ppt_x</p:attrName>
                                        </p:attrNameLst>
                                      </p:cBhvr>
                                      <p:tavLst>
                                        <p:tav tm="0">
                                          <p:val>
                                            <p:strVal val="#ppt_x"/>
                                          </p:val>
                                        </p:tav>
                                        <p:tav tm="100000">
                                          <p:val>
                                            <p:strVal val="#ppt_x"/>
                                          </p:val>
                                        </p:tav>
                                      </p:tavLst>
                                    </p:anim>
                                    <p:anim calcmode="lin" valueType="num">
                                      <p:cBhvr>
                                        <p:cTn id="22" dur="500" fill="hold"/>
                                        <p:tgtEl>
                                          <p:spTgt spid="77"/>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78"/>
                                        </p:tgtEl>
                                        <p:attrNameLst>
                                          <p:attrName>style.visibility</p:attrName>
                                        </p:attrNameLst>
                                      </p:cBhvr>
                                      <p:to>
                                        <p:strVal val="visible"/>
                                      </p:to>
                                    </p:set>
                                    <p:anim calcmode="lin" valueType="num">
                                      <p:cBhvr>
                                        <p:cTn id="25" dur="500" fill="hold"/>
                                        <p:tgtEl>
                                          <p:spTgt spid="78"/>
                                        </p:tgtEl>
                                        <p:attrNameLst>
                                          <p:attrName>ppt_x</p:attrName>
                                        </p:attrNameLst>
                                      </p:cBhvr>
                                      <p:tavLst>
                                        <p:tav tm="0">
                                          <p:val>
                                            <p:strVal val="#ppt_x"/>
                                          </p:val>
                                        </p:tav>
                                        <p:tav tm="100000">
                                          <p:val>
                                            <p:strVal val="#ppt_x"/>
                                          </p:val>
                                        </p:tav>
                                      </p:tavLst>
                                    </p:anim>
                                    <p:anim calcmode="lin" valueType="num">
                                      <p:cBhvr>
                                        <p:cTn id="26" dur="500" fill="hold"/>
                                        <p:tgtEl>
                                          <p:spTgt spid="78"/>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79"/>
                                        </p:tgtEl>
                                        <p:attrNameLst>
                                          <p:attrName>style.visibility</p:attrName>
                                        </p:attrNameLst>
                                      </p:cBhvr>
                                      <p:to>
                                        <p:strVal val="visible"/>
                                      </p:to>
                                    </p:set>
                                    <p:anim calcmode="lin" valueType="num">
                                      <p:cBhvr>
                                        <p:cTn id="29" dur="500" fill="hold"/>
                                        <p:tgtEl>
                                          <p:spTgt spid="79"/>
                                        </p:tgtEl>
                                        <p:attrNameLst>
                                          <p:attrName>ppt_x</p:attrName>
                                        </p:attrNameLst>
                                      </p:cBhvr>
                                      <p:tavLst>
                                        <p:tav tm="0">
                                          <p:val>
                                            <p:strVal val="#ppt_x"/>
                                          </p:val>
                                        </p:tav>
                                        <p:tav tm="100000">
                                          <p:val>
                                            <p:strVal val="#ppt_x"/>
                                          </p:val>
                                        </p:tav>
                                      </p:tavLst>
                                    </p:anim>
                                    <p:anim calcmode="lin" valueType="num">
                                      <p:cBhvr>
                                        <p:cTn id="30" dur="500" fill="hold"/>
                                        <p:tgtEl>
                                          <p:spTgt spid="79"/>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80"/>
                                        </p:tgtEl>
                                        <p:attrNameLst>
                                          <p:attrName>style.visibility</p:attrName>
                                        </p:attrNameLst>
                                      </p:cBhvr>
                                      <p:to>
                                        <p:strVal val="visible"/>
                                      </p:to>
                                    </p:set>
                                    <p:anim calcmode="lin" valueType="num">
                                      <p:cBhvr>
                                        <p:cTn id="33" dur="500" fill="hold"/>
                                        <p:tgtEl>
                                          <p:spTgt spid="80"/>
                                        </p:tgtEl>
                                        <p:attrNameLst>
                                          <p:attrName>ppt_x</p:attrName>
                                        </p:attrNameLst>
                                      </p:cBhvr>
                                      <p:tavLst>
                                        <p:tav tm="0">
                                          <p:val>
                                            <p:strVal val="#ppt_x"/>
                                          </p:val>
                                        </p:tav>
                                        <p:tav tm="100000">
                                          <p:val>
                                            <p:strVal val="#ppt_x"/>
                                          </p:val>
                                        </p:tav>
                                      </p:tavLst>
                                    </p:anim>
                                    <p:anim calcmode="lin" valueType="num">
                                      <p:cBhvr>
                                        <p:cTn id="34" dur="500" fill="hold"/>
                                        <p:tgtEl>
                                          <p:spTgt spid="80"/>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1000"/>
                                        <p:tgtEl>
                                          <p:spTgt spid="43"/>
                                        </p:tgtEl>
                                      </p:cBhvr>
                                    </p:animEffect>
                                    <p:anim calcmode="lin" valueType="num">
                                      <p:cBhvr>
                                        <p:cTn id="38" dur="1000" fill="hold"/>
                                        <p:tgtEl>
                                          <p:spTgt spid="43"/>
                                        </p:tgtEl>
                                        <p:attrNameLst>
                                          <p:attrName>ppt_x</p:attrName>
                                        </p:attrNameLst>
                                      </p:cBhvr>
                                      <p:tavLst>
                                        <p:tav tm="0">
                                          <p:val>
                                            <p:strVal val="#ppt_x"/>
                                          </p:val>
                                        </p:tav>
                                        <p:tav tm="100000">
                                          <p:val>
                                            <p:strVal val="#ppt_x"/>
                                          </p:val>
                                        </p:tav>
                                      </p:tavLst>
                                    </p:anim>
                                    <p:anim calcmode="lin" valueType="num">
                                      <p:cBhvr>
                                        <p:cTn id="39" dur="1000" fill="hold"/>
                                        <p:tgtEl>
                                          <p:spTgt spid="43"/>
                                        </p:tgtEl>
                                        <p:attrNameLst>
                                          <p:attrName>ppt_y</p:attrName>
                                        </p:attrNameLst>
                                      </p:cBhvr>
                                      <p:tavLst>
                                        <p:tav tm="0">
                                          <p:val>
                                            <p:strVal val="#ppt_y+.1"/>
                                          </p:val>
                                        </p:tav>
                                        <p:tav tm="100000">
                                          <p:val>
                                            <p:strVal val="#ppt_y"/>
                                          </p:val>
                                        </p:tav>
                                      </p:tavLst>
                                    </p:anim>
                                  </p:childTnLst>
                                </p:cTn>
                              </p:par>
                              <p:par>
                                <p:cTn id="40" presetID="53" presetClass="entr" presetSubtype="16" fill="hold" nodeType="with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p:cTn id="42" dur="500" fill="hold"/>
                                        <p:tgtEl>
                                          <p:spTgt spid="4"/>
                                        </p:tgtEl>
                                        <p:attrNameLst>
                                          <p:attrName>ppt_w</p:attrName>
                                        </p:attrNameLst>
                                      </p:cBhvr>
                                      <p:tavLst>
                                        <p:tav tm="0">
                                          <p:val>
                                            <p:fltVal val="0"/>
                                          </p:val>
                                        </p:tav>
                                        <p:tav tm="100000">
                                          <p:val>
                                            <p:strVal val="#ppt_w"/>
                                          </p:val>
                                        </p:tav>
                                      </p:tavLst>
                                    </p:anim>
                                    <p:anim calcmode="lin" valueType="num">
                                      <p:cBhvr>
                                        <p:cTn id="43" dur="500" fill="hold"/>
                                        <p:tgtEl>
                                          <p:spTgt spid="4"/>
                                        </p:tgtEl>
                                        <p:attrNameLst>
                                          <p:attrName>ppt_h</p:attrName>
                                        </p:attrNameLst>
                                      </p:cBhvr>
                                      <p:tavLst>
                                        <p:tav tm="0">
                                          <p:val>
                                            <p:fltVal val="0"/>
                                          </p:val>
                                        </p:tav>
                                        <p:tav tm="100000">
                                          <p:val>
                                            <p:strVal val="#ppt_h"/>
                                          </p:val>
                                        </p:tav>
                                      </p:tavLst>
                                    </p:anim>
                                    <p:animEffect transition="in" filter="fade">
                                      <p:cBhvr>
                                        <p:cTn id="44" dur="500"/>
                                        <p:tgtEl>
                                          <p:spTgt spid="4"/>
                                        </p:tgtEl>
                                      </p:cBhvr>
                                    </p:animEffect>
                                  </p:childTnLst>
                                </p:cTn>
                              </p:par>
                              <p:par>
                                <p:cTn id="45" presetID="53" presetClass="entr" presetSubtype="16" fill="hold" nodeType="with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fill="hold"/>
                                        <p:tgtEl>
                                          <p:spTgt spid="3"/>
                                        </p:tgtEl>
                                        <p:attrNameLst>
                                          <p:attrName>ppt_w</p:attrName>
                                        </p:attrNameLst>
                                      </p:cBhvr>
                                      <p:tavLst>
                                        <p:tav tm="0">
                                          <p:val>
                                            <p:fltVal val="0"/>
                                          </p:val>
                                        </p:tav>
                                        <p:tav tm="100000">
                                          <p:val>
                                            <p:strVal val="#ppt_w"/>
                                          </p:val>
                                        </p:tav>
                                      </p:tavLst>
                                    </p:anim>
                                    <p:anim calcmode="lin" valueType="num">
                                      <p:cBhvr>
                                        <p:cTn id="48" dur="500" fill="hold"/>
                                        <p:tgtEl>
                                          <p:spTgt spid="3"/>
                                        </p:tgtEl>
                                        <p:attrNameLst>
                                          <p:attrName>ppt_h</p:attrName>
                                        </p:attrNameLst>
                                      </p:cBhvr>
                                      <p:tavLst>
                                        <p:tav tm="0">
                                          <p:val>
                                            <p:fltVal val="0"/>
                                          </p:val>
                                        </p:tav>
                                        <p:tav tm="100000">
                                          <p:val>
                                            <p:strVal val="#ppt_h"/>
                                          </p:val>
                                        </p:tav>
                                      </p:tavLst>
                                    </p:anim>
                                    <p:animEffect transition="in" filter="fade">
                                      <p:cBhvr>
                                        <p:cTn id="49" dur="500"/>
                                        <p:tgtEl>
                                          <p:spTgt spid="3"/>
                                        </p:tgtEl>
                                      </p:cBhvr>
                                    </p:animEffect>
                                  </p:childTnLst>
                                </p:cTn>
                              </p:par>
                              <p:par>
                                <p:cTn id="50" presetID="53" presetClass="entr" presetSubtype="16" fill="hold" nodeType="withEffect">
                                  <p:stCondLst>
                                    <p:cond delay="0"/>
                                  </p:stCondLst>
                                  <p:childTnLst>
                                    <p:set>
                                      <p:cBhvr>
                                        <p:cTn id="51" dur="1" fill="hold">
                                          <p:stCondLst>
                                            <p:cond delay="0"/>
                                          </p:stCondLst>
                                        </p:cTn>
                                        <p:tgtEl>
                                          <p:spTgt spid="2"/>
                                        </p:tgtEl>
                                        <p:attrNameLst>
                                          <p:attrName>style.visibility</p:attrName>
                                        </p:attrNameLst>
                                      </p:cBhvr>
                                      <p:to>
                                        <p:strVal val="visible"/>
                                      </p:to>
                                    </p:set>
                                    <p:anim calcmode="lin" valueType="num">
                                      <p:cBhvr>
                                        <p:cTn id="52" dur="500" fill="hold"/>
                                        <p:tgtEl>
                                          <p:spTgt spid="2"/>
                                        </p:tgtEl>
                                        <p:attrNameLst>
                                          <p:attrName>ppt_w</p:attrName>
                                        </p:attrNameLst>
                                      </p:cBhvr>
                                      <p:tavLst>
                                        <p:tav tm="0">
                                          <p:val>
                                            <p:fltVal val="0"/>
                                          </p:val>
                                        </p:tav>
                                        <p:tav tm="100000">
                                          <p:val>
                                            <p:strVal val="#ppt_w"/>
                                          </p:val>
                                        </p:tav>
                                      </p:tavLst>
                                    </p:anim>
                                    <p:anim calcmode="lin" valueType="num">
                                      <p:cBhvr>
                                        <p:cTn id="53" dur="500" fill="hold"/>
                                        <p:tgtEl>
                                          <p:spTgt spid="2"/>
                                        </p:tgtEl>
                                        <p:attrNameLst>
                                          <p:attrName>ppt_h</p:attrName>
                                        </p:attrNameLst>
                                      </p:cBhvr>
                                      <p:tavLst>
                                        <p:tav tm="0">
                                          <p:val>
                                            <p:fltVal val="0"/>
                                          </p:val>
                                        </p:tav>
                                        <p:tav tm="100000">
                                          <p:val>
                                            <p:strVal val="#ppt_h"/>
                                          </p:val>
                                        </p:tav>
                                      </p:tavLst>
                                    </p:anim>
                                    <p:animEffect transition="in" filter="fade">
                                      <p:cBhvr>
                                        <p:cTn id="54" dur="500"/>
                                        <p:tgtEl>
                                          <p:spTgt spid="2"/>
                                        </p:tgtEl>
                                      </p:cBhvr>
                                    </p:animEffect>
                                  </p:childTnLst>
                                </p:cTn>
                              </p:par>
                              <p:par>
                                <p:cTn id="55" presetID="22" presetClass="entr" presetSubtype="4" fill="hold" grpId="0" nodeType="withEffect">
                                  <p:stCondLst>
                                    <p:cond delay="400"/>
                                  </p:stCondLst>
                                  <p:childTnLst>
                                    <p:set>
                                      <p:cBhvr>
                                        <p:cTn id="56" dur="1" fill="hold">
                                          <p:stCondLst>
                                            <p:cond delay="0"/>
                                          </p:stCondLst>
                                        </p:cTn>
                                        <p:tgtEl>
                                          <p:spTgt spid="5"/>
                                        </p:tgtEl>
                                        <p:attrNameLst>
                                          <p:attrName>style.visibility</p:attrName>
                                        </p:attrNameLst>
                                      </p:cBhvr>
                                      <p:to>
                                        <p:strVal val="visible"/>
                                      </p:to>
                                    </p:set>
                                    <p:animEffect transition="in" filter="wipe(down)">
                                      <p:cBhvr>
                                        <p:cTn id="57" dur="500"/>
                                        <p:tgtEl>
                                          <p:spTgt spid="5"/>
                                        </p:tgtEl>
                                      </p:cBhvr>
                                    </p:animEffect>
                                  </p:childTnLst>
                                </p:cTn>
                              </p:par>
                              <p:par>
                                <p:cTn id="58" presetID="10" presetClass="entr" presetSubtype="0" fill="hold" grpId="0" nodeType="withEffect">
                                  <p:stCondLst>
                                    <p:cond delay="70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500"/>
                                        <p:tgtEl>
                                          <p:spTgt spid="6"/>
                                        </p:tgtEl>
                                      </p:cBhvr>
                                    </p:animEffect>
                                  </p:childTnLst>
                                </p:cTn>
                              </p:par>
                              <p:par>
                                <p:cTn id="61" presetID="22" presetClass="entr" presetSubtype="4" fill="hold" grpId="0" nodeType="withEffect">
                                  <p:stCondLst>
                                    <p:cond delay="1100"/>
                                  </p:stCondLst>
                                  <p:childTnLst>
                                    <p:set>
                                      <p:cBhvr>
                                        <p:cTn id="62" dur="1" fill="hold">
                                          <p:stCondLst>
                                            <p:cond delay="0"/>
                                          </p:stCondLst>
                                        </p:cTn>
                                        <p:tgtEl>
                                          <p:spTgt spid="28"/>
                                        </p:tgtEl>
                                        <p:attrNameLst>
                                          <p:attrName>style.visibility</p:attrName>
                                        </p:attrNameLst>
                                      </p:cBhvr>
                                      <p:to>
                                        <p:strVal val="visible"/>
                                      </p:to>
                                    </p:set>
                                    <p:animEffect transition="in" filter="wipe(down)">
                                      <p:cBhvr>
                                        <p:cTn id="63" dur="500"/>
                                        <p:tgtEl>
                                          <p:spTgt spid="28"/>
                                        </p:tgtEl>
                                      </p:cBhvr>
                                    </p:animEffect>
                                  </p:childTnLst>
                                </p:cTn>
                              </p:par>
                              <p:par>
                                <p:cTn id="64" presetID="10" presetClass="entr" presetSubtype="0" fill="hold" grpId="0" nodeType="withEffect">
                                  <p:stCondLst>
                                    <p:cond delay="1500"/>
                                  </p:stCondLst>
                                  <p:childTnLst>
                                    <p:set>
                                      <p:cBhvr>
                                        <p:cTn id="65" dur="1" fill="hold">
                                          <p:stCondLst>
                                            <p:cond delay="0"/>
                                          </p:stCondLst>
                                        </p:cTn>
                                        <p:tgtEl>
                                          <p:spTgt spid="29"/>
                                        </p:tgtEl>
                                        <p:attrNameLst>
                                          <p:attrName>style.visibility</p:attrName>
                                        </p:attrNameLst>
                                      </p:cBhvr>
                                      <p:to>
                                        <p:strVal val="visible"/>
                                      </p:to>
                                    </p:set>
                                    <p:animEffect transition="in" filter="fade">
                                      <p:cBhvr>
                                        <p:cTn id="66" dur="500"/>
                                        <p:tgtEl>
                                          <p:spTgt spid="29"/>
                                        </p:tgtEl>
                                      </p:cBhvr>
                                    </p:animEffect>
                                  </p:childTnLst>
                                </p:cTn>
                              </p:par>
                              <p:par>
                                <p:cTn id="67" presetID="22" presetClass="entr" presetSubtype="4" fill="hold" grpId="0" nodeType="withEffect">
                                  <p:stCondLst>
                                    <p:cond delay="1900"/>
                                  </p:stCondLst>
                                  <p:childTnLst>
                                    <p:set>
                                      <p:cBhvr>
                                        <p:cTn id="68" dur="1" fill="hold">
                                          <p:stCondLst>
                                            <p:cond delay="0"/>
                                          </p:stCondLst>
                                        </p:cTn>
                                        <p:tgtEl>
                                          <p:spTgt spid="30"/>
                                        </p:tgtEl>
                                        <p:attrNameLst>
                                          <p:attrName>style.visibility</p:attrName>
                                        </p:attrNameLst>
                                      </p:cBhvr>
                                      <p:to>
                                        <p:strVal val="visible"/>
                                      </p:to>
                                    </p:set>
                                    <p:animEffect transition="in" filter="wipe(down)">
                                      <p:cBhvr>
                                        <p:cTn id="69" dur="500"/>
                                        <p:tgtEl>
                                          <p:spTgt spid="30"/>
                                        </p:tgtEl>
                                      </p:cBhvr>
                                    </p:animEffect>
                                  </p:childTnLst>
                                </p:cTn>
                              </p:par>
                              <p:par>
                                <p:cTn id="70" presetID="10" presetClass="entr" presetSubtype="0" fill="hold" grpId="0" nodeType="withEffect">
                                  <p:stCondLst>
                                    <p:cond delay="220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par>
                                <p:cTn id="73" presetID="22" presetClass="entr" presetSubtype="8" fill="hold" grpId="0" nodeType="withEffect">
                                  <p:stCondLst>
                                    <p:cond delay="2700"/>
                                  </p:stCondLst>
                                  <p:childTnLst>
                                    <p:set>
                                      <p:cBhvr>
                                        <p:cTn id="74" dur="1" fill="hold">
                                          <p:stCondLst>
                                            <p:cond delay="0"/>
                                          </p:stCondLst>
                                        </p:cTn>
                                        <p:tgtEl>
                                          <p:spTgt spid="10"/>
                                        </p:tgtEl>
                                        <p:attrNameLst>
                                          <p:attrName>style.visibility</p:attrName>
                                        </p:attrNameLst>
                                      </p:cBhvr>
                                      <p:to>
                                        <p:strVal val="visible"/>
                                      </p:to>
                                    </p:set>
                                    <p:animEffect transition="in" filter="wipe(left)">
                                      <p:cBhvr>
                                        <p:cTn id="75" dur="500"/>
                                        <p:tgtEl>
                                          <p:spTgt spid="10"/>
                                        </p:tgtEl>
                                      </p:cBhvr>
                                    </p:animEffect>
                                  </p:childTnLst>
                                </p:cTn>
                              </p:par>
                              <p:par>
                                <p:cTn id="76" presetID="22" presetClass="entr" presetSubtype="8" fill="hold" grpId="0" nodeType="withEffect">
                                  <p:stCondLst>
                                    <p:cond delay="2700"/>
                                  </p:stCondLst>
                                  <p:childTnLst>
                                    <p:set>
                                      <p:cBhvr>
                                        <p:cTn id="77" dur="1" fill="hold">
                                          <p:stCondLst>
                                            <p:cond delay="0"/>
                                          </p:stCondLst>
                                        </p:cTn>
                                        <p:tgtEl>
                                          <p:spTgt spid="63"/>
                                        </p:tgtEl>
                                        <p:attrNameLst>
                                          <p:attrName>style.visibility</p:attrName>
                                        </p:attrNameLst>
                                      </p:cBhvr>
                                      <p:to>
                                        <p:strVal val="visible"/>
                                      </p:to>
                                    </p:set>
                                    <p:animEffect transition="in" filter="wipe(left)">
                                      <p:cBhvr>
                                        <p:cTn id="78" dur="500"/>
                                        <p:tgtEl>
                                          <p:spTgt spid="63"/>
                                        </p:tgtEl>
                                      </p:cBhvr>
                                    </p:animEffect>
                                  </p:childTnLst>
                                </p:cTn>
                              </p:par>
                              <p:par>
                                <p:cTn id="79" presetID="22" presetClass="entr" presetSubtype="8" fill="hold" grpId="0" nodeType="withEffect">
                                  <p:stCondLst>
                                    <p:cond delay="2700"/>
                                  </p:stCondLst>
                                  <p:childTnLst>
                                    <p:set>
                                      <p:cBhvr>
                                        <p:cTn id="80" dur="1" fill="hold">
                                          <p:stCondLst>
                                            <p:cond delay="0"/>
                                          </p:stCondLst>
                                        </p:cTn>
                                        <p:tgtEl>
                                          <p:spTgt spid="88"/>
                                        </p:tgtEl>
                                        <p:attrNameLst>
                                          <p:attrName>style.visibility</p:attrName>
                                        </p:attrNameLst>
                                      </p:cBhvr>
                                      <p:to>
                                        <p:strVal val="visible"/>
                                      </p:to>
                                    </p:set>
                                    <p:animEffect transition="in" filter="wipe(left)">
                                      <p:cBhvr>
                                        <p:cTn id="81" dur="500"/>
                                        <p:tgtEl>
                                          <p:spTgt spid="88"/>
                                        </p:tgtEl>
                                      </p:cBhvr>
                                    </p:animEffect>
                                  </p:childTnLst>
                                </p:cTn>
                              </p:par>
                              <p:par>
                                <p:cTn id="82" presetID="22" presetClass="entr" presetSubtype="1" fill="hold" grpId="0" nodeType="withEffect">
                                  <p:stCondLst>
                                    <p:cond delay="3000"/>
                                  </p:stCondLst>
                                  <p:childTnLst>
                                    <p:set>
                                      <p:cBhvr>
                                        <p:cTn id="83" dur="1" fill="hold">
                                          <p:stCondLst>
                                            <p:cond delay="0"/>
                                          </p:stCondLst>
                                        </p:cTn>
                                        <p:tgtEl>
                                          <p:spTgt spid="62"/>
                                        </p:tgtEl>
                                        <p:attrNameLst>
                                          <p:attrName>style.visibility</p:attrName>
                                        </p:attrNameLst>
                                      </p:cBhvr>
                                      <p:to>
                                        <p:strVal val="visible"/>
                                      </p:to>
                                    </p:set>
                                    <p:animEffect transition="in" filter="wipe(up)">
                                      <p:cBhvr>
                                        <p:cTn id="84" dur="500"/>
                                        <p:tgtEl>
                                          <p:spTgt spid="62"/>
                                        </p:tgtEl>
                                      </p:cBhvr>
                                    </p:animEffect>
                                  </p:childTnLst>
                                </p:cTn>
                              </p:par>
                              <p:par>
                                <p:cTn id="85" presetID="22" presetClass="entr" presetSubtype="1" fill="hold" grpId="0" nodeType="withEffect">
                                  <p:stCondLst>
                                    <p:cond delay="3000"/>
                                  </p:stCondLst>
                                  <p:childTnLst>
                                    <p:set>
                                      <p:cBhvr>
                                        <p:cTn id="86" dur="1" fill="hold">
                                          <p:stCondLst>
                                            <p:cond delay="0"/>
                                          </p:stCondLst>
                                        </p:cTn>
                                        <p:tgtEl>
                                          <p:spTgt spid="87"/>
                                        </p:tgtEl>
                                        <p:attrNameLst>
                                          <p:attrName>style.visibility</p:attrName>
                                        </p:attrNameLst>
                                      </p:cBhvr>
                                      <p:to>
                                        <p:strVal val="visible"/>
                                      </p:to>
                                    </p:set>
                                    <p:animEffect transition="in" filter="wipe(up)">
                                      <p:cBhvr>
                                        <p:cTn id="87" dur="500"/>
                                        <p:tgtEl>
                                          <p:spTgt spid="87"/>
                                        </p:tgtEl>
                                      </p:cBhvr>
                                    </p:animEffect>
                                  </p:childTnLst>
                                </p:cTn>
                              </p:par>
                              <p:par>
                                <p:cTn id="88" presetID="22" presetClass="entr" presetSubtype="1" fill="hold" grpId="0" nodeType="withEffect">
                                  <p:stCondLst>
                                    <p:cond delay="3000"/>
                                  </p:stCondLst>
                                  <p:childTnLst>
                                    <p:set>
                                      <p:cBhvr>
                                        <p:cTn id="89" dur="1" fill="hold">
                                          <p:stCondLst>
                                            <p:cond delay="0"/>
                                          </p:stCondLst>
                                        </p:cTn>
                                        <p:tgtEl>
                                          <p:spTgt spid="15"/>
                                        </p:tgtEl>
                                        <p:attrNameLst>
                                          <p:attrName>style.visibility</p:attrName>
                                        </p:attrNameLst>
                                      </p:cBhvr>
                                      <p:to>
                                        <p:strVal val="visible"/>
                                      </p:to>
                                    </p:set>
                                    <p:animEffect transition="in" filter="wipe(up)">
                                      <p:cBhvr>
                                        <p:cTn id="90" dur="500"/>
                                        <p:tgtEl>
                                          <p:spTgt spid="15"/>
                                        </p:tgtEl>
                                      </p:cBhvr>
                                    </p:animEffect>
                                  </p:childTnLst>
                                </p:cTn>
                              </p:par>
                              <p:par>
                                <p:cTn id="91" presetID="2" presetClass="entr" presetSubtype="8" fill="hold" grpId="0" nodeType="withEffect">
                                  <p:stCondLst>
                                    <p:cond delay="0"/>
                                  </p:stCondLst>
                                  <p:childTnLst>
                                    <p:set>
                                      <p:cBhvr>
                                        <p:cTn id="92" dur="1" fill="hold">
                                          <p:stCondLst>
                                            <p:cond delay="0"/>
                                          </p:stCondLst>
                                        </p:cTn>
                                        <p:tgtEl>
                                          <p:spTgt spid="90"/>
                                        </p:tgtEl>
                                        <p:attrNameLst>
                                          <p:attrName>style.visibility</p:attrName>
                                        </p:attrNameLst>
                                      </p:cBhvr>
                                      <p:to>
                                        <p:strVal val="visible"/>
                                      </p:to>
                                    </p:set>
                                    <p:anim calcmode="lin" valueType="num">
                                      <p:cBhvr>
                                        <p:cTn id="93" dur="500" fill="hold"/>
                                        <p:tgtEl>
                                          <p:spTgt spid="90"/>
                                        </p:tgtEl>
                                        <p:attrNameLst>
                                          <p:attrName>ppt_x</p:attrName>
                                        </p:attrNameLst>
                                      </p:cBhvr>
                                      <p:tavLst>
                                        <p:tav tm="0">
                                          <p:val>
                                            <p:strVal val="0-#ppt_w/2"/>
                                          </p:val>
                                        </p:tav>
                                        <p:tav tm="100000">
                                          <p:val>
                                            <p:strVal val="#ppt_x"/>
                                          </p:val>
                                        </p:tav>
                                      </p:tavLst>
                                    </p:anim>
                                    <p:anim calcmode="lin" valueType="num">
                                      <p:cBhvr>
                                        <p:cTn id="94" dur="500" fill="hold"/>
                                        <p:tgtEl>
                                          <p:spTgt spid="90"/>
                                        </p:tgtEl>
                                        <p:attrNameLst>
                                          <p:attrName>ppt_y</p:attrName>
                                        </p:attrNameLst>
                                      </p:cBhvr>
                                      <p:tavLst>
                                        <p:tav tm="0">
                                          <p:val>
                                            <p:strVal val="#ppt_y"/>
                                          </p:val>
                                        </p:tav>
                                        <p:tav tm="100000">
                                          <p:val>
                                            <p:strVal val="#ppt_y"/>
                                          </p:val>
                                        </p:tav>
                                      </p:tavLst>
                                    </p:anim>
                                  </p:childTnLst>
                                </p:cTn>
                              </p:par>
                              <p:par>
                                <p:cTn id="95" presetID="2" presetClass="entr" presetSubtype="8" fill="hold" grpId="0" nodeType="withEffect">
                                  <p:stCondLst>
                                    <p:cond delay="0"/>
                                  </p:stCondLst>
                                  <p:childTnLst>
                                    <p:set>
                                      <p:cBhvr>
                                        <p:cTn id="96" dur="1" fill="hold">
                                          <p:stCondLst>
                                            <p:cond delay="0"/>
                                          </p:stCondLst>
                                        </p:cTn>
                                        <p:tgtEl>
                                          <p:spTgt spid="91"/>
                                        </p:tgtEl>
                                        <p:attrNameLst>
                                          <p:attrName>style.visibility</p:attrName>
                                        </p:attrNameLst>
                                      </p:cBhvr>
                                      <p:to>
                                        <p:strVal val="visible"/>
                                      </p:to>
                                    </p:set>
                                    <p:anim calcmode="lin" valueType="num">
                                      <p:cBhvr>
                                        <p:cTn id="97" dur="500" fill="hold"/>
                                        <p:tgtEl>
                                          <p:spTgt spid="91"/>
                                        </p:tgtEl>
                                        <p:attrNameLst>
                                          <p:attrName>ppt_x</p:attrName>
                                        </p:attrNameLst>
                                      </p:cBhvr>
                                      <p:tavLst>
                                        <p:tav tm="0">
                                          <p:val>
                                            <p:strVal val="0-#ppt_w/2"/>
                                          </p:val>
                                        </p:tav>
                                        <p:tav tm="100000">
                                          <p:val>
                                            <p:strVal val="#ppt_x"/>
                                          </p:val>
                                        </p:tav>
                                      </p:tavLst>
                                    </p:anim>
                                    <p:anim calcmode="lin" valueType="num">
                                      <p:cBhvr>
                                        <p:cTn id="98" dur="500" fill="hold"/>
                                        <p:tgtEl>
                                          <p:spTgt spid="91"/>
                                        </p:tgtEl>
                                        <p:attrNameLst>
                                          <p:attrName>ppt_y</p:attrName>
                                        </p:attrNameLst>
                                      </p:cBhvr>
                                      <p:tavLst>
                                        <p:tav tm="0">
                                          <p:val>
                                            <p:strVal val="#ppt_y"/>
                                          </p:val>
                                        </p:tav>
                                        <p:tav tm="100000">
                                          <p:val>
                                            <p:strVal val="#ppt_y"/>
                                          </p:val>
                                        </p:tav>
                                      </p:tavLst>
                                    </p:anim>
                                  </p:childTnLst>
                                </p:cTn>
                              </p:par>
                              <p:par>
                                <p:cTn id="99" presetID="2" presetClass="entr" presetSubtype="8" fill="hold" grpId="0" nodeType="withEffect">
                                  <p:stCondLst>
                                    <p:cond delay="0"/>
                                  </p:stCondLst>
                                  <p:childTnLst>
                                    <p:set>
                                      <p:cBhvr>
                                        <p:cTn id="100" dur="1" fill="hold">
                                          <p:stCondLst>
                                            <p:cond delay="0"/>
                                          </p:stCondLst>
                                        </p:cTn>
                                        <p:tgtEl>
                                          <p:spTgt spid="92"/>
                                        </p:tgtEl>
                                        <p:attrNameLst>
                                          <p:attrName>style.visibility</p:attrName>
                                        </p:attrNameLst>
                                      </p:cBhvr>
                                      <p:to>
                                        <p:strVal val="visible"/>
                                      </p:to>
                                    </p:set>
                                    <p:anim calcmode="lin" valueType="num">
                                      <p:cBhvr>
                                        <p:cTn id="101" dur="500" fill="hold"/>
                                        <p:tgtEl>
                                          <p:spTgt spid="92"/>
                                        </p:tgtEl>
                                        <p:attrNameLst>
                                          <p:attrName>ppt_x</p:attrName>
                                        </p:attrNameLst>
                                      </p:cBhvr>
                                      <p:tavLst>
                                        <p:tav tm="0">
                                          <p:val>
                                            <p:strVal val="0-#ppt_w/2"/>
                                          </p:val>
                                        </p:tav>
                                        <p:tav tm="100000">
                                          <p:val>
                                            <p:strVal val="#ppt_x"/>
                                          </p:val>
                                        </p:tav>
                                      </p:tavLst>
                                    </p:anim>
                                    <p:anim calcmode="lin" valueType="num">
                                      <p:cBhvr>
                                        <p:cTn id="102" dur="500" fill="hold"/>
                                        <p:tgtEl>
                                          <p:spTgt spid="92"/>
                                        </p:tgtEl>
                                        <p:attrNameLst>
                                          <p:attrName>ppt_y</p:attrName>
                                        </p:attrNameLst>
                                      </p:cBhvr>
                                      <p:tavLst>
                                        <p:tav tm="0">
                                          <p:val>
                                            <p:strVal val="#ppt_y"/>
                                          </p:val>
                                        </p:tav>
                                        <p:tav tm="100000">
                                          <p:val>
                                            <p:strVal val="#ppt_y"/>
                                          </p:val>
                                        </p:tav>
                                      </p:tavLst>
                                    </p:anim>
                                  </p:childTnLst>
                                </p:cTn>
                              </p:par>
                              <p:par>
                                <p:cTn id="103" presetID="2" presetClass="entr" presetSubtype="8" fill="hold" grpId="0" nodeType="withEffect">
                                  <p:stCondLst>
                                    <p:cond delay="0"/>
                                  </p:stCondLst>
                                  <p:childTnLst>
                                    <p:set>
                                      <p:cBhvr>
                                        <p:cTn id="104" dur="1" fill="hold">
                                          <p:stCondLst>
                                            <p:cond delay="0"/>
                                          </p:stCondLst>
                                        </p:cTn>
                                        <p:tgtEl>
                                          <p:spTgt spid="93"/>
                                        </p:tgtEl>
                                        <p:attrNameLst>
                                          <p:attrName>style.visibility</p:attrName>
                                        </p:attrNameLst>
                                      </p:cBhvr>
                                      <p:to>
                                        <p:strVal val="visible"/>
                                      </p:to>
                                    </p:set>
                                    <p:anim calcmode="lin" valueType="num">
                                      <p:cBhvr>
                                        <p:cTn id="105" dur="500" fill="hold"/>
                                        <p:tgtEl>
                                          <p:spTgt spid="93"/>
                                        </p:tgtEl>
                                        <p:attrNameLst>
                                          <p:attrName>ppt_x</p:attrName>
                                        </p:attrNameLst>
                                      </p:cBhvr>
                                      <p:tavLst>
                                        <p:tav tm="0">
                                          <p:val>
                                            <p:strVal val="0-#ppt_w/2"/>
                                          </p:val>
                                        </p:tav>
                                        <p:tav tm="100000">
                                          <p:val>
                                            <p:strVal val="#ppt_x"/>
                                          </p:val>
                                        </p:tav>
                                      </p:tavLst>
                                    </p:anim>
                                    <p:anim calcmode="lin" valueType="num">
                                      <p:cBhvr>
                                        <p:cTn id="106" dur="500" fill="hold"/>
                                        <p:tgtEl>
                                          <p:spTgt spid="93"/>
                                        </p:tgtEl>
                                        <p:attrNameLst>
                                          <p:attrName>ppt_y</p:attrName>
                                        </p:attrNameLst>
                                      </p:cBhvr>
                                      <p:tavLst>
                                        <p:tav tm="0">
                                          <p:val>
                                            <p:strVal val="#ppt_y"/>
                                          </p:val>
                                        </p:tav>
                                        <p:tav tm="100000">
                                          <p:val>
                                            <p:strVal val="#ppt_y"/>
                                          </p:val>
                                        </p:tav>
                                      </p:tavLst>
                                    </p:anim>
                                  </p:childTnLst>
                                </p:cTn>
                              </p:par>
                              <p:par>
                                <p:cTn id="107" presetID="8" presetClass="emph" presetSubtype="0" fill="hold" grpId="1" nodeType="withEffect">
                                  <p:stCondLst>
                                    <p:cond delay="0"/>
                                  </p:stCondLst>
                                  <p:childTnLst>
                                    <p:animRot by="21600000">
                                      <p:cBhvr>
                                        <p:cTn id="108" dur="500" fill="hold"/>
                                        <p:tgtEl>
                                          <p:spTgt spid="90"/>
                                        </p:tgtEl>
                                        <p:attrNameLst>
                                          <p:attrName>r</p:attrName>
                                        </p:attrNameLst>
                                      </p:cBhvr>
                                    </p:animRot>
                                  </p:childTnLst>
                                </p:cTn>
                              </p:par>
                              <p:par>
                                <p:cTn id="109" presetID="8" presetClass="emph" presetSubtype="0" fill="hold" grpId="1" nodeType="withEffect">
                                  <p:stCondLst>
                                    <p:cond delay="0"/>
                                  </p:stCondLst>
                                  <p:childTnLst>
                                    <p:animRot by="21600000">
                                      <p:cBhvr>
                                        <p:cTn id="110" dur="500" fill="hold"/>
                                        <p:tgtEl>
                                          <p:spTgt spid="91"/>
                                        </p:tgtEl>
                                        <p:attrNameLst>
                                          <p:attrName>r</p:attrName>
                                        </p:attrNameLst>
                                      </p:cBhvr>
                                    </p:animRot>
                                  </p:childTnLst>
                                </p:cTn>
                              </p:par>
                              <p:par>
                                <p:cTn id="111" presetID="8" presetClass="emph" presetSubtype="0" fill="hold" grpId="1" nodeType="withEffect">
                                  <p:stCondLst>
                                    <p:cond delay="0"/>
                                  </p:stCondLst>
                                  <p:childTnLst>
                                    <p:animRot by="21600000">
                                      <p:cBhvr>
                                        <p:cTn id="112" dur="500" fill="hold"/>
                                        <p:tgtEl>
                                          <p:spTgt spid="92"/>
                                        </p:tgtEl>
                                        <p:attrNameLst>
                                          <p:attrName>r</p:attrName>
                                        </p:attrNameLst>
                                      </p:cBhvr>
                                    </p:animRot>
                                  </p:childTnLst>
                                </p:cTn>
                              </p:par>
                              <p:par>
                                <p:cTn id="113" presetID="8" presetClass="emph" presetSubtype="0" fill="hold" grpId="1" nodeType="withEffect">
                                  <p:stCondLst>
                                    <p:cond delay="0"/>
                                  </p:stCondLst>
                                  <p:childTnLst>
                                    <p:animRot by="21600000">
                                      <p:cBhvr>
                                        <p:cTn id="114" dur="500" fill="hold"/>
                                        <p:tgtEl>
                                          <p:spTgt spid="93"/>
                                        </p:tgtEl>
                                        <p:attrNameLst>
                                          <p:attrName>r</p:attrName>
                                        </p:attrNameLst>
                                      </p:cBhvr>
                                    </p:animRot>
                                  </p:childTnLst>
                                </p:cTn>
                              </p:par>
                              <p:par>
                                <p:cTn id="115" presetID="10" presetClass="entr" presetSubtype="0" fill="hold" grpId="0" nodeType="withEffect">
                                  <p:stCondLst>
                                    <p:cond delay="300"/>
                                  </p:stCondLst>
                                  <p:childTnLst>
                                    <p:set>
                                      <p:cBhvr>
                                        <p:cTn id="116" dur="1" fill="hold">
                                          <p:stCondLst>
                                            <p:cond delay="0"/>
                                          </p:stCondLst>
                                        </p:cTn>
                                        <p:tgtEl>
                                          <p:spTgt spid="89"/>
                                        </p:tgtEl>
                                        <p:attrNameLst>
                                          <p:attrName>style.visibility</p:attrName>
                                        </p:attrNameLst>
                                      </p:cBhvr>
                                      <p:to>
                                        <p:strVal val="visible"/>
                                      </p:to>
                                    </p:set>
                                    <p:animEffect transition="in" filter="fade">
                                      <p:cBhvr>
                                        <p:cTn id="117"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6" grpId="1" animBg="1"/>
      <p:bldP spid="77" grpId="0" animBg="1"/>
      <p:bldP spid="77" grpId="1" animBg="1"/>
      <p:bldP spid="78" grpId="0" animBg="1"/>
      <p:bldP spid="78" grpId="1" animBg="1"/>
      <p:bldP spid="79" grpId="0" animBg="1"/>
      <p:bldP spid="79" grpId="1" animBg="1"/>
      <p:bldP spid="80" grpId="0" animBg="1"/>
      <p:bldP spid="80" grpId="1" animBg="1"/>
      <p:bldP spid="5" grpId="0"/>
      <p:bldP spid="6" grpId="0"/>
      <p:bldP spid="28" grpId="0"/>
      <p:bldP spid="29" grpId="0"/>
      <p:bldP spid="30" grpId="0"/>
      <p:bldP spid="31" grpId="0"/>
      <p:bldP spid="43" grpId="0"/>
      <p:bldP spid="15" grpId="0"/>
      <p:bldP spid="10" grpId="0"/>
      <p:bldP spid="62" grpId="0"/>
      <p:bldP spid="63" grpId="0"/>
      <p:bldP spid="87" grpId="0"/>
      <p:bldP spid="88" grpId="0"/>
      <p:bldP spid="89" grpId="0"/>
      <p:bldP spid="90" grpId="0" animBg="1"/>
      <p:bldP spid="90" grpId="1" animBg="1"/>
      <p:bldP spid="91" grpId="0" animBg="1"/>
      <p:bldP spid="91" grpId="1" animBg="1"/>
      <p:bldP spid="92" grpId="0" animBg="1"/>
      <p:bldP spid="92" grpId="1" animBg="1"/>
      <p:bldP spid="93" grpId="0" animBg="1"/>
      <p:bldP spid="93" grpId="1"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 name="组合 2"/>
          <p:cNvGrpSpPr/>
          <p:nvPr/>
        </p:nvGrpSpPr>
        <p:grpSpPr bwMode="auto">
          <a:xfrm>
            <a:off x="5359400" y="1089025"/>
            <a:ext cx="715963" cy="2792413"/>
            <a:chOff x="5358714" y="1088571"/>
            <a:chExt cx="716454" cy="2793646"/>
          </a:xfrm>
        </p:grpSpPr>
        <p:sp>
          <p:nvSpPr>
            <p:cNvPr id="1454" name="Freeform 5"/>
            <p:cNvSpPr/>
            <p:nvPr/>
          </p:nvSpPr>
          <p:spPr bwMode="auto">
            <a:xfrm>
              <a:off x="5358714" y="1088571"/>
              <a:ext cx="716454" cy="2793646"/>
            </a:xfrm>
            <a:custGeom>
              <a:avLst/>
              <a:gdLst>
                <a:gd name="T0" fmla="*/ 234 w 234"/>
                <a:gd name="T1" fmla="*/ 1196 h 1196"/>
                <a:gd name="T2" fmla="*/ 0 w 234"/>
                <a:gd name="T3" fmla="*/ 1196 h 1196"/>
                <a:gd name="T4" fmla="*/ 0 w 234"/>
                <a:gd name="T5" fmla="*/ 34 h 1196"/>
                <a:gd name="T6" fmla="*/ 118 w 234"/>
                <a:gd name="T7" fmla="*/ 0 h 1196"/>
                <a:gd name="T8" fmla="*/ 234 w 234"/>
                <a:gd name="T9" fmla="*/ 34 h 1196"/>
                <a:gd name="T10" fmla="*/ 234 w 234"/>
                <a:gd name="T11" fmla="*/ 1196 h 1196"/>
              </a:gdLst>
              <a:ahLst/>
              <a:cxnLst>
                <a:cxn ang="0">
                  <a:pos x="T0" y="T1"/>
                </a:cxn>
                <a:cxn ang="0">
                  <a:pos x="T2" y="T3"/>
                </a:cxn>
                <a:cxn ang="0">
                  <a:pos x="T4" y="T5"/>
                </a:cxn>
                <a:cxn ang="0">
                  <a:pos x="T6" y="T7"/>
                </a:cxn>
                <a:cxn ang="0">
                  <a:pos x="T8" y="T9"/>
                </a:cxn>
                <a:cxn ang="0">
                  <a:pos x="T10" y="T11"/>
                </a:cxn>
              </a:cxnLst>
              <a:rect l="0" t="0" r="r" b="b"/>
              <a:pathLst>
                <a:path w="234" h="1196">
                  <a:moveTo>
                    <a:pt x="234" y="1196"/>
                  </a:moveTo>
                  <a:lnTo>
                    <a:pt x="0" y="1196"/>
                  </a:lnTo>
                  <a:lnTo>
                    <a:pt x="0" y="34"/>
                  </a:lnTo>
                  <a:lnTo>
                    <a:pt x="118" y="0"/>
                  </a:lnTo>
                  <a:lnTo>
                    <a:pt x="234" y="34"/>
                  </a:lnTo>
                  <a:lnTo>
                    <a:pt x="234" y="1196"/>
                  </a:lnTo>
                  <a:close/>
                </a:path>
              </a:pathLst>
            </a:custGeom>
            <a:solidFill>
              <a:srgbClr val="197519"/>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nvGrpSpPr>
            <p:cNvPr id="20483" name="组合 1684"/>
            <p:cNvGrpSpPr/>
            <p:nvPr/>
          </p:nvGrpSpPr>
          <p:grpSpPr bwMode="auto">
            <a:xfrm>
              <a:off x="5641815" y="1498844"/>
              <a:ext cx="150253" cy="1625600"/>
              <a:chOff x="5667696" y="1565275"/>
              <a:chExt cx="150253" cy="1625600"/>
            </a:xfrm>
          </p:grpSpPr>
          <p:cxnSp>
            <p:nvCxnSpPr>
              <p:cNvPr id="1675" name="直接连接符 1674"/>
              <p:cNvCxnSpPr/>
              <p:nvPr/>
            </p:nvCxnSpPr>
            <p:spPr>
              <a:xfrm flipV="1">
                <a:off x="5818280" y="1779165"/>
                <a:ext cx="0" cy="12102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76" name="直接连接符 1675"/>
              <p:cNvCxnSpPr/>
              <p:nvPr/>
            </p:nvCxnSpPr>
            <p:spPr>
              <a:xfrm flipV="1">
                <a:off x="5667364" y="1564758"/>
                <a:ext cx="0" cy="16263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6" name="组合 5"/>
          <p:cNvGrpSpPr/>
          <p:nvPr/>
        </p:nvGrpSpPr>
        <p:grpSpPr bwMode="auto">
          <a:xfrm>
            <a:off x="6086475" y="3897313"/>
            <a:ext cx="725488" cy="2560637"/>
            <a:chOff x="6086956" y="3897262"/>
            <a:chExt cx="725638" cy="2560908"/>
          </a:xfrm>
        </p:grpSpPr>
        <p:sp>
          <p:nvSpPr>
            <p:cNvPr id="1457" name="Freeform 8"/>
            <p:cNvSpPr/>
            <p:nvPr/>
          </p:nvSpPr>
          <p:spPr bwMode="auto">
            <a:xfrm>
              <a:off x="6086956" y="3897262"/>
              <a:ext cx="725638" cy="2560908"/>
            </a:xfrm>
            <a:custGeom>
              <a:avLst/>
              <a:gdLst>
                <a:gd name="T0" fmla="*/ 237 w 237"/>
                <a:gd name="T1" fmla="*/ 974 h 1007"/>
                <a:gd name="T2" fmla="*/ 119 w 237"/>
                <a:gd name="T3" fmla="*/ 1007 h 1007"/>
                <a:gd name="T4" fmla="*/ 0 w 237"/>
                <a:gd name="T5" fmla="*/ 974 h 1007"/>
                <a:gd name="T6" fmla="*/ 0 w 237"/>
                <a:gd name="T7" fmla="*/ 0 h 1007"/>
                <a:gd name="T8" fmla="*/ 237 w 237"/>
                <a:gd name="T9" fmla="*/ 0 h 1007"/>
                <a:gd name="T10" fmla="*/ 237 w 237"/>
                <a:gd name="T11" fmla="*/ 974 h 1007"/>
              </a:gdLst>
              <a:ahLst/>
              <a:cxnLst>
                <a:cxn ang="0">
                  <a:pos x="T0" y="T1"/>
                </a:cxn>
                <a:cxn ang="0">
                  <a:pos x="T2" y="T3"/>
                </a:cxn>
                <a:cxn ang="0">
                  <a:pos x="T4" y="T5"/>
                </a:cxn>
                <a:cxn ang="0">
                  <a:pos x="T6" y="T7"/>
                </a:cxn>
                <a:cxn ang="0">
                  <a:pos x="T8" y="T9"/>
                </a:cxn>
                <a:cxn ang="0">
                  <a:pos x="T10" y="T11"/>
                </a:cxn>
              </a:cxnLst>
              <a:rect l="0" t="0" r="r" b="b"/>
              <a:pathLst>
                <a:path w="237" h="1007">
                  <a:moveTo>
                    <a:pt x="237" y="974"/>
                  </a:moveTo>
                  <a:lnTo>
                    <a:pt x="119" y="1007"/>
                  </a:lnTo>
                  <a:lnTo>
                    <a:pt x="0" y="974"/>
                  </a:lnTo>
                  <a:lnTo>
                    <a:pt x="0" y="0"/>
                  </a:lnTo>
                  <a:lnTo>
                    <a:pt x="237" y="0"/>
                  </a:lnTo>
                  <a:lnTo>
                    <a:pt x="237" y="974"/>
                  </a:lnTo>
                  <a:close/>
                </a:path>
              </a:pathLst>
            </a:custGeom>
            <a:solidFill>
              <a:srgbClr val="197519"/>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cxnSp>
          <p:nvCxnSpPr>
            <p:cNvPr id="1678" name="直接连接符 1677"/>
            <p:cNvCxnSpPr/>
            <p:nvPr/>
          </p:nvCxnSpPr>
          <p:spPr>
            <a:xfrm flipV="1">
              <a:off x="6515670" y="4830811"/>
              <a:ext cx="0" cy="12367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79" name="直接连接符 1678"/>
            <p:cNvCxnSpPr/>
            <p:nvPr/>
          </p:nvCxnSpPr>
          <p:spPr>
            <a:xfrm flipV="1">
              <a:off x="6383880" y="4652992"/>
              <a:ext cx="0" cy="12431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bwMode="auto">
          <a:xfrm>
            <a:off x="6086475" y="3124200"/>
            <a:ext cx="4816475" cy="760413"/>
            <a:chOff x="6086956" y="3124444"/>
            <a:chExt cx="4816475" cy="760776"/>
          </a:xfrm>
        </p:grpSpPr>
        <p:sp>
          <p:nvSpPr>
            <p:cNvPr id="1455" name="Freeform 6"/>
            <p:cNvSpPr/>
            <p:nvPr/>
          </p:nvSpPr>
          <p:spPr bwMode="auto">
            <a:xfrm>
              <a:off x="6086956" y="3124444"/>
              <a:ext cx="4816475" cy="760776"/>
            </a:xfrm>
            <a:custGeom>
              <a:avLst/>
              <a:gdLst>
                <a:gd name="T0" fmla="*/ 702 w 735"/>
                <a:gd name="T1" fmla="*/ 236 h 236"/>
                <a:gd name="T2" fmla="*/ 0 w 735"/>
                <a:gd name="T3" fmla="*/ 236 h 236"/>
                <a:gd name="T4" fmla="*/ 0 w 735"/>
                <a:gd name="T5" fmla="*/ 0 h 236"/>
                <a:gd name="T6" fmla="*/ 702 w 735"/>
                <a:gd name="T7" fmla="*/ 0 h 236"/>
                <a:gd name="T8" fmla="*/ 735 w 735"/>
                <a:gd name="T9" fmla="*/ 118 h 236"/>
                <a:gd name="T10" fmla="*/ 702 w 735"/>
                <a:gd name="T11" fmla="*/ 236 h 236"/>
              </a:gdLst>
              <a:ahLst/>
              <a:cxnLst>
                <a:cxn ang="0">
                  <a:pos x="T0" y="T1"/>
                </a:cxn>
                <a:cxn ang="0">
                  <a:pos x="T2" y="T3"/>
                </a:cxn>
                <a:cxn ang="0">
                  <a:pos x="T4" y="T5"/>
                </a:cxn>
                <a:cxn ang="0">
                  <a:pos x="T6" y="T7"/>
                </a:cxn>
                <a:cxn ang="0">
                  <a:pos x="T8" y="T9"/>
                </a:cxn>
                <a:cxn ang="0">
                  <a:pos x="T10" y="T11"/>
                </a:cxn>
              </a:cxnLst>
              <a:rect l="0" t="0" r="r" b="b"/>
              <a:pathLst>
                <a:path w="735" h="236">
                  <a:moveTo>
                    <a:pt x="702" y="236"/>
                  </a:moveTo>
                  <a:lnTo>
                    <a:pt x="0" y="236"/>
                  </a:lnTo>
                  <a:lnTo>
                    <a:pt x="0" y="0"/>
                  </a:lnTo>
                  <a:lnTo>
                    <a:pt x="702" y="0"/>
                  </a:lnTo>
                  <a:lnTo>
                    <a:pt x="735" y="118"/>
                  </a:lnTo>
                  <a:lnTo>
                    <a:pt x="702" y="236"/>
                  </a:lnTo>
                  <a:close/>
                </a:path>
              </a:pathLst>
            </a:custGeom>
            <a:solidFill>
              <a:srgbClr val="197519"/>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nvGrpSpPr>
            <p:cNvPr id="20492" name="组合 1685"/>
            <p:cNvGrpSpPr/>
            <p:nvPr/>
          </p:nvGrpSpPr>
          <p:grpSpPr bwMode="auto">
            <a:xfrm rot="5400000">
              <a:off x="8503566" y="2084344"/>
              <a:ext cx="150253" cy="2840975"/>
              <a:chOff x="5667696" y="1364343"/>
              <a:chExt cx="150253" cy="1826532"/>
            </a:xfrm>
          </p:grpSpPr>
          <p:cxnSp>
            <p:nvCxnSpPr>
              <p:cNvPr id="1687" name="直接连接符 1686"/>
              <p:cNvCxnSpPr/>
              <p:nvPr/>
            </p:nvCxnSpPr>
            <p:spPr>
              <a:xfrm flipV="1">
                <a:off x="5818265" y="1363723"/>
                <a:ext cx="0" cy="162486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88" name="直接连接符 1687"/>
              <p:cNvCxnSpPr/>
              <p:nvPr/>
            </p:nvCxnSpPr>
            <p:spPr>
              <a:xfrm flipV="1">
                <a:off x="5667380" y="1564790"/>
                <a:ext cx="0" cy="162486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7" name="组合 6"/>
          <p:cNvGrpSpPr/>
          <p:nvPr/>
        </p:nvGrpSpPr>
        <p:grpSpPr bwMode="auto">
          <a:xfrm>
            <a:off x="1289050" y="3890963"/>
            <a:ext cx="4786313" cy="765175"/>
            <a:chOff x="1288569" y="3891743"/>
            <a:chExt cx="4786599" cy="764000"/>
          </a:xfrm>
        </p:grpSpPr>
        <p:sp>
          <p:nvSpPr>
            <p:cNvPr id="1456" name="Freeform 7"/>
            <p:cNvSpPr/>
            <p:nvPr/>
          </p:nvSpPr>
          <p:spPr bwMode="auto">
            <a:xfrm>
              <a:off x="1288569" y="3891743"/>
              <a:ext cx="4786599" cy="764000"/>
            </a:xfrm>
            <a:custGeom>
              <a:avLst/>
              <a:gdLst>
                <a:gd name="T0" fmla="*/ 900 w 900"/>
                <a:gd name="T1" fmla="*/ 237 h 237"/>
                <a:gd name="T2" fmla="*/ 33 w 900"/>
                <a:gd name="T3" fmla="*/ 237 h 237"/>
                <a:gd name="T4" fmla="*/ 0 w 900"/>
                <a:gd name="T5" fmla="*/ 119 h 237"/>
                <a:gd name="T6" fmla="*/ 33 w 900"/>
                <a:gd name="T7" fmla="*/ 0 h 237"/>
                <a:gd name="T8" fmla="*/ 900 w 900"/>
                <a:gd name="T9" fmla="*/ 0 h 237"/>
                <a:gd name="T10" fmla="*/ 900 w 900"/>
                <a:gd name="T11" fmla="*/ 237 h 237"/>
              </a:gdLst>
              <a:ahLst/>
              <a:cxnLst>
                <a:cxn ang="0">
                  <a:pos x="T0" y="T1"/>
                </a:cxn>
                <a:cxn ang="0">
                  <a:pos x="T2" y="T3"/>
                </a:cxn>
                <a:cxn ang="0">
                  <a:pos x="T4" y="T5"/>
                </a:cxn>
                <a:cxn ang="0">
                  <a:pos x="T6" y="T7"/>
                </a:cxn>
                <a:cxn ang="0">
                  <a:pos x="T8" y="T9"/>
                </a:cxn>
                <a:cxn ang="0">
                  <a:pos x="T10" y="T11"/>
                </a:cxn>
              </a:cxnLst>
              <a:rect l="0" t="0" r="r" b="b"/>
              <a:pathLst>
                <a:path w="900" h="237">
                  <a:moveTo>
                    <a:pt x="900" y="237"/>
                  </a:moveTo>
                  <a:lnTo>
                    <a:pt x="33" y="237"/>
                  </a:lnTo>
                  <a:lnTo>
                    <a:pt x="0" y="119"/>
                  </a:lnTo>
                  <a:lnTo>
                    <a:pt x="33" y="0"/>
                  </a:lnTo>
                  <a:lnTo>
                    <a:pt x="900" y="0"/>
                  </a:lnTo>
                  <a:lnTo>
                    <a:pt x="900" y="237"/>
                  </a:lnTo>
                  <a:close/>
                </a:path>
              </a:pathLst>
            </a:custGeom>
            <a:solidFill>
              <a:srgbClr val="197519"/>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nvGrpSpPr>
            <p:cNvPr id="20497" name="组合 1688"/>
            <p:cNvGrpSpPr/>
            <p:nvPr/>
          </p:nvGrpSpPr>
          <p:grpSpPr bwMode="auto">
            <a:xfrm rot="5400000">
              <a:off x="3354594" y="2853255"/>
              <a:ext cx="150253" cy="2840975"/>
              <a:chOff x="5667696" y="1364343"/>
              <a:chExt cx="150253" cy="1826532"/>
            </a:xfrm>
          </p:grpSpPr>
          <p:cxnSp>
            <p:nvCxnSpPr>
              <p:cNvPr id="1690" name="直接连接符 1689"/>
              <p:cNvCxnSpPr/>
              <p:nvPr/>
            </p:nvCxnSpPr>
            <p:spPr>
              <a:xfrm flipV="1">
                <a:off x="5817321" y="1363749"/>
                <a:ext cx="0" cy="16249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91" name="直接连接符 1690"/>
              <p:cNvCxnSpPr/>
              <p:nvPr/>
            </p:nvCxnSpPr>
            <p:spPr>
              <a:xfrm flipV="1">
                <a:off x="5668326" y="1564827"/>
                <a:ext cx="0" cy="16249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1671" name="组合 1670"/>
          <p:cNvGrpSpPr/>
          <p:nvPr/>
        </p:nvGrpSpPr>
        <p:grpSpPr bwMode="auto">
          <a:xfrm>
            <a:off x="5453063" y="4027488"/>
            <a:ext cx="495300" cy="492125"/>
            <a:chOff x="5547107" y="4005405"/>
            <a:chExt cx="495634" cy="493181"/>
          </a:xfrm>
        </p:grpSpPr>
        <p:sp>
          <p:nvSpPr>
            <p:cNvPr id="20501" name="Oval 1603"/>
            <p:cNvSpPr>
              <a:spLocks noChangeArrowheads="1"/>
            </p:cNvSpPr>
            <p:nvPr/>
          </p:nvSpPr>
          <p:spPr bwMode="auto">
            <a:xfrm>
              <a:off x="5547107" y="4005405"/>
              <a:ext cx="495634" cy="493181"/>
            </a:xfrm>
            <a:prstGeom prst="ellipse">
              <a:avLst/>
            </a:prstGeom>
            <a:solidFill>
              <a:srgbClr val="6397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02" name="Oval 1604"/>
            <p:cNvSpPr>
              <a:spLocks noChangeArrowheads="1"/>
            </p:cNvSpPr>
            <p:nvPr/>
          </p:nvSpPr>
          <p:spPr bwMode="auto">
            <a:xfrm>
              <a:off x="5564282" y="4027488"/>
              <a:ext cx="453923" cy="45392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0503" name="组合 1"/>
            <p:cNvGrpSpPr/>
            <p:nvPr/>
          </p:nvGrpSpPr>
          <p:grpSpPr bwMode="auto">
            <a:xfrm>
              <a:off x="5682057" y="4086375"/>
              <a:ext cx="225734" cy="331241"/>
              <a:chOff x="5682057" y="3603931"/>
              <a:chExt cx="225734" cy="331241"/>
            </a:xfrm>
          </p:grpSpPr>
          <p:sp>
            <p:nvSpPr>
              <p:cNvPr id="20504" name="Freeform 407"/>
              <p:cNvSpPr>
                <a:spLocks noChangeArrowheads="1"/>
              </p:cNvSpPr>
              <p:nvPr/>
            </p:nvSpPr>
            <p:spPr bwMode="auto">
              <a:xfrm>
                <a:off x="5775295" y="3756056"/>
                <a:ext cx="29444" cy="29444"/>
              </a:xfrm>
              <a:custGeom>
                <a:avLst/>
                <a:gdLst>
                  <a:gd name="T0" fmla="*/ 2 w 5"/>
                  <a:gd name="T1" fmla="*/ 5 h 5"/>
                  <a:gd name="T2" fmla="*/ 1 w 5"/>
                  <a:gd name="T3" fmla="*/ 5 h 5"/>
                  <a:gd name="T4" fmla="*/ 1 w 5"/>
                  <a:gd name="T5" fmla="*/ 3 h 5"/>
                  <a:gd name="T6" fmla="*/ 3 w 5"/>
                  <a:gd name="T7" fmla="*/ 1 h 5"/>
                  <a:gd name="T8" fmla="*/ 4 w 5"/>
                  <a:gd name="T9" fmla="*/ 0 h 5"/>
                  <a:gd name="T10" fmla="*/ 5 w 5"/>
                  <a:gd name="T11" fmla="*/ 2 h 5"/>
                  <a:gd name="T12" fmla="*/ 3 w 5"/>
                  <a:gd name="T13" fmla="*/ 5 h 5"/>
                  <a:gd name="T14" fmla="*/ 2 w 5"/>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2" y="5"/>
                    </a:moveTo>
                    <a:cubicBezTo>
                      <a:pt x="2" y="5"/>
                      <a:pt x="1" y="5"/>
                      <a:pt x="1" y="5"/>
                    </a:cubicBezTo>
                    <a:cubicBezTo>
                      <a:pt x="1" y="5"/>
                      <a:pt x="0" y="4"/>
                      <a:pt x="1" y="3"/>
                    </a:cubicBezTo>
                    <a:cubicBezTo>
                      <a:pt x="3" y="1"/>
                      <a:pt x="3" y="1"/>
                      <a:pt x="3" y="1"/>
                    </a:cubicBezTo>
                    <a:cubicBezTo>
                      <a:pt x="3" y="0"/>
                      <a:pt x="4" y="0"/>
                      <a:pt x="4" y="0"/>
                    </a:cubicBezTo>
                    <a:cubicBezTo>
                      <a:pt x="5" y="1"/>
                      <a:pt x="5" y="1"/>
                      <a:pt x="5" y="2"/>
                    </a:cubicBezTo>
                    <a:cubicBezTo>
                      <a:pt x="3" y="5"/>
                      <a:pt x="3" y="5"/>
                      <a:pt x="3" y="5"/>
                    </a:cubicBezTo>
                    <a:cubicBezTo>
                      <a:pt x="3" y="5"/>
                      <a:pt x="2" y="5"/>
                      <a:pt x="2" y="5"/>
                    </a:cubicBezTo>
                    <a:close/>
                  </a:path>
                </a:pathLst>
              </a:custGeom>
              <a:solidFill>
                <a:srgbClr val="6397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05" name="Oval 1605"/>
              <p:cNvSpPr>
                <a:spLocks noChangeArrowheads="1"/>
              </p:cNvSpPr>
              <p:nvPr/>
            </p:nvSpPr>
            <p:spPr bwMode="auto">
              <a:xfrm>
                <a:off x="5775295" y="3900821"/>
                <a:ext cx="34351" cy="34351"/>
              </a:xfrm>
              <a:prstGeom prst="ellipse">
                <a:avLst/>
              </a:prstGeom>
              <a:solidFill>
                <a:srgbClr val="82C24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06" name="Freeform 1606"/>
              <p:cNvSpPr>
                <a:spLocks noChangeArrowheads="1"/>
              </p:cNvSpPr>
              <p:nvPr/>
            </p:nvSpPr>
            <p:spPr bwMode="auto">
              <a:xfrm>
                <a:off x="5745851" y="3778139"/>
                <a:ext cx="98145" cy="144765"/>
              </a:xfrm>
              <a:custGeom>
                <a:avLst/>
                <a:gdLst>
                  <a:gd name="T0" fmla="*/ 17 w 17"/>
                  <a:gd name="T1" fmla="*/ 14 h 25"/>
                  <a:gd name="T2" fmla="*/ 10 w 17"/>
                  <a:gd name="T3" fmla="*/ 25 h 25"/>
                  <a:gd name="T4" fmla="*/ 7 w 17"/>
                  <a:gd name="T5" fmla="*/ 25 h 25"/>
                  <a:gd name="T6" fmla="*/ 0 w 17"/>
                  <a:gd name="T7" fmla="*/ 14 h 25"/>
                  <a:gd name="T8" fmla="*/ 0 w 17"/>
                  <a:gd name="T9" fmla="*/ 0 h 25"/>
                  <a:gd name="T10" fmla="*/ 17 w 17"/>
                  <a:gd name="T11" fmla="*/ 0 h 25"/>
                  <a:gd name="T12" fmla="*/ 17 w 17"/>
                  <a:gd name="T13" fmla="*/ 14 h 25"/>
                </a:gdLst>
                <a:ahLst/>
                <a:cxnLst>
                  <a:cxn ang="0">
                    <a:pos x="T0" y="T1"/>
                  </a:cxn>
                  <a:cxn ang="0">
                    <a:pos x="T2" y="T3"/>
                  </a:cxn>
                  <a:cxn ang="0">
                    <a:pos x="T4" y="T5"/>
                  </a:cxn>
                  <a:cxn ang="0">
                    <a:pos x="T6" y="T7"/>
                  </a:cxn>
                  <a:cxn ang="0">
                    <a:pos x="T8" y="T9"/>
                  </a:cxn>
                  <a:cxn ang="0">
                    <a:pos x="T10" y="T11"/>
                  </a:cxn>
                  <a:cxn ang="0">
                    <a:pos x="T12" y="T13"/>
                  </a:cxn>
                </a:cxnLst>
                <a:rect l="0" t="0" r="r" b="b"/>
                <a:pathLst>
                  <a:path w="17" h="25">
                    <a:moveTo>
                      <a:pt x="17" y="14"/>
                    </a:moveTo>
                    <a:cubicBezTo>
                      <a:pt x="17" y="20"/>
                      <a:pt x="14" y="25"/>
                      <a:pt x="10" y="25"/>
                    </a:cubicBezTo>
                    <a:cubicBezTo>
                      <a:pt x="7" y="25"/>
                      <a:pt x="7" y="25"/>
                      <a:pt x="7" y="25"/>
                    </a:cubicBezTo>
                    <a:cubicBezTo>
                      <a:pt x="3" y="25"/>
                      <a:pt x="0" y="20"/>
                      <a:pt x="0" y="14"/>
                    </a:cubicBezTo>
                    <a:cubicBezTo>
                      <a:pt x="0" y="0"/>
                      <a:pt x="0" y="0"/>
                      <a:pt x="0" y="0"/>
                    </a:cubicBezTo>
                    <a:cubicBezTo>
                      <a:pt x="17" y="0"/>
                      <a:pt x="17" y="0"/>
                      <a:pt x="17" y="0"/>
                    </a:cubicBezTo>
                    <a:lnTo>
                      <a:pt x="17" y="14"/>
                    </a:lnTo>
                    <a:close/>
                  </a:path>
                </a:pathLst>
              </a:custGeom>
              <a:solidFill>
                <a:srgbClr val="6397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07" name="Freeform 1607"/>
              <p:cNvSpPr>
                <a:spLocks noChangeArrowheads="1"/>
              </p:cNvSpPr>
              <p:nvPr/>
            </p:nvSpPr>
            <p:spPr bwMode="auto">
              <a:xfrm>
                <a:off x="5745851" y="3778139"/>
                <a:ext cx="98145" cy="58887"/>
              </a:xfrm>
              <a:custGeom>
                <a:avLst/>
                <a:gdLst>
                  <a:gd name="T0" fmla="*/ 0 w 17"/>
                  <a:gd name="T1" fmla="*/ 10 h 10"/>
                  <a:gd name="T2" fmla="*/ 17 w 17"/>
                  <a:gd name="T3" fmla="*/ 3 h 10"/>
                  <a:gd name="T4" fmla="*/ 17 w 17"/>
                  <a:gd name="T5" fmla="*/ 0 h 10"/>
                  <a:gd name="T6" fmla="*/ 17 w 17"/>
                  <a:gd name="T7" fmla="*/ 0 h 10"/>
                  <a:gd name="T8" fmla="*/ 0 w 17"/>
                  <a:gd name="T9" fmla="*/ 7 h 10"/>
                  <a:gd name="T10" fmla="*/ 0 w 17"/>
                  <a:gd name="T11" fmla="*/ 10 h 10"/>
                </a:gdLst>
                <a:ahLst/>
                <a:cxnLst>
                  <a:cxn ang="0">
                    <a:pos x="T0" y="T1"/>
                  </a:cxn>
                  <a:cxn ang="0">
                    <a:pos x="T2" y="T3"/>
                  </a:cxn>
                  <a:cxn ang="0">
                    <a:pos x="T4" y="T5"/>
                  </a:cxn>
                  <a:cxn ang="0">
                    <a:pos x="T6" y="T7"/>
                  </a:cxn>
                  <a:cxn ang="0">
                    <a:pos x="T8" y="T9"/>
                  </a:cxn>
                  <a:cxn ang="0">
                    <a:pos x="T10" y="T11"/>
                  </a:cxn>
                </a:cxnLst>
                <a:rect l="0" t="0" r="r" b="b"/>
                <a:pathLst>
                  <a:path w="17" h="10">
                    <a:moveTo>
                      <a:pt x="0" y="10"/>
                    </a:moveTo>
                    <a:cubicBezTo>
                      <a:pt x="17" y="3"/>
                      <a:pt x="17" y="3"/>
                      <a:pt x="17" y="3"/>
                    </a:cubicBezTo>
                    <a:cubicBezTo>
                      <a:pt x="17" y="0"/>
                      <a:pt x="17" y="0"/>
                      <a:pt x="17" y="0"/>
                    </a:cubicBezTo>
                    <a:cubicBezTo>
                      <a:pt x="17" y="0"/>
                      <a:pt x="17" y="0"/>
                      <a:pt x="17" y="0"/>
                    </a:cubicBezTo>
                    <a:cubicBezTo>
                      <a:pt x="0" y="7"/>
                      <a:pt x="0" y="7"/>
                      <a:pt x="0" y="7"/>
                    </a:cubicBezTo>
                    <a:lnTo>
                      <a:pt x="0" y="10"/>
                    </a:lnTo>
                    <a:close/>
                  </a:path>
                </a:pathLst>
              </a:custGeom>
              <a:solidFill>
                <a:srgbClr val="82C24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08" name="Freeform 1608"/>
              <p:cNvSpPr>
                <a:spLocks noChangeArrowheads="1"/>
              </p:cNvSpPr>
              <p:nvPr/>
            </p:nvSpPr>
            <p:spPr bwMode="auto">
              <a:xfrm>
                <a:off x="5745851" y="3812490"/>
                <a:ext cx="98145" cy="58887"/>
              </a:xfrm>
              <a:custGeom>
                <a:avLst/>
                <a:gdLst>
                  <a:gd name="T0" fmla="*/ 0 w 17"/>
                  <a:gd name="T1" fmla="*/ 8 h 10"/>
                  <a:gd name="T2" fmla="*/ 0 w 17"/>
                  <a:gd name="T3" fmla="*/ 10 h 10"/>
                  <a:gd name="T4" fmla="*/ 17 w 17"/>
                  <a:gd name="T5" fmla="*/ 3 h 10"/>
                  <a:gd name="T6" fmla="*/ 17 w 17"/>
                  <a:gd name="T7" fmla="*/ 0 h 10"/>
                  <a:gd name="T8" fmla="*/ 0 w 17"/>
                  <a:gd name="T9" fmla="*/ 7 h 10"/>
                  <a:gd name="T10" fmla="*/ 0 w 17"/>
                  <a:gd name="T11" fmla="*/ 8 h 10"/>
                </a:gdLst>
                <a:ahLst/>
                <a:cxnLst>
                  <a:cxn ang="0">
                    <a:pos x="T0" y="T1"/>
                  </a:cxn>
                  <a:cxn ang="0">
                    <a:pos x="T2" y="T3"/>
                  </a:cxn>
                  <a:cxn ang="0">
                    <a:pos x="T4" y="T5"/>
                  </a:cxn>
                  <a:cxn ang="0">
                    <a:pos x="T6" y="T7"/>
                  </a:cxn>
                  <a:cxn ang="0">
                    <a:pos x="T8" y="T9"/>
                  </a:cxn>
                  <a:cxn ang="0">
                    <a:pos x="T10" y="T11"/>
                  </a:cxn>
                </a:cxnLst>
                <a:rect l="0" t="0" r="r" b="b"/>
                <a:pathLst>
                  <a:path w="17" h="10">
                    <a:moveTo>
                      <a:pt x="0" y="8"/>
                    </a:moveTo>
                    <a:cubicBezTo>
                      <a:pt x="0" y="8"/>
                      <a:pt x="0" y="9"/>
                      <a:pt x="0" y="10"/>
                    </a:cubicBezTo>
                    <a:cubicBezTo>
                      <a:pt x="17" y="3"/>
                      <a:pt x="17" y="3"/>
                      <a:pt x="17" y="3"/>
                    </a:cubicBezTo>
                    <a:cubicBezTo>
                      <a:pt x="17" y="0"/>
                      <a:pt x="17" y="0"/>
                      <a:pt x="17" y="0"/>
                    </a:cubicBezTo>
                    <a:cubicBezTo>
                      <a:pt x="0" y="7"/>
                      <a:pt x="0" y="7"/>
                      <a:pt x="0" y="7"/>
                    </a:cubicBezTo>
                    <a:lnTo>
                      <a:pt x="0" y="8"/>
                    </a:lnTo>
                    <a:close/>
                  </a:path>
                </a:pathLst>
              </a:custGeom>
              <a:solidFill>
                <a:srgbClr val="82C24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09" name="Freeform 1609"/>
              <p:cNvSpPr>
                <a:spLocks noChangeArrowheads="1"/>
              </p:cNvSpPr>
              <p:nvPr/>
            </p:nvSpPr>
            <p:spPr bwMode="auto">
              <a:xfrm>
                <a:off x="5745851" y="3841934"/>
                <a:ext cx="98145" cy="58887"/>
              </a:xfrm>
              <a:custGeom>
                <a:avLst/>
                <a:gdLst>
                  <a:gd name="T0" fmla="*/ 1 w 17"/>
                  <a:gd name="T1" fmla="*/ 10 h 10"/>
                  <a:gd name="T2" fmla="*/ 17 w 17"/>
                  <a:gd name="T3" fmla="*/ 3 h 10"/>
                  <a:gd name="T4" fmla="*/ 17 w 17"/>
                  <a:gd name="T5" fmla="*/ 3 h 10"/>
                  <a:gd name="T6" fmla="*/ 17 w 17"/>
                  <a:gd name="T7" fmla="*/ 0 h 10"/>
                  <a:gd name="T8" fmla="*/ 0 w 17"/>
                  <a:gd name="T9" fmla="*/ 7 h 10"/>
                  <a:gd name="T10" fmla="*/ 1 w 17"/>
                  <a:gd name="T11" fmla="*/ 10 h 10"/>
                </a:gdLst>
                <a:ahLst/>
                <a:cxnLst>
                  <a:cxn ang="0">
                    <a:pos x="T0" y="T1"/>
                  </a:cxn>
                  <a:cxn ang="0">
                    <a:pos x="T2" y="T3"/>
                  </a:cxn>
                  <a:cxn ang="0">
                    <a:pos x="T4" y="T5"/>
                  </a:cxn>
                  <a:cxn ang="0">
                    <a:pos x="T6" y="T7"/>
                  </a:cxn>
                  <a:cxn ang="0">
                    <a:pos x="T8" y="T9"/>
                  </a:cxn>
                  <a:cxn ang="0">
                    <a:pos x="T10" y="T11"/>
                  </a:cxn>
                </a:cxnLst>
                <a:rect l="0" t="0" r="r" b="b"/>
                <a:pathLst>
                  <a:path w="17" h="10">
                    <a:moveTo>
                      <a:pt x="1" y="10"/>
                    </a:moveTo>
                    <a:cubicBezTo>
                      <a:pt x="17" y="3"/>
                      <a:pt x="17" y="3"/>
                      <a:pt x="17" y="3"/>
                    </a:cubicBezTo>
                    <a:cubicBezTo>
                      <a:pt x="17" y="3"/>
                      <a:pt x="17" y="3"/>
                      <a:pt x="17" y="3"/>
                    </a:cubicBezTo>
                    <a:cubicBezTo>
                      <a:pt x="17" y="0"/>
                      <a:pt x="17" y="0"/>
                      <a:pt x="17" y="0"/>
                    </a:cubicBezTo>
                    <a:cubicBezTo>
                      <a:pt x="0" y="7"/>
                      <a:pt x="0" y="7"/>
                      <a:pt x="0" y="7"/>
                    </a:cubicBezTo>
                    <a:cubicBezTo>
                      <a:pt x="0" y="8"/>
                      <a:pt x="1" y="9"/>
                      <a:pt x="1" y="10"/>
                    </a:cubicBezTo>
                    <a:close/>
                  </a:path>
                </a:pathLst>
              </a:custGeom>
              <a:solidFill>
                <a:srgbClr val="82C24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10" name="Freeform 1610"/>
              <p:cNvSpPr>
                <a:spLocks noChangeArrowheads="1"/>
              </p:cNvSpPr>
              <p:nvPr/>
            </p:nvSpPr>
            <p:spPr bwMode="auto">
              <a:xfrm>
                <a:off x="5758120" y="3871377"/>
                <a:ext cx="85877" cy="46619"/>
              </a:xfrm>
              <a:custGeom>
                <a:avLst/>
                <a:gdLst>
                  <a:gd name="T0" fmla="*/ 3 w 15"/>
                  <a:gd name="T1" fmla="*/ 8 h 8"/>
                  <a:gd name="T2" fmla="*/ 14 w 15"/>
                  <a:gd name="T3" fmla="*/ 4 h 8"/>
                  <a:gd name="T4" fmla="*/ 15 w 15"/>
                  <a:gd name="T5" fmla="*/ 0 h 8"/>
                  <a:gd name="T6" fmla="*/ 0 w 15"/>
                  <a:gd name="T7" fmla="*/ 6 h 8"/>
                  <a:gd name="T8" fmla="*/ 3 w 15"/>
                  <a:gd name="T9" fmla="*/ 8 h 8"/>
                </a:gdLst>
                <a:ahLst/>
                <a:cxnLst>
                  <a:cxn ang="0">
                    <a:pos x="T0" y="T1"/>
                  </a:cxn>
                  <a:cxn ang="0">
                    <a:pos x="T2" y="T3"/>
                  </a:cxn>
                  <a:cxn ang="0">
                    <a:pos x="T4" y="T5"/>
                  </a:cxn>
                  <a:cxn ang="0">
                    <a:pos x="T6" y="T7"/>
                  </a:cxn>
                  <a:cxn ang="0">
                    <a:pos x="T8" y="T9"/>
                  </a:cxn>
                </a:cxnLst>
                <a:rect l="0" t="0" r="r" b="b"/>
                <a:pathLst>
                  <a:path w="15" h="8">
                    <a:moveTo>
                      <a:pt x="3" y="8"/>
                    </a:moveTo>
                    <a:cubicBezTo>
                      <a:pt x="14" y="4"/>
                      <a:pt x="14" y="4"/>
                      <a:pt x="14" y="4"/>
                    </a:cubicBezTo>
                    <a:cubicBezTo>
                      <a:pt x="14" y="3"/>
                      <a:pt x="15" y="2"/>
                      <a:pt x="15" y="0"/>
                    </a:cubicBezTo>
                    <a:cubicBezTo>
                      <a:pt x="0" y="6"/>
                      <a:pt x="0" y="6"/>
                      <a:pt x="0" y="6"/>
                    </a:cubicBezTo>
                    <a:cubicBezTo>
                      <a:pt x="1" y="7"/>
                      <a:pt x="2" y="8"/>
                      <a:pt x="3" y="8"/>
                    </a:cubicBezTo>
                    <a:close/>
                  </a:path>
                </a:pathLst>
              </a:custGeom>
              <a:solidFill>
                <a:srgbClr val="82C24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11" name="Oval 1611"/>
              <p:cNvSpPr>
                <a:spLocks noChangeArrowheads="1"/>
              </p:cNvSpPr>
              <p:nvPr/>
            </p:nvSpPr>
            <p:spPr bwMode="auto">
              <a:xfrm>
                <a:off x="5682057" y="3603931"/>
                <a:ext cx="225734" cy="233096"/>
              </a:xfrm>
              <a:prstGeom prst="ellipse">
                <a:avLst/>
              </a:prstGeom>
              <a:solidFill>
                <a:srgbClr val="6397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12" name="Oval 1613"/>
              <p:cNvSpPr>
                <a:spLocks noChangeArrowheads="1"/>
              </p:cNvSpPr>
              <p:nvPr/>
            </p:nvSpPr>
            <p:spPr bwMode="auto">
              <a:xfrm>
                <a:off x="5686964" y="3616199"/>
                <a:ext cx="215920" cy="20855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13" name="Freeform 1614"/>
              <p:cNvSpPr>
                <a:spLocks noChangeArrowheads="1"/>
              </p:cNvSpPr>
              <p:nvPr/>
            </p:nvSpPr>
            <p:spPr bwMode="auto">
              <a:xfrm>
                <a:off x="5775295" y="3709437"/>
                <a:ext cx="51526" cy="115321"/>
              </a:xfrm>
              <a:custGeom>
                <a:avLst/>
                <a:gdLst>
                  <a:gd name="T0" fmla="*/ 8 w 9"/>
                  <a:gd name="T1" fmla="*/ 0 h 20"/>
                  <a:gd name="T2" fmla="*/ 8 w 9"/>
                  <a:gd name="T3" fmla="*/ 0 h 20"/>
                  <a:gd name="T4" fmla="*/ 8 w 9"/>
                  <a:gd name="T5" fmla="*/ 0 h 20"/>
                  <a:gd name="T6" fmla="*/ 6 w 9"/>
                  <a:gd name="T7" fmla="*/ 1 h 20"/>
                  <a:gd name="T8" fmla="*/ 5 w 9"/>
                  <a:gd name="T9" fmla="*/ 1 h 20"/>
                  <a:gd name="T10" fmla="*/ 3 w 9"/>
                  <a:gd name="T11" fmla="*/ 1 h 20"/>
                  <a:gd name="T12" fmla="*/ 1 w 9"/>
                  <a:gd name="T13" fmla="*/ 0 h 20"/>
                  <a:gd name="T14" fmla="*/ 0 w 9"/>
                  <a:gd name="T15" fmla="*/ 1 h 20"/>
                  <a:gd name="T16" fmla="*/ 1 w 9"/>
                  <a:gd name="T17" fmla="*/ 0 h 20"/>
                  <a:gd name="T18" fmla="*/ 3 w 9"/>
                  <a:gd name="T19" fmla="*/ 1 h 20"/>
                  <a:gd name="T20" fmla="*/ 5 w 9"/>
                  <a:gd name="T21" fmla="*/ 1 h 20"/>
                  <a:gd name="T22" fmla="*/ 6 w 9"/>
                  <a:gd name="T23" fmla="*/ 2 h 20"/>
                  <a:gd name="T24" fmla="*/ 7 w 9"/>
                  <a:gd name="T25" fmla="*/ 1 h 20"/>
                  <a:gd name="T26" fmla="*/ 7 w 9"/>
                  <a:gd name="T27" fmla="*/ 1 h 20"/>
                  <a:gd name="T28" fmla="*/ 8 w 9"/>
                  <a:gd name="T29" fmla="*/ 1 h 20"/>
                  <a:gd name="T30" fmla="*/ 4 w 9"/>
                  <a:gd name="T31" fmla="*/ 20 h 20"/>
                  <a:gd name="T32" fmla="*/ 5 w 9"/>
                  <a:gd name="T33" fmla="*/ 20 h 20"/>
                  <a:gd name="T34" fmla="*/ 8 w 9"/>
                  <a:gd name="T35" fmla="*/ 3 h 20"/>
                  <a:gd name="T36" fmla="*/ 8 w 9"/>
                  <a:gd name="T37" fmla="*/ 1 h 20"/>
                  <a:gd name="T38" fmla="*/ 9 w 9"/>
                  <a:gd name="T39" fmla="*/ 1 h 20"/>
                  <a:gd name="T40" fmla="*/ 8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8" y="0"/>
                    </a:moveTo>
                    <a:cubicBezTo>
                      <a:pt x="8" y="0"/>
                      <a:pt x="8" y="0"/>
                      <a:pt x="8" y="0"/>
                    </a:cubicBezTo>
                    <a:cubicBezTo>
                      <a:pt x="8" y="0"/>
                      <a:pt x="8" y="0"/>
                      <a:pt x="8" y="0"/>
                    </a:cubicBezTo>
                    <a:cubicBezTo>
                      <a:pt x="6" y="1"/>
                      <a:pt x="6" y="1"/>
                      <a:pt x="6" y="1"/>
                    </a:cubicBezTo>
                    <a:cubicBezTo>
                      <a:pt x="5" y="1"/>
                      <a:pt x="5" y="1"/>
                      <a:pt x="5" y="1"/>
                    </a:cubicBezTo>
                    <a:cubicBezTo>
                      <a:pt x="3" y="1"/>
                      <a:pt x="3" y="1"/>
                      <a:pt x="3" y="1"/>
                    </a:cubicBezTo>
                    <a:cubicBezTo>
                      <a:pt x="1" y="0"/>
                      <a:pt x="1" y="0"/>
                      <a:pt x="1" y="0"/>
                    </a:cubicBezTo>
                    <a:cubicBezTo>
                      <a:pt x="0" y="1"/>
                      <a:pt x="0" y="1"/>
                      <a:pt x="0" y="1"/>
                    </a:cubicBezTo>
                    <a:cubicBezTo>
                      <a:pt x="1" y="0"/>
                      <a:pt x="1" y="0"/>
                      <a:pt x="1" y="0"/>
                    </a:cubicBezTo>
                    <a:cubicBezTo>
                      <a:pt x="3" y="1"/>
                      <a:pt x="3" y="1"/>
                      <a:pt x="3" y="1"/>
                    </a:cubicBezTo>
                    <a:cubicBezTo>
                      <a:pt x="5" y="1"/>
                      <a:pt x="5" y="1"/>
                      <a:pt x="5" y="1"/>
                    </a:cubicBezTo>
                    <a:cubicBezTo>
                      <a:pt x="6" y="2"/>
                      <a:pt x="6" y="2"/>
                      <a:pt x="6" y="2"/>
                    </a:cubicBezTo>
                    <a:cubicBezTo>
                      <a:pt x="7" y="1"/>
                      <a:pt x="7" y="1"/>
                      <a:pt x="7" y="1"/>
                    </a:cubicBezTo>
                    <a:cubicBezTo>
                      <a:pt x="7" y="1"/>
                      <a:pt x="7" y="1"/>
                      <a:pt x="7" y="1"/>
                    </a:cubicBezTo>
                    <a:cubicBezTo>
                      <a:pt x="7" y="1"/>
                      <a:pt x="8" y="1"/>
                      <a:pt x="8" y="1"/>
                    </a:cubicBezTo>
                    <a:cubicBezTo>
                      <a:pt x="4" y="20"/>
                      <a:pt x="4" y="20"/>
                      <a:pt x="4" y="20"/>
                    </a:cubicBezTo>
                    <a:cubicBezTo>
                      <a:pt x="5" y="20"/>
                      <a:pt x="5" y="20"/>
                      <a:pt x="5" y="20"/>
                    </a:cubicBezTo>
                    <a:cubicBezTo>
                      <a:pt x="8" y="3"/>
                      <a:pt x="8" y="3"/>
                      <a:pt x="8" y="3"/>
                    </a:cubicBezTo>
                    <a:cubicBezTo>
                      <a:pt x="8" y="1"/>
                      <a:pt x="8" y="1"/>
                      <a:pt x="8" y="1"/>
                    </a:cubicBezTo>
                    <a:cubicBezTo>
                      <a:pt x="9" y="1"/>
                      <a:pt x="9" y="1"/>
                      <a:pt x="9" y="1"/>
                    </a:cubicBezTo>
                    <a:cubicBezTo>
                      <a:pt x="9" y="0"/>
                      <a:pt x="9" y="0"/>
                      <a:pt x="8" y="0"/>
                    </a:cubicBezTo>
                    <a:close/>
                  </a:path>
                </a:pathLst>
              </a:custGeom>
              <a:solidFill>
                <a:srgbClr val="6397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14" name="Freeform 1615"/>
              <p:cNvSpPr>
                <a:spLocks noChangeArrowheads="1"/>
              </p:cNvSpPr>
              <p:nvPr/>
            </p:nvSpPr>
            <p:spPr bwMode="auto">
              <a:xfrm>
                <a:off x="5758120" y="3709437"/>
                <a:ext cx="26990" cy="115321"/>
              </a:xfrm>
              <a:custGeom>
                <a:avLst/>
                <a:gdLst>
                  <a:gd name="T0" fmla="*/ 2 w 5"/>
                  <a:gd name="T1" fmla="*/ 0 h 20"/>
                  <a:gd name="T2" fmla="*/ 2 w 5"/>
                  <a:gd name="T3" fmla="*/ 0 h 20"/>
                  <a:gd name="T4" fmla="*/ 2 w 5"/>
                  <a:gd name="T5" fmla="*/ 0 h 20"/>
                  <a:gd name="T6" fmla="*/ 1 w 5"/>
                  <a:gd name="T7" fmla="*/ 0 h 20"/>
                  <a:gd name="T8" fmla="*/ 0 w 5"/>
                  <a:gd name="T9" fmla="*/ 1 h 20"/>
                  <a:gd name="T10" fmla="*/ 1 w 5"/>
                  <a:gd name="T11" fmla="*/ 1 h 20"/>
                  <a:gd name="T12" fmla="*/ 4 w 5"/>
                  <a:gd name="T13" fmla="*/ 20 h 20"/>
                  <a:gd name="T14" fmla="*/ 5 w 5"/>
                  <a:gd name="T15" fmla="*/ 20 h 20"/>
                  <a:gd name="T16" fmla="*/ 1 w 5"/>
                  <a:gd name="T17" fmla="*/ 1 h 20"/>
                  <a:gd name="T18" fmla="*/ 2 w 5"/>
                  <a:gd name="T19" fmla="*/ 1 h 20"/>
                  <a:gd name="T20" fmla="*/ 3 w 5"/>
                  <a:gd name="T21" fmla="*/ 1 h 20"/>
                  <a:gd name="T22" fmla="*/ 3 w 5"/>
                  <a:gd name="T23" fmla="*/ 1 h 20"/>
                  <a:gd name="T24" fmla="*/ 3 w 5"/>
                  <a:gd name="T25" fmla="*/ 1 h 20"/>
                  <a:gd name="T26" fmla="*/ 2 w 5"/>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20">
                    <a:moveTo>
                      <a:pt x="2" y="0"/>
                    </a:moveTo>
                    <a:cubicBezTo>
                      <a:pt x="2" y="0"/>
                      <a:pt x="2" y="0"/>
                      <a:pt x="2" y="0"/>
                    </a:cubicBezTo>
                    <a:cubicBezTo>
                      <a:pt x="2" y="0"/>
                      <a:pt x="2" y="0"/>
                      <a:pt x="2" y="0"/>
                    </a:cubicBezTo>
                    <a:cubicBezTo>
                      <a:pt x="2" y="0"/>
                      <a:pt x="1" y="0"/>
                      <a:pt x="1" y="0"/>
                    </a:cubicBezTo>
                    <a:cubicBezTo>
                      <a:pt x="0" y="0"/>
                      <a:pt x="0" y="0"/>
                      <a:pt x="0" y="1"/>
                    </a:cubicBezTo>
                    <a:cubicBezTo>
                      <a:pt x="0" y="1"/>
                      <a:pt x="1" y="1"/>
                      <a:pt x="1" y="1"/>
                    </a:cubicBezTo>
                    <a:cubicBezTo>
                      <a:pt x="4" y="20"/>
                      <a:pt x="4" y="20"/>
                      <a:pt x="4" y="20"/>
                    </a:cubicBezTo>
                    <a:cubicBezTo>
                      <a:pt x="5" y="20"/>
                      <a:pt x="5" y="20"/>
                      <a:pt x="5" y="20"/>
                    </a:cubicBezTo>
                    <a:cubicBezTo>
                      <a:pt x="1" y="1"/>
                      <a:pt x="1" y="1"/>
                      <a:pt x="1" y="1"/>
                    </a:cubicBezTo>
                    <a:cubicBezTo>
                      <a:pt x="2" y="1"/>
                      <a:pt x="2" y="1"/>
                      <a:pt x="2" y="1"/>
                    </a:cubicBezTo>
                    <a:cubicBezTo>
                      <a:pt x="3" y="1"/>
                      <a:pt x="3" y="1"/>
                      <a:pt x="3" y="1"/>
                    </a:cubicBezTo>
                    <a:cubicBezTo>
                      <a:pt x="3" y="1"/>
                      <a:pt x="3" y="1"/>
                      <a:pt x="3" y="1"/>
                    </a:cubicBezTo>
                    <a:cubicBezTo>
                      <a:pt x="3" y="1"/>
                      <a:pt x="3" y="1"/>
                      <a:pt x="3" y="1"/>
                    </a:cubicBezTo>
                    <a:lnTo>
                      <a:pt x="2" y="0"/>
                    </a:lnTo>
                    <a:close/>
                  </a:path>
                </a:pathLst>
              </a:custGeom>
              <a:solidFill>
                <a:srgbClr val="6397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1672" name="组合 1671"/>
          <p:cNvGrpSpPr/>
          <p:nvPr/>
        </p:nvGrpSpPr>
        <p:grpSpPr bwMode="auto">
          <a:xfrm>
            <a:off x="5468938" y="3265488"/>
            <a:ext cx="495300" cy="501650"/>
            <a:chOff x="5547107" y="3406717"/>
            <a:chExt cx="495634" cy="500542"/>
          </a:xfrm>
        </p:grpSpPr>
        <p:sp>
          <p:nvSpPr>
            <p:cNvPr id="20516" name="Freeform 1205"/>
            <p:cNvSpPr>
              <a:spLocks noChangeArrowheads="1"/>
            </p:cNvSpPr>
            <p:nvPr/>
          </p:nvSpPr>
          <p:spPr bwMode="auto">
            <a:xfrm>
              <a:off x="5605994" y="3504863"/>
              <a:ext cx="41712" cy="41712"/>
            </a:xfrm>
            <a:custGeom>
              <a:avLst/>
              <a:gdLst>
                <a:gd name="T0" fmla="*/ 7 w 7"/>
                <a:gd name="T1" fmla="*/ 7 h 7"/>
                <a:gd name="T2" fmla="*/ 7 w 7"/>
                <a:gd name="T3" fmla="*/ 5 h 7"/>
                <a:gd name="T4" fmla="*/ 2 w 7"/>
                <a:gd name="T5" fmla="*/ 1 h 7"/>
                <a:gd name="T6" fmla="*/ 0 w 7"/>
                <a:gd name="T7" fmla="*/ 1 h 7"/>
                <a:gd name="T8" fmla="*/ 0 w 7"/>
                <a:gd name="T9" fmla="*/ 1 h 7"/>
                <a:gd name="T10" fmla="*/ 1 w 7"/>
                <a:gd name="T11" fmla="*/ 3 h 7"/>
                <a:gd name="T12" fmla="*/ 5 w 7"/>
                <a:gd name="T13" fmla="*/ 7 h 7"/>
                <a:gd name="T14" fmla="*/ 7 w 7"/>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7">
                  <a:moveTo>
                    <a:pt x="7" y="7"/>
                  </a:moveTo>
                  <a:cubicBezTo>
                    <a:pt x="7" y="6"/>
                    <a:pt x="7" y="5"/>
                    <a:pt x="7" y="5"/>
                  </a:cubicBezTo>
                  <a:cubicBezTo>
                    <a:pt x="2" y="1"/>
                    <a:pt x="2" y="1"/>
                    <a:pt x="2" y="1"/>
                  </a:cubicBezTo>
                  <a:cubicBezTo>
                    <a:pt x="2" y="0"/>
                    <a:pt x="1" y="0"/>
                    <a:pt x="0" y="1"/>
                  </a:cubicBezTo>
                  <a:cubicBezTo>
                    <a:pt x="0" y="1"/>
                    <a:pt x="0" y="1"/>
                    <a:pt x="0" y="1"/>
                  </a:cubicBezTo>
                  <a:cubicBezTo>
                    <a:pt x="0" y="2"/>
                    <a:pt x="0" y="2"/>
                    <a:pt x="1" y="3"/>
                  </a:cubicBezTo>
                  <a:cubicBezTo>
                    <a:pt x="5" y="7"/>
                    <a:pt x="5" y="7"/>
                    <a:pt x="5" y="7"/>
                  </a:cubicBezTo>
                  <a:cubicBezTo>
                    <a:pt x="6" y="7"/>
                    <a:pt x="7" y="7"/>
                    <a:pt x="7" y="7"/>
                  </a:cubicBezTo>
                  <a:close/>
                </a:path>
              </a:pathLst>
            </a:custGeom>
            <a:solidFill>
              <a:srgbClr val="6397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17" name="Oval 1616"/>
            <p:cNvSpPr>
              <a:spLocks noChangeArrowheads="1"/>
            </p:cNvSpPr>
            <p:nvPr/>
          </p:nvSpPr>
          <p:spPr bwMode="auto">
            <a:xfrm>
              <a:off x="5547107" y="3406717"/>
              <a:ext cx="495634" cy="500542"/>
            </a:xfrm>
            <a:prstGeom prst="ellipse">
              <a:avLst/>
            </a:prstGeom>
            <a:solidFill>
              <a:srgbClr val="6397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18" name="Oval 1617"/>
            <p:cNvSpPr>
              <a:spLocks noChangeArrowheads="1"/>
            </p:cNvSpPr>
            <p:nvPr/>
          </p:nvSpPr>
          <p:spPr bwMode="auto">
            <a:xfrm>
              <a:off x="5564282" y="3431254"/>
              <a:ext cx="453923" cy="45146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0519" name="组合 1654"/>
            <p:cNvGrpSpPr/>
            <p:nvPr/>
          </p:nvGrpSpPr>
          <p:grpSpPr bwMode="auto">
            <a:xfrm>
              <a:off x="5610901" y="3482780"/>
              <a:ext cx="368046" cy="348417"/>
              <a:chOff x="5610901" y="3000336"/>
              <a:chExt cx="368046" cy="348417"/>
            </a:xfrm>
          </p:grpSpPr>
          <p:sp>
            <p:nvSpPr>
              <p:cNvPr id="20520" name="Freeform 1618"/>
              <p:cNvSpPr>
                <a:spLocks noChangeArrowheads="1"/>
              </p:cNvSpPr>
              <p:nvPr/>
            </p:nvSpPr>
            <p:spPr bwMode="auto">
              <a:xfrm>
                <a:off x="5682057" y="3000336"/>
                <a:ext cx="169301" cy="110414"/>
              </a:xfrm>
              <a:custGeom>
                <a:avLst/>
                <a:gdLst>
                  <a:gd name="T0" fmla="*/ 11 w 29"/>
                  <a:gd name="T1" fmla="*/ 0 h 19"/>
                  <a:gd name="T2" fmla="*/ 0 w 29"/>
                  <a:gd name="T3" fmla="*/ 11 h 19"/>
                  <a:gd name="T4" fmla="*/ 9 w 29"/>
                  <a:gd name="T5" fmla="*/ 19 h 19"/>
                  <a:gd name="T6" fmla="*/ 29 w 29"/>
                  <a:gd name="T7" fmla="*/ 0 h 19"/>
                  <a:gd name="T8" fmla="*/ 11 w 29"/>
                  <a:gd name="T9" fmla="*/ 0 h 19"/>
                </a:gdLst>
                <a:ahLst/>
                <a:cxnLst>
                  <a:cxn ang="0">
                    <a:pos x="T0" y="T1"/>
                  </a:cxn>
                  <a:cxn ang="0">
                    <a:pos x="T2" y="T3"/>
                  </a:cxn>
                  <a:cxn ang="0">
                    <a:pos x="T4" y="T5"/>
                  </a:cxn>
                  <a:cxn ang="0">
                    <a:pos x="T6" y="T7"/>
                  </a:cxn>
                  <a:cxn ang="0">
                    <a:pos x="T8" y="T9"/>
                  </a:cxn>
                </a:cxnLst>
                <a:rect l="0" t="0" r="r" b="b"/>
                <a:pathLst>
                  <a:path w="29" h="19">
                    <a:moveTo>
                      <a:pt x="11" y="0"/>
                    </a:moveTo>
                    <a:cubicBezTo>
                      <a:pt x="7" y="2"/>
                      <a:pt x="0" y="11"/>
                      <a:pt x="0" y="11"/>
                    </a:cubicBezTo>
                    <a:cubicBezTo>
                      <a:pt x="9" y="19"/>
                      <a:pt x="9" y="19"/>
                      <a:pt x="9" y="19"/>
                    </a:cubicBezTo>
                    <a:cubicBezTo>
                      <a:pt x="9" y="19"/>
                      <a:pt x="20" y="4"/>
                      <a:pt x="29" y="0"/>
                    </a:cubicBezTo>
                    <a:lnTo>
                      <a:pt x="11" y="0"/>
                    </a:lnTo>
                    <a:close/>
                  </a:path>
                </a:pathLst>
              </a:custGeom>
              <a:solidFill>
                <a:srgbClr val="6397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21" name="Freeform 1619"/>
              <p:cNvSpPr>
                <a:spLocks noChangeArrowheads="1"/>
              </p:cNvSpPr>
              <p:nvPr/>
            </p:nvSpPr>
            <p:spPr bwMode="auto">
              <a:xfrm>
                <a:off x="5745851" y="3000336"/>
                <a:ext cx="179115" cy="122682"/>
              </a:xfrm>
              <a:custGeom>
                <a:avLst/>
                <a:gdLst>
                  <a:gd name="T0" fmla="*/ 31 w 31"/>
                  <a:gd name="T1" fmla="*/ 4 h 21"/>
                  <a:gd name="T2" fmla="*/ 28 w 31"/>
                  <a:gd name="T3" fmla="*/ 21 h 21"/>
                  <a:gd name="T4" fmla="*/ 11 w 31"/>
                  <a:gd name="T5" fmla="*/ 18 h 21"/>
                  <a:gd name="T6" fmla="*/ 16 w 31"/>
                  <a:gd name="T7" fmla="*/ 14 h 21"/>
                  <a:gd name="T8" fmla="*/ 0 w 31"/>
                  <a:gd name="T9" fmla="*/ 0 h 21"/>
                  <a:gd name="T10" fmla="*/ 18 w 31"/>
                  <a:gd name="T11" fmla="*/ 0 h 21"/>
                  <a:gd name="T12" fmla="*/ 26 w 31"/>
                  <a:gd name="T13" fmla="*/ 7 h 21"/>
                  <a:gd name="T14" fmla="*/ 31 w 31"/>
                  <a:gd name="T15" fmla="*/ 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1">
                    <a:moveTo>
                      <a:pt x="31" y="4"/>
                    </a:moveTo>
                    <a:cubicBezTo>
                      <a:pt x="28" y="21"/>
                      <a:pt x="28" y="21"/>
                      <a:pt x="28" y="21"/>
                    </a:cubicBezTo>
                    <a:cubicBezTo>
                      <a:pt x="11" y="18"/>
                      <a:pt x="11" y="18"/>
                      <a:pt x="11" y="18"/>
                    </a:cubicBezTo>
                    <a:cubicBezTo>
                      <a:pt x="16" y="14"/>
                      <a:pt x="16" y="14"/>
                      <a:pt x="16" y="14"/>
                    </a:cubicBezTo>
                    <a:cubicBezTo>
                      <a:pt x="12" y="10"/>
                      <a:pt x="4" y="1"/>
                      <a:pt x="0" y="0"/>
                    </a:cubicBezTo>
                    <a:cubicBezTo>
                      <a:pt x="18" y="0"/>
                      <a:pt x="18" y="0"/>
                      <a:pt x="18" y="0"/>
                    </a:cubicBezTo>
                    <a:cubicBezTo>
                      <a:pt x="21" y="2"/>
                      <a:pt x="24" y="5"/>
                      <a:pt x="26" y="7"/>
                    </a:cubicBezTo>
                    <a:lnTo>
                      <a:pt x="31" y="4"/>
                    </a:lnTo>
                    <a:close/>
                  </a:path>
                </a:pathLst>
              </a:custGeom>
              <a:solidFill>
                <a:srgbClr val="82C24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22" name="Freeform 1620"/>
              <p:cNvSpPr>
                <a:spLocks noChangeArrowheads="1"/>
              </p:cNvSpPr>
              <p:nvPr/>
            </p:nvSpPr>
            <p:spPr bwMode="auto">
              <a:xfrm>
                <a:off x="5630531" y="3208895"/>
                <a:ext cx="149672" cy="117775"/>
              </a:xfrm>
              <a:custGeom>
                <a:avLst/>
                <a:gdLst>
                  <a:gd name="T0" fmla="*/ 9 w 26"/>
                  <a:gd name="T1" fmla="*/ 16 h 20"/>
                  <a:gd name="T2" fmla="*/ 24 w 26"/>
                  <a:gd name="T3" fmla="*/ 20 h 20"/>
                  <a:gd name="T4" fmla="*/ 26 w 26"/>
                  <a:gd name="T5" fmla="*/ 8 h 20"/>
                  <a:gd name="T6" fmla="*/ 0 w 26"/>
                  <a:gd name="T7" fmla="*/ 0 h 20"/>
                  <a:gd name="T8" fmla="*/ 9 w 26"/>
                  <a:gd name="T9" fmla="*/ 16 h 20"/>
                </a:gdLst>
                <a:ahLst/>
                <a:cxnLst>
                  <a:cxn ang="0">
                    <a:pos x="T0" y="T1"/>
                  </a:cxn>
                  <a:cxn ang="0">
                    <a:pos x="T2" y="T3"/>
                  </a:cxn>
                  <a:cxn ang="0">
                    <a:pos x="T4" y="T5"/>
                  </a:cxn>
                  <a:cxn ang="0">
                    <a:pos x="T6" y="T7"/>
                  </a:cxn>
                  <a:cxn ang="0">
                    <a:pos x="T8" y="T9"/>
                  </a:cxn>
                </a:cxnLst>
                <a:rect l="0" t="0" r="r" b="b"/>
                <a:pathLst>
                  <a:path w="26" h="20">
                    <a:moveTo>
                      <a:pt x="9" y="16"/>
                    </a:moveTo>
                    <a:cubicBezTo>
                      <a:pt x="12" y="19"/>
                      <a:pt x="24" y="20"/>
                      <a:pt x="24" y="20"/>
                    </a:cubicBezTo>
                    <a:cubicBezTo>
                      <a:pt x="26" y="8"/>
                      <a:pt x="26" y="8"/>
                      <a:pt x="26" y="8"/>
                    </a:cubicBezTo>
                    <a:cubicBezTo>
                      <a:pt x="26" y="8"/>
                      <a:pt x="7" y="6"/>
                      <a:pt x="0" y="0"/>
                    </a:cubicBezTo>
                    <a:lnTo>
                      <a:pt x="9" y="16"/>
                    </a:lnTo>
                    <a:close/>
                  </a:path>
                </a:pathLst>
              </a:custGeom>
              <a:solidFill>
                <a:srgbClr val="6397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23" name="Freeform 1621"/>
              <p:cNvSpPr>
                <a:spLocks noChangeArrowheads="1"/>
              </p:cNvSpPr>
              <p:nvPr/>
            </p:nvSpPr>
            <p:spPr bwMode="auto">
              <a:xfrm>
                <a:off x="5610901" y="3098481"/>
                <a:ext cx="130043" cy="203652"/>
              </a:xfrm>
              <a:custGeom>
                <a:avLst/>
                <a:gdLst>
                  <a:gd name="T0" fmla="*/ 0 w 22"/>
                  <a:gd name="T1" fmla="*/ 7 h 35"/>
                  <a:gd name="T2" fmla="*/ 16 w 22"/>
                  <a:gd name="T3" fmla="*/ 0 h 35"/>
                  <a:gd name="T4" fmla="*/ 22 w 22"/>
                  <a:gd name="T5" fmla="*/ 17 h 35"/>
                  <a:gd name="T6" fmla="*/ 16 w 22"/>
                  <a:gd name="T7" fmla="*/ 14 h 35"/>
                  <a:gd name="T8" fmla="*/ 12 w 22"/>
                  <a:gd name="T9" fmla="*/ 35 h 35"/>
                  <a:gd name="T10" fmla="*/ 3 w 22"/>
                  <a:gd name="T11" fmla="*/ 19 h 35"/>
                  <a:gd name="T12" fmla="*/ 5 w 22"/>
                  <a:gd name="T13" fmla="*/ 9 h 35"/>
                  <a:gd name="T14" fmla="*/ 0 w 22"/>
                  <a:gd name="T15" fmla="*/ 7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5">
                    <a:moveTo>
                      <a:pt x="0" y="7"/>
                    </a:moveTo>
                    <a:cubicBezTo>
                      <a:pt x="16" y="0"/>
                      <a:pt x="16" y="0"/>
                      <a:pt x="16" y="0"/>
                    </a:cubicBezTo>
                    <a:cubicBezTo>
                      <a:pt x="22" y="17"/>
                      <a:pt x="22" y="17"/>
                      <a:pt x="22" y="17"/>
                    </a:cubicBezTo>
                    <a:cubicBezTo>
                      <a:pt x="16" y="14"/>
                      <a:pt x="16" y="14"/>
                      <a:pt x="16" y="14"/>
                    </a:cubicBezTo>
                    <a:cubicBezTo>
                      <a:pt x="14" y="20"/>
                      <a:pt x="11" y="31"/>
                      <a:pt x="12" y="35"/>
                    </a:cubicBezTo>
                    <a:cubicBezTo>
                      <a:pt x="3" y="19"/>
                      <a:pt x="3" y="19"/>
                      <a:pt x="3" y="19"/>
                    </a:cubicBezTo>
                    <a:cubicBezTo>
                      <a:pt x="3" y="15"/>
                      <a:pt x="4" y="11"/>
                      <a:pt x="5" y="9"/>
                    </a:cubicBezTo>
                    <a:lnTo>
                      <a:pt x="0" y="7"/>
                    </a:lnTo>
                    <a:close/>
                  </a:path>
                </a:pathLst>
              </a:custGeom>
              <a:solidFill>
                <a:srgbClr val="82C24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24" name="Freeform 1622"/>
              <p:cNvSpPr>
                <a:spLocks noChangeArrowheads="1"/>
              </p:cNvSpPr>
              <p:nvPr/>
            </p:nvSpPr>
            <p:spPr bwMode="auto">
              <a:xfrm>
                <a:off x="5885709" y="3115657"/>
                <a:ext cx="93238" cy="181569"/>
              </a:xfrm>
              <a:custGeom>
                <a:avLst/>
                <a:gdLst>
                  <a:gd name="T0" fmla="*/ 15 w 16"/>
                  <a:gd name="T1" fmla="*/ 15 h 31"/>
                  <a:gd name="T2" fmla="*/ 11 w 16"/>
                  <a:gd name="T3" fmla="*/ 0 h 31"/>
                  <a:gd name="T4" fmla="*/ 0 w 16"/>
                  <a:gd name="T5" fmla="*/ 4 h 31"/>
                  <a:gd name="T6" fmla="*/ 6 w 16"/>
                  <a:gd name="T7" fmla="*/ 31 h 31"/>
                  <a:gd name="T8" fmla="*/ 15 w 16"/>
                  <a:gd name="T9" fmla="*/ 15 h 31"/>
                </a:gdLst>
                <a:ahLst/>
                <a:cxnLst>
                  <a:cxn ang="0">
                    <a:pos x="T0" y="T1"/>
                  </a:cxn>
                  <a:cxn ang="0">
                    <a:pos x="T2" y="T3"/>
                  </a:cxn>
                  <a:cxn ang="0">
                    <a:pos x="T4" y="T5"/>
                  </a:cxn>
                  <a:cxn ang="0">
                    <a:pos x="T6" y="T7"/>
                  </a:cxn>
                  <a:cxn ang="0">
                    <a:pos x="T8" y="T9"/>
                  </a:cxn>
                </a:cxnLst>
                <a:rect l="0" t="0" r="r" b="b"/>
                <a:pathLst>
                  <a:path w="16" h="31">
                    <a:moveTo>
                      <a:pt x="15" y="15"/>
                    </a:moveTo>
                    <a:cubicBezTo>
                      <a:pt x="16" y="11"/>
                      <a:pt x="11" y="0"/>
                      <a:pt x="11" y="0"/>
                    </a:cubicBezTo>
                    <a:cubicBezTo>
                      <a:pt x="0" y="4"/>
                      <a:pt x="0" y="4"/>
                      <a:pt x="0" y="4"/>
                    </a:cubicBezTo>
                    <a:cubicBezTo>
                      <a:pt x="0" y="4"/>
                      <a:pt x="8" y="22"/>
                      <a:pt x="6" y="31"/>
                    </a:cubicBezTo>
                    <a:lnTo>
                      <a:pt x="15" y="15"/>
                    </a:lnTo>
                    <a:close/>
                  </a:path>
                </a:pathLst>
              </a:custGeom>
              <a:solidFill>
                <a:srgbClr val="6397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25" name="Freeform 1623"/>
              <p:cNvSpPr>
                <a:spLocks noChangeArrowheads="1"/>
              </p:cNvSpPr>
              <p:nvPr/>
            </p:nvSpPr>
            <p:spPr bwMode="auto">
              <a:xfrm>
                <a:off x="5785110" y="3203988"/>
                <a:ext cx="186476" cy="144765"/>
              </a:xfrm>
              <a:custGeom>
                <a:avLst/>
                <a:gdLst>
                  <a:gd name="T0" fmla="*/ 14 w 32"/>
                  <a:gd name="T1" fmla="*/ 25 h 25"/>
                  <a:gd name="T2" fmla="*/ 0 w 32"/>
                  <a:gd name="T3" fmla="*/ 15 h 25"/>
                  <a:gd name="T4" fmla="*/ 11 w 32"/>
                  <a:gd name="T5" fmla="*/ 1 h 25"/>
                  <a:gd name="T6" fmla="*/ 12 w 32"/>
                  <a:gd name="T7" fmla="*/ 7 h 25"/>
                  <a:gd name="T8" fmla="*/ 32 w 32"/>
                  <a:gd name="T9" fmla="*/ 0 h 25"/>
                  <a:gd name="T10" fmla="*/ 23 w 32"/>
                  <a:gd name="T11" fmla="*/ 16 h 25"/>
                  <a:gd name="T12" fmla="*/ 13 w 32"/>
                  <a:gd name="T13" fmla="*/ 20 h 25"/>
                  <a:gd name="T14" fmla="*/ 14 w 32"/>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5">
                    <a:moveTo>
                      <a:pt x="14" y="25"/>
                    </a:moveTo>
                    <a:cubicBezTo>
                      <a:pt x="0" y="15"/>
                      <a:pt x="0" y="15"/>
                      <a:pt x="0" y="15"/>
                    </a:cubicBezTo>
                    <a:cubicBezTo>
                      <a:pt x="11" y="1"/>
                      <a:pt x="11" y="1"/>
                      <a:pt x="11" y="1"/>
                    </a:cubicBezTo>
                    <a:cubicBezTo>
                      <a:pt x="12" y="7"/>
                      <a:pt x="12" y="7"/>
                      <a:pt x="12" y="7"/>
                    </a:cubicBezTo>
                    <a:cubicBezTo>
                      <a:pt x="18" y="6"/>
                      <a:pt x="30" y="3"/>
                      <a:pt x="32" y="0"/>
                    </a:cubicBezTo>
                    <a:cubicBezTo>
                      <a:pt x="23" y="16"/>
                      <a:pt x="23" y="16"/>
                      <a:pt x="23" y="16"/>
                    </a:cubicBezTo>
                    <a:cubicBezTo>
                      <a:pt x="20" y="18"/>
                      <a:pt x="16" y="19"/>
                      <a:pt x="13" y="20"/>
                    </a:cubicBezTo>
                    <a:lnTo>
                      <a:pt x="14" y="25"/>
                    </a:lnTo>
                    <a:close/>
                  </a:path>
                </a:pathLst>
              </a:custGeom>
              <a:solidFill>
                <a:srgbClr val="82C24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1673" name="组合 1672"/>
          <p:cNvGrpSpPr/>
          <p:nvPr/>
        </p:nvGrpSpPr>
        <p:grpSpPr bwMode="auto">
          <a:xfrm>
            <a:off x="6186488" y="3254375"/>
            <a:ext cx="495300" cy="500063"/>
            <a:chOff x="6145794" y="3406717"/>
            <a:chExt cx="495634" cy="500542"/>
          </a:xfrm>
        </p:grpSpPr>
        <p:sp>
          <p:nvSpPr>
            <p:cNvPr id="20527" name="Oval 1624"/>
            <p:cNvSpPr>
              <a:spLocks noChangeArrowheads="1"/>
            </p:cNvSpPr>
            <p:nvPr/>
          </p:nvSpPr>
          <p:spPr bwMode="auto">
            <a:xfrm>
              <a:off x="6145794" y="3406717"/>
              <a:ext cx="495634" cy="500542"/>
            </a:xfrm>
            <a:prstGeom prst="ellipse">
              <a:avLst/>
            </a:prstGeom>
            <a:solidFill>
              <a:srgbClr val="6397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28" name="Oval 1625"/>
            <p:cNvSpPr>
              <a:spLocks noChangeArrowheads="1"/>
            </p:cNvSpPr>
            <p:nvPr/>
          </p:nvSpPr>
          <p:spPr bwMode="auto">
            <a:xfrm>
              <a:off x="6162970" y="3431254"/>
              <a:ext cx="453923" cy="45146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0529" name="组合 1653"/>
            <p:cNvGrpSpPr/>
            <p:nvPr/>
          </p:nvGrpSpPr>
          <p:grpSpPr bwMode="auto">
            <a:xfrm>
              <a:off x="6263569" y="3470512"/>
              <a:ext cx="260085" cy="338602"/>
              <a:chOff x="6263569" y="2988068"/>
              <a:chExt cx="260085" cy="338602"/>
            </a:xfrm>
          </p:grpSpPr>
          <p:sp>
            <p:nvSpPr>
              <p:cNvPr id="20530" name="Rectangle 1626"/>
              <p:cNvSpPr>
                <a:spLocks noChangeArrowheads="1"/>
              </p:cNvSpPr>
              <p:nvPr/>
            </p:nvSpPr>
            <p:spPr bwMode="auto">
              <a:xfrm>
                <a:off x="6293012" y="3115657"/>
                <a:ext cx="201198" cy="203652"/>
              </a:xfrm>
              <a:prstGeom prst="rect">
                <a:avLst/>
              </a:prstGeom>
              <a:solidFill>
                <a:srgbClr val="6397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31" name="Rectangle 1627"/>
              <p:cNvSpPr>
                <a:spLocks noChangeArrowheads="1"/>
              </p:cNvSpPr>
              <p:nvPr/>
            </p:nvSpPr>
            <p:spPr bwMode="auto">
              <a:xfrm>
                <a:off x="6315095" y="3145101"/>
                <a:ext cx="58887" cy="76063"/>
              </a:xfrm>
              <a:prstGeom prst="rect">
                <a:avLst/>
              </a:prstGeom>
              <a:solidFill>
                <a:srgbClr val="82C2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32" name="Rectangle 1628"/>
              <p:cNvSpPr>
                <a:spLocks noChangeArrowheads="1"/>
              </p:cNvSpPr>
              <p:nvPr/>
            </p:nvSpPr>
            <p:spPr bwMode="auto">
              <a:xfrm>
                <a:off x="6413240" y="3145101"/>
                <a:ext cx="53980" cy="76063"/>
              </a:xfrm>
              <a:prstGeom prst="rect">
                <a:avLst/>
              </a:prstGeom>
              <a:solidFill>
                <a:srgbClr val="82C2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33" name="Rectangle 1629"/>
              <p:cNvSpPr>
                <a:spLocks noChangeArrowheads="1"/>
              </p:cNvSpPr>
              <p:nvPr/>
            </p:nvSpPr>
            <p:spPr bwMode="auto">
              <a:xfrm>
                <a:off x="6320002" y="3150008"/>
                <a:ext cx="24536" cy="29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34" name="Rectangle 1630"/>
              <p:cNvSpPr>
                <a:spLocks noChangeArrowheads="1"/>
              </p:cNvSpPr>
              <p:nvPr/>
            </p:nvSpPr>
            <p:spPr bwMode="auto">
              <a:xfrm>
                <a:off x="6344539" y="3150008"/>
                <a:ext cx="22083" cy="29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35" name="Rectangle 1631"/>
              <p:cNvSpPr>
                <a:spLocks noChangeArrowheads="1"/>
              </p:cNvSpPr>
              <p:nvPr/>
            </p:nvSpPr>
            <p:spPr bwMode="auto">
              <a:xfrm>
                <a:off x="6320002" y="3186812"/>
                <a:ext cx="24536" cy="343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36" name="Rectangle 1632"/>
              <p:cNvSpPr>
                <a:spLocks noChangeArrowheads="1"/>
              </p:cNvSpPr>
              <p:nvPr/>
            </p:nvSpPr>
            <p:spPr bwMode="auto">
              <a:xfrm>
                <a:off x="6344539" y="3186812"/>
                <a:ext cx="22083" cy="343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37" name="Rectangle 1633"/>
              <p:cNvSpPr>
                <a:spLocks noChangeArrowheads="1"/>
              </p:cNvSpPr>
              <p:nvPr/>
            </p:nvSpPr>
            <p:spPr bwMode="auto">
              <a:xfrm>
                <a:off x="6420601" y="3150008"/>
                <a:ext cx="17175" cy="29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38" name="Rectangle 1634"/>
              <p:cNvSpPr>
                <a:spLocks noChangeArrowheads="1"/>
              </p:cNvSpPr>
              <p:nvPr/>
            </p:nvSpPr>
            <p:spPr bwMode="auto">
              <a:xfrm>
                <a:off x="6442684" y="3150008"/>
                <a:ext cx="17175" cy="29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39" name="Rectangle 1635"/>
              <p:cNvSpPr>
                <a:spLocks noChangeArrowheads="1"/>
              </p:cNvSpPr>
              <p:nvPr/>
            </p:nvSpPr>
            <p:spPr bwMode="auto">
              <a:xfrm>
                <a:off x="6420601" y="3186812"/>
                <a:ext cx="17175" cy="343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40" name="Rectangle 1636"/>
              <p:cNvSpPr>
                <a:spLocks noChangeArrowheads="1"/>
              </p:cNvSpPr>
              <p:nvPr/>
            </p:nvSpPr>
            <p:spPr bwMode="auto">
              <a:xfrm>
                <a:off x="6442684" y="3186812"/>
                <a:ext cx="17175" cy="343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41" name="Rectangle 1637"/>
              <p:cNvSpPr>
                <a:spLocks noChangeArrowheads="1"/>
              </p:cNvSpPr>
              <p:nvPr/>
            </p:nvSpPr>
            <p:spPr bwMode="auto">
              <a:xfrm>
                <a:off x="6366621" y="3238339"/>
                <a:ext cx="53980" cy="76063"/>
              </a:xfrm>
              <a:prstGeom prst="rect">
                <a:avLst/>
              </a:prstGeom>
              <a:solidFill>
                <a:srgbClr val="82C2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42" name="Rectangle 1638"/>
              <p:cNvSpPr>
                <a:spLocks noChangeArrowheads="1"/>
              </p:cNvSpPr>
              <p:nvPr/>
            </p:nvSpPr>
            <p:spPr bwMode="auto">
              <a:xfrm>
                <a:off x="6373982" y="3243246"/>
                <a:ext cx="39258" cy="63795"/>
              </a:xfrm>
              <a:prstGeom prst="rect">
                <a:avLst/>
              </a:prstGeom>
              <a:solidFill>
                <a:srgbClr val="6397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43" name="Rectangle 1639"/>
              <p:cNvSpPr>
                <a:spLocks noChangeArrowheads="1"/>
              </p:cNvSpPr>
              <p:nvPr/>
            </p:nvSpPr>
            <p:spPr bwMode="auto">
              <a:xfrm>
                <a:off x="6356807" y="3307041"/>
                <a:ext cx="68702" cy="19629"/>
              </a:xfrm>
              <a:prstGeom prst="rect">
                <a:avLst/>
              </a:prstGeom>
              <a:solidFill>
                <a:srgbClr val="82C2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44" name="Oval 1640"/>
              <p:cNvSpPr>
                <a:spLocks noChangeArrowheads="1"/>
              </p:cNvSpPr>
              <p:nvPr/>
            </p:nvSpPr>
            <p:spPr bwMode="auto">
              <a:xfrm>
                <a:off x="6408333" y="3280051"/>
                <a:ext cx="4907" cy="4907"/>
              </a:xfrm>
              <a:prstGeom prst="ellipse">
                <a:avLst/>
              </a:prstGeom>
              <a:solidFill>
                <a:srgbClr val="82C24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45" name="Freeform 1641"/>
              <p:cNvSpPr>
                <a:spLocks noChangeArrowheads="1"/>
              </p:cNvSpPr>
              <p:nvPr/>
            </p:nvSpPr>
            <p:spPr bwMode="auto">
              <a:xfrm>
                <a:off x="6263569" y="2988068"/>
                <a:ext cx="260085" cy="139857"/>
              </a:xfrm>
              <a:custGeom>
                <a:avLst/>
                <a:gdLst>
                  <a:gd name="T0" fmla="*/ 0 w 106"/>
                  <a:gd name="T1" fmla="*/ 57 h 57"/>
                  <a:gd name="T2" fmla="*/ 52 w 106"/>
                  <a:gd name="T3" fmla="*/ 0 h 57"/>
                  <a:gd name="T4" fmla="*/ 106 w 106"/>
                  <a:gd name="T5" fmla="*/ 57 h 57"/>
                  <a:gd name="T6" fmla="*/ 0 w 106"/>
                  <a:gd name="T7" fmla="*/ 57 h 57"/>
                </a:gdLst>
                <a:ahLst/>
                <a:cxnLst>
                  <a:cxn ang="0">
                    <a:pos x="T0" y="T1"/>
                  </a:cxn>
                  <a:cxn ang="0">
                    <a:pos x="T2" y="T3"/>
                  </a:cxn>
                  <a:cxn ang="0">
                    <a:pos x="T4" y="T5"/>
                  </a:cxn>
                  <a:cxn ang="0">
                    <a:pos x="T6" y="T7"/>
                  </a:cxn>
                </a:cxnLst>
                <a:rect l="0" t="0" r="r" b="b"/>
                <a:pathLst>
                  <a:path w="106" h="57">
                    <a:moveTo>
                      <a:pt x="0" y="57"/>
                    </a:moveTo>
                    <a:lnTo>
                      <a:pt x="52" y="0"/>
                    </a:lnTo>
                    <a:lnTo>
                      <a:pt x="106" y="57"/>
                    </a:lnTo>
                    <a:lnTo>
                      <a:pt x="0" y="57"/>
                    </a:lnTo>
                    <a:close/>
                  </a:path>
                </a:pathLst>
              </a:custGeom>
              <a:solidFill>
                <a:srgbClr val="82C24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46" name="Freeform 1642"/>
              <p:cNvSpPr>
                <a:spLocks noChangeArrowheads="1"/>
              </p:cNvSpPr>
              <p:nvPr/>
            </p:nvSpPr>
            <p:spPr bwMode="auto">
              <a:xfrm>
                <a:off x="6293012" y="3005243"/>
                <a:ext cx="201198" cy="110414"/>
              </a:xfrm>
              <a:custGeom>
                <a:avLst/>
                <a:gdLst>
                  <a:gd name="T0" fmla="*/ 0 w 82"/>
                  <a:gd name="T1" fmla="*/ 45 h 45"/>
                  <a:gd name="T2" fmla="*/ 40 w 82"/>
                  <a:gd name="T3" fmla="*/ 0 h 45"/>
                  <a:gd name="T4" fmla="*/ 82 w 82"/>
                  <a:gd name="T5" fmla="*/ 45 h 45"/>
                  <a:gd name="T6" fmla="*/ 0 w 82"/>
                  <a:gd name="T7" fmla="*/ 45 h 45"/>
                </a:gdLst>
                <a:ahLst/>
                <a:cxnLst>
                  <a:cxn ang="0">
                    <a:pos x="T0" y="T1"/>
                  </a:cxn>
                  <a:cxn ang="0">
                    <a:pos x="T2" y="T3"/>
                  </a:cxn>
                  <a:cxn ang="0">
                    <a:pos x="T4" y="T5"/>
                  </a:cxn>
                  <a:cxn ang="0">
                    <a:pos x="T6" y="T7"/>
                  </a:cxn>
                </a:cxnLst>
                <a:rect l="0" t="0" r="r" b="b"/>
                <a:pathLst>
                  <a:path w="82" h="45">
                    <a:moveTo>
                      <a:pt x="0" y="45"/>
                    </a:moveTo>
                    <a:lnTo>
                      <a:pt x="40" y="0"/>
                    </a:lnTo>
                    <a:lnTo>
                      <a:pt x="82" y="45"/>
                    </a:lnTo>
                    <a:lnTo>
                      <a:pt x="0" y="45"/>
                    </a:lnTo>
                    <a:close/>
                  </a:path>
                </a:pathLst>
              </a:custGeom>
              <a:solidFill>
                <a:srgbClr val="6397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47" name="Freeform 1643"/>
              <p:cNvSpPr>
                <a:spLocks noChangeArrowheads="1"/>
              </p:cNvSpPr>
              <p:nvPr/>
            </p:nvSpPr>
            <p:spPr bwMode="auto">
              <a:xfrm>
                <a:off x="6361714" y="3069038"/>
                <a:ext cx="58887" cy="29444"/>
              </a:xfrm>
              <a:custGeom>
                <a:avLst/>
                <a:gdLst>
                  <a:gd name="T0" fmla="*/ 10 w 10"/>
                  <a:gd name="T1" fmla="*/ 5 h 5"/>
                  <a:gd name="T2" fmla="*/ 0 w 10"/>
                  <a:gd name="T3" fmla="*/ 5 h 5"/>
                  <a:gd name="T4" fmla="*/ 5 w 10"/>
                  <a:gd name="T5" fmla="*/ 0 h 5"/>
                  <a:gd name="T6" fmla="*/ 10 w 10"/>
                  <a:gd name="T7" fmla="*/ 5 h 5"/>
                </a:gdLst>
                <a:ahLst/>
                <a:cxnLst>
                  <a:cxn ang="0">
                    <a:pos x="T0" y="T1"/>
                  </a:cxn>
                  <a:cxn ang="0">
                    <a:pos x="T2" y="T3"/>
                  </a:cxn>
                  <a:cxn ang="0">
                    <a:pos x="T4" y="T5"/>
                  </a:cxn>
                  <a:cxn ang="0">
                    <a:pos x="T6" y="T7"/>
                  </a:cxn>
                </a:cxnLst>
                <a:rect l="0" t="0" r="r" b="b"/>
                <a:pathLst>
                  <a:path w="10" h="5">
                    <a:moveTo>
                      <a:pt x="10" y="5"/>
                    </a:moveTo>
                    <a:cubicBezTo>
                      <a:pt x="0" y="5"/>
                      <a:pt x="0" y="5"/>
                      <a:pt x="0" y="5"/>
                    </a:cubicBezTo>
                    <a:cubicBezTo>
                      <a:pt x="0" y="2"/>
                      <a:pt x="3" y="0"/>
                      <a:pt x="5" y="0"/>
                    </a:cubicBezTo>
                    <a:cubicBezTo>
                      <a:pt x="8" y="0"/>
                      <a:pt x="10" y="2"/>
                      <a:pt x="10" y="5"/>
                    </a:cubicBezTo>
                    <a:close/>
                  </a:path>
                </a:pathLst>
              </a:custGeom>
              <a:solidFill>
                <a:srgbClr val="82C24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48" name="Freeform 1644"/>
              <p:cNvSpPr>
                <a:spLocks noChangeArrowheads="1"/>
              </p:cNvSpPr>
              <p:nvPr/>
            </p:nvSpPr>
            <p:spPr bwMode="auto">
              <a:xfrm>
                <a:off x="6366621" y="3076399"/>
                <a:ext cx="46619" cy="17175"/>
              </a:xfrm>
              <a:custGeom>
                <a:avLst/>
                <a:gdLst>
                  <a:gd name="T0" fmla="*/ 8 w 8"/>
                  <a:gd name="T1" fmla="*/ 3 h 3"/>
                  <a:gd name="T2" fmla="*/ 0 w 8"/>
                  <a:gd name="T3" fmla="*/ 3 h 3"/>
                  <a:gd name="T4" fmla="*/ 4 w 8"/>
                  <a:gd name="T5" fmla="*/ 0 h 3"/>
                  <a:gd name="T6" fmla="*/ 8 w 8"/>
                  <a:gd name="T7" fmla="*/ 3 h 3"/>
                </a:gdLst>
                <a:ahLst/>
                <a:cxnLst>
                  <a:cxn ang="0">
                    <a:pos x="T0" y="T1"/>
                  </a:cxn>
                  <a:cxn ang="0">
                    <a:pos x="T2" y="T3"/>
                  </a:cxn>
                  <a:cxn ang="0">
                    <a:pos x="T4" y="T5"/>
                  </a:cxn>
                  <a:cxn ang="0">
                    <a:pos x="T6" y="T7"/>
                  </a:cxn>
                </a:cxnLst>
                <a:rect l="0" t="0" r="r" b="b"/>
                <a:pathLst>
                  <a:path w="8" h="3">
                    <a:moveTo>
                      <a:pt x="8" y="3"/>
                    </a:moveTo>
                    <a:cubicBezTo>
                      <a:pt x="0" y="3"/>
                      <a:pt x="0" y="3"/>
                      <a:pt x="0" y="3"/>
                    </a:cubicBezTo>
                    <a:cubicBezTo>
                      <a:pt x="0" y="1"/>
                      <a:pt x="2" y="0"/>
                      <a:pt x="4" y="0"/>
                    </a:cubicBezTo>
                    <a:cubicBezTo>
                      <a:pt x="6" y="0"/>
                      <a:pt x="8" y="1"/>
                      <a:pt x="8" y="3"/>
                    </a:cubicBezTo>
                    <a:close/>
                  </a:path>
                </a:pathLst>
              </a:custGeom>
              <a:solidFill>
                <a:srgbClr val="6397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1668" name="组合 1667"/>
          <p:cNvGrpSpPr/>
          <p:nvPr/>
        </p:nvGrpSpPr>
        <p:grpSpPr bwMode="auto">
          <a:xfrm>
            <a:off x="6202363" y="4002088"/>
            <a:ext cx="495300" cy="493712"/>
            <a:chOff x="6239032" y="4069199"/>
            <a:chExt cx="495634" cy="493181"/>
          </a:xfrm>
        </p:grpSpPr>
        <p:sp>
          <p:nvSpPr>
            <p:cNvPr id="20550" name="Oval 1645"/>
            <p:cNvSpPr>
              <a:spLocks noChangeArrowheads="1"/>
            </p:cNvSpPr>
            <p:nvPr/>
          </p:nvSpPr>
          <p:spPr bwMode="auto">
            <a:xfrm>
              <a:off x="6239032" y="4069199"/>
              <a:ext cx="495634" cy="493181"/>
            </a:xfrm>
            <a:prstGeom prst="ellipse">
              <a:avLst/>
            </a:prstGeom>
            <a:solidFill>
              <a:srgbClr val="6397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51" name="Oval 1646"/>
            <p:cNvSpPr>
              <a:spLocks noChangeArrowheads="1"/>
            </p:cNvSpPr>
            <p:nvPr/>
          </p:nvSpPr>
          <p:spPr bwMode="auto">
            <a:xfrm>
              <a:off x="6256208" y="4091281"/>
              <a:ext cx="453923" cy="45392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0552" name="组合 3"/>
            <p:cNvGrpSpPr/>
            <p:nvPr/>
          </p:nvGrpSpPr>
          <p:grpSpPr bwMode="auto">
            <a:xfrm>
              <a:off x="6332270" y="4196788"/>
              <a:ext cx="309158" cy="245363"/>
              <a:chOff x="6239032" y="3650550"/>
              <a:chExt cx="309158" cy="245363"/>
            </a:xfrm>
          </p:grpSpPr>
          <p:sp>
            <p:nvSpPr>
              <p:cNvPr id="20553" name="Freeform 1647"/>
              <p:cNvSpPr>
                <a:spLocks noChangeArrowheads="1"/>
              </p:cNvSpPr>
              <p:nvPr/>
            </p:nvSpPr>
            <p:spPr bwMode="auto">
              <a:xfrm>
                <a:off x="6273383" y="3650550"/>
                <a:ext cx="240456" cy="174208"/>
              </a:xfrm>
              <a:custGeom>
                <a:avLst/>
                <a:gdLst>
                  <a:gd name="T0" fmla="*/ 41 w 41"/>
                  <a:gd name="T1" fmla="*/ 15 h 30"/>
                  <a:gd name="T2" fmla="*/ 20 w 41"/>
                  <a:gd name="T3" fmla="*/ 30 h 30"/>
                  <a:gd name="T4" fmla="*/ 0 w 41"/>
                  <a:gd name="T5" fmla="*/ 15 h 30"/>
                  <a:gd name="T6" fmla="*/ 20 w 41"/>
                  <a:gd name="T7" fmla="*/ 0 h 30"/>
                  <a:gd name="T8" fmla="*/ 41 w 41"/>
                  <a:gd name="T9" fmla="*/ 15 h 30"/>
                </a:gdLst>
                <a:ahLst/>
                <a:cxnLst>
                  <a:cxn ang="0">
                    <a:pos x="T0" y="T1"/>
                  </a:cxn>
                  <a:cxn ang="0">
                    <a:pos x="T2" y="T3"/>
                  </a:cxn>
                  <a:cxn ang="0">
                    <a:pos x="T4" y="T5"/>
                  </a:cxn>
                  <a:cxn ang="0">
                    <a:pos x="T6" y="T7"/>
                  </a:cxn>
                  <a:cxn ang="0">
                    <a:pos x="T8" y="T9"/>
                  </a:cxn>
                </a:cxnLst>
                <a:rect l="0" t="0" r="r" b="b"/>
                <a:pathLst>
                  <a:path w="41" h="30">
                    <a:moveTo>
                      <a:pt x="41" y="15"/>
                    </a:moveTo>
                    <a:cubicBezTo>
                      <a:pt x="41" y="23"/>
                      <a:pt x="32" y="30"/>
                      <a:pt x="20" y="30"/>
                    </a:cubicBezTo>
                    <a:cubicBezTo>
                      <a:pt x="9" y="30"/>
                      <a:pt x="0" y="23"/>
                      <a:pt x="0" y="15"/>
                    </a:cubicBezTo>
                    <a:cubicBezTo>
                      <a:pt x="0" y="6"/>
                      <a:pt x="5" y="0"/>
                      <a:pt x="20" y="0"/>
                    </a:cubicBezTo>
                    <a:cubicBezTo>
                      <a:pt x="36" y="0"/>
                      <a:pt x="41" y="6"/>
                      <a:pt x="41" y="15"/>
                    </a:cubicBezTo>
                    <a:close/>
                  </a:path>
                </a:pathLst>
              </a:custGeom>
              <a:solidFill>
                <a:srgbClr val="6397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54" name="Freeform 1648"/>
              <p:cNvSpPr>
                <a:spLocks noChangeArrowheads="1"/>
              </p:cNvSpPr>
              <p:nvPr/>
            </p:nvSpPr>
            <p:spPr bwMode="auto">
              <a:xfrm>
                <a:off x="6285651" y="3655457"/>
                <a:ext cx="208559" cy="157033"/>
              </a:xfrm>
              <a:custGeom>
                <a:avLst/>
                <a:gdLst>
                  <a:gd name="T0" fmla="*/ 36 w 36"/>
                  <a:gd name="T1" fmla="*/ 14 h 27"/>
                  <a:gd name="T2" fmla="*/ 18 w 36"/>
                  <a:gd name="T3" fmla="*/ 27 h 27"/>
                  <a:gd name="T4" fmla="*/ 0 w 36"/>
                  <a:gd name="T5" fmla="*/ 14 h 27"/>
                  <a:gd name="T6" fmla="*/ 18 w 36"/>
                  <a:gd name="T7" fmla="*/ 0 h 27"/>
                  <a:gd name="T8" fmla="*/ 36 w 36"/>
                  <a:gd name="T9" fmla="*/ 14 h 27"/>
                </a:gdLst>
                <a:ahLst/>
                <a:cxnLst>
                  <a:cxn ang="0">
                    <a:pos x="T0" y="T1"/>
                  </a:cxn>
                  <a:cxn ang="0">
                    <a:pos x="T2" y="T3"/>
                  </a:cxn>
                  <a:cxn ang="0">
                    <a:pos x="T4" y="T5"/>
                  </a:cxn>
                  <a:cxn ang="0">
                    <a:pos x="T6" y="T7"/>
                  </a:cxn>
                  <a:cxn ang="0">
                    <a:pos x="T8" y="T9"/>
                  </a:cxn>
                </a:cxnLst>
                <a:rect l="0" t="0" r="r" b="b"/>
                <a:pathLst>
                  <a:path w="36" h="27">
                    <a:moveTo>
                      <a:pt x="36" y="14"/>
                    </a:moveTo>
                    <a:cubicBezTo>
                      <a:pt x="36" y="21"/>
                      <a:pt x="28" y="27"/>
                      <a:pt x="18" y="27"/>
                    </a:cubicBezTo>
                    <a:cubicBezTo>
                      <a:pt x="8" y="27"/>
                      <a:pt x="0" y="21"/>
                      <a:pt x="0" y="14"/>
                    </a:cubicBezTo>
                    <a:cubicBezTo>
                      <a:pt x="0" y="6"/>
                      <a:pt x="4" y="0"/>
                      <a:pt x="18" y="0"/>
                    </a:cubicBezTo>
                    <a:cubicBezTo>
                      <a:pt x="32" y="0"/>
                      <a:pt x="36" y="6"/>
                      <a:pt x="36" y="1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55" name="Freeform 1649"/>
              <p:cNvSpPr>
                <a:spLocks noChangeArrowheads="1"/>
              </p:cNvSpPr>
              <p:nvPr/>
            </p:nvSpPr>
            <p:spPr bwMode="auto">
              <a:xfrm>
                <a:off x="6263569" y="3773231"/>
                <a:ext cx="51526" cy="122682"/>
              </a:xfrm>
              <a:custGeom>
                <a:avLst/>
                <a:gdLst>
                  <a:gd name="T0" fmla="*/ 9 w 9"/>
                  <a:gd name="T1" fmla="*/ 17 h 21"/>
                  <a:gd name="T2" fmla="*/ 4 w 9"/>
                  <a:gd name="T3" fmla="*/ 21 h 21"/>
                  <a:gd name="T4" fmla="*/ 4 w 9"/>
                  <a:gd name="T5" fmla="*/ 21 h 21"/>
                  <a:gd name="T6" fmla="*/ 0 w 9"/>
                  <a:gd name="T7" fmla="*/ 17 h 21"/>
                  <a:gd name="T8" fmla="*/ 0 w 9"/>
                  <a:gd name="T9" fmla="*/ 5 h 21"/>
                  <a:gd name="T10" fmla="*/ 4 w 9"/>
                  <a:gd name="T11" fmla="*/ 0 h 21"/>
                  <a:gd name="T12" fmla="*/ 4 w 9"/>
                  <a:gd name="T13" fmla="*/ 0 h 21"/>
                  <a:gd name="T14" fmla="*/ 9 w 9"/>
                  <a:gd name="T15" fmla="*/ 5 h 21"/>
                  <a:gd name="T16" fmla="*/ 9 w 9"/>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1">
                    <a:moveTo>
                      <a:pt x="9" y="17"/>
                    </a:moveTo>
                    <a:cubicBezTo>
                      <a:pt x="9" y="19"/>
                      <a:pt x="7" y="21"/>
                      <a:pt x="4" y="21"/>
                    </a:cubicBezTo>
                    <a:cubicBezTo>
                      <a:pt x="4" y="21"/>
                      <a:pt x="4" y="21"/>
                      <a:pt x="4" y="21"/>
                    </a:cubicBezTo>
                    <a:cubicBezTo>
                      <a:pt x="2" y="21"/>
                      <a:pt x="0" y="19"/>
                      <a:pt x="0" y="17"/>
                    </a:cubicBezTo>
                    <a:cubicBezTo>
                      <a:pt x="0" y="5"/>
                      <a:pt x="0" y="5"/>
                      <a:pt x="0" y="5"/>
                    </a:cubicBezTo>
                    <a:cubicBezTo>
                      <a:pt x="0" y="2"/>
                      <a:pt x="2" y="0"/>
                      <a:pt x="4" y="0"/>
                    </a:cubicBezTo>
                    <a:cubicBezTo>
                      <a:pt x="4" y="0"/>
                      <a:pt x="4" y="0"/>
                      <a:pt x="4" y="0"/>
                    </a:cubicBezTo>
                    <a:cubicBezTo>
                      <a:pt x="7" y="0"/>
                      <a:pt x="9" y="2"/>
                      <a:pt x="9" y="5"/>
                    </a:cubicBezTo>
                    <a:lnTo>
                      <a:pt x="9" y="17"/>
                    </a:lnTo>
                    <a:close/>
                  </a:path>
                </a:pathLst>
              </a:custGeom>
              <a:solidFill>
                <a:srgbClr val="6397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56" name="Freeform 1650"/>
              <p:cNvSpPr>
                <a:spLocks noChangeArrowheads="1"/>
              </p:cNvSpPr>
              <p:nvPr/>
            </p:nvSpPr>
            <p:spPr bwMode="auto">
              <a:xfrm>
                <a:off x="6472128" y="3773231"/>
                <a:ext cx="51526" cy="122682"/>
              </a:xfrm>
              <a:custGeom>
                <a:avLst/>
                <a:gdLst>
                  <a:gd name="T0" fmla="*/ 9 w 9"/>
                  <a:gd name="T1" fmla="*/ 17 h 21"/>
                  <a:gd name="T2" fmla="*/ 4 w 9"/>
                  <a:gd name="T3" fmla="*/ 21 h 21"/>
                  <a:gd name="T4" fmla="*/ 4 w 9"/>
                  <a:gd name="T5" fmla="*/ 21 h 21"/>
                  <a:gd name="T6" fmla="*/ 0 w 9"/>
                  <a:gd name="T7" fmla="*/ 17 h 21"/>
                  <a:gd name="T8" fmla="*/ 0 w 9"/>
                  <a:gd name="T9" fmla="*/ 5 h 21"/>
                  <a:gd name="T10" fmla="*/ 4 w 9"/>
                  <a:gd name="T11" fmla="*/ 0 h 21"/>
                  <a:gd name="T12" fmla="*/ 4 w 9"/>
                  <a:gd name="T13" fmla="*/ 0 h 21"/>
                  <a:gd name="T14" fmla="*/ 9 w 9"/>
                  <a:gd name="T15" fmla="*/ 5 h 21"/>
                  <a:gd name="T16" fmla="*/ 9 w 9"/>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1">
                    <a:moveTo>
                      <a:pt x="9" y="17"/>
                    </a:moveTo>
                    <a:cubicBezTo>
                      <a:pt x="9" y="19"/>
                      <a:pt x="7" y="21"/>
                      <a:pt x="4" y="21"/>
                    </a:cubicBezTo>
                    <a:cubicBezTo>
                      <a:pt x="4" y="21"/>
                      <a:pt x="4" y="21"/>
                      <a:pt x="4" y="21"/>
                    </a:cubicBezTo>
                    <a:cubicBezTo>
                      <a:pt x="2" y="21"/>
                      <a:pt x="0" y="19"/>
                      <a:pt x="0" y="17"/>
                    </a:cubicBezTo>
                    <a:cubicBezTo>
                      <a:pt x="0" y="5"/>
                      <a:pt x="0" y="5"/>
                      <a:pt x="0" y="5"/>
                    </a:cubicBezTo>
                    <a:cubicBezTo>
                      <a:pt x="0" y="2"/>
                      <a:pt x="2" y="0"/>
                      <a:pt x="4" y="0"/>
                    </a:cubicBezTo>
                    <a:cubicBezTo>
                      <a:pt x="4" y="0"/>
                      <a:pt x="4" y="0"/>
                      <a:pt x="4" y="0"/>
                    </a:cubicBezTo>
                    <a:cubicBezTo>
                      <a:pt x="7" y="0"/>
                      <a:pt x="9" y="2"/>
                      <a:pt x="9" y="5"/>
                    </a:cubicBezTo>
                    <a:lnTo>
                      <a:pt x="9" y="17"/>
                    </a:lnTo>
                    <a:close/>
                  </a:path>
                </a:pathLst>
              </a:custGeom>
              <a:solidFill>
                <a:srgbClr val="6397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57" name="Freeform 1651"/>
              <p:cNvSpPr>
                <a:spLocks noChangeArrowheads="1"/>
              </p:cNvSpPr>
              <p:nvPr/>
            </p:nvSpPr>
            <p:spPr bwMode="auto">
              <a:xfrm>
                <a:off x="6239032" y="3731520"/>
                <a:ext cx="309158" cy="105506"/>
              </a:xfrm>
              <a:custGeom>
                <a:avLst/>
                <a:gdLst>
                  <a:gd name="T0" fmla="*/ 53 w 53"/>
                  <a:gd name="T1" fmla="*/ 12 h 18"/>
                  <a:gd name="T2" fmla="*/ 46 w 53"/>
                  <a:gd name="T3" fmla="*/ 18 h 18"/>
                  <a:gd name="T4" fmla="*/ 6 w 53"/>
                  <a:gd name="T5" fmla="*/ 18 h 18"/>
                  <a:gd name="T6" fmla="*/ 0 w 53"/>
                  <a:gd name="T7" fmla="*/ 12 h 18"/>
                  <a:gd name="T8" fmla="*/ 0 w 53"/>
                  <a:gd name="T9" fmla="*/ 6 h 18"/>
                  <a:gd name="T10" fmla="*/ 6 w 53"/>
                  <a:gd name="T11" fmla="*/ 0 h 18"/>
                  <a:gd name="T12" fmla="*/ 46 w 53"/>
                  <a:gd name="T13" fmla="*/ 0 h 18"/>
                  <a:gd name="T14" fmla="*/ 53 w 53"/>
                  <a:gd name="T15" fmla="*/ 6 h 18"/>
                  <a:gd name="T16" fmla="*/ 53 w 53"/>
                  <a:gd name="T17"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18">
                    <a:moveTo>
                      <a:pt x="53" y="12"/>
                    </a:moveTo>
                    <a:cubicBezTo>
                      <a:pt x="53" y="15"/>
                      <a:pt x="50" y="18"/>
                      <a:pt x="46" y="18"/>
                    </a:cubicBezTo>
                    <a:cubicBezTo>
                      <a:pt x="6" y="18"/>
                      <a:pt x="6" y="18"/>
                      <a:pt x="6" y="18"/>
                    </a:cubicBezTo>
                    <a:cubicBezTo>
                      <a:pt x="3" y="18"/>
                      <a:pt x="0" y="15"/>
                      <a:pt x="0" y="12"/>
                    </a:cubicBezTo>
                    <a:cubicBezTo>
                      <a:pt x="0" y="6"/>
                      <a:pt x="0" y="6"/>
                      <a:pt x="0" y="6"/>
                    </a:cubicBezTo>
                    <a:cubicBezTo>
                      <a:pt x="0" y="2"/>
                      <a:pt x="3" y="0"/>
                      <a:pt x="6" y="0"/>
                    </a:cubicBezTo>
                    <a:cubicBezTo>
                      <a:pt x="46" y="0"/>
                      <a:pt x="46" y="0"/>
                      <a:pt x="46" y="0"/>
                    </a:cubicBezTo>
                    <a:cubicBezTo>
                      <a:pt x="50" y="0"/>
                      <a:pt x="53" y="2"/>
                      <a:pt x="53" y="6"/>
                    </a:cubicBezTo>
                    <a:lnTo>
                      <a:pt x="53" y="12"/>
                    </a:lnTo>
                    <a:close/>
                  </a:path>
                </a:pathLst>
              </a:custGeom>
              <a:solidFill>
                <a:srgbClr val="6397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58" name="Oval 1652"/>
              <p:cNvSpPr>
                <a:spLocks noChangeArrowheads="1"/>
              </p:cNvSpPr>
              <p:nvPr/>
            </p:nvSpPr>
            <p:spPr bwMode="auto">
              <a:xfrm>
                <a:off x="6268476" y="3756056"/>
                <a:ext cx="46619" cy="46619"/>
              </a:xfrm>
              <a:prstGeom prst="ellipse">
                <a:avLst/>
              </a:prstGeom>
              <a:solidFill>
                <a:srgbClr val="82C24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59" name="Oval 1653"/>
              <p:cNvSpPr>
                <a:spLocks noChangeArrowheads="1"/>
              </p:cNvSpPr>
              <p:nvPr/>
            </p:nvSpPr>
            <p:spPr bwMode="auto">
              <a:xfrm>
                <a:off x="6467220" y="3756056"/>
                <a:ext cx="51526" cy="46619"/>
              </a:xfrm>
              <a:prstGeom prst="ellipse">
                <a:avLst/>
              </a:prstGeom>
              <a:solidFill>
                <a:srgbClr val="82C24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
        <p:nvSpPr>
          <p:cNvPr id="1701" name="矩形 1700"/>
          <p:cNvSpPr>
            <a:spLocks noChangeArrowheads="1"/>
          </p:cNvSpPr>
          <p:nvPr/>
        </p:nvSpPr>
        <p:spPr bwMode="auto">
          <a:xfrm>
            <a:off x="1666875" y="1838325"/>
            <a:ext cx="3338513"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r>
              <a:rPr lang="zh-CN" altLang="en-US"/>
              <a:t>请您在此输入一些描述性文字</a:t>
            </a:r>
            <a:endParaRPr lang="en-US" altLang="zh-CN"/>
          </a:p>
          <a:p>
            <a:pPr algn="r">
              <a:lnSpc>
                <a:spcPct val="125000"/>
              </a:lnSpc>
            </a:pPr>
            <a:r>
              <a:rPr lang="zh-CN" altLang="en-US"/>
              <a:t>请您在此输入一些描述性文字</a:t>
            </a:r>
            <a:endParaRPr lang="en-US" altLang="zh-CN"/>
          </a:p>
          <a:p>
            <a:pPr algn="r">
              <a:lnSpc>
                <a:spcPct val="125000"/>
              </a:lnSpc>
            </a:pPr>
            <a:r>
              <a:rPr lang="zh-CN" altLang="en-US"/>
              <a:t>请您在此输入一些描述性文字</a:t>
            </a:r>
            <a:endParaRPr lang="en-US" altLang="zh-CN"/>
          </a:p>
          <a:p>
            <a:pPr algn="r">
              <a:lnSpc>
                <a:spcPct val="125000"/>
              </a:lnSpc>
            </a:pPr>
            <a:r>
              <a:rPr lang="zh-CN" altLang="en-US"/>
              <a:t>请您在此输入一些描述性文字</a:t>
            </a:r>
            <a:endParaRPr lang="en-US" altLang="zh-CN"/>
          </a:p>
          <a:p>
            <a:pPr algn="r">
              <a:lnSpc>
                <a:spcPct val="125000"/>
              </a:lnSpc>
            </a:pPr>
            <a:r>
              <a:rPr lang="zh-CN" altLang="en-US"/>
              <a:t>请您在此输入</a:t>
            </a:r>
            <a:endParaRPr lang="zh-CN" altLang="en-US"/>
          </a:p>
        </p:txBody>
      </p:sp>
      <p:sp>
        <p:nvSpPr>
          <p:cNvPr id="96" name="等腰三角形 95"/>
          <p:cNvSpPr>
            <a:spLocks noChangeArrowheads="1"/>
          </p:cNvSpPr>
          <p:nvPr/>
        </p:nvSpPr>
        <p:spPr bwMode="auto">
          <a:xfrm rot="9233090">
            <a:off x="11156950" y="6661150"/>
            <a:ext cx="120650" cy="104775"/>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97" name="等腰三角形 96"/>
          <p:cNvSpPr>
            <a:spLocks noChangeArrowheads="1"/>
          </p:cNvSpPr>
          <p:nvPr/>
        </p:nvSpPr>
        <p:spPr bwMode="auto">
          <a:xfrm rot="-6030424">
            <a:off x="10914856" y="6634957"/>
            <a:ext cx="180975" cy="157162"/>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98" name="等腰三角形 97"/>
          <p:cNvSpPr>
            <a:spLocks noChangeArrowheads="1"/>
          </p:cNvSpPr>
          <p:nvPr/>
        </p:nvSpPr>
        <p:spPr bwMode="auto">
          <a:xfrm rot="-228606">
            <a:off x="11369675" y="6643688"/>
            <a:ext cx="122238" cy="104775"/>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99" name="等腰三角形 98"/>
          <p:cNvSpPr>
            <a:spLocks noChangeArrowheads="1"/>
          </p:cNvSpPr>
          <p:nvPr/>
        </p:nvSpPr>
        <p:spPr bwMode="auto">
          <a:xfrm rot="-3389783">
            <a:off x="11110119" y="6571457"/>
            <a:ext cx="58737" cy="50800"/>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100" name="等腰三角形 99"/>
          <p:cNvSpPr>
            <a:spLocks noChangeArrowheads="1"/>
          </p:cNvSpPr>
          <p:nvPr/>
        </p:nvSpPr>
        <p:spPr bwMode="auto">
          <a:xfrm rot="8748521">
            <a:off x="11299825" y="6657975"/>
            <a:ext cx="58738" cy="49213"/>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94" name="矩形 93"/>
          <p:cNvSpPr>
            <a:spLocks noChangeArrowheads="1"/>
          </p:cNvSpPr>
          <p:nvPr/>
        </p:nvSpPr>
        <p:spPr bwMode="auto">
          <a:xfrm>
            <a:off x="6310313" y="1195388"/>
            <a:ext cx="3338512" cy="182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a:t>请您在此输入一些描述性文字</a:t>
            </a:r>
            <a:endParaRPr lang="en-US" altLang="zh-CN"/>
          </a:p>
          <a:p>
            <a:pPr>
              <a:lnSpc>
                <a:spcPct val="125000"/>
              </a:lnSpc>
            </a:pPr>
            <a:r>
              <a:rPr lang="zh-CN" altLang="en-US"/>
              <a:t>请您在此输入一些描述性文字</a:t>
            </a:r>
            <a:endParaRPr lang="en-US" altLang="zh-CN"/>
          </a:p>
          <a:p>
            <a:pPr>
              <a:lnSpc>
                <a:spcPct val="125000"/>
              </a:lnSpc>
            </a:pPr>
            <a:r>
              <a:rPr lang="zh-CN" altLang="en-US"/>
              <a:t>请您在此输入一些描述性文字</a:t>
            </a:r>
            <a:endParaRPr lang="en-US" altLang="zh-CN"/>
          </a:p>
          <a:p>
            <a:pPr>
              <a:lnSpc>
                <a:spcPct val="125000"/>
              </a:lnSpc>
            </a:pPr>
            <a:r>
              <a:rPr lang="zh-CN" altLang="en-US"/>
              <a:t>请您在此输入一些描述性文字</a:t>
            </a:r>
            <a:endParaRPr lang="en-US" altLang="zh-CN"/>
          </a:p>
          <a:p>
            <a:pPr>
              <a:lnSpc>
                <a:spcPct val="125000"/>
              </a:lnSpc>
            </a:pPr>
            <a:r>
              <a:rPr lang="zh-CN" altLang="en-US"/>
              <a:t>请您在此输入</a:t>
            </a:r>
            <a:endParaRPr lang="zh-CN" altLang="en-US"/>
          </a:p>
        </p:txBody>
      </p:sp>
      <p:sp>
        <p:nvSpPr>
          <p:cNvPr id="104" name="矩形 103"/>
          <p:cNvSpPr>
            <a:spLocks noChangeArrowheads="1"/>
          </p:cNvSpPr>
          <p:nvPr/>
        </p:nvSpPr>
        <p:spPr bwMode="auto">
          <a:xfrm>
            <a:off x="7053263" y="4124325"/>
            <a:ext cx="3338512"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a:t>请您在此输入一些描述性文字</a:t>
            </a:r>
            <a:endParaRPr lang="en-US" altLang="zh-CN"/>
          </a:p>
          <a:p>
            <a:pPr>
              <a:lnSpc>
                <a:spcPct val="125000"/>
              </a:lnSpc>
            </a:pPr>
            <a:r>
              <a:rPr lang="zh-CN" altLang="en-US"/>
              <a:t>请您在此输入一些描述性文字</a:t>
            </a:r>
            <a:endParaRPr lang="en-US" altLang="zh-CN"/>
          </a:p>
          <a:p>
            <a:pPr>
              <a:lnSpc>
                <a:spcPct val="125000"/>
              </a:lnSpc>
            </a:pPr>
            <a:r>
              <a:rPr lang="zh-CN" altLang="en-US"/>
              <a:t>请您在此输入一些描述性文字</a:t>
            </a:r>
            <a:endParaRPr lang="en-US" altLang="zh-CN"/>
          </a:p>
          <a:p>
            <a:pPr>
              <a:lnSpc>
                <a:spcPct val="125000"/>
              </a:lnSpc>
            </a:pPr>
            <a:r>
              <a:rPr lang="zh-CN" altLang="en-US"/>
              <a:t>请您在此输入一些描述性文字</a:t>
            </a:r>
            <a:endParaRPr lang="en-US" altLang="zh-CN"/>
          </a:p>
          <a:p>
            <a:pPr>
              <a:lnSpc>
                <a:spcPct val="125000"/>
              </a:lnSpc>
            </a:pPr>
            <a:r>
              <a:rPr lang="zh-CN" altLang="en-US"/>
              <a:t>请您在此输入</a:t>
            </a:r>
            <a:endParaRPr lang="zh-CN" altLang="en-US"/>
          </a:p>
        </p:txBody>
      </p:sp>
      <p:sp>
        <p:nvSpPr>
          <p:cNvPr id="105" name="矩形 104"/>
          <p:cNvSpPr>
            <a:spLocks noChangeArrowheads="1"/>
          </p:cNvSpPr>
          <p:nvPr/>
        </p:nvSpPr>
        <p:spPr bwMode="auto">
          <a:xfrm>
            <a:off x="2452688" y="4724400"/>
            <a:ext cx="3338512"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r>
              <a:rPr lang="zh-CN" altLang="en-US"/>
              <a:t>请您在此输入一些描述性文字</a:t>
            </a:r>
            <a:endParaRPr lang="en-US" altLang="zh-CN"/>
          </a:p>
          <a:p>
            <a:pPr algn="r">
              <a:lnSpc>
                <a:spcPct val="125000"/>
              </a:lnSpc>
            </a:pPr>
            <a:r>
              <a:rPr lang="zh-CN" altLang="en-US"/>
              <a:t>请您在此输入一些描述性文字</a:t>
            </a:r>
            <a:endParaRPr lang="en-US" altLang="zh-CN"/>
          </a:p>
          <a:p>
            <a:pPr algn="r">
              <a:lnSpc>
                <a:spcPct val="125000"/>
              </a:lnSpc>
            </a:pPr>
            <a:r>
              <a:rPr lang="zh-CN" altLang="en-US"/>
              <a:t>请您在此输入一些描述性文字</a:t>
            </a:r>
            <a:endParaRPr lang="en-US" altLang="zh-CN"/>
          </a:p>
          <a:p>
            <a:pPr algn="r">
              <a:lnSpc>
                <a:spcPct val="125000"/>
              </a:lnSpc>
            </a:pPr>
            <a:r>
              <a:rPr lang="zh-CN" altLang="en-US"/>
              <a:t>请您在此输入一些描述性文字</a:t>
            </a:r>
            <a:endParaRPr lang="en-US" altLang="zh-CN"/>
          </a:p>
          <a:p>
            <a:pPr algn="r">
              <a:lnSpc>
                <a:spcPct val="125000"/>
              </a:lnSpc>
            </a:pPr>
            <a:r>
              <a:rPr lang="zh-CN" altLang="en-US"/>
              <a:t>请您在此输入</a:t>
            </a:r>
            <a:endParaRPr lang="zh-CN" altLang="en-US"/>
          </a:p>
        </p:txBody>
      </p:sp>
      <p:sp>
        <p:nvSpPr>
          <p:cNvPr id="106" name="文本框 105"/>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15</a:t>
            </a:r>
            <a:endParaRPr lang="zh-CN" altLang="en-US" sz="1500">
              <a:solidFill>
                <a:srgbClr val="197519"/>
              </a:solidFill>
              <a:ea typeface="方正粗倩简体" pitchFamily="65" charset="-122"/>
            </a:endParaRPr>
          </a:p>
        </p:txBody>
      </p:sp>
      <p:sp>
        <p:nvSpPr>
          <p:cNvPr id="111" name="矩形 110"/>
          <p:cNvSpPr>
            <a:spLocks noChangeArrowheads="1"/>
          </p:cNvSpPr>
          <p:nvPr/>
        </p:nvSpPr>
        <p:spPr bwMode="auto">
          <a:xfrm>
            <a:off x="1011238" y="579438"/>
            <a:ext cx="223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a:solidFill>
                  <a:srgbClr val="197519"/>
                </a:solidFill>
              </a:rPr>
              <a:t>点击此处输入标题</a:t>
            </a:r>
            <a:endParaRPr lang="zh-CN" altLang="en-US" sz="2000">
              <a:solidFill>
                <a:srgbClr val="197519"/>
              </a:solidFill>
            </a:endParaRPr>
          </a:p>
        </p:txBody>
      </p:sp>
      <p:sp>
        <p:nvSpPr>
          <p:cNvPr id="112" name="等腰三角形 111"/>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3" name="等腰三角形 112"/>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4" name="等腰三角形 113"/>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5" name="等腰三角形 114"/>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96"/>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97"/>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98"/>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99"/>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100"/>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96"/>
                                        </p:tgtEl>
                                        <p:attrNameLst>
                                          <p:attrName>style.visibility</p:attrName>
                                        </p:attrNameLst>
                                      </p:cBhvr>
                                      <p:to>
                                        <p:strVal val="visible"/>
                                      </p:to>
                                    </p:set>
                                    <p:anim calcmode="lin" valueType="num">
                                      <p:cBhvr>
                                        <p:cTn id="17" dur="500" fill="hold"/>
                                        <p:tgtEl>
                                          <p:spTgt spid="96"/>
                                        </p:tgtEl>
                                        <p:attrNameLst>
                                          <p:attrName>ppt_x</p:attrName>
                                        </p:attrNameLst>
                                      </p:cBhvr>
                                      <p:tavLst>
                                        <p:tav tm="0">
                                          <p:val>
                                            <p:strVal val="#ppt_x"/>
                                          </p:val>
                                        </p:tav>
                                        <p:tav tm="100000">
                                          <p:val>
                                            <p:strVal val="#ppt_x"/>
                                          </p:val>
                                        </p:tav>
                                      </p:tavLst>
                                    </p:anim>
                                    <p:anim calcmode="lin" valueType="num">
                                      <p:cBhvr>
                                        <p:cTn id="18" dur="500" fill="hold"/>
                                        <p:tgtEl>
                                          <p:spTgt spid="96"/>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97"/>
                                        </p:tgtEl>
                                        <p:attrNameLst>
                                          <p:attrName>style.visibility</p:attrName>
                                        </p:attrNameLst>
                                      </p:cBhvr>
                                      <p:to>
                                        <p:strVal val="visible"/>
                                      </p:to>
                                    </p:set>
                                    <p:anim calcmode="lin" valueType="num">
                                      <p:cBhvr>
                                        <p:cTn id="21" dur="500" fill="hold"/>
                                        <p:tgtEl>
                                          <p:spTgt spid="97"/>
                                        </p:tgtEl>
                                        <p:attrNameLst>
                                          <p:attrName>ppt_x</p:attrName>
                                        </p:attrNameLst>
                                      </p:cBhvr>
                                      <p:tavLst>
                                        <p:tav tm="0">
                                          <p:val>
                                            <p:strVal val="#ppt_x"/>
                                          </p:val>
                                        </p:tav>
                                        <p:tav tm="100000">
                                          <p:val>
                                            <p:strVal val="#ppt_x"/>
                                          </p:val>
                                        </p:tav>
                                      </p:tavLst>
                                    </p:anim>
                                    <p:anim calcmode="lin" valueType="num">
                                      <p:cBhvr>
                                        <p:cTn id="22" dur="500" fill="hold"/>
                                        <p:tgtEl>
                                          <p:spTgt spid="97"/>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98"/>
                                        </p:tgtEl>
                                        <p:attrNameLst>
                                          <p:attrName>style.visibility</p:attrName>
                                        </p:attrNameLst>
                                      </p:cBhvr>
                                      <p:to>
                                        <p:strVal val="visible"/>
                                      </p:to>
                                    </p:set>
                                    <p:anim calcmode="lin" valueType="num">
                                      <p:cBhvr>
                                        <p:cTn id="25" dur="500" fill="hold"/>
                                        <p:tgtEl>
                                          <p:spTgt spid="98"/>
                                        </p:tgtEl>
                                        <p:attrNameLst>
                                          <p:attrName>ppt_x</p:attrName>
                                        </p:attrNameLst>
                                      </p:cBhvr>
                                      <p:tavLst>
                                        <p:tav tm="0">
                                          <p:val>
                                            <p:strVal val="#ppt_x"/>
                                          </p:val>
                                        </p:tav>
                                        <p:tav tm="100000">
                                          <p:val>
                                            <p:strVal val="#ppt_x"/>
                                          </p:val>
                                        </p:tav>
                                      </p:tavLst>
                                    </p:anim>
                                    <p:anim calcmode="lin" valueType="num">
                                      <p:cBhvr>
                                        <p:cTn id="26" dur="500" fill="hold"/>
                                        <p:tgtEl>
                                          <p:spTgt spid="98"/>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99"/>
                                        </p:tgtEl>
                                        <p:attrNameLst>
                                          <p:attrName>style.visibility</p:attrName>
                                        </p:attrNameLst>
                                      </p:cBhvr>
                                      <p:to>
                                        <p:strVal val="visible"/>
                                      </p:to>
                                    </p:set>
                                    <p:anim calcmode="lin" valueType="num">
                                      <p:cBhvr>
                                        <p:cTn id="29" dur="500" fill="hold"/>
                                        <p:tgtEl>
                                          <p:spTgt spid="99"/>
                                        </p:tgtEl>
                                        <p:attrNameLst>
                                          <p:attrName>ppt_x</p:attrName>
                                        </p:attrNameLst>
                                      </p:cBhvr>
                                      <p:tavLst>
                                        <p:tav tm="0">
                                          <p:val>
                                            <p:strVal val="#ppt_x"/>
                                          </p:val>
                                        </p:tav>
                                        <p:tav tm="100000">
                                          <p:val>
                                            <p:strVal val="#ppt_x"/>
                                          </p:val>
                                        </p:tav>
                                      </p:tavLst>
                                    </p:anim>
                                    <p:anim calcmode="lin" valueType="num">
                                      <p:cBhvr>
                                        <p:cTn id="30" dur="500" fill="hold"/>
                                        <p:tgtEl>
                                          <p:spTgt spid="99"/>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100"/>
                                        </p:tgtEl>
                                        <p:attrNameLst>
                                          <p:attrName>style.visibility</p:attrName>
                                        </p:attrNameLst>
                                      </p:cBhvr>
                                      <p:to>
                                        <p:strVal val="visible"/>
                                      </p:to>
                                    </p:set>
                                    <p:anim calcmode="lin" valueType="num">
                                      <p:cBhvr>
                                        <p:cTn id="33" dur="500" fill="hold"/>
                                        <p:tgtEl>
                                          <p:spTgt spid="100"/>
                                        </p:tgtEl>
                                        <p:attrNameLst>
                                          <p:attrName>ppt_x</p:attrName>
                                        </p:attrNameLst>
                                      </p:cBhvr>
                                      <p:tavLst>
                                        <p:tav tm="0">
                                          <p:val>
                                            <p:strVal val="#ppt_x"/>
                                          </p:val>
                                        </p:tav>
                                        <p:tav tm="100000">
                                          <p:val>
                                            <p:strVal val="#ppt_x"/>
                                          </p:val>
                                        </p:tav>
                                      </p:tavLst>
                                    </p:anim>
                                    <p:anim calcmode="lin" valueType="num">
                                      <p:cBhvr>
                                        <p:cTn id="34" dur="500" fill="hold"/>
                                        <p:tgtEl>
                                          <p:spTgt spid="100"/>
                                        </p:tgtEl>
                                        <p:attrNameLst>
                                          <p:attrName>ppt_y</p:attrName>
                                        </p:attrNameLst>
                                      </p:cBhvr>
                                      <p:tavLst>
                                        <p:tav tm="0">
                                          <p:val>
                                            <p:strVal val="1+#ppt_h/2"/>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500" fill="hold"/>
                                        <p:tgtEl>
                                          <p:spTgt spid="5"/>
                                        </p:tgtEl>
                                        <p:attrNameLst>
                                          <p:attrName>ppt_x</p:attrName>
                                        </p:attrNameLst>
                                      </p:cBhvr>
                                      <p:tavLst>
                                        <p:tav tm="0">
                                          <p:val>
                                            <p:strVal val="1+#ppt_w/2"/>
                                          </p:val>
                                        </p:tav>
                                        <p:tav tm="100000">
                                          <p:val>
                                            <p:strVal val="#ppt_x"/>
                                          </p:val>
                                        </p:tav>
                                      </p:tavLst>
                                    </p:anim>
                                    <p:anim calcmode="lin" valueType="num">
                                      <p:cBhvr>
                                        <p:cTn id="38" dur="500" fill="hold"/>
                                        <p:tgtEl>
                                          <p:spTgt spid="5"/>
                                        </p:tgtEl>
                                        <p:attrNameLst>
                                          <p:attrName>ppt_y</p:attrName>
                                        </p:attrNameLst>
                                      </p:cBhvr>
                                      <p:tavLst>
                                        <p:tav tm="0">
                                          <p:val>
                                            <p:strVal val="#ppt_y"/>
                                          </p:val>
                                        </p:tav>
                                        <p:tav tm="100000">
                                          <p:val>
                                            <p:strVal val="#ppt_y"/>
                                          </p:val>
                                        </p:tav>
                                      </p:tavLst>
                                    </p:anim>
                                  </p:childTnLst>
                                </p:cTn>
                              </p:par>
                              <p:par>
                                <p:cTn id="39" presetID="2" presetClass="entr" presetSubtype="1" fill="hold" nodeType="with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p:cTn id="41" dur="500" fill="hold"/>
                                        <p:tgtEl>
                                          <p:spTgt spid="3"/>
                                        </p:tgtEl>
                                        <p:attrNameLst>
                                          <p:attrName>ppt_x</p:attrName>
                                        </p:attrNameLst>
                                      </p:cBhvr>
                                      <p:tavLst>
                                        <p:tav tm="0">
                                          <p:val>
                                            <p:strVal val="#ppt_x"/>
                                          </p:val>
                                        </p:tav>
                                        <p:tav tm="100000">
                                          <p:val>
                                            <p:strVal val="#ppt_x"/>
                                          </p:val>
                                        </p:tav>
                                      </p:tavLst>
                                    </p:anim>
                                    <p:anim calcmode="lin" valueType="num">
                                      <p:cBhvr>
                                        <p:cTn id="42" dur="500" fill="hold"/>
                                        <p:tgtEl>
                                          <p:spTgt spid="3"/>
                                        </p:tgtEl>
                                        <p:attrNameLst>
                                          <p:attrName>ppt_y</p:attrName>
                                        </p:attrNameLst>
                                      </p:cBhvr>
                                      <p:tavLst>
                                        <p:tav tm="0">
                                          <p:val>
                                            <p:strVal val="0-#ppt_h/2"/>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500" fill="hold"/>
                                        <p:tgtEl>
                                          <p:spTgt spid="7"/>
                                        </p:tgtEl>
                                        <p:attrNameLst>
                                          <p:attrName>ppt_x</p:attrName>
                                        </p:attrNameLst>
                                      </p:cBhvr>
                                      <p:tavLst>
                                        <p:tav tm="0">
                                          <p:val>
                                            <p:strVal val="0-#ppt_w/2"/>
                                          </p:val>
                                        </p:tav>
                                        <p:tav tm="100000">
                                          <p:val>
                                            <p:strVal val="#ppt_x"/>
                                          </p:val>
                                        </p:tav>
                                      </p:tavLst>
                                    </p:anim>
                                    <p:anim calcmode="lin" valueType="num">
                                      <p:cBhvr>
                                        <p:cTn id="46" dur="500" fill="hold"/>
                                        <p:tgtEl>
                                          <p:spTgt spid="7"/>
                                        </p:tgtEl>
                                        <p:attrNameLst>
                                          <p:attrName>ppt_y</p:attrName>
                                        </p:attrNameLst>
                                      </p:cBhvr>
                                      <p:tavLst>
                                        <p:tav tm="0">
                                          <p:val>
                                            <p:strVal val="#ppt_y"/>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p:cTn id="49" dur="500" fill="hold"/>
                                        <p:tgtEl>
                                          <p:spTgt spid="6"/>
                                        </p:tgtEl>
                                        <p:attrNameLst>
                                          <p:attrName>ppt_x</p:attrName>
                                        </p:attrNameLst>
                                      </p:cBhvr>
                                      <p:tavLst>
                                        <p:tav tm="0">
                                          <p:val>
                                            <p:strVal val="#ppt_x"/>
                                          </p:val>
                                        </p:tav>
                                        <p:tav tm="100000">
                                          <p:val>
                                            <p:strVal val="#ppt_x"/>
                                          </p:val>
                                        </p:tav>
                                      </p:tavLst>
                                    </p:anim>
                                    <p:anim calcmode="lin" valueType="num">
                                      <p:cBhvr>
                                        <p:cTn id="50" dur="500" fill="hold"/>
                                        <p:tgtEl>
                                          <p:spTgt spid="6"/>
                                        </p:tgtEl>
                                        <p:attrNameLst>
                                          <p:attrName>ppt_y</p:attrName>
                                        </p:attrNameLst>
                                      </p:cBhvr>
                                      <p:tavLst>
                                        <p:tav tm="0">
                                          <p:val>
                                            <p:strVal val="1+#ppt_h/2"/>
                                          </p:val>
                                        </p:tav>
                                        <p:tav tm="100000">
                                          <p:val>
                                            <p:strVal val="#ppt_y"/>
                                          </p:val>
                                        </p:tav>
                                      </p:tavLst>
                                    </p:anim>
                                  </p:childTnLst>
                                </p:cTn>
                              </p:par>
                              <p:par>
                                <p:cTn id="51" presetID="53" presetClass="entr" presetSubtype="16" fill="hold" nodeType="withEffect">
                                  <p:stCondLst>
                                    <p:cond delay="200"/>
                                  </p:stCondLst>
                                  <p:childTnLst>
                                    <p:set>
                                      <p:cBhvr>
                                        <p:cTn id="52" dur="1" fill="hold">
                                          <p:stCondLst>
                                            <p:cond delay="0"/>
                                          </p:stCondLst>
                                        </p:cTn>
                                        <p:tgtEl>
                                          <p:spTgt spid="1672"/>
                                        </p:tgtEl>
                                        <p:attrNameLst>
                                          <p:attrName>style.visibility</p:attrName>
                                        </p:attrNameLst>
                                      </p:cBhvr>
                                      <p:to>
                                        <p:strVal val="visible"/>
                                      </p:to>
                                    </p:set>
                                    <p:anim calcmode="lin" valueType="num">
                                      <p:cBhvr>
                                        <p:cTn id="53" dur="500" fill="hold"/>
                                        <p:tgtEl>
                                          <p:spTgt spid="1672"/>
                                        </p:tgtEl>
                                        <p:attrNameLst>
                                          <p:attrName>ppt_w</p:attrName>
                                        </p:attrNameLst>
                                      </p:cBhvr>
                                      <p:tavLst>
                                        <p:tav tm="0">
                                          <p:val>
                                            <p:fltVal val="0"/>
                                          </p:val>
                                        </p:tav>
                                        <p:tav tm="100000">
                                          <p:val>
                                            <p:strVal val="#ppt_w"/>
                                          </p:val>
                                        </p:tav>
                                      </p:tavLst>
                                    </p:anim>
                                    <p:anim calcmode="lin" valueType="num">
                                      <p:cBhvr>
                                        <p:cTn id="54" dur="500" fill="hold"/>
                                        <p:tgtEl>
                                          <p:spTgt spid="1672"/>
                                        </p:tgtEl>
                                        <p:attrNameLst>
                                          <p:attrName>ppt_h</p:attrName>
                                        </p:attrNameLst>
                                      </p:cBhvr>
                                      <p:tavLst>
                                        <p:tav tm="0">
                                          <p:val>
                                            <p:fltVal val="0"/>
                                          </p:val>
                                        </p:tav>
                                        <p:tav tm="100000">
                                          <p:val>
                                            <p:strVal val="#ppt_h"/>
                                          </p:val>
                                        </p:tav>
                                      </p:tavLst>
                                    </p:anim>
                                    <p:animEffect transition="in" filter="fade">
                                      <p:cBhvr>
                                        <p:cTn id="55" dur="500"/>
                                        <p:tgtEl>
                                          <p:spTgt spid="1672"/>
                                        </p:tgtEl>
                                      </p:cBhvr>
                                    </p:animEffect>
                                  </p:childTnLst>
                                </p:cTn>
                              </p:par>
                              <p:par>
                                <p:cTn id="56" presetID="53" presetClass="entr" presetSubtype="16" fill="hold" nodeType="withEffect">
                                  <p:stCondLst>
                                    <p:cond delay="400"/>
                                  </p:stCondLst>
                                  <p:childTnLst>
                                    <p:set>
                                      <p:cBhvr>
                                        <p:cTn id="57" dur="1" fill="hold">
                                          <p:stCondLst>
                                            <p:cond delay="0"/>
                                          </p:stCondLst>
                                        </p:cTn>
                                        <p:tgtEl>
                                          <p:spTgt spid="1673"/>
                                        </p:tgtEl>
                                        <p:attrNameLst>
                                          <p:attrName>style.visibility</p:attrName>
                                        </p:attrNameLst>
                                      </p:cBhvr>
                                      <p:to>
                                        <p:strVal val="visible"/>
                                      </p:to>
                                    </p:set>
                                    <p:anim calcmode="lin" valueType="num">
                                      <p:cBhvr>
                                        <p:cTn id="58" dur="500" fill="hold"/>
                                        <p:tgtEl>
                                          <p:spTgt spid="1673"/>
                                        </p:tgtEl>
                                        <p:attrNameLst>
                                          <p:attrName>ppt_w</p:attrName>
                                        </p:attrNameLst>
                                      </p:cBhvr>
                                      <p:tavLst>
                                        <p:tav tm="0">
                                          <p:val>
                                            <p:fltVal val="0"/>
                                          </p:val>
                                        </p:tav>
                                        <p:tav tm="100000">
                                          <p:val>
                                            <p:strVal val="#ppt_w"/>
                                          </p:val>
                                        </p:tav>
                                      </p:tavLst>
                                    </p:anim>
                                    <p:anim calcmode="lin" valueType="num">
                                      <p:cBhvr>
                                        <p:cTn id="59" dur="500" fill="hold"/>
                                        <p:tgtEl>
                                          <p:spTgt spid="1673"/>
                                        </p:tgtEl>
                                        <p:attrNameLst>
                                          <p:attrName>ppt_h</p:attrName>
                                        </p:attrNameLst>
                                      </p:cBhvr>
                                      <p:tavLst>
                                        <p:tav tm="0">
                                          <p:val>
                                            <p:fltVal val="0"/>
                                          </p:val>
                                        </p:tav>
                                        <p:tav tm="100000">
                                          <p:val>
                                            <p:strVal val="#ppt_h"/>
                                          </p:val>
                                        </p:tav>
                                      </p:tavLst>
                                    </p:anim>
                                    <p:animEffect transition="in" filter="fade">
                                      <p:cBhvr>
                                        <p:cTn id="60" dur="500"/>
                                        <p:tgtEl>
                                          <p:spTgt spid="1673"/>
                                        </p:tgtEl>
                                      </p:cBhvr>
                                    </p:animEffect>
                                  </p:childTnLst>
                                </p:cTn>
                              </p:par>
                              <p:par>
                                <p:cTn id="61" presetID="53" presetClass="entr" presetSubtype="16" fill="hold" nodeType="withEffect">
                                  <p:stCondLst>
                                    <p:cond delay="600"/>
                                  </p:stCondLst>
                                  <p:childTnLst>
                                    <p:set>
                                      <p:cBhvr>
                                        <p:cTn id="62" dur="1" fill="hold">
                                          <p:stCondLst>
                                            <p:cond delay="0"/>
                                          </p:stCondLst>
                                        </p:cTn>
                                        <p:tgtEl>
                                          <p:spTgt spid="1668"/>
                                        </p:tgtEl>
                                        <p:attrNameLst>
                                          <p:attrName>style.visibility</p:attrName>
                                        </p:attrNameLst>
                                      </p:cBhvr>
                                      <p:to>
                                        <p:strVal val="visible"/>
                                      </p:to>
                                    </p:set>
                                    <p:anim calcmode="lin" valueType="num">
                                      <p:cBhvr>
                                        <p:cTn id="63" dur="500" fill="hold"/>
                                        <p:tgtEl>
                                          <p:spTgt spid="1668"/>
                                        </p:tgtEl>
                                        <p:attrNameLst>
                                          <p:attrName>ppt_w</p:attrName>
                                        </p:attrNameLst>
                                      </p:cBhvr>
                                      <p:tavLst>
                                        <p:tav tm="0">
                                          <p:val>
                                            <p:fltVal val="0"/>
                                          </p:val>
                                        </p:tav>
                                        <p:tav tm="100000">
                                          <p:val>
                                            <p:strVal val="#ppt_w"/>
                                          </p:val>
                                        </p:tav>
                                      </p:tavLst>
                                    </p:anim>
                                    <p:anim calcmode="lin" valueType="num">
                                      <p:cBhvr>
                                        <p:cTn id="64" dur="500" fill="hold"/>
                                        <p:tgtEl>
                                          <p:spTgt spid="1668"/>
                                        </p:tgtEl>
                                        <p:attrNameLst>
                                          <p:attrName>ppt_h</p:attrName>
                                        </p:attrNameLst>
                                      </p:cBhvr>
                                      <p:tavLst>
                                        <p:tav tm="0">
                                          <p:val>
                                            <p:fltVal val="0"/>
                                          </p:val>
                                        </p:tav>
                                        <p:tav tm="100000">
                                          <p:val>
                                            <p:strVal val="#ppt_h"/>
                                          </p:val>
                                        </p:tav>
                                      </p:tavLst>
                                    </p:anim>
                                    <p:animEffect transition="in" filter="fade">
                                      <p:cBhvr>
                                        <p:cTn id="65" dur="500"/>
                                        <p:tgtEl>
                                          <p:spTgt spid="1668"/>
                                        </p:tgtEl>
                                      </p:cBhvr>
                                    </p:animEffect>
                                  </p:childTnLst>
                                </p:cTn>
                              </p:par>
                              <p:par>
                                <p:cTn id="66" presetID="53" presetClass="entr" presetSubtype="16" fill="hold" nodeType="withEffect">
                                  <p:stCondLst>
                                    <p:cond delay="900"/>
                                  </p:stCondLst>
                                  <p:childTnLst>
                                    <p:set>
                                      <p:cBhvr>
                                        <p:cTn id="67" dur="1" fill="hold">
                                          <p:stCondLst>
                                            <p:cond delay="0"/>
                                          </p:stCondLst>
                                        </p:cTn>
                                        <p:tgtEl>
                                          <p:spTgt spid="1671"/>
                                        </p:tgtEl>
                                        <p:attrNameLst>
                                          <p:attrName>style.visibility</p:attrName>
                                        </p:attrNameLst>
                                      </p:cBhvr>
                                      <p:to>
                                        <p:strVal val="visible"/>
                                      </p:to>
                                    </p:set>
                                    <p:anim calcmode="lin" valueType="num">
                                      <p:cBhvr>
                                        <p:cTn id="68" dur="500" fill="hold"/>
                                        <p:tgtEl>
                                          <p:spTgt spid="1671"/>
                                        </p:tgtEl>
                                        <p:attrNameLst>
                                          <p:attrName>ppt_w</p:attrName>
                                        </p:attrNameLst>
                                      </p:cBhvr>
                                      <p:tavLst>
                                        <p:tav tm="0">
                                          <p:val>
                                            <p:fltVal val="0"/>
                                          </p:val>
                                        </p:tav>
                                        <p:tav tm="100000">
                                          <p:val>
                                            <p:strVal val="#ppt_w"/>
                                          </p:val>
                                        </p:tav>
                                      </p:tavLst>
                                    </p:anim>
                                    <p:anim calcmode="lin" valueType="num">
                                      <p:cBhvr>
                                        <p:cTn id="69" dur="500" fill="hold"/>
                                        <p:tgtEl>
                                          <p:spTgt spid="1671"/>
                                        </p:tgtEl>
                                        <p:attrNameLst>
                                          <p:attrName>ppt_h</p:attrName>
                                        </p:attrNameLst>
                                      </p:cBhvr>
                                      <p:tavLst>
                                        <p:tav tm="0">
                                          <p:val>
                                            <p:fltVal val="0"/>
                                          </p:val>
                                        </p:tav>
                                        <p:tav tm="100000">
                                          <p:val>
                                            <p:strVal val="#ppt_h"/>
                                          </p:val>
                                        </p:tav>
                                      </p:tavLst>
                                    </p:anim>
                                    <p:animEffect transition="in" filter="fade">
                                      <p:cBhvr>
                                        <p:cTn id="70" dur="500"/>
                                        <p:tgtEl>
                                          <p:spTgt spid="1671"/>
                                        </p:tgtEl>
                                      </p:cBhvr>
                                    </p:animEffect>
                                  </p:childTnLst>
                                </p:cTn>
                              </p:par>
                              <p:par>
                                <p:cTn id="71" presetID="22" presetClass="entr" presetSubtype="8" fill="hold" grpId="0" nodeType="withEffect">
                                  <p:stCondLst>
                                    <p:cond delay="1200"/>
                                  </p:stCondLst>
                                  <p:childTnLst>
                                    <p:set>
                                      <p:cBhvr>
                                        <p:cTn id="72" dur="1" fill="hold">
                                          <p:stCondLst>
                                            <p:cond delay="0"/>
                                          </p:stCondLst>
                                        </p:cTn>
                                        <p:tgtEl>
                                          <p:spTgt spid="1701"/>
                                        </p:tgtEl>
                                        <p:attrNameLst>
                                          <p:attrName>style.visibility</p:attrName>
                                        </p:attrNameLst>
                                      </p:cBhvr>
                                      <p:to>
                                        <p:strVal val="visible"/>
                                      </p:to>
                                    </p:set>
                                    <p:animEffect transition="in" filter="wipe(left)">
                                      <p:cBhvr>
                                        <p:cTn id="73" dur="500"/>
                                        <p:tgtEl>
                                          <p:spTgt spid="1701"/>
                                        </p:tgtEl>
                                      </p:cBhvr>
                                    </p:animEffect>
                                  </p:childTnLst>
                                </p:cTn>
                              </p:par>
                              <p:par>
                                <p:cTn id="74" presetID="22" presetClass="entr" presetSubtype="1" fill="hold" grpId="0" nodeType="withEffect">
                                  <p:stCondLst>
                                    <p:cond delay="1500"/>
                                  </p:stCondLst>
                                  <p:childTnLst>
                                    <p:set>
                                      <p:cBhvr>
                                        <p:cTn id="75" dur="1" fill="hold">
                                          <p:stCondLst>
                                            <p:cond delay="0"/>
                                          </p:stCondLst>
                                        </p:cTn>
                                        <p:tgtEl>
                                          <p:spTgt spid="94"/>
                                        </p:tgtEl>
                                        <p:attrNameLst>
                                          <p:attrName>style.visibility</p:attrName>
                                        </p:attrNameLst>
                                      </p:cBhvr>
                                      <p:to>
                                        <p:strVal val="visible"/>
                                      </p:to>
                                    </p:set>
                                    <p:animEffect transition="in" filter="wipe(up)">
                                      <p:cBhvr>
                                        <p:cTn id="76" dur="500"/>
                                        <p:tgtEl>
                                          <p:spTgt spid="94"/>
                                        </p:tgtEl>
                                      </p:cBhvr>
                                    </p:animEffect>
                                  </p:childTnLst>
                                </p:cTn>
                              </p:par>
                              <p:par>
                                <p:cTn id="77" presetID="22" presetClass="entr" presetSubtype="2" fill="hold" grpId="0" nodeType="withEffect">
                                  <p:stCondLst>
                                    <p:cond delay="1900"/>
                                  </p:stCondLst>
                                  <p:childTnLst>
                                    <p:set>
                                      <p:cBhvr>
                                        <p:cTn id="78" dur="1" fill="hold">
                                          <p:stCondLst>
                                            <p:cond delay="0"/>
                                          </p:stCondLst>
                                        </p:cTn>
                                        <p:tgtEl>
                                          <p:spTgt spid="104"/>
                                        </p:tgtEl>
                                        <p:attrNameLst>
                                          <p:attrName>style.visibility</p:attrName>
                                        </p:attrNameLst>
                                      </p:cBhvr>
                                      <p:to>
                                        <p:strVal val="visible"/>
                                      </p:to>
                                    </p:set>
                                    <p:animEffect transition="in" filter="wipe(right)">
                                      <p:cBhvr>
                                        <p:cTn id="79" dur="500"/>
                                        <p:tgtEl>
                                          <p:spTgt spid="104"/>
                                        </p:tgtEl>
                                      </p:cBhvr>
                                    </p:animEffect>
                                  </p:childTnLst>
                                </p:cTn>
                              </p:par>
                              <p:par>
                                <p:cTn id="80" presetID="22" presetClass="entr" presetSubtype="4" fill="hold" grpId="0" nodeType="withEffect">
                                  <p:stCondLst>
                                    <p:cond delay="2200"/>
                                  </p:stCondLst>
                                  <p:childTnLst>
                                    <p:set>
                                      <p:cBhvr>
                                        <p:cTn id="81" dur="1" fill="hold">
                                          <p:stCondLst>
                                            <p:cond delay="0"/>
                                          </p:stCondLst>
                                        </p:cTn>
                                        <p:tgtEl>
                                          <p:spTgt spid="105"/>
                                        </p:tgtEl>
                                        <p:attrNameLst>
                                          <p:attrName>style.visibility</p:attrName>
                                        </p:attrNameLst>
                                      </p:cBhvr>
                                      <p:to>
                                        <p:strVal val="visible"/>
                                      </p:to>
                                    </p:set>
                                    <p:animEffect transition="in" filter="wipe(down)">
                                      <p:cBhvr>
                                        <p:cTn id="82" dur="500"/>
                                        <p:tgtEl>
                                          <p:spTgt spid="105"/>
                                        </p:tgtEl>
                                      </p:cBhvr>
                                    </p:animEffect>
                                  </p:childTnLst>
                                </p:cTn>
                              </p:par>
                              <p:par>
                                <p:cTn id="83" presetID="42" presetClass="entr" presetSubtype="0" fill="hold" grpId="0" nodeType="withEffect">
                                  <p:stCondLst>
                                    <p:cond delay="0"/>
                                  </p:stCondLst>
                                  <p:childTnLst>
                                    <p:set>
                                      <p:cBhvr>
                                        <p:cTn id="84" dur="1" fill="hold">
                                          <p:stCondLst>
                                            <p:cond delay="0"/>
                                          </p:stCondLst>
                                        </p:cTn>
                                        <p:tgtEl>
                                          <p:spTgt spid="106"/>
                                        </p:tgtEl>
                                        <p:attrNameLst>
                                          <p:attrName>style.visibility</p:attrName>
                                        </p:attrNameLst>
                                      </p:cBhvr>
                                      <p:to>
                                        <p:strVal val="visible"/>
                                      </p:to>
                                    </p:set>
                                    <p:animEffect transition="in" filter="fade">
                                      <p:cBhvr>
                                        <p:cTn id="85" dur="1000"/>
                                        <p:tgtEl>
                                          <p:spTgt spid="106"/>
                                        </p:tgtEl>
                                      </p:cBhvr>
                                    </p:animEffect>
                                    <p:anim calcmode="lin" valueType="num">
                                      <p:cBhvr>
                                        <p:cTn id="86" dur="1000" fill="hold"/>
                                        <p:tgtEl>
                                          <p:spTgt spid="106"/>
                                        </p:tgtEl>
                                        <p:attrNameLst>
                                          <p:attrName>ppt_x</p:attrName>
                                        </p:attrNameLst>
                                      </p:cBhvr>
                                      <p:tavLst>
                                        <p:tav tm="0">
                                          <p:val>
                                            <p:strVal val="#ppt_x"/>
                                          </p:val>
                                        </p:tav>
                                        <p:tav tm="100000">
                                          <p:val>
                                            <p:strVal val="#ppt_x"/>
                                          </p:val>
                                        </p:tav>
                                      </p:tavLst>
                                    </p:anim>
                                    <p:anim calcmode="lin" valueType="num">
                                      <p:cBhvr>
                                        <p:cTn id="87" dur="1000" fill="hold"/>
                                        <p:tgtEl>
                                          <p:spTgt spid="106"/>
                                        </p:tgtEl>
                                        <p:attrNameLst>
                                          <p:attrName>ppt_y</p:attrName>
                                        </p:attrNameLst>
                                      </p:cBhvr>
                                      <p:tavLst>
                                        <p:tav tm="0">
                                          <p:val>
                                            <p:strVal val="#ppt_y+.1"/>
                                          </p:val>
                                        </p:tav>
                                        <p:tav tm="100000">
                                          <p:val>
                                            <p:strVal val="#ppt_y"/>
                                          </p:val>
                                        </p:tav>
                                      </p:tavLst>
                                    </p:anim>
                                  </p:childTnLst>
                                </p:cTn>
                              </p:par>
                              <p:par>
                                <p:cTn id="88" presetID="2" presetClass="entr" presetSubtype="8" fill="hold" grpId="0" nodeType="withEffect">
                                  <p:stCondLst>
                                    <p:cond delay="0"/>
                                  </p:stCondLst>
                                  <p:childTnLst>
                                    <p:set>
                                      <p:cBhvr>
                                        <p:cTn id="89" dur="1" fill="hold">
                                          <p:stCondLst>
                                            <p:cond delay="0"/>
                                          </p:stCondLst>
                                        </p:cTn>
                                        <p:tgtEl>
                                          <p:spTgt spid="112"/>
                                        </p:tgtEl>
                                        <p:attrNameLst>
                                          <p:attrName>style.visibility</p:attrName>
                                        </p:attrNameLst>
                                      </p:cBhvr>
                                      <p:to>
                                        <p:strVal val="visible"/>
                                      </p:to>
                                    </p:set>
                                    <p:anim calcmode="lin" valueType="num">
                                      <p:cBhvr>
                                        <p:cTn id="90" dur="500" fill="hold"/>
                                        <p:tgtEl>
                                          <p:spTgt spid="112"/>
                                        </p:tgtEl>
                                        <p:attrNameLst>
                                          <p:attrName>ppt_x</p:attrName>
                                        </p:attrNameLst>
                                      </p:cBhvr>
                                      <p:tavLst>
                                        <p:tav tm="0">
                                          <p:val>
                                            <p:strVal val="0-#ppt_w/2"/>
                                          </p:val>
                                        </p:tav>
                                        <p:tav tm="100000">
                                          <p:val>
                                            <p:strVal val="#ppt_x"/>
                                          </p:val>
                                        </p:tav>
                                      </p:tavLst>
                                    </p:anim>
                                    <p:anim calcmode="lin" valueType="num">
                                      <p:cBhvr>
                                        <p:cTn id="91" dur="500" fill="hold"/>
                                        <p:tgtEl>
                                          <p:spTgt spid="112"/>
                                        </p:tgtEl>
                                        <p:attrNameLst>
                                          <p:attrName>ppt_y</p:attrName>
                                        </p:attrNameLst>
                                      </p:cBhvr>
                                      <p:tavLst>
                                        <p:tav tm="0">
                                          <p:val>
                                            <p:strVal val="#ppt_y"/>
                                          </p:val>
                                        </p:tav>
                                        <p:tav tm="100000">
                                          <p:val>
                                            <p:strVal val="#ppt_y"/>
                                          </p:val>
                                        </p:tav>
                                      </p:tavLst>
                                    </p:anim>
                                  </p:childTnLst>
                                </p:cTn>
                              </p:par>
                              <p:par>
                                <p:cTn id="92" presetID="2" presetClass="entr" presetSubtype="8" fill="hold" grpId="0" nodeType="withEffect">
                                  <p:stCondLst>
                                    <p:cond delay="0"/>
                                  </p:stCondLst>
                                  <p:childTnLst>
                                    <p:set>
                                      <p:cBhvr>
                                        <p:cTn id="93" dur="1" fill="hold">
                                          <p:stCondLst>
                                            <p:cond delay="0"/>
                                          </p:stCondLst>
                                        </p:cTn>
                                        <p:tgtEl>
                                          <p:spTgt spid="113"/>
                                        </p:tgtEl>
                                        <p:attrNameLst>
                                          <p:attrName>style.visibility</p:attrName>
                                        </p:attrNameLst>
                                      </p:cBhvr>
                                      <p:to>
                                        <p:strVal val="visible"/>
                                      </p:to>
                                    </p:set>
                                    <p:anim calcmode="lin" valueType="num">
                                      <p:cBhvr>
                                        <p:cTn id="94" dur="500" fill="hold"/>
                                        <p:tgtEl>
                                          <p:spTgt spid="113"/>
                                        </p:tgtEl>
                                        <p:attrNameLst>
                                          <p:attrName>ppt_x</p:attrName>
                                        </p:attrNameLst>
                                      </p:cBhvr>
                                      <p:tavLst>
                                        <p:tav tm="0">
                                          <p:val>
                                            <p:strVal val="0-#ppt_w/2"/>
                                          </p:val>
                                        </p:tav>
                                        <p:tav tm="100000">
                                          <p:val>
                                            <p:strVal val="#ppt_x"/>
                                          </p:val>
                                        </p:tav>
                                      </p:tavLst>
                                    </p:anim>
                                    <p:anim calcmode="lin" valueType="num">
                                      <p:cBhvr>
                                        <p:cTn id="95" dur="500" fill="hold"/>
                                        <p:tgtEl>
                                          <p:spTgt spid="113"/>
                                        </p:tgtEl>
                                        <p:attrNameLst>
                                          <p:attrName>ppt_y</p:attrName>
                                        </p:attrNameLst>
                                      </p:cBhvr>
                                      <p:tavLst>
                                        <p:tav tm="0">
                                          <p:val>
                                            <p:strVal val="#ppt_y"/>
                                          </p:val>
                                        </p:tav>
                                        <p:tav tm="100000">
                                          <p:val>
                                            <p:strVal val="#ppt_y"/>
                                          </p:val>
                                        </p:tav>
                                      </p:tavLst>
                                    </p:anim>
                                  </p:childTnLst>
                                </p:cTn>
                              </p:par>
                              <p:par>
                                <p:cTn id="96" presetID="2" presetClass="entr" presetSubtype="8" fill="hold" grpId="0" nodeType="withEffect">
                                  <p:stCondLst>
                                    <p:cond delay="0"/>
                                  </p:stCondLst>
                                  <p:childTnLst>
                                    <p:set>
                                      <p:cBhvr>
                                        <p:cTn id="97" dur="1" fill="hold">
                                          <p:stCondLst>
                                            <p:cond delay="0"/>
                                          </p:stCondLst>
                                        </p:cTn>
                                        <p:tgtEl>
                                          <p:spTgt spid="114"/>
                                        </p:tgtEl>
                                        <p:attrNameLst>
                                          <p:attrName>style.visibility</p:attrName>
                                        </p:attrNameLst>
                                      </p:cBhvr>
                                      <p:to>
                                        <p:strVal val="visible"/>
                                      </p:to>
                                    </p:set>
                                    <p:anim calcmode="lin" valueType="num">
                                      <p:cBhvr>
                                        <p:cTn id="98" dur="500" fill="hold"/>
                                        <p:tgtEl>
                                          <p:spTgt spid="114"/>
                                        </p:tgtEl>
                                        <p:attrNameLst>
                                          <p:attrName>ppt_x</p:attrName>
                                        </p:attrNameLst>
                                      </p:cBhvr>
                                      <p:tavLst>
                                        <p:tav tm="0">
                                          <p:val>
                                            <p:strVal val="0-#ppt_w/2"/>
                                          </p:val>
                                        </p:tav>
                                        <p:tav tm="100000">
                                          <p:val>
                                            <p:strVal val="#ppt_x"/>
                                          </p:val>
                                        </p:tav>
                                      </p:tavLst>
                                    </p:anim>
                                    <p:anim calcmode="lin" valueType="num">
                                      <p:cBhvr>
                                        <p:cTn id="99" dur="500" fill="hold"/>
                                        <p:tgtEl>
                                          <p:spTgt spid="114"/>
                                        </p:tgtEl>
                                        <p:attrNameLst>
                                          <p:attrName>ppt_y</p:attrName>
                                        </p:attrNameLst>
                                      </p:cBhvr>
                                      <p:tavLst>
                                        <p:tav tm="0">
                                          <p:val>
                                            <p:strVal val="#ppt_y"/>
                                          </p:val>
                                        </p:tav>
                                        <p:tav tm="100000">
                                          <p:val>
                                            <p:strVal val="#ppt_y"/>
                                          </p:val>
                                        </p:tav>
                                      </p:tavLst>
                                    </p:anim>
                                  </p:childTnLst>
                                </p:cTn>
                              </p:par>
                              <p:par>
                                <p:cTn id="100" presetID="2" presetClass="entr" presetSubtype="8" fill="hold" grpId="0" nodeType="withEffect">
                                  <p:stCondLst>
                                    <p:cond delay="0"/>
                                  </p:stCondLst>
                                  <p:childTnLst>
                                    <p:set>
                                      <p:cBhvr>
                                        <p:cTn id="101" dur="1" fill="hold">
                                          <p:stCondLst>
                                            <p:cond delay="0"/>
                                          </p:stCondLst>
                                        </p:cTn>
                                        <p:tgtEl>
                                          <p:spTgt spid="115"/>
                                        </p:tgtEl>
                                        <p:attrNameLst>
                                          <p:attrName>style.visibility</p:attrName>
                                        </p:attrNameLst>
                                      </p:cBhvr>
                                      <p:to>
                                        <p:strVal val="visible"/>
                                      </p:to>
                                    </p:set>
                                    <p:anim calcmode="lin" valueType="num">
                                      <p:cBhvr>
                                        <p:cTn id="102" dur="500" fill="hold"/>
                                        <p:tgtEl>
                                          <p:spTgt spid="115"/>
                                        </p:tgtEl>
                                        <p:attrNameLst>
                                          <p:attrName>ppt_x</p:attrName>
                                        </p:attrNameLst>
                                      </p:cBhvr>
                                      <p:tavLst>
                                        <p:tav tm="0">
                                          <p:val>
                                            <p:strVal val="0-#ppt_w/2"/>
                                          </p:val>
                                        </p:tav>
                                        <p:tav tm="100000">
                                          <p:val>
                                            <p:strVal val="#ppt_x"/>
                                          </p:val>
                                        </p:tav>
                                      </p:tavLst>
                                    </p:anim>
                                    <p:anim calcmode="lin" valueType="num">
                                      <p:cBhvr>
                                        <p:cTn id="103" dur="500" fill="hold"/>
                                        <p:tgtEl>
                                          <p:spTgt spid="115"/>
                                        </p:tgtEl>
                                        <p:attrNameLst>
                                          <p:attrName>ppt_y</p:attrName>
                                        </p:attrNameLst>
                                      </p:cBhvr>
                                      <p:tavLst>
                                        <p:tav tm="0">
                                          <p:val>
                                            <p:strVal val="#ppt_y"/>
                                          </p:val>
                                        </p:tav>
                                        <p:tav tm="100000">
                                          <p:val>
                                            <p:strVal val="#ppt_y"/>
                                          </p:val>
                                        </p:tav>
                                      </p:tavLst>
                                    </p:anim>
                                  </p:childTnLst>
                                </p:cTn>
                              </p:par>
                              <p:par>
                                <p:cTn id="104" presetID="8" presetClass="emph" presetSubtype="0" fill="hold" grpId="1" nodeType="withEffect">
                                  <p:stCondLst>
                                    <p:cond delay="0"/>
                                  </p:stCondLst>
                                  <p:childTnLst>
                                    <p:animRot by="21600000">
                                      <p:cBhvr>
                                        <p:cTn id="105" dur="500" fill="hold"/>
                                        <p:tgtEl>
                                          <p:spTgt spid="112"/>
                                        </p:tgtEl>
                                        <p:attrNameLst>
                                          <p:attrName>r</p:attrName>
                                        </p:attrNameLst>
                                      </p:cBhvr>
                                    </p:animRot>
                                  </p:childTnLst>
                                </p:cTn>
                              </p:par>
                              <p:par>
                                <p:cTn id="106" presetID="8" presetClass="emph" presetSubtype="0" fill="hold" grpId="1" nodeType="withEffect">
                                  <p:stCondLst>
                                    <p:cond delay="0"/>
                                  </p:stCondLst>
                                  <p:childTnLst>
                                    <p:animRot by="21600000">
                                      <p:cBhvr>
                                        <p:cTn id="107" dur="500" fill="hold"/>
                                        <p:tgtEl>
                                          <p:spTgt spid="113"/>
                                        </p:tgtEl>
                                        <p:attrNameLst>
                                          <p:attrName>r</p:attrName>
                                        </p:attrNameLst>
                                      </p:cBhvr>
                                    </p:animRot>
                                  </p:childTnLst>
                                </p:cTn>
                              </p:par>
                              <p:par>
                                <p:cTn id="108" presetID="8" presetClass="emph" presetSubtype="0" fill="hold" grpId="1" nodeType="withEffect">
                                  <p:stCondLst>
                                    <p:cond delay="0"/>
                                  </p:stCondLst>
                                  <p:childTnLst>
                                    <p:animRot by="21600000">
                                      <p:cBhvr>
                                        <p:cTn id="109" dur="500" fill="hold"/>
                                        <p:tgtEl>
                                          <p:spTgt spid="114"/>
                                        </p:tgtEl>
                                        <p:attrNameLst>
                                          <p:attrName>r</p:attrName>
                                        </p:attrNameLst>
                                      </p:cBhvr>
                                    </p:animRot>
                                  </p:childTnLst>
                                </p:cTn>
                              </p:par>
                              <p:par>
                                <p:cTn id="110" presetID="8" presetClass="emph" presetSubtype="0" fill="hold" grpId="1" nodeType="withEffect">
                                  <p:stCondLst>
                                    <p:cond delay="0"/>
                                  </p:stCondLst>
                                  <p:childTnLst>
                                    <p:animRot by="21600000">
                                      <p:cBhvr>
                                        <p:cTn id="111" dur="500" fill="hold"/>
                                        <p:tgtEl>
                                          <p:spTgt spid="115"/>
                                        </p:tgtEl>
                                        <p:attrNameLst>
                                          <p:attrName>r</p:attrName>
                                        </p:attrNameLst>
                                      </p:cBhvr>
                                    </p:animRot>
                                  </p:childTnLst>
                                </p:cTn>
                              </p:par>
                              <p:par>
                                <p:cTn id="112" presetID="10" presetClass="entr" presetSubtype="0" fill="hold" grpId="0" nodeType="withEffect">
                                  <p:stCondLst>
                                    <p:cond delay="300"/>
                                  </p:stCondLst>
                                  <p:childTnLst>
                                    <p:set>
                                      <p:cBhvr>
                                        <p:cTn id="113" dur="1" fill="hold">
                                          <p:stCondLst>
                                            <p:cond delay="0"/>
                                          </p:stCondLst>
                                        </p:cTn>
                                        <p:tgtEl>
                                          <p:spTgt spid="111"/>
                                        </p:tgtEl>
                                        <p:attrNameLst>
                                          <p:attrName>style.visibility</p:attrName>
                                        </p:attrNameLst>
                                      </p:cBhvr>
                                      <p:to>
                                        <p:strVal val="visible"/>
                                      </p:to>
                                    </p:set>
                                    <p:animEffect transition="in" filter="fade">
                                      <p:cBhvr>
                                        <p:cTn id="114"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1" grpId="0"/>
      <p:bldP spid="96" grpId="0" animBg="1"/>
      <p:bldP spid="96" grpId="1" animBg="1"/>
      <p:bldP spid="97" grpId="0" animBg="1"/>
      <p:bldP spid="97" grpId="1" animBg="1"/>
      <p:bldP spid="98" grpId="0" animBg="1"/>
      <p:bldP spid="98" grpId="1" animBg="1"/>
      <p:bldP spid="99" grpId="0" animBg="1"/>
      <p:bldP spid="99" grpId="1" animBg="1"/>
      <p:bldP spid="100" grpId="0" animBg="1"/>
      <p:bldP spid="100" grpId="1" animBg="1"/>
      <p:bldP spid="94" grpId="0"/>
      <p:bldP spid="104" grpId="0"/>
      <p:bldP spid="105" grpId="0"/>
      <p:bldP spid="106" grpId="0"/>
      <p:bldP spid="111" grpId="0"/>
      <p:bldP spid="112" grpId="0" animBg="1"/>
      <p:bldP spid="112" grpId="1" animBg="1"/>
      <p:bldP spid="113" grpId="0" animBg="1"/>
      <p:bldP spid="113" grpId="1" animBg="1"/>
      <p:bldP spid="114" grpId="0" animBg="1"/>
      <p:bldP spid="114" grpId="1" animBg="1"/>
      <p:bldP spid="115" grpId="0" animBg="1"/>
      <p:bldP spid="115" grpId="1"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Text Placeholder 3"/>
          <p:cNvSpPr txBox="1">
            <a:spLocks noChangeArrowheads="1"/>
          </p:cNvSpPr>
          <p:nvPr/>
        </p:nvSpPr>
        <p:spPr bwMode="auto">
          <a:xfrm>
            <a:off x="1379538" y="2547938"/>
            <a:ext cx="16414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ctr">
              <a:spcBef>
                <a:spcPct val="20000"/>
              </a:spcBef>
            </a:pPr>
            <a:r>
              <a:rPr lang="en-US" altLang="en-US" sz="11500" b="1" i="1">
                <a:solidFill>
                  <a:srgbClr val="197519"/>
                </a:solidFill>
              </a:rPr>
              <a:t>04</a:t>
            </a:r>
            <a:endParaRPr lang="en-US" altLang="en-US" sz="11500" b="1" i="1">
              <a:solidFill>
                <a:srgbClr val="197519"/>
              </a:solidFill>
            </a:endParaRPr>
          </a:p>
        </p:txBody>
      </p:sp>
      <p:sp>
        <p:nvSpPr>
          <p:cNvPr id="17" name="文本框 16"/>
          <p:cNvSpPr txBox="1">
            <a:spLocks noChangeArrowheads="1"/>
          </p:cNvSpPr>
          <p:nvPr/>
        </p:nvSpPr>
        <p:spPr bwMode="auto">
          <a:xfrm>
            <a:off x="3665538" y="3346450"/>
            <a:ext cx="530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b="1">
                <a:solidFill>
                  <a:srgbClr val="197519"/>
                </a:solidFill>
              </a:rPr>
              <a:t>输入一些酷炫小清新的文字</a:t>
            </a:r>
            <a:endParaRPr lang="zh-CN" altLang="en-US" sz="3200" b="1">
              <a:solidFill>
                <a:srgbClr val="197519"/>
              </a:solidFill>
            </a:endParaRPr>
          </a:p>
        </p:txBody>
      </p:sp>
      <p:sp>
        <p:nvSpPr>
          <p:cNvPr id="18" name="文本框 17"/>
          <p:cNvSpPr txBox="1">
            <a:spLocks noChangeArrowheads="1"/>
          </p:cNvSpPr>
          <p:nvPr/>
        </p:nvSpPr>
        <p:spPr bwMode="auto">
          <a:xfrm>
            <a:off x="3649663" y="2773363"/>
            <a:ext cx="20986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197519"/>
                </a:solidFill>
              </a:rPr>
              <a:t>Part Four</a:t>
            </a:r>
            <a:endParaRPr lang="zh-CN" altLang="en-US" sz="3200" b="1" i="1">
              <a:solidFill>
                <a:srgbClr val="197519"/>
              </a:solidFill>
              <a:ea typeface="Meiryo UI" pitchFamily="34" charset="-128"/>
              <a:cs typeface="Meiryo UI" pitchFamily="34" charset="-128"/>
            </a:endParaRPr>
          </a:p>
        </p:txBody>
      </p:sp>
      <p:sp>
        <p:nvSpPr>
          <p:cNvPr id="19" name="等腰三角形 18"/>
          <p:cNvSpPr>
            <a:spLocks noChangeArrowheads="1"/>
          </p:cNvSpPr>
          <p:nvPr/>
        </p:nvSpPr>
        <p:spPr bwMode="auto">
          <a:xfrm rot="9233090">
            <a:off x="9509125" y="2454275"/>
            <a:ext cx="266700" cy="230188"/>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20" name="等腰三角形 19"/>
          <p:cNvSpPr>
            <a:spLocks noChangeArrowheads="1"/>
          </p:cNvSpPr>
          <p:nvPr/>
        </p:nvSpPr>
        <p:spPr bwMode="auto">
          <a:xfrm rot="-6030424">
            <a:off x="9156700" y="3128963"/>
            <a:ext cx="396875" cy="342900"/>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21" name="等腰三角形 20"/>
          <p:cNvSpPr>
            <a:spLocks noChangeArrowheads="1"/>
          </p:cNvSpPr>
          <p:nvPr/>
        </p:nvSpPr>
        <p:spPr bwMode="auto">
          <a:xfrm rot="-228606">
            <a:off x="9024938" y="1804988"/>
            <a:ext cx="266700" cy="230187"/>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grpSp>
        <p:nvGrpSpPr>
          <p:cNvPr id="5" name="组合 4"/>
          <p:cNvGrpSpPr/>
          <p:nvPr/>
        </p:nvGrpSpPr>
        <p:grpSpPr bwMode="auto">
          <a:xfrm>
            <a:off x="9934575" y="3132138"/>
            <a:ext cx="1435100" cy="1309687"/>
            <a:chOff x="9933940" y="3132138"/>
            <a:chExt cx="1435100" cy="1309686"/>
          </a:xfrm>
        </p:grpSpPr>
        <p:sp>
          <p:nvSpPr>
            <p:cNvPr id="21512" name="等腰三角形 22"/>
            <p:cNvSpPr>
              <a:spLocks noChangeArrowheads="1"/>
            </p:cNvSpPr>
            <p:nvPr/>
          </p:nvSpPr>
          <p:spPr bwMode="auto">
            <a:xfrm rot="-8687839">
              <a:off x="9933940" y="3427412"/>
              <a:ext cx="1176338" cy="1014412"/>
            </a:xfrm>
            <a:prstGeom prst="triangle">
              <a:avLst>
                <a:gd name="adj" fmla="val 50000"/>
              </a:avLst>
            </a:prstGeom>
            <a:noFill/>
            <a:ln w="12700">
              <a:solidFill>
                <a:srgbClr val="197519"/>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grpSp>
          <p:nvGrpSpPr>
            <p:cNvPr id="21513" name="组合 2"/>
            <p:cNvGrpSpPr/>
            <p:nvPr/>
          </p:nvGrpSpPr>
          <p:grpSpPr bwMode="auto">
            <a:xfrm>
              <a:off x="10065703" y="3132138"/>
              <a:ext cx="1303337" cy="1279524"/>
              <a:chOff x="10065703" y="3132138"/>
              <a:chExt cx="1303337" cy="1279524"/>
            </a:xfrm>
          </p:grpSpPr>
          <p:sp>
            <p:nvSpPr>
              <p:cNvPr id="21514" name="等腰三角形 21"/>
              <p:cNvSpPr>
                <a:spLocks noChangeArrowheads="1"/>
              </p:cNvSpPr>
              <p:nvPr/>
            </p:nvSpPr>
            <p:spPr bwMode="auto">
              <a:xfrm rot="-8687839">
                <a:off x="10065703" y="3487738"/>
                <a:ext cx="944562" cy="8159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grpSp>
            <p:nvGrpSpPr>
              <p:cNvPr id="21515" name="组合 1"/>
              <p:cNvGrpSpPr/>
              <p:nvPr/>
            </p:nvGrpSpPr>
            <p:grpSpPr bwMode="auto">
              <a:xfrm>
                <a:off x="10165715" y="3132138"/>
                <a:ext cx="1203325" cy="1279524"/>
                <a:chOff x="10165715" y="3132138"/>
                <a:chExt cx="1203325" cy="1279524"/>
              </a:xfrm>
            </p:grpSpPr>
            <p:sp>
              <p:nvSpPr>
                <p:cNvPr id="21516" name="椭圆 23"/>
                <p:cNvSpPr>
                  <a:spLocks noChangeArrowheads="1"/>
                </p:cNvSpPr>
                <p:nvPr/>
              </p:nvSpPr>
              <p:spPr bwMode="auto">
                <a:xfrm rot="9110320">
                  <a:off x="11254740" y="3792538"/>
                  <a:ext cx="114300" cy="115887"/>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sp>
              <p:nvSpPr>
                <p:cNvPr id="21517" name="椭圆 24"/>
                <p:cNvSpPr>
                  <a:spLocks noChangeArrowheads="1"/>
                </p:cNvSpPr>
                <p:nvPr/>
              </p:nvSpPr>
              <p:spPr bwMode="auto">
                <a:xfrm rot="9110320">
                  <a:off x="10165715" y="4295774"/>
                  <a:ext cx="115888"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sp>
              <p:nvSpPr>
                <p:cNvPr id="21518" name="椭圆 25"/>
                <p:cNvSpPr>
                  <a:spLocks noChangeArrowheads="1"/>
                </p:cNvSpPr>
                <p:nvPr/>
              </p:nvSpPr>
              <p:spPr bwMode="auto">
                <a:xfrm rot="9110320">
                  <a:off x="10283190" y="3132138"/>
                  <a:ext cx="114300" cy="115887"/>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grpSp>
        </p:grpSp>
      </p:grpSp>
      <p:sp>
        <p:nvSpPr>
          <p:cNvPr id="27" name="等腰三角形 26"/>
          <p:cNvSpPr>
            <a:spLocks noChangeArrowheads="1"/>
          </p:cNvSpPr>
          <p:nvPr/>
        </p:nvSpPr>
        <p:spPr bwMode="auto">
          <a:xfrm rot="-3389783">
            <a:off x="8616157" y="2162969"/>
            <a:ext cx="127000" cy="109537"/>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28" name="等腰三角形 27"/>
          <p:cNvSpPr>
            <a:spLocks noChangeArrowheads="1"/>
          </p:cNvSpPr>
          <p:nvPr/>
        </p:nvSpPr>
        <p:spPr bwMode="auto">
          <a:xfrm rot="8748521">
            <a:off x="8974138" y="2314575"/>
            <a:ext cx="128587" cy="109538"/>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cxnSp>
        <p:nvCxnSpPr>
          <p:cNvPr id="2063" name="Straight Connector 13"/>
          <p:cNvCxnSpPr>
            <a:cxnSpLocks noChangeShapeType="1"/>
          </p:cNvCxnSpPr>
          <p:nvPr/>
        </p:nvCxnSpPr>
        <p:spPr bwMode="auto">
          <a:xfrm flipH="1">
            <a:off x="1417638" y="4110038"/>
            <a:ext cx="7208837" cy="0"/>
          </a:xfrm>
          <a:prstGeom prst="line">
            <a:avLst/>
          </a:prstGeom>
          <a:noFill/>
          <a:ln w="19050" cap="sq">
            <a:solidFill>
              <a:srgbClr val="197519"/>
            </a:solidFill>
            <a:miter lim="800000"/>
            <a:headEnd type="oval" w="med" len="med"/>
          </a:ln>
          <a:extLst>
            <a:ext uri="{909E8E84-426E-40DD-AFC4-6F175D3DCCD1}">
              <a14:hiddenFill xmlns:a14="http://schemas.microsoft.com/office/drawing/2010/main">
                <a:noFill/>
              </a14:hiddenFill>
            </a:ext>
          </a:extLst>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8" presetClass="emph" presetSubtype="0" fill="hold" grpId="0" nodeType="withEffect">
                                  <p:stCondLst>
                                    <p:cond delay="0"/>
                                  </p:stCondLst>
                                  <p:childTnLst>
                                    <p:animRot by="21600000">
                                      <p:cBhvr>
                                        <p:cTn id="18" dur="1000" fill="hold"/>
                                        <p:tgtEl>
                                          <p:spTgt spid="19"/>
                                        </p:tgtEl>
                                        <p:attrNameLst>
                                          <p:attrName>r</p:attrName>
                                        </p:attrNameLst>
                                      </p:cBhvr>
                                    </p:animRot>
                                  </p:childTnLst>
                                </p:cTn>
                              </p:par>
                              <p:par>
                                <p:cTn id="19" presetID="8" presetClass="emph" presetSubtype="0" fill="hold" grpId="0" nodeType="withEffect">
                                  <p:stCondLst>
                                    <p:cond delay="0"/>
                                  </p:stCondLst>
                                  <p:childTnLst>
                                    <p:animRot by="21600000">
                                      <p:cBhvr>
                                        <p:cTn id="20" dur="1000" fill="hold"/>
                                        <p:tgtEl>
                                          <p:spTgt spid="20"/>
                                        </p:tgtEl>
                                        <p:attrNameLst>
                                          <p:attrName>r</p:attrName>
                                        </p:attrNameLst>
                                      </p:cBhvr>
                                    </p:animRot>
                                  </p:childTnLst>
                                </p:cTn>
                              </p:par>
                              <p:par>
                                <p:cTn id="21" presetID="8" presetClass="emph" presetSubtype="0" fill="hold" grpId="0" nodeType="withEffect">
                                  <p:stCondLst>
                                    <p:cond delay="0"/>
                                  </p:stCondLst>
                                  <p:childTnLst>
                                    <p:animRot by="21600000">
                                      <p:cBhvr>
                                        <p:cTn id="22" dur="1000" fill="hold"/>
                                        <p:tgtEl>
                                          <p:spTgt spid="21"/>
                                        </p:tgtEl>
                                        <p:attrNameLst>
                                          <p:attrName>r</p:attrName>
                                        </p:attrNameLst>
                                      </p:cBhvr>
                                    </p:animRot>
                                  </p:childTnLst>
                                </p:cTn>
                              </p:par>
                              <p:par>
                                <p:cTn id="23" presetID="8" presetClass="emph" presetSubtype="0" fill="hold" grpId="0" nodeType="withEffect">
                                  <p:stCondLst>
                                    <p:cond delay="0"/>
                                  </p:stCondLst>
                                  <p:childTnLst>
                                    <p:animRot by="21600000">
                                      <p:cBhvr>
                                        <p:cTn id="24" dur="1000" fill="hold"/>
                                        <p:tgtEl>
                                          <p:spTgt spid="27"/>
                                        </p:tgtEl>
                                        <p:attrNameLst>
                                          <p:attrName>r</p:attrName>
                                        </p:attrNameLst>
                                      </p:cBhvr>
                                    </p:animRot>
                                  </p:childTnLst>
                                </p:cTn>
                              </p:par>
                              <p:par>
                                <p:cTn id="25" presetID="8" presetClass="emph" presetSubtype="0" fill="hold" grpId="0" nodeType="withEffect">
                                  <p:stCondLst>
                                    <p:cond delay="0"/>
                                  </p:stCondLst>
                                  <p:childTnLst>
                                    <p:animRot by="21600000">
                                      <p:cBhvr>
                                        <p:cTn id="26" dur="1000" fill="hold"/>
                                        <p:tgtEl>
                                          <p:spTgt spid="28"/>
                                        </p:tgtEl>
                                        <p:attrNameLst>
                                          <p:attrName>r</p:attrName>
                                        </p:attrNameLst>
                                      </p:cBhvr>
                                    </p:animRot>
                                  </p:childTnLst>
                                </p:cTn>
                              </p:par>
                              <p:par>
                                <p:cTn id="27" presetID="8" presetClass="emph" presetSubtype="0" fill="hold" nodeType="withEffect">
                                  <p:stCondLst>
                                    <p:cond delay="0"/>
                                  </p:stCondLst>
                                  <p:childTnLst>
                                    <p:animRot by="21600000">
                                      <p:cBhvr>
                                        <p:cTn id="28" dur="1000" fill="hold"/>
                                        <p:tgtEl>
                                          <p:spTgt spid="5"/>
                                        </p:tgtEl>
                                        <p:attrNameLst>
                                          <p:attrName>r</p:attrName>
                                        </p:attrNameLst>
                                      </p:cBhvr>
                                    </p:animRot>
                                  </p:childTnLst>
                                </p:cTn>
                              </p:par>
                              <p:par>
                                <p:cTn id="29" presetID="53" presetClass="entr" presetSubtype="16"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par>
                                <p:cTn id="34" presetID="41" presetClass="entr" presetSubtype="0" fill="hold" grpId="0" nodeType="withEffect">
                                  <p:stCondLst>
                                    <p:cond delay="200"/>
                                  </p:stCondLst>
                                  <p:iterate type="lt">
                                    <p:tmPct val="10000"/>
                                  </p:iterate>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18"/>
                                        </p:tgtEl>
                                        <p:attrNameLst>
                                          <p:attrName>ppt_y</p:attrName>
                                        </p:attrNameLst>
                                      </p:cBhvr>
                                      <p:tavLst>
                                        <p:tav tm="0">
                                          <p:val>
                                            <p:strVal val="#ppt_y"/>
                                          </p:val>
                                        </p:tav>
                                        <p:tav tm="100000">
                                          <p:val>
                                            <p:strVal val="#ppt_y"/>
                                          </p:val>
                                        </p:tav>
                                      </p:tavLst>
                                    </p:anim>
                                    <p:anim calcmode="lin" valueType="num">
                                      <p:cBhvr>
                                        <p:cTn id="38"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18"/>
                                        </p:tgtEl>
                                      </p:cBhvr>
                                    </p:animEffect>
                                  </p:childTnLst>
                                </p:cTn>
                              </p:par>
                              <p:par>
                                <p:cTn id="41" presetID="22" presetClass="entr" presetSubtype="8" fill="hold" grpId="0" nodeType="withEffect">
                                  <p:stCondLst>
                                    <p:cond delay="40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par>
                                <p:cTn id="44" presetID="22" presetClass="entr" presetSubtype="8" fill="hold" nodeType="withEffect">
                                  <p:stCondLst>
                                    <p:cond delay="300"/>
                                  </p:stCondLst>
                                  <p:childTnLst>
                                    <p:set>
                                      <p:cBhvr>
                                        <p:cTn id="45" dur="1" fill="hold">
                                          <p:stCondLst>
                                            <p:cond delay="0"/>
                                          </p:stCondLst>
                                        </p:cTn>
                                        <p:tgtEl>
                                          <p:spTgt spid="2063"/>
                                        </p:tgtEl>
                                        <p:attrNameLst>
                                          <p:attrName>style.visibility</p:attrName>
                                        </p:attrNameLst>
                                      </p:cBhvr>
                                      <p:to>
                                        <p:strVal val="visible"/>
                                      </p:to>
                                    </p:set>
                                    <p:animEffect transition="in" filter="wipe(left)">
                                      <p:cBhvr>
                                        <p:cTn id="46" dur="500"/>
                                        <p:tgtEl>
                                          <p:spTgt spid="2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animBg="1"/>
      <p:bldP spid="19" grpId="1" animBg="1"/>
      <p:bldP spid="20" grpId="0" animBg="1"/>
      <p:bldP spid="20" grpId="1" animBg="1"/>
      <p:bldP spid="21" grpId="0" animBg="1"/>
      <p:bldP spid="21" grpId="1" animBg="1"/>
      <p:bldP spid="27" grpId="0" animBg="1"/>
      <p:bldP spid="27" grpId="1" animBg="1"/>
      <p:bldP spid="28" grpId="0" animBg="1"/>
      <p:bldP spid="28" grpId="1"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等腰三角形 2"/>
          <p:cNvSpPr>
            <a:spLocks noChangeArrowheads="1"/>
          </p:cNvSpPr>
          <p:nvPr/>
        </p:nvSpPr>
        <p:spPr bwMode="auto">
          <a:xfrm rot="9233090">
            <a:off x="11142663" y="6661150"/>
            <a:ext cx="120650"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4" name="等腰三角形 3"/>
          <p:cNvSpPr>
            <a:spLocks noChangeArrowheads="1"/>
          </p:cNvSpPr>
          <p:nvPr/>
        </p:nvSpPr>
        <p:spPr bwMode="auto">
          <a:xfrm rot="-6030424">
            <a:off x="10900569" y="6634956"/>
            <a:ext cx="180975" cy="15716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5" name="等腰三角形 4"/>
          <p:cNvSpPr>
            <a:spLocks noChangeArrowheads="1"/>
          </p:cNvSpPr>
          <p:nvPr/>
        </p:nvSpPr>
        <p:spPr bwMode="auto">
          <a:xfrm rot="-228606">
            <a:off x="11355388" y="6643688"/>
            <a:ext cx="122237"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6" name="等腰三角形 5"/>
          <p:cNvSpPr>
            <a:spLocks noChangeArrowheads="1"/>
          </p:cNvSpPr>
          <p:nvPr/>
        </p:nvSpPr>
        <p:spPr bwMode="auto">
          <a:xfrm rot="-3389783">
            <a:off x="11095831" y="6571457"/>
            <a:ext cx="58737" cy="50800"/>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7" name="等腰三角形 6"/>
          <p:cNvSpPr>
            <a:spLocks noChangeArrowheads="1"/>
          </p:cNvSpPr>
          <p:nvPr/>
        </p:nvSpPr>
        <p:spPr bwMode="auto">
          <a:xfrm rot="8748521">
            <a:off x="11285538" y="6657975"/>
            <a:ext cx="58737"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11" name="文本框 10"/>
          <p:cNvSpPr txBox="1">
            <a:spLocks noChangeArrowheads="1"/>
          </p:cNvSpPr>
          <p:nvPr/>
        </p:nvSpPr>
        <p:spPr bwMode="auto">
          <a:xfrm>
            <a:off x="739775" y="2132013"/>
            <a:ext cx="6823075"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49580">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r">
              <a:lnSpc>
                <a:spcPct val="125000"/>
              </a:lnSpc>
            </a:pPr>
            <a:r>
              <a:rPr lang="zh-CN" altLang="en-US" sz="2000"/>
              <a:t>请您在此输入一些描述性文字请您在此输入请您在此输入一些描述性文字请您在此输入请您在此输</a:t>
            </a:r>
            <a:endParaRPr lang="zh-CN" altLang="en-US" sz="2000"/>
          </a:p>
        </p:txBody>
      </p:sp>
      <p:sp>
        <p:nvSpPr>
          <p:cNvPr id="13" name="空心弧 12"/>
          <p:cNvSpPr>
            <a:spLocks noChangeArrowheads="1"/>
          </p:cNvSpPr>
          <p:nvPr/>
        </p:nvSpPr>
        <p:spPr bwMode="auto">
          <a:xfrm>
            <a:off x="7656513" y="1533525"/>
            <a:ext cx="4057650" cy="4095750"/>
          </a:xfrm>
          <a:custGeom>
            <a:avLst/>
            <a:gdLst>
              <a:gd name="T0" fmla="*/ 4057281 w 4057966"/>
              <a:gd name="T1" fmla="*/ 1994398 h 4095198"/>
              <a:gd name="T2" fmla="*/ 4057966 w 4057966"/>
              <a:gd name="T3" fmla="*/ 2047598 h 4095198"/>
              <a:gd name="T4" fmla="*/ 2028983 w 4057966"/>
              <a:gd name="T5" fmla="*/ 4095197 h 4095198"/>
              <a:gd name="T6" fmla="*/ 0 w 4057966"/>
              <a:gd name="T7" fmla="*/ 2047598 h 4095198"/>
              <a:gd name="T8" fmla="*/ 1986128 w 4057966"/>
              <a:gd name="T9" fmla="*/ 447 h 4095198"/>
              <a:gd name="T10" fmla="*/ 2002254 w 4057966"/>
              <a:gd name="T11" fmla="*/ 764360 h 4095198"/>
              <a:gd name="T12" fmla="*/ 764074 w 4057966"/>
              <a:gd name="T13" fmla="*/ 2047597 h 4095198"/>
              <a:gd name="T14" fmla="*/ 2028982 w 4057966"/>
              <a:gd name="T15" fmla="*/ 3331121 h 4095198"/>
              <a:gd name="T16" fmla="*/ 3293890 w 4057966"/>
              <a:gd name="T17" fmla="*/ 2047597 h 4095198"/>
              <a:gd name="T18" fmla="*/ 3293472 w 4057966"/>
              <a:gd name="T19" fmla="*/ 2014266 h 4095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57966" h="4095198">
                <a:moveTo>
                  <a:pt x="4057281" y="1994398"/>
                </a:moveTo>
                <a:cubicBezTo>
                  <a:pt x="4057741" y="2012065"/>
                  <a:pt x="4057966" y="2029805"/>
                  <a:pt x="4057966" y="2047598"/>
                </a:cubicBezTo>
                <a:cubicBezTo>
                  <a:pt x="4057966" y="3178456"/>
                  <a:pt x="3149559" y="4095197"/>
                  <a:pt x="2028983" y="4095197"/>
                </a:cubicBezTo>
                <a:cubicBezTo>
                  <a:pt x="908407" y="4095197"/>
                  <a:pt x="0" y="3178456"/>
                  <a:pt x="0" y="2047598"/>
                </a:cubicBezTo>
                <a:cubicBezTo>
                  <a:pt x="0" y="931123"/>
                  <a:pt x="885447" y="23352"/>
                  <a:pt x="1986128" y="447"/>
                </a:cubicBezTo>
                <a:lnTo>
                  <a:pt x="2002254" y="764360"/>
                </a:lnTo>
                <a:cubicBezTo>
                  <a:pt x="1315932" y="778863"/>
                  <a:pt x="764074" y="1347835"/>
                  <a:pt x="764074" y="2047597"/>
                </a:cubicBezTo>
                <a:cubicBezTo>
                  <a:pt x="764074" y="2756468"/>
                  <a:pt x="1330393" y="3331121"/>
                  <a:pt x="2028982" y="3331121"/>
                </a:cubicBezTo>
                <a:cubicBezTo>
                  <a:pt x="2727571" y="3331121"/>
                  <a:pt x="3293890" y="2756468"/>
                  <a:pt x="3293890" y="2047597"/>
                </a:cubicBezTo>
                <a:cubicBezTo>
                  <a:pt x="3293890" y="2036453"/>
                  <a:pt x="3293750" y="2025342"/>
                  <a:pt x="3293472" y="2014266"/>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椭圆 13"/>
          <p:cNvSpPr>
            <a:spLocks noChangeArrowheads="1"/>
          </p:cNvSpPr>
          <p:nvPr/>
        </p:nvSpPr>
        <p:spPr bwMode="auto">
          <a:xfrm>
            <a:off x="8451850" y="2347913"/>
            <a:ext cx="2466975" cy="2466975"/>
          </a:xfrm>
          <a:prstGeom prst="ellipse">
            <a:avLst/>
          </a:prstGeom>
          <a:noFill/>
          <a:ln w="34925">
            <a:solidFill>
              <a:srgbClr val="3B7327"/>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 name="Freeform 5"/>
          <p:cNvSpPr>
            <a:spLocks noEditPoints="1" noChangeArrowheads="1"/>
          </p:cNvSpPr>
          <p:nvPr/>
        </p:nvSpPr>
        <p:spPr bwMode="auto">
          <a:xfrm>
            <a:off x="8855075" y="2851150"/>
            <a:ext cx="1670050" cy="1497013"/>
          </a:xfrm>
          <a:custGeom>
            <a:avLst/>
            <a:gdLst>
              <a:gd name="T0" fmla="*/ 0 w 139"/>
              <a:gd name="T1" fmla="*/ 44 h 124"/>
              <a:gd name="T2" fmla="*/ 24 w 139"/>
              <a:gd name="T3" fmla="*/ 24 h 124"/>
              <a:gd name="T4" fmla="*/ 15 w 139"/>
              <a:gd name="T5" fmla="*/ 45 h 124"/>
              <a:gd name="T6" fmla="*/ 8 w 139"/>
              <a:gd name="T7" fmla="*/ 62 h 124"/>
              <a:gd name="T8" fmla="*/ 12 w 139"/>
              <a:gd name="T9" fmla="*/ 58 h 124"/>
              <a:gd name="T10" fmla="*/ 32 w 139"/>
              <a:gd name="T11" fmla="*/ 36 h 124"/>
              <a:gd name="T12" fmla="*/ 54 w 139"/>
              <a:gd name="T13" fmla="*/ 27 h 124"/>
              <a:gd name="T14" fmla="*/ 36 w 139"/>
              <a:gd name="T15" fmla="*/ 61 h 124"/>
              <a:gd name="T16" fmla="*/ 56 w 139"/>
              <a:gd name="T17" fmla="*/ 44 h 124"/>
              <a:gd name="T18" fmla="*/ 56 w 139"/>
              <a:gd name="T19" fmla="*/ 49 h 124"/>
              <a:gd name="T20" fmla="*/ 62 w 139"/>
              <a:gd name="T21" fmla="*/ 55 h 124"/>
              <a:gd name="T22" fmla="*/ 25 w 139"/>
              <a:gd name="T23" fmla="*/ 87 h 124"/>
              <a:gd name="T24" fmla="*/ 18 w 139"/>
              <a:gd name="T25" fmla="*/ 88 h 124"/>
              <a:gd name="T26" fmla="*/ 31 w 139"/>
              <a:gd name="T27" fmla="*/ 58 h 124"/>
              <a:gd name="T28" fmla="*/ 36 w 139"/>
              <a:gd name="T29" fmla="*/ 39 h 124"/>
              <a:gd name="T30" fmla="*/ 14 w 139"/>
              <a:gd name="T31" fmla="*/ 61 h 124"/>
              <a:gd name="T32" fmla="*/ 6 w 139"/>
              <a:gd name="T33" fmla="*/ 64 h 124"/>
              <a:gd name="T34" fmla="*/ 12 w 139"/>
              <a:gd name="T35" fmla="*/ 43 h 124"/>
              <a:gd name="T36" fmla="*/ 20 w 139"/>
              <a:gd name="T37" fmla="*/ 23 h 124"/>
              <a:gd name="T38" fmla="*/ 1 w 139"/>
              <a:gd name="T39" fmla="*/ 45 h 124"/>
              <a:gd name="T40" fmla="*/ 0 w 139"/>
              <a:gd name="T41" fmla="*/ 44 h 124"/>
              <a:gd name="T42" fmla="*/ 70 w 139"/>
              <a:gd name="T43" fmla="*/ 70 h 124"/>
              <a:gd name="T44" fmla="*/ 88 w 139"/>
              <a:gd name="T45" fmla="*/ 54 h 124"/>
              <a:gd name="T46" fmla="*/ 92 w 139"/>
              <a:gd name="T47" fmla="*/ 54 h 124"/>
              <a:gd name="T48" fmla="*/ 137 w 139"/>
              <a:gd name="T49" fmla="*/ 101 h 124"/>
              <a:gd name="T50" fmla="*/ 136 w 139"/>
              <a:gd name="T51" fmla="*/ 105 h 124"/>
              <a:gd name="T52" fmla="*/ 119 w 139"/>
              <a:gd name="T53" fmla="*/ 122 h 124"/>
              <a:gd name="T54" fmla="*/ 115 w 139"/>
              <a:gd name="T55" fmla="*/ 122 h 124"/>
              <a:gd name="T56" fmla="*/ 70 w 139"/>
              <a:gd name="T57" fmla="*/ 74 h 124"/>
              <a:gd name="T58" fmla="*/ 70 w 139"/>
              <a:gd name="T59" fmla="*/ 70 h 124"/>
              <a:gd name="T60" fmla="*/ 61 w 139"/>
              <a:gd name="T61" fmla="*/ 37 h 124"/>
              <a:gd name="T62" fmla="*/ 59 w 139"/>
              <a:gd name="T63" fmla="*/ 47 h 124"/>
              <a:gd name="T64" fmla="*/ 67 w 139"/>
              <a:gd name="T65" fmla="*/ 56 h 124"/>
              <a:gd name="T66" fmla="*/ 63 w 139"/>
              <a:gd name="T67" fmla="*/ 59 h 124"/>
              <a:gd name="T68" fmla="*/ 70 w 139"/>
              <a:gd name="T69" fmla="*/ 67 h 124"/>
              <a:gd name="T70" fmla="*/ 85 w 139"/>
              <a:gd name="T71" fmla="*/ 53 h 124"/>
              <a:gd name="T72" fmla="*/ 78 w 139"/>
              <a:gd name="T73" fmla="*/ 46 h 124"/>
              <a:gd name="T74" fmla="*/ 73 w 139"/>
              <a:gd name="T75" fmla="*/ 50 h 124"/>
              <a:gd name="T76" fmla="*/ 61 w 139"/>
              <a:gd name="T77" fmla="*/ 37 h 124"/>
              <a:gd name="T78" fmla="*/ 121 w 139"/>
              <a:gd name="T79" fmla="*/ 123 h 124"/>
              <a:gd name="T80" fmla="*/ 122 w 139"/>
              <a:gd name="T81" fmla="*/ 124 h 124"/>
              <a:gd name="T82" fmla="*/ 139 w 139"/>
              <a:gd name="T83" fmla="*/ 108 h 124"/>
              <a:gd name="T84" fmla="*/ 138 w 139"/>
              <a:gd name="T85" fmla="*/ 107 h 124"/>
              <a:gd name="T86" fmla="*/ 121 w 139"/>
              <a:gd name="T87" fmla="*/ 12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9" h="124">
                <a:moveTo>
                  <a:pt x="0" y="44"/>
                </a:moveTo>
                <a:cubicBezTo>
                  <a:pt x="0" y="44"/>
                  <a:pt x="31" y="0"/>
                  <a:pt x="24" y="24"/>
                </a:cubicBezTo>
                <a:cubicBezTo>
                  <a:pt x="22" y="30"/>
                  <a:pt x="19" y="38"/>
                  <a:pt x="15" y="45"/>
                </a:cubicBezTo>
                <a:cubicBezTo>
                  <a:pt x="11" y="53"/>
                  <a:pt x="8" y="61"/>
                  <a:pt x="8" y="62"/>
                </a:cubicBezTo>
                <a:cubicBezTo>
                  <a:pt x="8" y="62"/>
                  <a:pt x="9" y="61"/>
                  <a:pt x="12" y="58"/>
                </a:cubicBezTo>
                <a:cubicBezTo>
                  <a:pt x="18" y="52"/>
                  <a:pt x="25" y="43"/>
                  <a:pt x="32" y="36"/>
                </a:cubicBezTo>
                <a:cubicBezTo>
                  <a:pt x="48" y="15"/>
                  <a:pt x="55" y="17"/>
                  <a:pt x="54" y="27"/>
                </a:cubicBezTo>
                <a:cubicBezTo>
                  <a:pt x="52" y="36"/>
                  <a:pt x="41" y="51"/>
                  <a:pt x="36" y="61"/>
                </a:cubicBezTo>
                <a:cubicBezTo>
                  <a:pt x="21" y="84"/>
                  <a:pt x="45" y="50"/>
                  <a:pt x="56" y="44"/>
                </a:cubicBezTo>
                <a:cubicBezTo>
                  <a:pt x="56" y="49"/>
                  <a:pt x="56" y="49"/>
                  <a:pt x="56" y="49"/>
                </a:cubicBezTo>
                <a:cubicBezTo>
                  <a:pt x="62" y="55"/>
                  <a:pt x="62" y="55"/>
                  <a:pt x="62" y="55"/>
                </a:cubicBezTo>
                <a:cubicBezTo>
                  <a:pt x="62" y="55"/>
                  <a:pt x="45" y="73"/>
                  <a:pt x="25" y="87"/>
                </a:cubicBezTo>
                <a:cubicBezTo>
                  <a:pt x="21" y="90"/>
                  <a:pt x="19" y="90"/>
                  <a:pt x="18" y="88"/>
                </a:cubicBezTo>
                <a:cubicBezTo>
                  <a:pt x="16" y="85"/>
                  <a:pt x="23" y="72"/>
                  <a:pt x="31" y="58"/>
                </a:cubicBezTo>
                <a:cubicBezTo>
                  <a:pt x="40" y="42"/>
                  <a:pt x="57" y="12"/>
                  <a:pt x="36" y="39"/>
                </a:cubicBezTo>
                <a:cubicBezTo>
                  <a:pt x="29" y="47"/>
                  <a:pt x="21" y="55"/>
                  <a:pt x="14" y="61"/>
                </a:cubicBezTo>
                <a:cubicBezTo>
                  <a:pt x="10" y="65"/>
                  <a:pt x="7" y="66"/>
                  <a:pt x="6" y="64"/>
                </a:cubicBezTo>
                <a:cubicBezTo>
                  <a:pt x="4" y="62"/>
                  <a:pt x="8" y="53"/>
                  <a:pt x="12" y="43"/>
                </a:cubicBezTo>
                <a:cubicBezTo>
                  <a:pt x="15" y="36"/>
                  <a:pt x="19" y="29"/>
                  <a:pt x="20" y="23"/>
                </a:cubicBezTo>
                <a:cubicBezTo>
                  <a:pt x="22" y="17"/>
                  <a:pt x="1" y="45"/>
                  <a:pt x="1" y="45"/>
                </a:cubicBezTo>
                <a:cubicBezTo>
                  <a:pt x="0" y="44"/>
                  <a:pt x="0" y="44"/>
                  <a:pt x="0" y="44"/>
                </a:cubicBezTo>
                <a:close/>
                <a:moveTo>
                  <a:pt x="70" y="70"/>
                </a:moveTo>
                <a:cubicBezTo>
                  <a:pt x="88" y="54"/>
                  <a:pt x="88" y="54"/>
                  <a:pt x="88" y="54"/>
                </a:cubicBezTo>
                <a:cubicBezTo>
                  <a:pt x="89" y="52"/>
                  <a:pt x="91" y="52"/>
                  <a:pt x="92" y="54"/>
                </a:cubicBezTo>
                <a:cubicBezTo>
                  <a:pt x="137" y="101"/>
                  <a:pt x="137" y="101"/>
                  <a:pt x="137" y="101"/>
                </a:cubicBezTo>
                <a:cubicBezTo>
                  <a:pt x="138" y="102"/>
                  <a:pt x="137" y="104"/>
                  <a:pt x="136" y="105"/>
                </a:cubicBezTo>
                <a:cubicBezTo>
                  <a:pt x="119" y="122"/>
                  <a:pt x="119" y="122"/>
                  <a:pt x="119" y="122"/>
                </a:cubicBezTo>
                <a:cubicBezTo>
                  <a:pt x="118" y="123"/>
                  <a:pt x="116" y="123"/>
                  <a:pt x="115" y="122"/>
                </a:cubicBezTo>
                <a:cubicBezTo>
                  <a:pt x="70" y="74"/>
                  <a:pt x="70" y="74"/>
                  <a:pt x="70" y="74"/>
                </a:cubicBezTo>
                <a:cubicBezTo>
                  <a:pt x="69" y="73"/>
                  <a:pt x="69" y="71"/>
                  <a:pt x="70" y="70"/>
                </a:cubicBezTo>
                <a:close/>
                <a:moveTo>
                  <a:pt x="61" y="37"/>
                </a:moveTo>
                <a:cubicBezTo>
                  <a:pt x="59" y="47"/>
                  <a:pt x="59" y="47"/>
                  <a:pt x="59" y="47"/>
                </a:cubicBezTo>
                <a:cubicBezTo>
                  <a:pt x="67" y="56"/>
                  <a:pt x="67" y="56"/>
                  <a:pt x="67" y="56"/>
                </a:cubicBezTo>
                <a:cubicBezTo>
                  <a:pt x="63" y="59"/>
                  <a:pt x="63" y="59"/>
                  <a:pt x="63" y="59"/>
                </a:cubicBezTo>
                <a:cubicBezTo>
                  <a:pt x="70" y="67"/>
                  <a:pt x="70" y="67"/>
                  <a:pt x="70" y="67"/>
                </a:cubicBezTo>
                <a:cubicBezTo>
                  <a:pt x="85" y="53"/>
                  <a:pt x="85" y="53"/>
                  <a:pt x="85" y="53"/>
                </a:cubicBezTo>
                <a:cubicBezTo>
                  <a:pt x="78" y="46"/>
                  <a:pt x="78" y="46"/>
                  <a:pt x="78" y="46"/>
                </a:cubicBezTo>
                <a:cubicBezTo>
                  <a:pt x="73" y="50"/>
                  <a:pt x="73" y="50"/>
                  <a:pt x="73" y="50"/>
                </a:cubicBezTo>
                <a:cubicBezTo>
                  <a:pt x="61" y="37"/>
                  <a:pt x="61" y="37"/>
                  <a:pt x="61" y="37"/>
                </a:cubicBezTo>
                <a:close/>
                <a:moveTo>
                  <a:pt x="121" y="123"/>
                </a:moveTo>
                <a:cubicBezTo>
                  <a:pt x="122" y="124"/>
                  <a:pt x="122" y="124"/>
                  <a:pt x="122" y="124"/>
                </a:cubicBezTo>
                <a:cubicBezTo>
                  <a:pt x="139" y="108"/>
                  <a:pt x="139" y="108"/>
                  <a:pt x="139" y="108"/>
                </a:cubicBezTo>
                <a:cubicBezTo>
                  <a:pt x="138" y="107"/>
                  <a:pt x="138" y="107"/>
                  <a:pt x="138" y="107"/>
                </a:cubicBezTo>
                <a:lnTo>
                  <a:pt x="121" y="123"/>
                </a:ln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 name="椭圆 20"/>
          <p:cNvSpPr/>
          <p:nvPr/>
        </p:nvSpPr>
        <p:spPr>
          <a:xfrm>
            <a:off x="7727950" y="1909763"/>
            <a:ext cx="655638" cy="654050"/>
          </a:xfrm>
          <a:prstGeom prst="ellipse">
            <a:avLst/>
          </a:prstGeom>
          <a:solidFill>
            <a:schemeClr val="bg1"/>
          </a:solidFill>
          <a:ln w="47625">
            <a:solidFill>
              <a:srgbClr val="19751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en-US" altLang="zh-CN" sz="2400" noProof="1">
                <a:solidFill>
                  <a:srgbClr val="197519"/>
                </a:solidFill>
              </a:rPr>
              <a:t>1</a:t>
            </a:r>
            <a:endParaRPr lang="zh-CN" altLang="en-US" sz="2400" noProof="1">
              <a:solidFill>
                <a:srgbClr val="197519"/>
              </a:solidFill>
            </a:endParaRPr>
          </a:p>
        </p:txBody>
      </p:sp>
      <p:sp>
        <p:nvSpPr>
          <p:cNvPr id="22" name="椭圆 21"/>
          <p:cNvSpPr/>
          <p:nvPr/>
        </p:nvSpPr>
        <p:spPr>
          <a:xfrm>
            <a:off x="7250113" y="3305175"/>
            <a:ext cx="654050" cy="655638"/>
          </a:xfrm>
          <a:prstGeom prst="ellipse">
            <a:avLst/>
          </a:prstGeom>
          <a:solidFill>
            <a:schemeClr val="bg1"/>
          </a:solidFill>
          <a:ln w="47625">
            <a:solidFill>
              <a:srgbClr val="19751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en-US" altLang="zh-CN" sz="2400" noProof="1">
                <a:solidFill>
                  <a:srgbClr val="197519"/>
                </a:solidFill>
              </a:rPr>
              <a:t>2</a:t>
            </a:r>
            <a:endParaRPr lang="zh-CN" altLang="en-US" sz="2400" noProof="1">
              <a:solidFill>
                <a:srgbClr val="197519"/>
              </a:solidFill>
            </a:endParaRPr>
          </a:p>
        </p:txBody>
      </p:sp>
      <p:sp>
        <p:nvSpPr>
          <p:cNvPr id="23" name="椭圆 22"/>
          <p:cNvSpPr/>
          <p:nvPr/>
        </p:nvSpPr>
        <p:spPr>
          <a:xfrm>
            <a:off x="7727950" y="4702175"/>
            <a:ext cx="655638" cy="655638"/>
          </a:xfrm>
          <a:prstGeom prst="ellipse">
            <a:avLst/>
          </a:prstGeom>
          <a:solidFill>
            <a:schemeClr val="bg1"/>
          </a:solidFill>
          <a:ln w="47625">
            <a:solidFill>
              <a:srgbClr val="19751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en-US" altLang="zh-CN" sz="2400" noProof="1">
                <a:solidFill>
                  <a:srgbClr val="197519"/>
                </a:solidFill>
              </a:rPr>
              <a:t>3</a:t>
            </a:r>
            <a:endParaRPr lang="zh-CN" altLang="en-US" sz="2400" noProof="1">
              <a:solidFill>
                <a:srgbClr val="197519"/>
              </a:solidFill>
            </a:endParaRPr>
          </a:p>
        </p:txBody>
      </p:sp>
      <p:sp>
        <p:nvSpPr>
          <p:cNvPr id="12" name="矩形 11"/>
          <p:cNvSpPr>
            <a:spLocks noChangeArrowheads="1"/>
          </p:cNvSpPr>
          <p:nvPr/>
        </p:nvSpPr>
        <p:spPr bwMode="auto">
          <a:xfrm>
            <a:off x="5680075" y="1782763"/>
            <a:ext cx="20764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200" b="1">
                <a:solidFill>
                  <a:srgbClr val="197519"/>
                </a:solidFill>
              </a:rPr>
              <a:t>在此输入文字</a:t>
            </a:r>
            <a:endParaRPr lang="zh-CN" altLang="en-US" sz="2200" b="1">
              <a:solidFill>
                <a:srgbClr val="197519"/>
              </a:solidFill>
            </a:endParaRPr>
          </a:p>
        </p:txBody>
      </p:sp>
      <p:sp>
        <p:nvSpPr>
          <p:cNvPr id="24" name="文本框 23"/>
          <p:cNvSpPr txBox="1">
            <a:spLocks noChangeArrowheads="1"/>
          </p:cNvSpPr>
          <p:nvPr/>
        </p:nvSpPr>
        <p:spPr bwMode="auto">
          <a:xfrm>
            <a:off x="268288" y="3675063"/>
            <a:ext cx="6823075"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49580">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r">
              <a:lnSpc>
                <a:spcPct val="125000"/>
              </a:lnSpc>
            </a:pPr>
            <a:r>
              <a:rPr lang="zh-CN" altLang="en-US" sz="2000"/>
              <a:t>请您在此输入一些描述性文字请您在此输入请您在此输入一些描述性文字请您在此输入请您在此输</a:t>
            </a:r>
            <a:endParaRPr lang="zh-CN" altLang="en-US" sz="2000"/>
          </a:p>
        </p:txBody>
      </p:sp>
      <p:sp>
        <p:nvSpPr>
          <p:cNvPr id="28" name="矩形 27"/>
          <p:cNvSpPr>
            <a:spLocks noChangeArrowheads="1"/>
          </p:cNvSpPr>
          <p:nvPr/>
        </p:nvSpPr>
        <p:spPr bwMode="auto">
          <a:xfrm>
            <a:off x="5194300" y="3282950"/>
            <a:ext cx="20764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200" b="1">
                <a:solidFill>
                  <a:srgbClr val="197519"/>
                </a:solidFill>
              </a:rPr>
              <a:t>在此输入文字</a:t>
            </a:r>
            <a:endParaRPr lang="zh-CN" altLang="en-US" sz="2200" b="1">
              <a:solidFill>
                <a:srgbClr val="197519"/>
              </a:solidFill>
            </a:endParaRPr>
          </a:p>
        </p:txBody>
      </p:sp>
      <p:sp>
        <p:nvSpPr>
          <p:cNvPr id="29" name="文本框 28"/>
          <p:cNvSpPr txBox="1">
            <a:spLocks noChangeArrowheads="1"/>
          </p:cNvSpPr>
          <p:nvPr/>
        </p:nvSpPr>
        <p:spPr bwMode="auto">
          <a:xfrm>
            <a:off x="611188" y="5089525"/>
            <a:ext cx="6823075"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49580">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r">
              <a:lnSpc>
                <a:spcPct val="125000"/>
              </a:lnSpc>
            </a:pPr>
            <a:r>
              <a:rPr lang="zh-CN" altLang="en-US" sz="2000"/>
              <a:t>请您在此输入一些描述性文字请您在此输入请您在此输入一些描述性文字请您在此输入请您在此输</a:t>
            </a:r>
            <a:endParaRPr lang="zh-CN" altLang="en-US" sz="2000"/>
          </a:p>
        </p:txBody>
      </p:sp>
      <p:sp>
        <p:nvSpPr>
          <p:cNvPr id="30" name="矩形 29"/>
          <p:cNvSpPr>
            <a:spLocks noChangeArrowheads="1"/>
          </p:cNvSpPr>
          <p:nvPr/>
        </p:nvSpPr>
        <p:spPr bwMode="auto">
          <a:xfrm>
            <a:off x="5551488" y="4697413"/>
            <a:ext cx="20764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200" b="1">
                <a:solidFill>
                  <a:srgbClr val="197519"/>
                </a:solidFill>
              </a:rPr>
              <a:t>在此输入文字</a:t>
            </a:r>
            <a:endParaRPr lang="zh-CN" altLang="en-US" sz="2200" b="1">
              <a:solidFill>
                <a:srgbClr val="197519"/>
              </a:solidFill>
            </a:endParaRPr>
          </a:p>
        </p:txBody>
      </p:sp>
      <p:sp>
        <p:nvSpPr>
          <p:cNvPr id="25" name="文本框 24"/>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17</a:t>
            </a:r>
            <a:endParaRPr lang="zh-CN" altLang="en-US" sz="1500">
              <a:solidFill>
                <a:srgbClr val="197519"/>
              </a:solidFill>
              <a:ea typeface="方正粗倩简体" pitchFamily="65" charset="-122"/>
            </a:endParaRPr>
          </a:p>
        </p:txBody>
      </p:sp>
      <p:sp>
        <p:nvSpPr>
          <p:cNvPr id="35" name="矩形 34"/>
          <p:cNvSpPr>
            <a:spLocks noChangeArrowheads="1"/>
          </p:cNvSpPr>
          <p:nvPr/>
        </p:nvSpPr>
        <p:spPr bwMode="auto">
          <a:xfrm>
            <a:off x="1011238" y="579438"/>
            <a:ext cx="223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a:solidFill>
                  <a:srgbClr val="197519"/>
                </a:solidFill>
              </a:rPr>
              <a:t>点击此处输入标题</a:t>
            </a:r>
            <a:endParaRPr lang="zh-CN" altLang="en-US" sz="2000">
              <a:solidFill>
                <a:srgbClr val="197519"/>
              </a:solidFill>
            </a:endParaRPr>
          </a:p>
        </p:txBody>
      </p:sp>
      <p:sp>
        <p:nvSpPr>
          <p:cNvPr id="36" name="等腰三角形 35"/>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 name="等腰三角形 36"/>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 name="等腰三角形 37"/>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 name="等腰三角形 38"/>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1500" fill="hold"/>
                                        <p:tgtEl>
                                          <p:spTgt spid="3"/>
                                        </p:tgtEl>
                                        <p:attrNameLst>
                                          <p:attrName>r</p:attrName>
                                        </p:attrNameLst>
                                      </p:cBhvr>
                                    </p:animRot>
                                  </p:childTnLst>
                                </p:cTn>
                              </p:par>
                              <p:par>
                                <p:cTn id="7" presetID="8" presetClass="emph" presetSubtype="0" fill="hold" grpId="0" nodeType="withEffect">
                                  <p:stCondLst>
                                    <p:cond delay="0"/>
                                  </p:stCondLst>
                                  <p:childTnLst>
                                    <p:animRot by="21600000">
                                      <p:cBhvr>
                                        <p:cTn id="8" dur="1500" fill="hold"/>
                                        <p:tgtEl>
                                          <p:spTgt spid="4"/>
                                        </p:tgtEl>
                                        <p:attrNameLst>
                                          <p:attrName>r</p:attrName>
                                        </p:attrNameLst>
                                      </p:cBhvr>
                                    </p:animRot>
                                  </p:childTnLst>
                                </p:cTn>
                              </p:par>
                              <p:par>
                                <p:cTn id="9" presetID="8" presetClass="emph" presetSubtype="0" fill="hold" grpId="0" nodeType="withEffect">
                                  <p:stCondLst>
                                    <p:cond delay="0"/>
                                  </p:stCondLst>
                                  <p:childTnLst>
                                    <p:animRot by="21600000">
                                      <p:cBhvr>
                                        <p:cTn id="10" dur="1500" fill="hold"/>
                                        <p:tgtEl>
                                          <p:spTgt spid="5"/>
                                        </p:tgtEl>
                                        <p:attrNameLst>
                                          <p:attrName>r</p:attrName>
                                        </p:attrNameLst>
                                      </p:cBhvr>
                                    </p:animRot>
                                  </p:childTnLst>
                                </p:cTn>
                              </p:par>
                              <p:par>
                                <p:cTn id="11" presetID="8" presetClass="emph" presetSubtype="0" fill="hold" grpId="0" nodeType="withEffect">
                                  <p:stCondLst>
                                    <p:cond delay="0"/>
                                  </p:stCondLst>
                                  <p:childTnLst>
                                    <p:animRot by="21600000">
                                      <p:cBhvr>
                                        <p:cTn id="12" dur="1500" fill="hold"/>
                                        <p:tgtEl>
                                          <p:spTgt spid="6"/>
                                        </p:tgtEl>
                                        <p:attrNameLst>
                                          <p:attrName>r</p:attrName>
                                        </p:attrNameLst>
                                      </p:cBhvr>
                                    </p:animRot>
                                  </p:childTnLst>
                                </p:cTn>
                              </p:par>
                              <p:par>
                                <p:cTn id="13" presetID="8" presetClass="emph" presetSubtype="0" fill="hold" grpId="0" nodeType="withEffect">
                                  <p:stCondLst>
                                    <p:cond delay="0"/>
                                  </p:stCondLst>
                                  <p:childTnLst>
                                    <p:animRot by="21600000">
                                      <p:cBhvr>
                                        <p:cTn id="14" dur="1500" fill="hold"/>
                                        <p:tgtEl>
                                          <p:spTgt spid="7"/>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ppt_x</p:attrName>
                                        </p:attrNameLst>
                                      </p:cBhvr>
                                      <p:tavLst>
                                        <p:tav tm="0">
                                          <p:val>
                                            <p:strVal val="#ppt_x"/>
                                          </p:val>
                                        </p:tav>
                                        <p:tav tm="100000">
                                          <p:val>
                                            <p:strVal val="#ppt_x"/>
                                          </p:val>
                                        </p:tav>
                                      </p:tavLst>
                                    </p:anim>
                                    <p:anim calcmode="lin" valueType="num">
                                      <p:cBhvr>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ppt_x</p:attrName>
                                        </p:attrNameLst>
                                      </p:cBhvr>
                                      <p:tavLst>
                                        <p:tav tm="0">
                                          <p:val>
                                            <p:strVal val="#ppt_x"/>
                                          </p:val>
                                        </p:tav>
                                        <p:tav tm="100000">
                                          <p:val>
                                            <p:strVal val="#ppt_x"/>
                                          </p:val>
                                        </p:tav>
                                      </p:tavLst>
                                    </p:anim>
                                    <p:anim calcmode="lin" valueType="num">
                                      <p:cBhvr>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ppt_x</p:attrName>
                                        </p:attrNameLst>
                                      </p:cBhvr>
                                      <p:tavLst>
                                        <p:tav tm="0">
                                          <p:val>
                                            <p:strVal val="#ppt_x"/>
                                          </p:val>
                                        </p:tav>
                                        <p:tav tm="100000">
                                          <p:val>
                                            <p:strVal val="#ppt_x"/>
                                          </p:val>
                                        </p:tav>
                                      </p:tavLst>
                                    </p:anim>
                                    <p:anim calcmode="lin" valueType="num">
                                      <p:cBhvr>
                                        <p:cTn id="34" dur="500" fill="hold"/>
                                        <p:tgtEl>
                                          <p:spTgt spid="7"/>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1000"/>
                                        <p:tgtEl>
                                          <p:spTgt spid="25"/>
                                        </p:tgtEl>
                                      </p:cBhvr>
                                    </p:animEffect>
                                    <p:anim calcmode="lin" valueType="num">
                                      <p:cBhvr>
                                        <p:cTn id="38" dur="1000" fill="hold"/>
                                        <p:tgtEl>
                                          <p:spTgt spid="25"/>
                                        </p:tgtEl>
                                        <p:attrNameLst>
                                          <p:attrName>ppt_x</p:attrName>
                                        </p:attrNameLst>
                                      </p:cBhvr>
                                      <p:tavLst>
                                        <p:tav tm="0">
                                          <p:val>
                                            <p:strVal val="#ppt_x"/>
                                          </p:val>
                                        </p:tav>
                                        <p:tav tm="100000">
                                          <p:val>
                                            <p:strVal val="#ppt_x"/>
                                          </p:val>
                                        </p:tav>
                                      </p:tavLst>
                                    </p:anim>
                                    <p:anim calcmode="lin" valueType="num">
                                      <p:cBhvr>
                                        <p:cTn id="39" dur="1000" fill="hold"/>
                                        <p:tgtEl>
                                          <p:spTgt spid="25"/>
                                        </p:tgtEl>
                                        <p:attrNameLst>
                                          <p:attrName>ppt_y</p:attrName>
                                        </p:attrNameLst>
                                      </p:cBhvr>
                                      <p:tavLst>
                                        <p:tav tm="0">
                                          <p:val>
                                            <p:strVal val="#ppt_y+.1"/>
                                          </p:val>
                                        </p:tav>
                                        <p:tav tm="100000">
                                          <p:val>
                                            <p:strVal val="#ppt_y"/>
                                          </p:val>
                                        </p:tav>
                                      </p:tavLst>
                                    </p:anim>
                                  </p:childTnLst>
                                </p:cTn>
                              </p:par>
                              <p:par>
                                <p:cTn id="40" presetID="23" presetClass="entr" presetSubtype="16"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p:cTn id="42" dur="500" fill="hold"/>
                                        <p:tgtEl>
                                          <p:spTgt spid="14"/>
                                        </p:tgtEl>
                                        <p:attrNameLst>
                                          <p:attrName>ppt_w</p:attrName>
                                        </p:attrNameLst>
                                      </p:cBhvr>
                                      <p:tavLst>
                                        <p:tav tm="0">
                                          <p:val>
                                            <p:fltVal val="0"/>
                                          </p:val>
                                        </p:tav>
                                        <p:tav tm="100000">
                                          <p:val>
                                            <p:strVal val="#ppt_w"/>
                                          </p:val>
                                        </p:tav>
                                      </p:tavLst>
                                    </p:anim>
                                    <p:anim calcmode="lin" valueType="num">
                                      <p:cBhvr>
                                        <p:cTn id="43" dur="500" fill="hold"/>
                                        <p:tgtEl>
                                          <p:spTgt spid="14"/>
                                        </p:tgtEl>
                                        <p:attrNameLst>
                                          <p:attrName>ppt_h</p:attrName>
                                        </p:attrNameLst>
                                      </p:cBhvr>
                                      <p:tavLst>
                                        <p:tav tm="0">
                                          <p:val>
                                            <p:fltVal val="0"/>
                                          </p:val>
                                        </p:tav>
                                        <p:tav tm="100000">
                                          <p:val>
                                            <p:strVal val="#ppt_h"/>
                                          </p:val>
                                        </p:tav>
                                      </p:tavLst>
                                    </p:anim>
                                  </p:childTnLst>
                                </p:cTn>
                              </p:par>
                              <p:par>
                                <p:cTn id="44" presetID="21" presetClass="entr" presetSubtype="8" fill="hold" grpId="0" nodeType="withEffect">
                                  <p:stCondLst>
                                    <p:cond delay="300"/>
                                  </p:stCondLst>
                                  <p:childTnLst>
                                    <p:set>
                                      <p:cBhvr>
                                        <p:cTn id="45" dur="1" fill="hold">
                                          <p:stCondLst>
                                            <p:cond delay="0"/>
                                          </p:stCondLst>
                                        </p:cTn>
                                        <p:tgtEl>
                                          <p:spTgt spid="13"/>
                                        </p:tgtEl>
                                        <p:attrNameLst>
                                          <p:attrName>style.visibility</p:attrName>
                                        </p:attrNameLst>
                                      </p:cBhvr>
                                      <p:to>
                                        <p:strVal val="visible"/>
                                      </p:to>
                                    </p:set>
                                    <p:animEffect transition="in" filter="wheel(8)">
                                      <p:cBhvr>
                                        <p:cTn id="46" dur="500"/>
                                        <p:tgtEl>
                                          <p:spTgt spid="13"/>
                                        </p:tgtEl>
                                      </p:cBhvr>
                                    </p:animEffect>
                                  </p:childTnLst>
                                </p:cTn>
                              </p:par>
                              <p:par>
                                <p:cTn id="47" presetID="53" presetClass="entr" presetSubtype="16" fill="hold" grpId="0" nodeType="withEffect">
                                  <p:stCondLst>
                                    <p:cond delay="6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800" fill="hold"/>
                                        <p:tgtEl>
                                          <p:spTgt spid="19"/>
                                        </p:tgtEl>
                                        <p:attrNameLst>
                                          <p:attrName>ppt_w</p:attrName>
                                        </p:attrNameLst>
                                      </p:cBhvr>
                                      <p:tavLst>
                                        <p:tav tm="0">
                                          <p:val>
                                            <p:fltVal val="0"/>
                                          </p:val>
                                        </p:tav>
                                        <p:tav tm="100000">
                                          <p:val>
                                            <p:strVal val="#ppt_w"/>
                                          </p:val>
                                        </p:tav>
                                      </p:tavLst>
                                    </p:anim>
                                    <p:anim calcmode="lin" valueType="num">
                                      <p:cBhvr>
                                        <p:cTn id="50" dur="800" fill="hold"/>
                                        <p:tgtEl>
                                          <p:spTgt spid="19"/>
                                        </p:tgtEl>
                                        <p:attrNameLst>
                                          <p:attrName>ppt_h</p:attrName>
                                        </p:attrNameLst>
                                      </p:cBhvr>
                                      <p:tavLst>
                                        <p:tav tm="0">
                                          <p:val>
                                            <p:fltVal val="0"/>
                                          </p:val>
                                        </p:tav>
                                        <p:tav tm="100000">
                                          <p:val>
                                            <p:strVal val="#ppt_h"/>
                                          </p:val>
                                        </p:tav>
                                      </p:tavLst>
                                    </p:anim>
                                    <p:animEffect transition="in" filter="fade">
                                      <p:cBhvr>
                                        <p:cTn id="51" dur="800"/>
                                        <p:tgtEl>
                                          <p:spTgt spid="19"/>
                                        </p:tgtEl>
                                      </p:cBhvr>
                                    </p:animEffect>
                                  </p:childTnLst>
                                </p:cTn>
                              </p:par>
                              <p:par>
                                <p:cTn id="52" presetID="8" presetClass="emph" presetSubtype="0" fill="hold" grpId="1" nodeType="withEffect">
                                  <p:stCondLst>
                                    <p:cond delay="600"/>
                                  </p:stCondLst>
                                  <p:childTnLst>
                                    <p:animRot by="21600000">
                                      <p:cBhvr>
                                        <p:cTn id="53" dur="1000" fill="hold"/>
                                        <p:tgtEl>
                                          <p:spTgt spid="19"/>
                                        </p:tgtEl>
                                        <p:attrNameLst>
                                          <p:attrName>r</p:attrName>
                                        </p:attrNameLst>
                                      </p:cBhvr>
                                    </p:animRot>
                                  </p:childTnLst>
                                </p:cTn>
                              </p:par>
                              <p:par>
                                <p:cTn id="54" presetID="23" presetClass="entr" presetSubtype="16" fill="hold" grpId="0" nodeType="withEffect">
                                  <p:stCondLst>
                                    <p:cond delay="1400"/>
                                  </p:stCondLst>
                                  <p:childTnLst>
                                    <p:set>
                                      <p:cBhvr>
                                        <p:cTn id="55" dur="1" fill="hold">
                                          <p:stCondLst>
                                            <p:cond delay="0"/>
                                          </p:stCondLst>
                                        </p:cTn>
                                        <p:tgtEl>
                                          <p:spTgt spid="21"/>
                                        </p:tgtEl>
                                        <p:attrNameLst>
                                          <p:attrName>style.visibility</p:attrName>
                                        </p:attrNameLst>
                                      </p:cBhvr>
                                      <p:to>
                                        <p:strVal val="visible"/>
                                      </p:to>
                                    </p:set>
                                    <p:anim calcmode="lin" valueType="num">
                                      <p:cBhvr>
                                        <p:cTn id="56" dur="500" fill="hold"/>
                                        <p:tgtEl>
                                          <p:spTgt spid="21"/>
                                        </p:tgtEl>
                                        <p:attrNameLst>
                                          <p:attrName>ppt_w</p:attrName>
                                        </p:attrNameLst>
                                      </p:cBhvr>
                                      <p:tavLst>
                                        <p:tav tm="0">
                                          <p:val>
                                            <p:fltVal val="0"/>
                                          </p:val>
                                        </p:tav>
                                        <p:tav tm="100000">
                                          <p:val>
                                            <p:strVal val="#ppt_w"/>
                                          </p:val>
                                        </p:tav>
                                      </p:tavLst>
                                    </p:anim>
                                    <p:anim calcmode="lin" valueType="num">
                                      <p:cBhvr>
                                        <p:cTn id="57" dur="500" fill="hold"/>
                                        <p:tgtEl>
                                          <p:spTgt spid="21"/>
                                        </p:tgtEl>
                                        <p:attrNameLst>
                                          <p:attrName>ppt_h</p:attrName>
                                        </p:attrNameLst>
                                      </p:cBhvr>
                                      <p:tavLst>
                                        <p:tav tm="0">
                                          <p:val>
                                            <p:fltVal val="0"/>
                                          </p:val>
                                        </p:tav>
                                        <p:tav tm="100000">
                                          <p:val>
                                            <p:strVal val="#ppt_h"/>
                                          </p:val>
                                        </p:tav>
                                      </p:tavLst>
                                    </p:anim>
                                  </p:childTnLst>
                                </p:cTn>
                              </p:par>
                              <p:par>
                                <p:cTn id="58" presetID="22" presetClass="entr" presetSubtype="8" fill="hold" grpId="0" nodeType="withEffect">
                                  <p:stCondLst>
                                    <p:cond delay="1700"/>
                                  </p:stCondLst>
                                  <p:childTnLst>
                                    <p:set>
                                      <p:cBhvr>
                                        <p:cTn id="59" dur="1" fill="hold">
                                          <p:stCondLst>
                                            <p:cond delay="0"/>
                                          </p:stCondLst>
                                        </p:cTn>
                                        <p:tgtEl>
                                          <p:spTgt spid="12"/>
                                        </p:tgtEl>
                                        <p:attrNameLst>
                                          <p:attrName>style.visibility</p:attrName>
                                        </p:attrNameLst>
                                      </p:cBhvr>
                                      <p:to>
                                        <p:strVal val="visible"/>
                                      </p:to>
                                    </p:set>
                                    <p:animEffect transition="in" filter="wipe(left)">
                                      <p:cBhvr>
                                        <p:cTn id="60" dur="500"/>
                                        <p:tgtEl>
                                          <p:spTgt spid="12"/>
                                        </p:tgtEl>
                                      </p:cBhvr>
                                    </p:animEffect>
                                  </p:childTnLst>
                                </p:cTn>
                              </p:par>
                              <p:par>
                                <p:cTn id="61" presetID="10" presetClass="entr" presetSubtype="0" fill="hold" grpId="0" nodeType="withEffect">
                                  <p:stCondLst>
                                    <p:cond delay="2000"/>
                                  </p:stCondLst>
                                  <p:iterate type="lt">
                                    <p:tmPct val="2857"/>
                                  </p:iterate>
                                  <p:childTnLst>
                                    <p:set>
                                      <p:cBhvr>
                                        <p:cTn id="62" dur="1" fill="hold">
                                          <p:stCondLst>
                                            <p:cond delay="0"/>
                                          </p:stCondLst>
                                        </p:cTn>
                                        <p:tgtEl>
                                          <p:spTgt spid="11">
                                            <p:txEl>
                                              <p:pRg st="0" end="0"/>
                                            </p:txEl>
                                          </p:spTgt>
                                        </p:tgtEl>
                                        <p:attrNameLst>
                                          <p:attrName>style.visibility</p:attrName>
                                        </p:attrNameLst>
                                      </p:cBhvr>
                                      <p:to>
                                        <p:strVal val="visible"/>
                                      </p:to>
                                    </p:set>
                                    <p:animEffect transition="in" filter="fade">
                                      <p:cBhvr>
                                        <p:cTn id="63" dur="500"/>
                                        <p:tgtEl>
                                          <p:spTgt spid="11">
                                            <p:txEl>
                                              <p:pRg st="0" end="0"/>
                                            </p:txEl>
                                          </p:spTgt>
                                        </p:tgtEl>
                                      </p:cBhvr>
                                    </p:animEffect>
                                  </p:childTnLst>
                                </p:cTn>
                              </p:par>
                              <p:par>
                                <p:cTn id="64" presetID="23" presetClass="entr" presetSubtype="16" fill="hold" grpId="0" nodeType="withEffect">
                                  <p:stCondLst>
                                    <p:cond delay="2600"/>
                                  </p:stCondLst>
                                  <p:childTnLst>
                                    <p:set>
                                      <p:cBhvr>
                                        <p:cTn id="65" dur="1" fill="hold">
                                          <p:stCondLst>
                                            <p:cond delay="0"/>
                                          </p:stCondLst>
                                        </p:cTn>
                                        <p:tgtEl>
                                          <p:spTgt spid="22"/>
                                        </p:tgtEl>
                                        <p:attrNameLst>
                                          <p:attrName>style.visibility</p:attrName>
                                        </p:attrNameLst>
                                      </p:cBhvr>
                                      <p:to>
                                        <p:strVal val="visible"/>
                                      </p:to>
                                    </p:set>
                                    <p:anim calcmode="lin" valueType="num">
                                      <p:cBhvr>
                                        <p:cTn id="66" dur="500" fill="hold"/>
                                        <p:tgtEl>
                                          <p:spTgt spid="22"/>
                                        </p:tgtEl>
                                        <p:attrNameLst>
                                          <p:attrName>ppt_w</p:attrName>
                                        </p:attrNameLst>
                                      </p:cBhvr>
                                      <p:tavLst>
                                        <p:tav tm="0">
                                          <p:val>
                                            <p:fltVal val="0"/>
                                          </p:val>
                                        </p:tav>
                                        <p:tav tm="100000">
                                          <p:val>
                                            <p:strVal val="#ppt_w"/>
                                          </p:val>
                                        </p:tav>
                                      </p:tavLst>
                                    </p:anim>
                                    <p:anim calcmode="lin" valueType="num">
                                      <p:cBhvr>
                                        <p:cTn id="67" dur="500" fill="hold"/>
                                        <p:tgtEl>
                                          <p:spTgt spid="22"/>
                                        </p:tgtEl>
                                        <p:attrNameLst>
                                          <p:attrName>ppt_h</p:attrName>
                                        </p:attrNameLst>
                                      </p:cBhvr>
                                      <p:tavLst>
                                        <p:tav tm="0">
                                          <p:val>
                                            <p:fltVal val="0"/>
                                          </p:val>
                                        </p:tav>
                                        <p:tav tm="100000">
                                          <p:val>
                                            <p:strVal val="#ppt_h"/>
                                          </p:val>
                                        </p:tav>
                                      </p:tavLst>
                                    </p:anim>
                                  </p:childTnLst>
                                </p:cTn>
                              </p:par>
                              <p:par>
                                <p:cTn id="68" presetID="22" presetClass="entr" presetSubtype="8" fill="hold" grpId="0" nodeType="withEffect">
                                  <p:stCondLst>
                                    <p:cond delay="2900"/>
                                  </p:stCondLst>
                                  <p:childTnLst>
                                    <p:set>
                                      <p:cBhvr>
                                        <p:cTn id="69" dur="1" fill="hold">
                                          <p:stCondLst>
                                            <p:cond delay="0"/>
                                          </p:stCondLst>
                                        </p:cTn>
                                        <p:tgtEl>
                                          <p:spTgt spid="28"/>
                                        </p:tgtEl>
                                        <p:attrNameLst>
                                          <p:attrName>style.visibility</p:attrName>
                                        </p:attrNameLst>
                                      </p:cBhvr>
                                      <p:to>
                                        <p:strVal val="visible"/>
                                      </p:to>
                                    </p:set>
                                    <p:animEffect transition="in" filter="wipe(left)">
                                      <p:cBhvr>
                                        <p:cTn id="70" dur="500"/>
                                        <p:tgtEl>
                                          <p:spTgt spid="28"/>
                                        </p:tgtEl>
                                      </p:cBhvr>
                                    </p:animEffect>
                                  </p:childTnLst>
                                </p:cTn>
                              </p:par>
                              <p:par>
                                <p:cTn id="71" presetID="10" presetClass="entr" presetSubtype="0" fill="hold" grpId="0" nodeType="withEffect">
                                  <p:stCondLst>
                                    <p:cond delay="3300"/>
                                  </p:stCondLst>
                                  <p:iterate type="lt">
                                    <p:tmPct val="2857"/>
                                  </p:iterate>
                                  <p:childTnLst>
                                    <p:set>
                                      <p:cBhvr>
                                        <p:cTn id="72" dur="1" fill="hold">
                                          <p:stCondLst>
                                            <p:cond delay="0"/>
                                          </p:stCondLst>
                                        </p:cTn>
                                        <p:tgtEl>
                                          <p:spTgt spid="24">
                                            <p:txEl>
                                              <p:pRg st="0" end="0"/>
                                            </p:txEl>
                                          </p:spTgt>
                                        </p:tgtEl>
                                        <p:attrNameLst>
                                          <p:attrName>style.visibility</p:attrName>
                                        </p:attrNameLst>
                                      </p:cBhvr>
                                      <p:to>
                                        <p:strVal val="visible"/>
                                      </p:to>
                                    </p:set>
                                    <p:animEffect transition="in" filter="fade">
                                      <p:cBhvr>
                                        <p:cTn id="73" dur="500"/>
                                        <p:tgtEl>
                                          <p:spTgt spid="24">
                                            <p:txEl>
                                              <p:pRg st="0" end="0"/>
                                            </p:txEl>
                                          </p:spTgt>
                                        </p:tgtEl>
                                      </p:cBhvr>
                                    </p:animEffect>
                                  </p:childTnLst>
                                </p:cTn>
                              </p:par>
                              <p:par>
                                <p:cTn id="74" presetID="23" presetClass="entr" presetSubtype="16" fill="hold" grpId="0" nodeType="withEffect">
                                  <p:stCondLst>
                                    <p:cond delay="3900"/>
                                  </p:stCondLst>
                                  <p:childTnLst>
                                    <p:set>
                                      <p:cBhvr>
                                        <p:cTn id="75" dur="1" fill="hold">
                                          <p:stCondLst>
                                            <p:cond delay="0"/>
                                          </p:stCondLst>
                                        </p:cTn>
                                        <p:tgtEl>
                                          <p:spTgt spid="23"/>
                                        </p:tgtEl>
                                        <p:attrNameLst>
                                          <p:attrName>style.visibility</p:attrName>
                                        </p:attrNameLst>
                                      </p:cBhvr>
                                      <p:to>
                                        <p:strVal val="visible"/>
                                      </p:to>
                                    </p:set>
                                    <p:anim calcmode="lin" valueType="num">
                                      <p:cBhvr>
                                        <p:cTn id="76" dur="500" fill="hold"/>
                                        <p:tgtEl>
                                          <p:spTgt spid="23"/>
                                        </p:tgtEl>
                                        <p:attrNameLst>
                                          <p:attrName>ppt_w</p:attrName>
                                        </p:attrNameLst>
                                      </p:cBhvr>
                                      <p:tavLst>
                                        <p:tav tm="0">
                                          <p:val>
                                            <p:fltVal val="0"/>
                                          </p:val>
                                        </p:tav>
                                        <p:tav tm="100000">
                                          <p:val>
                                            <p:strVal val="#ppt_w"/>
                                          </p:val>
                                        </p:tav>
                                      </p:tavLst>
                                    </p:anim>
                                    <p:anim calcmode="lin" valueType="num">
                                      <p:cBhvr>
                                        <p:cTn id="77" dur="500" fill="hold"/>
                                        <p:tgtEl>
                                          <p:spTgt spid="23"/>
                                        </p:tgtEl>
                                        <p:attrNameLst>
                                          <p:attrName>ppt_h</p:attrName>
                                        </p:attrNameLst>
                                      </p:cBhvr>
                                      <p:tavLst>
                                        <p:tav tm="0">
                                          <p:val>
                                            <p:fltVal val="0"/>
                                          </p:val>
                                        </p:tav>
                                        <p:tav tm="100000">
                                          <p:val>
                                            <p:strVal val="#ppt_h"/>
                                          </p:val>
                                        </p:tav>
                                      </p:tavLst>
                                    </p:anim>
                                  </p:childTnLst>
                                </p:cTn>
                              </p:par>
                              <p:par>
                                <p:cTn id="78" presetID="22" presetClass="entr" presetSubtype="8" fill="hold" grpId="0" nodeType="withEffect">
                                  <p:stCondLst>
                                    <p:cond delay="4300"/>
                                  </p:stCondLst>
                                  <p:childTnLst>
                                    <p:set>
                                      <p:cBhvr>
                                        <p:cTn id="79" dur="1" fill="hold">
                                          <p:stCondLst>
                                            <p:cond delay="0"/>
                                          </p:stCondLst>
                                        </p:cTn>
                                        <p:tgtEl>
                                          <p:spTgt spid="30"/>
                                        </p:tgtEl>
                                        <p:attrNameLst>
                                          <p:attrName>style.visibility</p:attrName>
                                        </p:attrNameLst>
                                      </p:cBhvr>
                                      <p:to>
                                        <p:strVal val="visible"/>
                                      </p:to>
                                    </p:set>
                                    <p:animEffect transition="in" filter="wipe(left)">
                                      <p:cBhvr>
                                        <p:cTn id="80" dur="500"/>
                                        <p:tgtEl>
                                          <p:spTgt spid="30"/>
                                        </p:tgtEl>
                                      </p:cBhvr>
                                    </p:animEffect>
                                  </p:childTnLst>
                                </p:cTn>
                              </p:par>
                              <p:par>
                                <p:cTn id="81" presetID="10" presetClass="entr" presetSubtype="0" fill="hold" grpId="0" nodeType="withEffect">
                                  <p:stCondLst>
                                    <p:cond delay="4700"/>
                                  </p:stCondLst>
                                  <p:iterate type="lt">
                                    <p:tmPct val="2857"/>
                                  </p:iterate>
                                  <p:childTnLst>
                                    <p:set>
                                      <p:cBhvr>
                                        <p:cTn id="82" dur="1" fill="hold">
                                          <p:stCondLst>
                                            <p:cond delay="0"/>
                                          </p:stCondLst>
                                        </p:cTn>
                                        <p:tgtEl>
                                          <p:spTgt spid="29">
                                            <p:txEl>
                                              <p:pRg st="0" end="0"/>
                                            </p:txEl>
                                          </p:spTgt>
                                        </p:tgtEl>
                                        <p:attrNameLst>
                                          <p:attrName>style.visibility</p:attrName>
                                        </p:attrNameLst>
                                      </p:cBhvr>
                                      <p:to>
                                        <p:strVal val="visible"/>
                                      </p:to>
                                    </p:set>
                                    <p:animEffect transition="in" filter="fade">
                                      <p:cBhvr>
                                        <p:cTn id="83" dur="500"/>
                                        <p:tgtEl>
                                          <p:spTgt spid="29">
                                            <p:txEl>
                                              <p:pRg st="0" end="0"/>
                                            </p:txEl>
                                          </p:spTgt>
                                        </p:tgtEl>
                                      </p:cBhvr>
                                    </p:animEffect>
                                  </p:childTnLst>
                                </p:cTn>
                              </p:par>
                              <p:par>
                                <p:cTn id="84" presetID="2" presetClass="entr" presetSubtype="8" fill="hold" grpId="0" nodeType="withEffect">
                                  <p:stCondLst>
                                    <p:cond delay="0"/>
                                  </p:stCondLst>
                                  <p:childTnLst>
                                    <p:set>
                                      <p:cBhvr>
                                        <p:cTn id="85" dur="1" fill="hold">
                                          <p:stCondLst>
                                            <p:cond delay="0"/>
                                          </p:stCondLst>
                                        </p:cTn>
                                        <p:tgtEl>
                                          <p:spTgt spid="36"/>
                                        </p:tgtEl>
                                        <p:attrNameLst>
                                          <p:attrName>style.visibility</p:attrName>
                                        </p:attrNameLst>
                                      </p:cBhvr>
                                      <p:to>
                                        <p:strVal val="visible"/>
                                      </p:to>
                                    </p:set>
                                    <p:anim calcmode="lin" valueType="num">
                                      <p:cBhvr>
                                        <p:cTn id="86" dur="500" fill="hold"/>
                                        <p:tgtEl>
                                          <p:spTgt spid="36"/>
                                        </p:tgtEl>
                                        <p:attrNameLst>
                                          <p:attrName>ppt_x</p:attrName>
                                        </p:attrNameLst>
                                      </p:cBhvr>
                                      <p:tavLst>
                                        <p:tav tm="0">
                                          <p:val>
                                            <p:strVal val="0-#ppt_w/2"/>
                                          </p:val>
                                        </p:tav>
                                        <p:tav tm="100000">
                                          <p:val>
                                            <p:strVal val="#ppt_x"/>
                                          </p:val>
                                        </p:tav>
                                      </p:tavLst>
                                    </p:anim>
                                    <p:anim calcmode="lin" valueType="num">
                                      <p:cBhvr>
                                        <p:cTn id="87" dur="500" fill="hold"/>
                                        <p:tgtEl>
                                          <p:spTgt spid="36"/>
                                        </p:tgtEl>
                                        <p:attrNameLst>
                                          <p:attrName>ppt_y</p:attrName>
                                        </p:attrNameLst>
                                      </p:cBhvr>
                                      <p:tavLst>
                                        <p:tav tm="0">
                                          <p:val>
                                            <p:strVal val="#ppt_y"/>
                                          </p:val>
                                        </p:tav>
                                        <p:tav tm="100000">
                                          <p:val>
                                            <p:strVal val="#ppt_y"/>
                                          </p:val>
                                        </p:tav>
                                      </p:tavLst>
                                    </p:anim>
                                  </p:childTnLst>
                                </p:cTn>
                              </p:par>
                              <p:par>
                                <p:cTn id="88" presetID="2" presetClass="entr" presetSubtype="8" fill="hold" grpId="0" nodeType="withEffect">
                                  <p:stCondLst>
                                    <p:cond delay="0"/>
                                  </p:stCondLst>
                                  <p:childTnLst>
                                    <p:set>
                                      <p:cBhvr>
                                        <p:cTn id="89" dur="1" fill="hold">
                                          <p:stCondLst>
                                            <p:cond delay="0"/>
                                          </p:stCondLst>
                                        </p:cTn>
                                        <p:tgtEl>
                                          <p:spTgt spid="37"/>
                                        </p:tgtEl>
                                        <p:attrNameLst>
                                          <p:attrName>style.visibility</p:attrName>
                                        </p:attrNameLst>
                                      </p:cBhvr>
                                      <p:to>
                                        <p:strVal val="visible"/>
                                      </p:to>
                                    </p:set>
                                    <p:anim calcmode="lin" valueType="num">
                                      <p:cBhvr>
                                        <p:cTn id="90" dur="500" fill="hold"/>
                                        <p:tgtEl>
                                          <p:spTgt spid="37"/>
                                        </p:tgtEl>
                                        <p:attrNameLst>
                                          <p:attrName>ppt_x</p:attrName>
                                        </p:attrNameLst>
                                      </p:cBhvr>
                                      <p:tavLst>
                                        <p:tav tm="0">
                                          <p:val>
                                            <p:strVal val="0-#ppt_w/2"/>
                                          </p:val>
                                        </p:tav>
                                        <p:tav tm="100000">
                                          <p:val>
                                            <p:strVal val="#ppt_x"/>
                                          </p:val>
                                        </p:tav>
                                      </p:tavLst>
                                    </p:anim>
                                    <p:anim calcmode="lin" valueType="num">
                                      <p:cBhvr>
                                        <p:cTn id="91" dur="500" fill="hold"/>
                                        <p:tgtEl>
                                          <p:spTgt spid="37"/>
                                        </p:tgtEl>
                                        <p:attrNameLst>
                                          <p:attrName>ppt_y</p:attrName>
                                        </p:attrNameLst>
                                      </p:cBhvr>
                                      <p:tavLst>
                                        <p:tav tm="0">
                                          <p:val>
                                            <p:strVal val="#ppt_y"/>
                                          </p:val>
                                        </p:tav>
                                        <p:tav tm="100000">
                                          <p:val>
                                            <p:strVal val="#ppt_y"/>
                                          </p:val>
                                        </p:tav>
                                      </p:tavLst>
                                    </p:anim>
                                  </p:childTnLst>
                                </p:cTn>
                              </p:par>
                              <p:par>
                                <p:cTn id="92" presetID="2" presetClass="entr" presetSubtype="8" fill="hold" grpId="0" nodeType="withEffect">
                                  <p:stCondLst>
                                    <p:cond delay="0"/>
                                  </p:stCondLst>
                                  <p:childTnLst>
                                    <p:set>
                                      <p:cBhvr>
                                        <p:cTn id="93" dur="1" fill="hold">
                                          <p:stCondLst>
                                            <p:cond delay="0"/>
                                          </p:stCondLst>
                                        </p:cTn>
                                        <p:tgtEl>
                                          <p:spTgt spid="38"/>
                                        </p:tgtEl>
                                        <p:attrNameLst>
                                          <p:attrName>style.visibility</p:attrName>
                                        </p:attrNameLst>
                                      </p:cBhvr>
                                      <p:to>
                                        <p:strVal val="visible"/>
                                      </p:to>
                                    </p:set>
                                    <p:anim calcmode="lin" valueType="num">
                                      <p:cBhvr>
                                        <p:cTn id="94" dur="500" fill="hold"/>
                                        <p:tgtEl>
                                          <p:spTgt spid="38"/>
                                        </p:tgtEl>
                                        <p:attrNameLst>
                                          <p:attrName>ppt_x</p:attrName>
                                        </p:attrNameLst>
                                      </p:cBhvr>
                                      <p:tavLst>
                                        <p:tav tm="0">
                                          <p:val>
                                            <p:strVal val="0-#ppt_w/2"/>
                                          </p:val>
                                        </p:tav>
                                        <p:tav tm="100000">
                                          <p:val>
                                            <p:strVal val="#ppt_x"/>
                                          </p:val>
                                        </p:tav>
                                      </p:tavLst>
                                    </p:anim>
                                    <p:anim calcmode="lin" valueType="num">
                                      <p:cBhvr>
                                        <p:cTn id="95" dur="500" fill="hold"/>
                                        <p:tgtEl>
                                          <p:spTgt spid="38"/>
                                        </p:tgtEl>
                                        <p:attrNameLst>
                                          <p:attrName>ppt_y</p:attrName>
                                        </p:attrNameLst>
                                      </p:cBhvr>
                                      <p:tavLst>
                                        <p:tav tm="0">
                                          <p:val>
                                            <p:strVal val="#ppt_y"/>
                                          </p:val>
                                        </p:tav>
                                        <p:tav tm="100000">
                                          <p:val>
                                            <p:strVal val="#ppt_y"/>
                                          </p:val>
                                        </p:tav>
                                      </p:tavLst>
                                    </p:anim>
                                  </p:childTnLst>
                                </p:cTn>
                              </p:par>
                              <p:par>
                                <p:cTn id="96" presetID="2" presetClass="entr" presetSubtype="8" fill="hold" grpId="0" nodeType="withEffect">
                                  <p:stCondLst>
                                    <p:cond delay="0"/>
                                  </p:stCondLst>
                                  <p:childTnLst>
                                    <p:set>
                                      <p:cBhvr>
                                        <p:cTn id="97" dur="1" fill="hold">
                                          <p:stCondLst>
                                            <p:cond delay="0"/>
                                          </p:stCondLst>
                                        </p:cTn>
                                        <p:tgtEl>
                                          <p:spTgt spid="39"/>
                                        </p:tgtEl>
                                        <p:attrNameLst>
                                          <p:attrName>style.visibility</p:attrName>
                                        </p:attrNameLst>
                                      </p:cBhvr>
                                      <p:to>
                                        <p:strVal val="visible"/>
                                      </p:to>
                                    </p:set>
                                    <p:anim calcmode="lin" valueType="num">
                                      <p:cBhvr>
                                        <p:cTn id="98" dur="500" fill="hold"/>
                                        <p:tgtEl>
                                          <p:spTgt spid="39"/>
                                        </p:tgtEl>
                                        <p:attrNameLst>
                                          <p:attrName>ppt_x</p:attrName>
                                        </p:attrNameLst>
                                      </p:cBhvr>
                                      <p:tavLst>
                                        <p:tav tm="0">
                                          <p:val>
                                            <p:strVal val="0-#ppt_w/2"/>
                                          </p:val>
                                        </p:tav>
                                        <p:tav tm="100000">
                                          <p:val>
                                            <p:strVal val="#ppt_x"/>
                                          </p:val>
                                        </p:tav>
                                      </p:tavLst>
                                    </p:anim>
                                    <p:anim calcmode="lin" valueType="num">
                                      <p:cBhvr>
                                        <p:cTn id="99" dur="500" fill="hold"/>
                                        <p:tgtEl>
                                          <p:spTgt spid="39"/>
                                        </p:tgtEl>
                                        <p:attrNameLst>
                                          <p:attrName>ppt_y</p:attrName>
                                        </p:attrNameLst>
                                      </p:cBhvr>
                                      <p:tavLst>
                                        <p:tav tm="0">
                                          <p:val>
                                            <p:strVal val="#ppt_y"/>
                                          </p:val>
                                        </p:tav>
                                        <p:tav tm="100000">
                                          <p:val>
                                            <p:strVal val="#ppt_y"/>
                                          </p:val>
                                        </p:tav>
                                      </p:tavLst>
                                    </p:anim>
                                  </p:childTnLst>
                                </p:cTn>
                              </p:par>
                              <p:par>
                                <p:cTn id="100" presetID="8" presetClass="emph" presetSubtype="0" fill="hold" grpId="1" nodeType="withEffect">
                                  <p:stCondLst>
                                    <p:cond delay="0"/>
                                  </p:stCondLst>
                                  <p:childTnLst>
                                    <p:animRot by="21600000">
                                      <p:cBhvr>
                                        <p:cTn id="101" dur="500" fill="hold"/>
                                        <p:tgtEl>
                                          <p:spTgt spid="36"/>
                                        </p:tgtEl>
                                        <p:attrNameLst>
                                          <p:attrName>r</p:attrName>
                                        </p:attrNameLst>
                                      </p:cBhvr>
                                    </p:animRot>
                                  </p:childTnLst>
                                </p:cTn>
                              </p:par>
                              <p:par>
                                <p:cTn id="102" presetID="8" presetClass="emph" presetSubtype="0" fill="hold" grpId="1" nodeType="withEffect">
                                  <p:stCondLst>
                                    <p:cond delay="0"/>
                                  </p:stCondLst>
                                  <p:childTnLst>
                                    <p:animRot by="21600000">
                                      <p:cBhvr>
                                        <p:cTn id="103" dur="500" fill="hold"/>
                                        <p:tgtEl>
                                          <p:spTgt spid="37"/>
                                        </p:tgtEl>
                                        <p:attrNameLst>
                                          <p:attrName>r</p:attrName>
                                        </p:attrNameLst>
                                      </p:cBhvr>
                                    </p:animRot>
                                  </p:childTnLst>
                                </p:cTn>
                              </p:par>
                              <p:par>
                                <p:cTn id="104" presetID="8" presetClass="emph" presetSubtype="0" fill="hold" grpId="1" nodeType="withEffect">
                                  <p:stCondLst>
                                    <p:cond delay="0"/>
                                  </p:stCondLst>
                                  <p:childTnLst>
                                    <p:animRot by="21600000">
                                      <p:cBhvr>
                                        <p:cTn id="105" dur="500" fill="hold"/>
                                        <p:tgtEl>
                                          <p:spTgt spid="38"/>
                                        </p:tgtEl>
                                        <p:attrNameLst>
                                          <p:attrName>r</p:attrName>
                                        </p:attrNameLst>
                                      </p:cBhvr>
                                    </p:animRot>
                                  </p:childTnLst>
                                </p:cTn>
                              </p:par>
                              <p:par>
                                <p:cTn id="106" presetID="8" presetClass="emph" presetSubtype="0" fill="hold" grpId="1" nodeType="withEffect">
                                  <p:stCondLst>
                                    <p:cond delay="0"/>
                                  </p:stCondLst>
                                  <p:childTnLst>
                                    <p:animRot by="21600000">
                                      <p:cBhvr>
                                        <p:cTn id="107" dur="500" fill="hold"/>
                                        <p:tgtEl>
                                          <p:spTgt spid="39"/>
                                        </p:tgtEl>
                                        <p:attrNameLst>
                                          <p:attrName>r</p:attrName>
                                        </p:attrNameLst>
                                      </p:cBhvr>
                                    </p:animRot>
                                  </p:childTnLst>
                                </p:cTn>
                              </p:par>
                              <p:par>
                                <p:cTn id="108" presetID="10" presetClass="entr" presetSubtype="0" fill="hold" grpId="0" nodeType="withEffect">
                                  <p:stCondLst>
                                    <p:cond delay="300"/>
                                  </p:stCondLst>
                                  <p:childTnLst>
                                    <p:set>
                                      <p:cBhvr>
                                        <p:cTn id="109" dur="1" fill="hold">
                                          <p:stCondLst>
                                            <p:cond delay="0"/>
                                          </p:stCondLst>
                                        </p:cTn>
                                        <p:tgtEl>
                                          <p:spTgt spid="35"/>
                                        </p:tgtEl>
                                        <p:attrNameLst>
                                          <p:attrName>style.visibility</p:attrName>
                                        </p:attrNameLst>
                                      </p:cBhvr>
                                      <p:to>
                                        <p:strVal val="visible"/>
                                      </p:to>
                                    </p:set>
                                    <p:animEffect transition="in" filter="fade">
                                      <p:cBhvr>
                                        <p:cTn id="11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11" grpId="0" build="p"/>
      <p:bldP spid="13" grpId="0" animBg="1"/>
      <p:bldP spid="14" grpId="0" animBg="1"/>
      <p:bldP spid="19" grpId="0" animBg="1"/>
      <p:bldP spid="19" grpId="1" animBg="1"/>
      <p:bldP spid="21" grpId="0" animBg="1"/>
      <p:bldP spid="22" grpId="0" animBg="1"/>
      <p:bldP spid="23" grpId="0" animBg="1"/>
      <p:bldP spid="12" grpId="0"/>
      <p:bldP spid="24" grpId="0" build="p"/>
      <p:bldP spid="28" grpId="0"/>
      <p:bldP spid="29" grpId="0" build="p"/>
      <p:bldP spid="30" grpId="0"/>
      <p:bldP spid="25" grpId="0"/>
      <p:bldP spid="35" grpId="0"/>
      <p:bldP spid="36" grpId="0" animBg="1"/>
      <p:bldP spid="36" grpId="1" animBg="1"/>
      <p:bldP spid="37" grpId="0" animBg="1"/>
      <p:bldP spid="37" grpId="1" animBg="1"/>
      <p:bldP spid="38" grpId="0" animBg="1"/>
      <p:bldP spid="38" grpId="1" animBg="1"/>
      <p:bldP spid="39" grpId="0" animBg="1"/>
      <p:bldP spid="39" grpId="1"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 name="等腰三角形 31"/>
          <p:cNvSpPr>
            <a:spLocks noChangeArrowheads="1"/>
          </p:cNvSpPr>
          <p:nvPr/>
        </p:nvSpPr>
        <p:spPr bwMode="auto">
          <a:xfrm rot="9233090">
            <a:off x="11152188" y="6661150"/>
            <a:ext cx="120650" cy="104775"/>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33" name="等腰三角形 32"/>
          <p:cNvSpPr>
            <a:spLocks noChangeArrowheads="1"/>
          </p:cNvSpPr>
          <p:nvPr/>
        </p:nvSpPr>
        <p:spPr bwMode="auto">
          <a:xfrm rot="-6030424">
            <a:off x="10910094" y="6634956"/>
            <a:ext cx="180975" cy="157163"/>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34" name="等腰三角形 33"/>
          <p:cNvSpPr>
            <a:spLocks noChangeArrowheads="1"/>
          </p:cNvSpPr>
          <p:nvPr/>
        </p:nvSpPr>
        <p:spPr bwMode="auto">
          <a:xfrm rot="-228606">
            <a:off x="11364913" y="6643688"/>
            <a:ext cx="122237" cy="104775"/>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40" name="等腰三角形 39"/>
          <p:cNvSpPr>
            <a:spLocks noChangeArrowheads="1"/>
          </p:cNvSpPr>
          <p:nvPr/>
        </p:nvSpPr>
        <p:spPr bwMode="auto">
          <a:xfrm rot="-3389783">
            <a:off x="11105356" y="6571457"/>
            <a:ext cx="58737" cy="50800"/>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41" name="等腰三角形 40"/>
          <p:cNvSpPr>
            <a:spLocks noChangeArrowheads="1"/>
          </p:cNvSpPr>
          <p:nvPr/>
        </p:nvSpPr>
        <p:spPr bwMode="auto">
          <a:xfrm rot="8748521">
            <a:off x="11295063" y="6657975"/>
            <a:ext cx="58737" cy="49213"/>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10" name="椭圆 9"/>
          <p:cNvSpPr/>
          <p:nvPr/>
        </p:nvSpPr>
        <p:spPr>
          <a:xfrm>
            <a:off x="4138613" y="1878013"/>
            <a:ext cx="2286000" cy="2286000"/>
          </a:xfrm>
          <a:prstGeom prst="ellipse">
            <a:avLst/>
          </a:prstGeom>
          <a:solidFill>
            <a:srgbClr val="197519">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3" name="Freeform 5"/>
          <p:cNvSpPr>
            <a:spLocks noEditPoints="1" noChangeArrowheads="1"/>
          </p:cNvSpPr>
          <p:nvPr/>
        </p:nvSpPr>
        <p:spPr bwMode="auto">
          <a:xfrm>
            <a:off x="4478338" y="2212975"/>
            <a:ext cx="1212850" cy="1108075"/>
          </a:xfrm>
          <a:custGeom>
            <a:avLst/>
            <a:gdLst>
              <a:gd name="T0" fmla="*/ 4 w 66"/>
              <a:gd name="T1" fmla="*/ 17 h 60"/>
              <a:gd name="T2" fmla="*/ 28 w 66"/>
              <a:gd name="T3" fmla="*/ 15 h 60"/>
              <a:gd name="T4" fmla="*/ 32 w 66"/>
              <a:gd name="T5" fmla="*/ 3 h 60"/>
              <a:gd name="T6" fmla="*/ 63 w 66"/>
              <a:gd name="T7" fmla="*/ 3 h 60"/>
              <a:gd name="T8" fmla="*/ 51 w 66"/>
              <a:gd name="T9" fmla="*/ 60 h 60"/>
              <a:gd name="T10" fmla="*/ 38 w 66"/>
              <a:gd name="T11" fmla="*/ 8 h 60"/>
              <a:gd name="T12" fmla="*/ 28 w 66"/>
              <a:gd name="T13" fmla="*/ 60 h 60"/>
              <a:gd name="T14" fmla="*/ 20 w 66"/>
              <a:gd name="T15" fmla="*/ 20 h 60"/>
              <a:gd name="T16" fmla="*/ 6 w 66"/>
              <a:gd name="T17" fmla="*/ 60 h 60"/>
              <a:gd name="T18" fmla="*/ 44 w 66"/>
              <a:gd name="T19" fmla="*/ 20 h 60"/>
              <a:gd name="T20" fmla="*/ 45 w 66"/>
              <a:gd name="T21" fmla="*/ 16 h 60"/>
              <a:gd name="T22" fmla="*/ 45 w 66"/>
              <a:gd name="T23" fmla="*/ 13 h 60"/>
              <a:gd name="T24" fmla="*/ 44 w 66"/>
              <a:gd name="T25" fmla="*/ 9 h 60"/>
              <a:gd name="T26" fmla="*/ 46 w 66"/>
              <a:gd name="T27" fmla="*/ 27 h 60"/>
              <a:gd name="T28" fmla="*/ 44 w 66"/>
              <a:gd name="T29" fmla="*/ 30 h 60"/>
              <a:gd name="T30" fmla="*/ 46 w 66"/>
              <a:gd name="T31" fmla="*/ 30 h 60"/>
              <a:gd name="T32" fmla="*/ 44 w 66"/>
              <a:gd name="T33" fmla="*/ 41 h 60"/>
              <a:gd name="T34" fmla="*/ 45 w 66"/>
              <a:gd name="T35" fmla="*/ 37 h 60"/>
              <a:gd name="T36" fmla="*/ 41 w 66"/>
              <a:gd name="T37" fmla="*/ 21 h 60"/>
              <a:gd name="T38" fmla="*/ 39 w 66"/>
              <a:gd name="T39" fmla="*/ 17 h 60"/>
              <a:gd name="T40" fmla="*/ 42 w 66"/>
              <a:gd name="T41" fmla="*/ 13 h 60"/>
              <a:gd name="T42" fmla="*/ 39 w 66"/>
              <a:gd name="T43" fmla="*/ 24 h 60"/>
              <a:gd name="T44" fmla="*/ 42 w 66"/>
              <a:gd name="T45" fmla="*/ 23 h 60"/>
              <a:gd name="T46" fmla="*/ 39 w 66"/>
              <a:gd name="T47" fmla="*/ 35 h 60"/>
              <a:gd name="T48" fmla="*/ 41 w 66"/>
              <a:gd name="T49" fmla="*/ 31 h 60"/>
              <a:gd name="T50" fmla="*/ 41 w 66"/>
              <a:gd name="T51" fmla="*/ 41 h 60"/>
              <a:gd name="T52" fmla="*/ 39 w 66"/>
              <a:gd name="T53" fmla="*/ 38 h 60"/>
              <a:gd name="T54" fmla="*/ 46 w 66"/>
              <a:gd name="T55" fmla="*/ 48 h 60"/>
              <a:gd name="T56" fmla="*/ 39 w 66"/>
              <a:gd name="T57" fmla="*/ 45 h 60"/>
              <a:gd name="T58" fmla="*/ 42 w 66"/>
              <a:gd name="T59" fmla="*/ 44 h 60"/>
              <a:gd name="T60" fmla="*/ 11 w 66"/>
              <a:gd name="T61" fmla="*/ 34 h 60"/>
              <a:gd name="T62" fmla="*/ 12 w 66"/>
              <a:gd name="T63" fmla="*/ 30 h 60"/>
              <a:gd name="T64" fmla="*/ 17 w 66"/>
              <a:gd name="T65" fmla="*/ 33 h 60"/>
              <a:gd name="T66" fmla="*/ 15 w 66"/>
              <a:gd name="T67" fmla="*/ 30 h 60"/>
              <a:gd name="T68" fmla="*/ 18 w 66"/>
              <a:gd name="T69" fmla="*/ 26 h 60"/>
              <a:gd name="T70" fmla="*/ 15 w 66"/>
              <a:gd name="T71" fmla="*/ 37 h 60"/>
              <a:gd name="T72" fmla="*/ 18 w 66"/>
              <a:gd name="T73" fmla="*/ 36 h 60"/>
              <a:gd name="T74" fmla="*/ 15 w 66"/>
              <a:gd name="T75" fmla="*/ 48 h 60"/>
              <a:gd name="T76" fmla="*/ 17 w 66"/>
              <a:gd name="T77" fmla="*/ 44 h 60"/>
              <a:gd name="T78" fmla="*/ 17 w 66"/>
              <a:gd name="T79" fmla="*/ 55 h 60"/>
              <a:gd name="T80" fmla="*/ 15 w 66"/>
              <a:gd name="T81" fmla="*/ 51 h 60"/>
              <a:gd name="T82" fmla="*/ 13 w 66"/>
              <a:gd name="T83" fmla="*/ 27 h 60"/>
              <a:gd name="T84" fmla="*/ 11 w 66"/>
              <a:gd name="T85" fmla="*/ 37 h 60"/>
              <a:gd name="T86" fmla="*/ 13 w 66"/>
              <a:gd name="T87" fmla="*/ 37 h 60"/>
              <a:gd name="T88" fmla="*/ 11 w 66"/>
              <a:gd name="T89" fmla="*/ 48 h 60"/>
              <a:gd name="T90" fmla="*/ 12 w 66"/>
              <a:gd name="T91" fmla="*/ 44 h 60"/>
              <a:gd name="T92" fmla="*/ 12 w 66"/>
              <a:gd name="T93" fmla="*/ 55 h 60"/>
              <a:gd name="T94" fmla="*/ 11 w 66"/>
              <a:gd name="T95"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6" h="60">
                <a:moveTo>
                  <a:pt x="0" y="55"/>
                </a:moveTo>
                <a:cubicBezTo>
                  <a:pt x="4" y="55"/>
                  <a:pt x="4" y="55"/>
                  <a:pt x="4" y="55"/>
                </a:cubicBezTo>
                <a:cubicBezTo>
                  <a:pt x="4" y="19"/>
                  <a:pt x="4" y="19"/>
                  <a:pt x="4" y="19"/>
                </a:cubicBezTo>
                <a:cubicBezTo>
                  <a:pt x="4" y="17"/>
                  <a:pt x="4" y="17"/>
                  <a:pt x="4" y="17"/>
                </a:cubicBezTo>
                <a:cubicBezTo>
                  <a:pt x="6" y="16"/>
                  <a:pt x="6" y="16"/>
                  <a:pt x="6" y="16"/>
                </a:cubicBezTo>
                <a:cubicBezTo>
                  <a:pt x="22" y="14"/>
                  <a:pt x="22" y="14"/>
                  <a:pt x="22" y="14"/>
                </a:cubicBezTo>
                <a:cubicBezTo>
                  <a:pt x="25" y="14"/>
                  <a:pt x="25" y="14"/>
                  <a:pt x="25" y="14"/>
                </a:cubicBezTo>
                <a:cubicBezTo>
                  <a:pt x="28" y="15"/>
                  <a:pt x="28" y="15"/>
                  <a:pt x="28" y="15"/>
                </a:cubicBezTo>
                <a:cubicBezTo>
                  <a:pt x="31" y="37"/>
                  <a:pt x="31" y="37"/>
                  <a:pt x="31" y="37"/>
                </a:cubicBezTo>
                <a:cubicBezTo>
                  <a:pt x="32" y="38"/>
                  <a:pt x="32" y="38"/>
                  <a:pt x="32" y="38"/>
                </a:cubicBezTo>
                <a:cubicBezTo>
                  <a:pt x="32" y="5"/>
                  <a:pt x="32" y="5"/>
                  <a:pt x="32" y="5"/>
                </a:cubicBezTo>
                <a:cubicBezTo>
                  <a:pt x="32" y="3"/>
                  <a:pt x="32" y="3"/>
                  <a:pt x="32" y="3"/>
                </a:cubicBezTo>
                <a:cubicBezTo>
                  <a:pt x="35" y="3"/>
                  <a:pt x="35" y="3"/>
                  <a:pt x="35" y="3"/>
                </a:cubicBezTo>
                <a:cubicBezTo>
                  <a:pt x="51" y="0"/>
                  <a:pt x="51" y="0"/>
                  <a:pt x="51" y="0"/>
                </a:cubicBezTo>
                <a:cubicBezTo>
                  <a:pt x="54" y="0"/>
                  <a:pt x="54" y="0"/>
                  <a:pt x="54" y="0"/>
                </a:cubicBezTo>
                <a:cubicBezTo>
                  <a:pt x="63" y="3"/>
                  <a:pt x="63" y="3"/>
                  <a:pt x="63" y="3"/>
                </a:cubicBezTo>
                <a:cubicBezTo>
                  <a:pt x="63" y="55"/>
                  <a:pt x="63" y="55"/>
                  <a:pt x="63" y="55"/>
                </a:cubicBezTo>
                <a:cubicBezTo>
                  <a:pt x="66" y="55"/>
                  <a:pt x="66" y="55"/>
                  <a:pt x="66" y="55"/>
                </a:cubicBezTo>
                <a:cubicBezTo>
                  <a:pt x="66" y="60"/>
                  <a:pt x="66" y="60"/>
                  <a:pt x="66" y="60"/>
                </a:cubicBezTo>
                <a:cubicBezTo>
                  <a:pt x="51" y="60"/>
                  <a:pt x="51" y="60"/>
                  <a:pt x="51" y="60"/>
                </a:cubicBezTo>
                <a:cubicBezTo>
                  <a:pt x="49" y="60"/>
                  <a:pt x="49" y="60"/>
                  <a:pt x="49" y="60"/>
                </a:cubicBezTo>
                <a:cubicBezTo>
                  <a:pt x="49" y="57"/>
                  <a:pt x="49" y="57"/>
                  <a:pt x="49" y="57"/>
                </a:cubicBezTo>
                <a:cubicBezTo>
                  <a:pt x="49" y="6"/>
                  <a:pt x="49" y="6"/>
                  <a:pt x="49" y="6"/>
                </a:cubicBezTo>
                <a:cubicBezTo>
                  <a:pt x="38" y="8"/>
                  <a:pt x="38" y="8"/>
                  <a:pt x="38" y="8"/>
                </a:cubicBezTo>
                <a:cubicBezTo>
                  <a:pt x="38" y="57"/>
                  <a:pt x="38" y="57"/>
                  <a:pt x="38" y="57"/>
                </a:cubicBezTo>
                <a:cubicBezTo>
                  <a:pt x="38" y="60"/>
                  <a:pt x="38" y="60"/>
                  <a:pt x="38" y="60"/>
                </a:cubicBezTo>
                <a:cubicBezTo>
                  <a:pt x="37" y="60"/>
                  <a:pt x="37" y="60"/>
                  <a:pt x="37" y="60"/>
                </a:cubicBezTo>
                <a:cubicBezTo>
                  <a:pt x="28" y="60"/>
                  <a:pt x="28" y="60"/>
                  <a:pt x="28" y="60"/>
                </a:cubicBezTo>
                <a:cubicBezTo>
                  <a:pt x="23" y="60"/>
                  <a:pt x="23" y="60"/>
                  <a:pt x="23" y="60"/>
                </a:cubicBezTo>
                <a:cubicBezTo>
                  <a:pt x="20" y="60"/>
                  <a:pt x="20" y="60"/>
                  <a:pt x="20" y="60"/>
                </a:cubicBezTo>
                <a:cubicBezTo>
                  <a:pt x="20" y="57"/>
                  <a:pt x="20" y="57"/>
                  <a:pt x="20" y="57"/>
                </a:cubicBezTo>
                <a:cubicBezTo>
                  <a:pt x="20" y="20"/>
                  <a:pt x="20" y="20"/>
                  <a:pt x="20" y="20"/>
                </a:cubicBezTo>
                <a:cubicBezTo>
                  <a:pt x="9" y="21"/>
                  <a:pt x="9" y="21"/>
                  <a:pt x="9" y="21"/>
                </a:cubicBezTo>
                <a:cubicBezTo>
                  <a:pt x="9" y="57"/>
                  <a:pt x="9" y="57"/>
                  <a:pt x="9" y="57"/>
                </a:cubicBezTo>
                <a:cubicBezTo>
                  <a:pt x="9" y="60"/>
                  <a:pt x="9" y="60"/>
                  <a:pt x="9" y="60"/>
                </a:cubicBezTo>
                <a:cubicBezTo>
                  <a:pt x="6" y="60"/>
                  <a:pt x="6" y="60"/>
                  <a:pt x="6" y="60"/>
                </a:cubicBezTo>
                <a:cubicBezTo>
                  <a:pt x="0" y="60"/>
                  <a:pt x="0" y="60"/>
                  <a:pt x="0" y="60"/>
                </a:cubicBezTo>
                <a:cubicBezTo>
                  <a:pt x="0" y="55"/>
                  <a:pt x="0" y="55"/>
                  <a:pt x="0" y="55"/>
                </a:cubicBezTo>
                <a:close/>
                <a:moveTo>
                  <a:pt x="44" y="16"/>
                </a:moveTo>
                <a:cubicBezTo>
                  <a:pt x="44" y="18"/>
                  <a:pt x="44" y="19"/>
                  <a:pt x="44" y="20"/>
                </a:cubicBezTo>
                <a:cubicBezTo>
                  <a:pt x="44" y="20"/>
                  <a:pt x="45" y="20"/>
                  <a:pt x="45" y="20"/>
                </a:cubicBezTo>
                <a:cubicBezTo>
                  <a:pt x="46" y="20"/>
                  <a:pt x="46" y="20"/>
                  <a:pt x="46" y="20"/>
                </a:cubicBezTo>
                <a:cubicBezTo>
                  <a:pt x="46" y="19"/>
                  <a:pt x="46" y="17"/>
                  <a:pt x="46" y="16"/>
                </a:cubicBezTo>
                <a:cubicBezTo>
                  <a:pt x="46" y="16"/>
                  <a:pt x="46" y="16"/>
                  <a:pt x="45" y="16"/>
                </a:cubicBezTo>
                <a:cubicBezTo>
                  <a:pt x="45" y="16"/>
                  <a:pt x="44" y="16"/>
                  <a:pt x="44" y="16"/>
                </a:cubicBezTo>
                <a:close/>
                <a:moveTo>
                  <a:pt x="44" y="9"/>
                </a:moveTo>
                <a:cubicBezTo>
                  <a:pt x="44" y="11"/>
                  <a:pt x="44" y="12"/>
                  <a:pt x="44" y="13"/>
                </a:cubicBezTo>
                <a:cubicBezTo>
                  <a:pt x="44" y="13"/>
                  <a:pt x="45" y="13"/>
                  <a:pt x="45" y="13"/>
                </a:cubicBezTo>
                <a:cubicBezTo>
                  <a:pt x="46" y="13"/>
                  <a:pt x="46" y="13"/>
                  <a:pt x="46" y="13"/>
                </a:cubicBezTo>
                <a:cubicBezTo>
                  <a:pt x="46" y="12"/>
                  <a:pt x="46" y="10"/>
                  <a:pt x="46" y="9"/>
                </a:cubicBezTo>
                <a:cubicBezTo>
                  <a:pt x="46" y="9"/>
                  <a:pt x="46" y="9"/>
                  <a:pt x="45" y="9"/>
                </a:cubicBezTo>
                <a:cubicBezTo>
                  <a:pt x="45" y="9"/>
                  <a:pt x="44" y="9"/>
                  <a:pt x="44" y="9"/>
                </a:cubicBezTo>
                <a:close/>
                <a:moveTo>
                  <a:pt x="44" y="23"/>
                </a:moveTo>
                <a:cubicBezTo>
                  <a:pt x="44" y="25"/>
                  <a:pt x="44" y="26"/>
                  <a:pt x="44" y="27"/>
                </a:cubicBezTo>
                <a:cubicBezTo>
                  <a:pt x="44" y="27"/>
                  <a:pt x="45" y="27"/>
                  <a:pt x="45" y="27"/>
                </a:cubicBezTo>
                <a:cubicBezTo>
                  <a:pt x="46" y="27"/>
                  <a:pt x="46" y="27"/>
                  <a:pt x="46" y="27"/>
                </a:cubicBezTo>
                <a:cubicBezTo>
                  <a:pt x="46" y="26"/>
                  <a:pt x="46" y="24"/>
                  <a:pt x="46" y="23"/>
                </a:cubicBezTo>
                <a:cubicBezTo>
                  <a:pt x="46" y="23"/>
                  <a:pt x="46" y="23"/>
                  <a:pt x="45" y="23"/>
                </a:cubicBezTo>
                <a:cubicBezTo>
                  <a:pt x="45" y="23"/>
                  <a:pt x="44" y="23"/>
                  <a:pt x="44" y="23"/>
                </a:cubicBezTo>
                <a:close/>
                <a:moveTo>
                  <a:pt x="44" y="30"/>
                </a:moveTo>
                <a:cubicBezTo>
                  <a:pt x="44" y="32"/>
                  <a:pt x="44" y="33"/>
                  <a:pt x="44" y="34"/>
                </a:cubicBezTo>
                <a:cubicBezTo>
                  <a:pt x="44" y="34"/>
                  <a:pt x="45" y="34"/>
                  <a:pt x="45" y="34"/>
                </a:cubicBezTo>
                <a:cubicBezTo>
                  <a:pt x="46" y="34"/>
                  <a:pt x="46" y="34"/>
                  <a:pt x="46" y="34"/>
                </a:cubicBezTo>
                <a:cubicBezTo>
                  <a:pt x="46" y="33"/>
                  <a:pt x="46" y="32"/>
                  <a:pt x="46" y="30"/>
                </a:cubicBezTo>
                <a:cubicBezTo>
                  <a:pt x="46" y="30"/>
                  <a:pt x="46" y="30"/>
                  <a:pt x="45" y="30"/>
                </a:cubicBezTo>
                <a:cubicBezTo>
                  <a:pt x="45" y="30"/>
                  <a:pt x="44" y="30"/>
                  <a:pt x="44" y="30"/>
                </a:cubicBezTo>
                <a:close/>
                <a:moveTo>
                  <a:pt x="44" y="37"/>
                </a:moveTo>
                <a:cubicBezTo>
                  <a:pt x="44" y="39"/>
                  <a:pt x="44" y="40"/>
                  <a:pt x="44" y="41"/>
                </a:cubicBezTo>
                <a:cubicBezTo>
                  <a:pt x="44" y="41"/>
                  <a:pt x="45" y="41"/>
                  <a:pt x="45" y="41"/>
                </a:cubicBezTo>
                <a:cubicBezTo>
                  <a:pt x="46" y="41"/>
                  <a:pt x="46" y="41"/>
                  <a:pt x="46" y="41"/>
                </a:cubicBezTo>
                <a:cubicBezTo>
                  <a:pt x="46" y="40"/>
                  <a:pt x="46" y="39"/>
                  <a:pt x="46" y="37"/>
                </a:cubicBezTo>
                <a:cubicBezTo>
                  <a:pt x="46" y="37"/>
                  <a:pt x="46" y="37"/>
                  <a:pt x="45" y="37"/>
                </a:cubicBezTo>
                <a:cubicBezTo>
                  <a:pt x="45" y="37"/>
                  <a:pt x="44" y="37"/>
                  <a:pt x="44" y="37"/>
                </a:cubicBezTo>
                <a:close/>
                <a:moveTo>
                  <a:pt x="39" y="17"/>
                </a:moveTo>
                <a:cubicBezTo>
                  <a:pt x="39" y="18"/>
                  <a:pt x="39" y="19"/>
                  <a:pt x="39" y="21"/>
                </a:cubicBezTo>
                <a:cubicBezTo>
                  <a:pt x="40" y="21"/>
                  <a:pt x="40" y="21"/>
                  <a:pt x="41" y="21"/>
                </a:cubicBezTo>
                <a:cubicBezTo>
                  <a:pt x="41" y="21"/>
                  <a:pt x="41" y="21"/>
                  <a:pt x="42" y="20"/>
                </a:cubicBezTo>
                <a:cubicBezTo>
                  <a:pt x="42" y="19"/>
                  <a:pt x="42" y="18"/>
                  <a:pt x="42" y="17"/>
                </a:cubicBezTo>
                <a:cubicBezTo>
                  <a:pt x="41" y="17"/>
                  <a:pt x="41" y="17"/>
                  <a:pt x="41" y="17"/>
                </a:cubicBezTo>
                <a:cubicBezTo>
                  <a:pt x="40" y="17"/>
                  <a:pt x="40" y="17"/>
                  <a:pt x="39" y="17"/>
                </a:cubicBezTo>
                <a:close/>
                <a:moveTo>
                  <a:pt x="39" y="10"/>
                </a:moveTo>
                <a:cubicBezTo>
                  <a:pt x="39" y="11"/>
                  <a:pt x="39" y="12"/>
                  <a:pt x="39" y="14"/>
                </a:cubicBezTo>
                <a:cubicBezTo>
                  <a:pt x="40" y="14"/>
                  <a:pt x="40" y="14"/>
                  <a:pt x="41" y="14"/>
                </a:cubicBezTo>
                <a:cubicBezTo>
                  <a:pt x="41" y="14"/>
                  <a:pt x="41" y="14"/>
                  <a:pt x="42" y="13"/>
                </a:cubicBezTo>
                <a:cubicBezTo>
                  <a:pt x="42" y="12"/>
                  <a:pt x="42" y="11"/>
                  <a:pt x="42" y="10"/>
                </a:cubicBezTo>
                <a:cubicBezTo>
                  <a:pt x="41" y="10"/>
                  <a:pt x="41" y="10"/>
                  <a:pt x="41" y="10"/>
                </a:cubicBezTo>
                <a:cubicBezTo>
                  <a:pt x="40" y="10"/>
                  <a:pt x="40" y="10"/>
                  <a:pt x="39" y="10"/>
                </a:cubicBezTo>
                <a:close/>
                <a:moveTo>
                  <a:pt x="39" y="24"/>
                </a:moveTo>
                <a:cubicBezTo>
                  <a:pt x="39" y="25"/>
                  <a:pt x="39" y="26"/>
                  <a:pt x="39" y="28"/>
                </a:cubicBezTo>
                <a:cubicBezTo>
                  <a:pt x="40" y="28"/>
                  <a:pt x="40" y="28"/>
                  <a:pt x="41" y="28"/>
                </a:cubicBezTo>
                <a:cubicBezTo>
                  <a:pt x="41" y="27"/>
                  <a:pt x="41" y="27"/>
                  <a:pt x="42" y="27"/>
                </a:cubicBezTo>
                <a:cubicBezTo>
                  <a:pt x="42" y="26"/>
                  <a:pt x="42" y="25"/>
                  <a:pt x="42" y="23"/>
                </a:cubicBezTo>
                <a:cubicBezTo>
                  <a:pt x="41" y="24"/>
                  <a:pt x="41" y="24"/>
                  <a:pt x="41" y="24"/>
                </a:cubicBezTo>
                <a:cubicBezTo>
                  <a:pt x="40" y="24"/>
                  <a:pt x="40" y="24"/>
                  <a:pt x="39" y="24"/>
                </a:cubicBezTo>
                <a:close/>
                <a:moveTo>
                  <a:pt x="39" y="31"/>
                </a:moveTo>
                <a:cubicBezTo>
                  <a:pt x="39" y="32"/>
                  <a:pt x="39" y="33"/>
                  <a:pt x="39" y="35"/>
                </a:cubicBezTo>
                <a:cubicBezTo>
                  <a:pt x="40" y="35"/>
                  <a:pt x="40" y="34"/>
                  <a:pt x="41" y="34"/>
                </a:cubicBezTo>
                <a:cubicBezTo>
                  <a:pt x="41" y="34"/>
                  <a:pt x="41" y="34"/>
                  <a:pt x="42" y="34"/>
                </a:cubicBezTo>
                <a:cubicBezTo>
                  <a:pt x="42" y="33"/>
                  <a:pt x="42" y="32"/>
                  <a:pt x="42" y="30"/>
                </a:cubicBezTo>
                <a:cubicBezTo>
                  <a:pt x="41" y="30"/>
                  <a:pt x="41" y="30"/>
                  <a:pt x="41" y="31"/>
                </a:cubicBezTo>
                <a:cubicBezTo>
                  <a:pt x="40" y="31"/>
                  <a:pt x="40" y="31"/>
                  <a:pt x="39" y="31"/>
                </a:cubicBezTo>
                <a:close/>
                <a:moveTo>
                  <a:pt x="39" y="38"/>
                </a:moveTo>
                <a:cubicBezTo>
                  <a:pt x="39" y="39"/>
                  <a:pt x="39" y="40"/>
                  <a:pt x="39" y="41"/>
                </a:cubicBezTo>
                <a:cubicBezTo>
                  <a:pt x="40" y="41"/>
                  <a:pt x="40" y="41"/>
                  <a:pt x="41" y="41"/>
                </a:cubicBezTo>
                <a:cubicBezTo>
                  <a:pt x="41" y="41"/>
                  <a:pt x="41" y="41"/>
                  <a:pt x="42" y="41"/>
                </a:cubicBezTo>
                <a:cubicBezTo>
                  <a:pt x="42" y="40"/>
                  <a:pt x="42" y="39"/>
                  <a:pt x="42" y="37"/>
                </a:cubicBezTo>
                <a:cubicBezTo>
                  <a:pt x="41" y="37"/>
                  <a:pt x="41" y="37"/>
                  <a:pt x="41" y="37"/>
                </a:cubicBezTo>
                <a:cubicBezTo>
                  <a:pt x="40" y="37"/>
                  <a:pt x="40" y="37"/>
                  <a:pt x="39" y="38"/>
                </a:cubicBezTo>
                <a:close/>
                <a:moveTo>
                  <a:pt x="44" y="44"/>
                </a:moveTo>
                <a:cubicBezTo>
                  <a:pt x="44" y="46"/>
                  <a:pt x="44" y="47"/>
                  <a:pt x="44" y="48"/>
                </a:cubicBezTo>
                <a:cubicBezTo>
                  <a:pt x="44" y="48"/>
                  <a:pt x="45" y="48"/>
                  <a:pt x="45" y="48"/>
                </a:cubicBezTo>
                <a:cubicBezTo>
                  <a:pt x="46" y="48"/>
                  <a:pt x="46" y="48"/>
                  <a:pt x="46" y="48"/>
                </a:cubicBezTo>
                <a:cubicBezTo>
                  <a:pt x="46" y="47"/>
                  <a:pt x="46" y="46"/>
                  <a:pt x="46" y="44"/>
                </a:cubicBezTo>
                <a:cubicBezTo>
                  <a:pt x="46" y="44"/>
                  <a:pt x="46" y="44"/>
                  <a:pt x="45" y="44"/>
                </a:cubicBezTo>
                <a:cubicBezTo>
                  <a:pt x="45" y="44"/>
                  <a:pt x="44" y="44"/>
                  <a:pt x="44" y="44"/>
                </a:cubicBezTo>
                <a:close/>
                <a:moveTo>
                  <a:pt x="39" y="45"/>
                </a:moveTo>
                <a:cubicBezTo>
                  <a:pt x="39" y="46"/>
                  <a:pt x="39" y="47"/>
                  <a:pt x="39" y="48"/>
                </a:cubicBezTo>
                <a:cubicBezTo>
                  <a:pt x="40" y="48"/>
                  <a:pt x="40" y="48"/>
                  <a:pt x="41" y="48"/>
                </a:cubicBezTo>
                <a:cubicBezTo>
                  <a:pt x="41" y="48"/>
                  <a:pt x="41" y="48"/>
                  <a:pt x="42" y="48"/>
                </a:cubicBezTo>
                <a:cubicBezTo>
                  <a:pt x="42" y="47"/>
                  <a:pt x="42" y="46"/>
                  <a:pt x="42" y="44"/>
                </a:cubicBezTo>
                <a:cubicBezTo>
                  <a:pt x="41" y="44"/>
                  <a:pt x="41" y="44"/>
                  <a:pt x="41" y="44"/>
                </a:cubicBezTo>
                <a:cubicBezTo>
                  <a:pt x="40" y="44"/>
                  <a:pt x="40" y="44"/>
                  <a:pt x="39" y="45"/>
                </a:cubicBezTo>
                <a:close/>
                <a:moveTo>
                  <a:pt x="11" y="30"/>
                </a:moveTo>
                <a:cubicBezTo>
                  <a:pt x="11" y="31"/>
                  <a:pt x="11" y="33"/>
                  <a:pt x="11" y="34"/>
                </a:cubicBezTo>
                <a:cubicBezTo>
                  <a:pt x="11" y="34"/>
                  <a:pt x="12" y="34"/>
                  <a:pt x="12" y="34"/>
                </a:cubicBezTo>
                <a:cubicBezTo>
                  <a:pt x="12" y="34"/>
                  <a:pt x="13" y="34"/>
                  <a:pt x="13" y="34"/>
                </a:cubicBezTo>
                <a:cubicBezTo>
                  <a:pt x="13" y="32"/>
                  <a:pt x="13" y="31"/>
                  <a:pt x="13" y="30"/>
                </a:cubicBezTo>
                <a:cubicBezTo>
                  <a:pt x="13" y="30"/>
                  <a:pt x="12" y="30"/>
                  <a:pt x="12" y="30"/>
                </a:cubicBezTo>
                <a:cubicBezTo>
                  <a:pt x="12" y="30"/>
                  <a:pt x="11" y="30"/>
                  <a:pt x="11" y="30"/>
                </a:cubicBezTo>
                <a:close/>
                <a:moveTo>
                  <a:pt x="15" y="30"/>
                </a:moveTo>
                <a:cubicBezTo>
                  <a:pt x="15" y="31"/>
                  <a:pt x="15" y="32"/>
                  <a:pt x="15" y="34"/>
                </a:cubicBezTo>
                <a:cubicBezTo>
                  <a:pt x="16" y="34"/>
                  <a:pt x="16" y="34"/>
                  <a:pt x="17" y="33"/>
                </a:cubicBezTo>
                <a:cubicBezTo>
                  <a:pt x="17" y="33"/>
                  <a:pt x="17" y="33"/>
                  <a:pt x="18" y="33"/>
                </a:cubicBezTo>
                <a:cubicBezTo>
                  <a:pt x="18" y="32"/>
                  <a:pt x="18" y="31"/>
                  <a:pt x="18" y="29"/>
                </a:cubicBezTo>
                <a:cubicBezTo>
                  <a:pt x="17" y="29"/>
                  <a:pt x="17" y="29"/>
                  <a:pt x="17" y="29"/>
                </a:cubicBezTo>
                <a:cubicBezTo>
                  <a:pt x="16" y="30"/>
                  <a:pt x="16" y="30"/>
                  <a:pt x="15" y="30"/>
                </a:cubicBezTo>
                <a:close/>
                <a:moveTo>
                  <a:pt x="15" y="23"/>
                </a:moveTo>
                <a:cubicBezTo>
                  <a:pt x="15" y="24"/>
                  <a:pt x="15" y="25"/>
                  <a:pt x="15" y="27"/>
                </a:cubicBezTo>
                <a:cubicBezTo>
                  <a:pt x="16" y="27"/>
                  <a:pt x="16" y="26"/>
                  <a:pt x="17" y="26"/>
                </a:cubicBezTo>
                <a:cubicBezTo>
                  <a:pt x="17" y="26"/>
                  <a:pt x="17" y="26"/>
                  <a:pt x="18" y="26"/>
                </a:cubicBezTo>
                <a:cubicBezTo>
                  <a:pt x="18" y="25"/>
                  <a:pt x="18" y="24"/>
                  <a:pt x="18" y="22"/>
                </a:cubicBezTo>
                <a:cubicBezTo>
                  <a:pt x="17" y="22"/>
                  <a:pt x="17" y="22"/>
                  <a:pt x="17" y="22"/>
                </a:cubicBezTo>
                <a:cubicBezTo>
                  <a:pt x="16" y="22"/>
                  <a:pt x="16" y="22"/>
                  <a:pt x="15" y="23"/>
                </a:cubicBezTo>
                <a:close/>
                <a:moveTo>
                  <a:pt x="15" y="37"/>
                </a:moveTo>
                <a:cubicBezTo>
                  <a:pt x="15" y="38"/>
                  <a:pt x="15" y="39"/>
                  <a:pt x="15" y="41"/>
                </a:cubicBezTo>
                <a:cubicBezTo>
                  <a:pt x="16" y="41"/>
                  <a:pt x="16" y="41"/>
                  <a:pt x="17" y="41"/>
                </a:cubicBezTo>
                <a:cubicBezTo>
                  <a:pt x="17" y="41"/>
                  <a:pt x="17" y="41"/>
                  <a:pt x="18" y="40"/>
                </a:cubicBezTo>
                <a:cubicBezTo>
                  <a:pt x="18" y="39"/>
                  <a:pt x="18" y="38"/>
                  <a:pt x="18" y="36"/>
                </a:cubicBezTo>
                <a:cubicBezTo>
                  <a:pt x="17" y="36"/>
                  <a:pt x="17" y="37"/>
                  <a:pt x="17" y="37"/>
                </a:cubicBezTo>
                <a:cubicBezTo>
                  <a:pt x="16" y="37"/>
                  <a:pt x="16" y="37"/>
                  <a:pt x="15" y="37"/>
                </a:cubicBezTo>
                <a:close/>
                <a:moveTo>
                  <a:pt x="15" y="44"/>
                </a:moveTo>
                <a:cubicBezTo>
                  <a:pt x="15" y="45"/>
                  <a:pt x="15" y="46"/>
                  <a:pt x="15" y="48"/>
                </a:cubicBezTo>
                <a:cubicBezTo>
                  <a:pt x="16" y="48"/>
                  <a:pt x="16" y="48"/>
                  <a:pt x="17" y="48"/>
                </a:cubicBezTo>
                <a:cubicBezTo>
                  <a:pt x="17" y="48"/>
                  <a:pt x="17" y="48"/>
                  <a:pt x="18" y="48"/>
                </a:cubicBezTo>
                <a:cubicBezTo>
                  <a:pt x="18" y="46"/>
                  <a:pt x="18" y="45"/>
                  <a:pt x="18" y="44"/>
                </a:cubicBezTo>
                <a:cubicBezTo>
                  <a:pt x="17" y="44"/>
                  <a:pt x="17" y="44"/>
                  <a:pt x="17" y="44"/>
                </a:cubicBezTo>
                <a:cubicBezTo>
                  <a:pt x="16" y="44"/>
                  <a:pt x="16" y="44"/>
                  <a:pt x="15" y="44"/>
                </a:cubicBezTo>
                <a:close/>
                <a:moveTo>
                  <a:pt x="15" y="51"/>
                </a:moveTo>
                <a:cubicBezTo>
                  <a:pt x="15" y="52"/>
                  <a:pt x="15" y="53"/>
                  <a:pt x="15" y="55"/>
                </a:cubicBezTo>
                <a:cubicBezTo>
                  <a:pt x="16" y="55"/>
                  <a:pt x="16" y="55"/>
                  <a:pt x="17" y="55"/>
                </a:cubicBezTo>
                <a:cubicBezTo>
                  <a:pt x="17" y="55"/>
                  <a:pt x="17" y="55"/>
                  <a:pt x="18" y="55"/>
                </a:cubicBezTo>
                <a:cubicBezTo>
                  <a:pt x="18" y="53"/>
                  <a:pt x="18" y="52"/>
                  <a:pt x="18" y="51"/>
                </a:cubicBezTo>
                <a:cubicBezTo>
                  <a:pt x="17" y="51"/>
                  <a:pt x="17" y="51"/>
                  <a:pt x="17" y="51"/>
                </a:cubicBezTo>
                <a:cubicBezTo>
                  <a:pt x="16" y="51"/>
                  <a:pt x="16" y="51"/>
                  <a:pt x="15" y="51"/>
                </a:cubicBezTo>
                <a:close/>
                <a:moveTo>
                  <a:pt x="11" y="23"/>
                </a:moveTo>
                <a:cubicBezTo>
                  <a:pt x="11" y="24"/>
                  <a:pt x="11" y="26"/>
                  <a:pt x="11" y="27"/>
                </a:cubicBezTo>
                <a:cubicBezTo>
                  <a:pt x="11" y="27"/>
                  <a:pt x="12" y="27"/>
                  <a:pt x="12" y="27"/>
                </a:cubicBezTo>
                <a:cubicBezTo>
                  <a:pt x="12" y="27"/>
                  <a:pt x="13" y="27"/>
                  <a:pt x="13" y="27"/>
                </a:cubicBezTo>
                <a:cubicBezTo>
                  <a:pt x="13" y="25"/>
                  <a:pt x="13" y="24"/>
                  <a:pt x="13" y="23"/>
                </a:cubicBezTo>
                <a:cubicBezTo>
                  <a:pt x="13" y="23"/>
                  <a:pt x="12" y="23"/>
                  <a:pt x="12" y="23"/>
                </a:cubicBezTo>
                <a:cubicBezTo>
                  <a:pt x="12" y="23"/>
                  <a:pt x="11" y="23"/>
                  <a:pt x="11" y="23"/>
                </a:cubicBezTo>
                <a:close/>
                <a:moveTo>
                  <a:pt x="11" y="37"/>
                </a:moveTo>
                <a:cubicBezTo>
                  <a:pt x="11" y="38"/>
                  <a:pt x="11" y="40"/>
                  <a:pt x="11" y="41"/>
                </a:cubicBezTo>
                <a:cubicBezTo>
                  <a:pt x="11" y="41"/>
                  <a:pt x="12" y="41"/>
                  <a:pt x="12" y="41"/>
                </a:cubicBezTo>
                <a:cubicBezTo>
                  <a:pt x="12" y="41"/>
                  <a:pt x="13" y="41"/>
                  <a:pt x="13" y="41"/>
                </a:cubicBezTo>
                <a:cubicBezTo>
                  <a:pt x="13" y="39"/>
                  <a:pt x="13" y="38"/>
                  <a:pt x="13" y="37"/>
                </a:cubicBezTo>
                <a:cubicBezTo>
                  <a:pt x="13" y="37"/>
                  <a:pt x="12" y="37"/>
                  <a:pt x="12" y="37"/>
                </a:cubicBezTo>
                <a:cubicBezTo>
                  <a:pt x="12" y="37"/>
                  <a:pt x="11" y="37"/>
                  <a:pt x="11" y="37"/>
                </a:cubicBezTo>
                <a:close/>
                <a:moveTo>
                  <a:pt x="11" y="44"/>
                </a:moveTo>
                <a:cubicBezTo>
                  <a:pt x="11" y="45"/>
                  <a:pt x="11" y="46"/>
                  <a:pt x="11" y="48"/>
                </a:cubicBezTo>
                <a:cubicBezTo>
                  <a:pt x="11" y="48"/>
                  <a:pt x="12" y="48"/>
                  <a:pt x="12" y="48"/>
                </a:cubicBezTo>
                <a:cubicBezTo>
                  <a:pt x="12" y="48"/>
                  <a:pt x="13" y="48"/>
                  <a:pt x="13" y="48"/>
                </a:cubicBezTo>
                <a:cubicBezTo>
                  <a:pt x="13" y="46"/>
                  <a:pt x="13" y="45"/>
                  <a:pt x="13" y="44"/>
                </a:cubicBezTo>
                <a:cubicBezTo>
                  <a:pt x="13" y="44"/>
                  <a:pt x="12" y="44"/>
                  <a:pt x="12" y="44"/>
                </a:cubicBezTo>
                <a:cubicBezTo>
                  <a:pt x="12" y="44"/>
                  <a:pt x="11" y="44"/>
                  <a:pt x="11" y="44"/>
                </a:cubicBezTo>
                <a:close/>
                <a:moveTo>
                  <a:pt x="11" y="51"/>
                </a:moveTo>
                <a:cubicBezTo>
                  <a:pt x="11" y="52"/>
                  <a:pt x="11" y="53"/>
                  <a:pt x="11" y="55"/>
                </a:cubicBezTo>
                <a:cubicBezTo>
                  <a:pt x="11" y="55"/>
                  <a:pt x="12" y="55"/>
                  <a:pt x="12" y="55"/>
                </a:cubicBezTo>
                <a:cubicBezTo>
                  <a:pt x="12" y="55"/>
                  <a:pt x="13" y="55"/>
                  <a:pt x="13" y="55"/>
                </a:cubicBezTo>
                <a:cubicBezTo>
                  <a:pt x="13" y="53"/>
                  <a:pt x="13" y="52"/>
                  <a:pt x="13" y="51"/>
                </a:cubicBezTo>
                <a:cubicBezTo>
                  <a:pt x="13" y="51"/>
                  <a:pt x="12" y="51"/>
                  <a:pt x="12" y="51"/>
                </a:cubicBezTo>
                <a:cubicBezTo>
                  <a:pt x="12" y="51"/>
                  <a:pt x="11" y="51"/>
                  <a:pt x="11" y="5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椭圆 11"/>
          <p:cNvSpPr/>
          <p:nvPr/>
        </p:nvSpPr>
        <p:spPr>
          <a:xfrm>
            <a:off x="4138613" y="3459163"/>
            <a:ext cx="2286000" cy="2286000"/>
          </a:xfrm>
          <a:prstGeom prst="ellipse">
            <a:avLst/>
          </a:prstGeom>
          <a:solidFill>
            <a:srgbClr val="197519">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7" name="Freeform 9"/>
          <p:cNvSpPr>
            <a:spLocks noEditPoints="1" noChangeArrowheads="1"/>
          </p:cNvSpPr>
          <p:nvPr/>
        </p:nvSpPr>
        <p:spPr bwMode="auto">
          <a:xfrm>
            <a:off x="4516438" y="4318000"/>
            <a:ext cx="1136650" cy="806450"/>
          </a:xfrm>
          <a:custGeom>
            <a:avLst/>
            <a:gdLst>
              <a:gd name="T0" fmla="*/ 46 w 206"/>
              <a:gd name="T1" fmla="*/ 131 h 146"/>
              <a:gd name="T2" fmla="*/ 46 w 206"/>
              <a:gd name="T3" fmla="*/ 8 h 146"/>
              <a:gd name="T4" fmla="*/ 9 w 206"/>
              <a:gd name="T5" fmla="*/ 8 h 146"/>
              <a:gd name="T6" fmla="*/ 9 w 206"/>
              <a:gd name="T7" fmla="*/ 131 h 146"/>
              <a:gd name="T8" fmla="*/ 0 w 206"/>
              <a:gd name="T9" fmla="*/ 131 h 146"/>
              <a:gd name="T10" fmla="*/ 0 w 206"/>
              <a:gd name="T11" fmla="*/ 146 h 146"/>
              <a:gd name="T12" fmla="*/ 206 w 206"/>
              <a:gd name="T13" fmla="*/ 146 h 146"/>
              <a:gd name="T14" fmla="*/ 206 w 206"/>
              <a:gd name="T15" fmla="*/ 131 h 146"/>
              <a:gd name="T16" fmla="*/ 198 w 206"/>
              <a:gd name="T17" fmla="*/ 131 h 146"/>
              <a:gd name="T18" fmla="*/ 198 w 206"/>
              <a:gd name="T19" fmla="*/ 60 h 146"/>
              <a:gd name="T20" fmla="*/ 161 w 206"/>
              <a:gd name="T21" fmla="*/ 60 h 146"/>
              <a:gd name="T22" fmla="*/ 161 w 206"/>
              <a:gd name="T23" fmla="*/ 131 h 146"/>
              <a:gd name="T24" fmla="*/ 147 w 206"/>
              <a:gd name="T25" fmla="*/ 131 h 146"/>
              <a:gd name="T26" fmla="*/ 147 w 206"/>
              <a:gd name="T27" fmla="*/ 87 h 146"/>
              <a:gd name="T28" fmla="*/ 110 w 206"/>
              <a:gd name="T29" fmla="*/ 87 h 146"/>
              <a:gd name="T30" fmla="*/ 110 w 206"/>
              <a:gd name="T31" fmla="*/ 131 h 146"/>
              <a:gd name="T32" fmla="*/ 98 w 206"/>
              <a:gd name="T33" fmla="*/ 131 h 146"/>
              <a:gd name="T34" fmla="*/ 98 w 206"/>
              <a:gd name="T35" fmla="*/ 40 h 146"/>
              <a:gd name="T36" fmla="*/ 61 w 206"/>
              <a:gd name="T37" fmla="*/ 40 h 146"/>
              <a:gd name="T38" fmla="*/ 61 w 206"/>
              <a:gd name="T39" fmla="*/ 131 h 146"/>
              <a:gd name="T40" fmla="*/ 46 w 206"/>
              <a:gd name="T41" fmla="*/ 131 h 146"/>
              <a:gd name="T42" fmla="*/ 46 w 206"/>
              <a:gd name="T43" fmla="*/ 131 h 146"/>
              <a:gd name="T44" fmla="*/ 110 w 206"/>
              <a:gd name="T45" fmla="*/ 35 h 146"/>
              <a:gd name="T46" fmla="*/ 110 w 206"/>
              <a:gd name="T47" fmla="*/ 13 h 146"/>
              <a:gd name="T48" fmla="*/ 149 w 206"/>
              <a:gd name="T49" fmla="*/ 13 h 146"/>
              <a:gd name="T50" fmla="*/ 149 w 206"/>
              <a:gd name="T51" fmla="*/ 0 h 146"/>
              <a:gd name="T52" fmla="*/ 186 w 206"/>
              <a:gd name="T53" fmla="*/ 23 h 146"/>
              <a:gd name="T54" fmla="*/ 149 w 206"/>
              <a:gd name="T55" fmla="*/ 47 h 146"/>
              <a:gd name="T56" fmla="*/ 149 w 206"/>
              <a:gd name="T57" fmla="*/ 35 h 146"/>
              <a:gd name="T58" fmla="*/ 110 w 206"/>
              <a:gd name="T59" fmla="*/ 3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6" h="146">
                <a:moveTo>
                  <a:pt x="46" y="131"/>
                </a:moveTo>
                <a:lnTo>
                  <a:pt x="46" y="8"/>
                </a:lnTo>
                <a:lnTo>
                  <a:pt x="9" y="8"/>
                </a:lnTo>
                <a:lnTo>
                  <a:pt x="9" y="131"/>
                </a:lnTo>
                <a:lnTo>
                  <a:pt x="0" y="131"/>
                </a:lnTo>
                <a:lnTo>
                  <a:pt x="0" y="146"/>
                </a:lnTo>
                <a:lnTo>
                  <a:pt x="206" y="146"/>
                </a:lnTo>
                <a:lnTo>
                  <a:pt x="206" y="131"/>
                </a:lnTo>
                <a:lnTo>
                  <a:pt x="198" y="131"/>
                </a:lnTo>
                <a:lnTo>
                  <a:pt x="198" y="60"/>
                </a:lnTo>
                <a:lnTo>
                  <a:pt x="161" y="60"/>
                </a:lnTo>
                <a:lnTo>
                  <a:pt x="161" y="131"/>
                </a:lnTo>
                <a:lnTo>
                  <a:pt x="147" y="131"/>
                </a:lnTo>
                <a:lnTo>
                  <a:pt x="147" y="87"/>
                </a:lnTo>
                <a:lnTo>
                  <a:pt x="110" y="87"/>
                </a:lnTo>
                <a:lnTo>
                  <a:pt x="110" y="131"/>
                </a:lnTo>
                <a:lnTo>
                  <a:pt x="98" y="131"/>
                </a:lnTo>
                <a:lnTo>
                  <a:pt x="98" y="40"/>
                </a:lnTo>
                <a:lnTo>
                  <a:pt x="61" y="40"/>
                </a:lnTo>
                <a:lnTo>
                  <a:pt x="61" y="131"/>
                </a:lnTo>
                <a:lnTo>
                  <a:pt x="46" y="131"/>
                </a:lnTo>
                <a:close/>
                <a:moveTo>
                  <a:pt x="110" y="35"/>
                </a:moveTo>
                <a:lnTo>
                  <a:pt x="110" y="13"/>
                </a:lnTo>
                <a:lnTo>
                  <a:pt x="149" y="13"/>
                </a:lnTo>
                <a:lnTo>
                  <a:pt x="149" y="0"/>
                </a:lnTo>
                <a:lnTo>
                  <a:pt x="186" y="23"/>
                </a:lnTo>
                <a:lnTo>
                  <a:pt x="149" y="47"/>
                </a:lnTo>
                <a:lnTo>
                  <a:pt x="149" y="35"/>
                </a:lnTo>
                <a:lnTo>
                  <a:pt x="110" y="3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椭圆 10"/>
          <p:cNvSpPr/>
          <p:nvPr/>
        </p:nvSpPr>
        <p:spPr>
          <a:xfrm>
            <a:off x="5776913" y="1878013"/>
            <a:ext cx="2286000" cy="2286000"/>
          </a:xfrm>
          <a:prstGeom prst="ellipse">
            <a:avLst/>
          </a:prstGeom>
          <a:solidFill>
            <a:srgbClr val="197519">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1" name="Freeform 13"/>
          <p:cNvSpPr>
            <a:spLocks noEditPoints="1" noChangeArrowheads="1"/>
          </p:cNvSpPr>
          <p:nvPr/>
        </p:nvSpPr>
        <p:spPr bwMode="auto">
          <a:xfrm>
            <a:off x="6599238" y="2216150"/>
            <a:ext cx="969962" cy="1103313"/>
          </a:xfrm>
          <a:custGeom>
            <a:avLst/>
            <a:gdLst>
              <a:gd name="T0" fmla="*/ 14 w 71"/>
              <a:gd name="T1" fmla="*/ 4 h 81"/>
              <a:gd name="T2" fmla="*/ 6 w 71"/>
              <a:gd name="T3" fmla="*/ 13 h 81"/>
              <a:gd name="T4" fmla="*/ 14 w 71"/>
              <a:gd name="T5" fmla="*/ 22 h 81"/>
              <a:gd name="T6" fmla="*/ 23 w 71"/>
              <a:gd name="T7" fmla="*/ 13 h 81"/>
              <a:gd name="T8" fmla="*/ 14 w 71"/>
              <a:gd name="T9" fmla="*/ 4 h 81"/>
              <a:gd name="T10" fmla="*/ 40 w 71"/>
              <a:gd name="T11" fmla="*/ 23 h 81"/>
              <a:gd name="T12" fmla="*/ 41 w 71"/>
              <a:gd name="T13" fmla="*/ 30 h 81"/>
              <a:gd name="T14" fmla="*/ 45 w 71"/>
              <a:gd name="T15" fmla="*/ 31 h 81"/>
              <a:gd name="T16" fmla="*/ 48 w 71"/>
              <a:gd name="T17" fmla="*/ 25 h 81"/>
              <a:gd name="T18" fmla="*/ 40 w 71"/>
              <a:gd name="T19" fmla="*/ 23 h 81"/>
              <a:gd name="T20" fmla="*/ 53 w 71"/>
              <a:gd name="T21" fmla="*/ 26 h 81"/>
              <a:gd name="T22" fmla="*/ 48 w 71"/>
              <a:gd name="T23" fmla="*/ 35 h 81"/>
              <a:gd name="T24" fmla="*/ 48 w 71"/>
              <a:gd name="T25" fmla="*/ 37 h 81"/>
              <a:gd name="T26" fmla="*/ 46 w 71"/>
              <a:gd name="T27" fmla="*/ 36 h 81"/>
              <a:gd name="T28" fmla="*/ 42 w 71"/>
              <a:gd name="T29" fmla="*/ 35 h 81"/>
              <a:gd name="T30" fmla="*/ 31 w 71"/>
              <a:gd name="T31" fmla="*/ 43 h 81"/>
              <a:gd name="T32" fmla="*/ 24 w 71"/>
              <a:gd name="T33" fmla="*/ 36 h 81"/>
              <a:gd name="T34" fmla="*/ 24 w 71"/>
              <a:gd name="T35" fmla="*/ 51 h 81"/>
              <a:gd name="T36" fmla="*/ 25 w 71"/>
              <a:gd name="T37" fmla="*/ 81 h 81"/>
              <a:gd name="T38" fmla="*/ 18 w 71"/>
              <a:gd name="T39" fmla="*/ 81 h 81"/>
              <a:gd name="T40" fmla="*/ 16 w 71"/>
              <a:gd name="T41" fmla="*/ 55 h 81"/>
              <a:gd name="T42" fmla="*/ 13 w 71"/>
              <a:gd name="T43" fmla="*/ 55 h 81"/>
              <a:gd name="T44" fmla="*/ 12 w 71"/>
              <a:gd name="T45" fmla="*/ 81 h 81"/>
              <a:gd name="T46" fmla="*/ 4 w 71"/>
              <a:gd name="T47" fmla="*/ 81 h 81"/>
              <a:gd name="T48" fmla="*/ 5 w 71"/>
              <a:gd name="T49" fmla="*/ 51 h 81"/>
              <a:gd name="T50" fmla="*/ 0 w 71"/>
              <a:gd name="T51" fmla="*/ 46 h 81"/>
              <a:gd name="T52" fmla="*/ 4 w 71"/>
              <a:gd name="T53" fmla="*/ 24 h 81"/>
              <a:gd name="T54" fmla="*/ 25 w 71"/>
              <a:gd name="T55" fmla="*/ 24 h 81"/>
              <a:gd name="T56" fmla="*/ 32 w 71"/>
              <a:gd name="T57" fmla="*/ 34 h 81"/>
              <a:gd name="T58" fmla="*/ 37 w 71"/>
              <a:gd name="T59" fmla="*/ 33 h 81"/>
              <a:gd name="T60" fmla="*/ 37 w 71"/>
              <a:gd name="T61" fmla="*/ 33 h 81"/>
              <a:gd name="T62" fmla="*/ 35 w 71"/>
              <a:gd name="T63" fmla="*/ 22 h 81"/>
              <a:gd name="T64" fmla="*/ 28 w 71"/>
              <a:gd name="T65" fmla="*/ 20 h 81"/>
              <a:gd name="T66" fmla="*/ 28 w 71"/>
              <a:gd name="T67" fmla="*/ 10 h 81"/>
              <a:gd name="T68" fmla="*/ 71 w 71"/>
              <a:gd name="T69" fmla="*/ 0 h 81"/>
              <a:gd name="T70" fmla="*/ 71 w 71"/>
              <a:gd name="T71" fmla="*/ 30 h 81"/>
              <a:gd name="T72" fmla="*/ 53 w 71"/>
              <a:gd name="T73" fmla="*/ 26 h 81"/>
              <a:gd name="T74" fmla="*/ 31 w 71"/>
              <a:gd name="T75" fmla="*/ 12 h 81"/>
              <a:gd name="T76" fmla="*/ 31 w 71"/>
              <a:gd name="T77" fmla="*/ 14 h 81"/>
              <a:gd name="T78" fmla="*/ 67 w 71"/>
              <a:gd name="T79" fmla="*/ 12 h 81"/>
              <a:gd name="T80" fmla="*/ 67 w 71"/>
              <a:gd name="T81" fmla="*/ 5 h 81"/>
              <a:gd name="T82" fmla="*/ 31 w 71"/>
              <a:gd name="T83" fmla="*/ 1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1" h="81">
                <a:moveTo>
                  <a:pt x="14" y="4"/>
                </a:moveTo>
                <a:cubicBezTo>
                  <a:pt x="10" y="4"/>
                  <a:pt x="6" y="8"/>
                  <a:pt x="6" y="13"/>
                </a:cubicBezTo>
                <a:cubicBezTo>
                  <a:pt x="6" y="18"/>
                  <a:pt x="10" y="22"/>
                  <a:pt x="14" y="22"/>
                </a:cubicBezTo>
                <a:cubicBezTo>
                  <a:pt x="19" y="22"/>
                  <a:pt x="23" y="18"/>
                  <a:pt x="23" y="13"/>
                </a:cubicBezTo>
                <a:cubicBezTo>
                  <a:pt x="23" y="8"/>
                  <a:pt x="19" y="4"/>
                  <a:pt x="14" y="4"/>
                </a:cubicBezTo>
                <a:close/>
                <a:moveTo>
                  <a:pt x="40" y="23"/>
                </a:moveTo>
                <a:cubicBezTo>
                  <a:pt x="41" y="30"/>
                  <a:pt x="41" y="30"/>
                  <a:pt x="41" y="30"/>
                </a:cubicBezTo>
                <a:cubicBezTo>
                  <a:pt x="45" y="31"/>
                  <a:pt x="45" y="31"/>
                  <a:pt x="45" y="31"/>
                </a:cubicBezTo>
                <a:cubicBezTo>
                  <a:pt x="48" y="25"/>
                  <a:pt x="48" y="25"/>
                  <a:pt x="48" y="25"/>
                </a:cubicBezTo>
                <a:cubicBezTo>
                  <a:pt x="40" y="23"/>
                  <a:pt x="40" y="23"/>
                  <a:pt x="40" y="23"/>
                </a:cubicBezTo>
                <a:close/>
                <a:moveTo>
                  <a:pt x="53" y="26"/>
                </a:moveTo>
                <a:cubicBezTo>
                  <a:pt x="48" y="35"/>
                  <a:pt x="48" y="35"/>
                  <a:pt x="48" y="35"/>
                </a:cubicBezTo>
                <a:cubicBezTo>
                  <a:pt x="48" y="37"/>
                  <a:pt x="48" y="37"/>
                  <a:pt x="48" y="37"/>
                </a:cubicBezTo>
                <a:cubicBezTo>
                  <a:pt x="46" y="36"/>
                  <a:pt x="46" y="36"/>
                  <a:pt x="46" y="36"/>
                </a:cubicBezTo>
                <a:cubicBezTo>
                  <a:pt x="42" y="35"/>
                  <a:pt x="42" y="35"/>
                  <a:pt x="42" y="35"/>
                </a:cubicBezTo>
                <a:cubicBezTo>
                  <a:pt x="31" y="43"/>
                  <a:pt x="31" y="43"/>
                  <a:pt x="31" y="43"/>
                </a:cubicBezTo>
                <a:cubicBezTo>
                  <a:pt x="24" y="36"/>
                  <a:pt x="24" y="36"/>
                  <a:pt x="24" y="36"/>
                </a:cubicBezTo>
                <a:cubicBezTo>
                  <a:pt x="24" y="51"/>
                  <a:pt x="24" y="51"/>
                  <a:pt x="24" y="51"/>
                </a:cubicBezTo>
                <a:cubicBezTo>
                  <a:pt x="25" y="81"/>
                  <a:pt x="25" y="81"/>
                  <a:pt x="25" y="81"/>
                </a:cubicBezTo>
                <a:cubicBezTo>
                  <a:pt x="18" y="81"/>
                  <a:pt x="18" y="81"/>
                  <a:pt x="18" y="81"/>
                </a:cubicBezTo>
                <a:cubicBezTo>
                  <a:pt x="16" y="55"/>
                  <a:pt x="16" y="55"/>
                  <a:pt x="16" y="55"/>
                </a:cubicBezTo>
                <a:cubicBezTo>
                  <a:pt x="13" y="55"/>
                  <a:pt x="13" y="55"/>
                  <a:pt x="13" y="55"/>
                </a:cubicBezTo>
                <a:cubicBezTo>
                  <a:pt x="12" y="81"/>
                  <a:pt x="12" y="81"/>
                  <a:pt x="12" y="81"/>
                </a:cubicBezTo>
                <a:cubicBezTo>
                  <a:pt x="4" y="81"/>
                  <a:pt x="4" y="81"/>
                  <a:pt x="4" y="81"/>
                </a:cubicBezTo>
                <a:cubicBezTo>
                  <a:pt x="5" y="51"/>
                  <a:pt x="5" y="51"/>
                  <a:pt x="5" y="51"/>
                </a:cubicBezTo>
                <a:cubicBezTo>
                  <a:pt x="4" y="49"/>
                  <a:pt x="2" y="48"/>
                  <a:pt x="0" y="46"/>
                </a:cubicBezTo>
                <a:cubicBezTo>
                  <a:pt x="4" y="24"/>
                  <a:pt x="4" y="24"/>
                  <a:pt x="4" y="24"/>
                </a:cubicBezTo>
                <a:cubicBezTo>
                  <a:pt x="27" y="24"/>
                  <a:pt x="2" y="24"/>
                  <a:pt x="25" y="24"/>
                </a:cubicBezTo>
                <a:cubicBezTo>
                  <a:pt x="32" y="34"/>
                  <a:pt x="32" y="34"/>
                  <a:pt x="32" y="34"/>
                </a:cubicBezTo>
                <a:cubicBezTo>
                  <a:pt x="37" y="33"/>
                  <a:pt x="37" y="33"/>
                  <a:pt x="37" y="33"/>
                </a:cubicBezTo>
                <a:cubicBezTo>
                  <a:pt x="37" y="33"/>
                  <a:pt x="37" y="33"/>
                  <a:pt x="37" y="33"/>
                </a:cubicBezTo>
                <a:cubicBezTo>
                  <a:pt x="35" y="22"/>
                  <a:pt x="35" y="22"/>
                  <a:pt x="35" y="22"/>
                </a:cubicBezTo>
                <a:cubicBezTo>
                  <a:pt x="28" y="20"/>
                  <a:pt x="28" y="20"/>
                  <a:pt x="28" y="20"/>
                </a:cubicBezTo>
                <a:cubicBezTo>
                  <a:pt x="28" y="10"/>
                  <a:pt x="28" y="10"/>
                  <a:pt x="28" y="10"/>
                </a:cubicBezTo>
                <a:cubicBezTo>
                  <a:pt x="71" y="0"/>
                  <a:pt x="71" y="0"/>
                  <a:pt x="71" y="0"/>
                </a:cubicBezTo>
                <a:cubicBezTo>
                  <a:pt x="71" y="30"/>
                  <a:pt x="71" y="30"/>
                  <a:pt x="71" y="30"/>
                </a:cubicBezTo>
                <a:cubicBezTo>
                  <a:pt x="53" y="26"/>
                  <a:pt x="53" y="26"/>
                  <a:pt x="53" y="26"/>
                </a:cubicBezTo>
                <a:close/>
                <a:moveTo>
                  <a:pt x="31" y="12"/>
                </a:moveTo>
                <a:cubicBezTo>
                  <a:pt x="31" y="14"/>
                  <a:pt x="31" y="14"/>
                  <a:pt x="31" y="14"/>
                </a:cubicBezTo>
                <a:cubicBezTo>
                  <a:pt x="67" y="12"/>
                  <a:pt x="67" y="12"/>
                  <a:pt x="67" y="12"/>
                </a:cubicBezTo>
                <a:cubicBezTo>
                  <a:pt x="67" y="5"/>
                  <a:pt x="67" y="5"/>
                  <a:pt x="67" y="5"/>
                </a:cubicBezTo>
                <a:lnTo>
                  <a:pt x="31" y="1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 name="椭圆 12"/>
          <p:cNvSpPr/>
          <p:nvPr/>
        </p:nvSpPr>
        <p:spPr>
          <a:xfrm>
            <a:off x="5776913" y="3459163"/>
            <a:ext cx="2286000" cy="2286000"/>
          </a:xfrm>
          <a:prstGeom prst="ellipse">
            <a:avLst/>
          </a:prstGeom>
          <a:solidFill>
            <a:srgbClr val="197519">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5" name="Freeform 17"/>
          <p:cNvSpPr>
            <a:spLocks noEditPoints="1" noChangeArrowheads="1"/>
          </p:cNvSpPr>
          <p:nvPr/>
        </p:nvSpPr>
        <p:spPr bwMode="auto">
          <a:xfrm>
            <a:off x="6600825" y="4306888"/>
            <a:ext cx="966788" cy="828675"/>
          </a:xfrm>
          <a:custGeom>
            <a:avLst/>
            <a:gdLst>
              <a:gd name="T0" fmla="*/ 7 w 81"/>
              <a:gd name="T1" fmla="*/ 9 h 69"/>
              <a:gd name="T2" fmla="*/ 34 w 81"/>
              <a:gd name="T3" fmla="*/ 9 h 69"/>
              <a:gd name="T4" fmla="*/ 15 w 81"/>
              <a:gd name="T5" fmla="*/ 17 h 69"/>
              <a:gd name="T6" fmla="*/ 8 w 81"/>
              <a:gd name="T7" fmla="*/ 17 h 69"/>
              <a:gd name="T8" fmla="*/ 8 w 81"/>
              <a:gd name="T9" fmla="*/ 51 h 69"/>
              <a:gd name="T10" fmla="*/ 56 w 81"/>
              <a:gd name="T11" fmla="*/ 51 h 69"/>
              <a:gd name="T12" fmla="*/ 56 w 81"/>
              <a:gd name="T13" fmla="*/ 41 h 69"/>
              <a:gd name="T14" fmla="*/ 65 w 81"/>
              <a:gd name="T15" fmla="*/ 38 h 69"/>
              <a:gd name="T16" fmla="*/ 65 w 81"/>
              <a:gd name="T17" fmla="*/ 52 h 69"/>
              <a:gd name="T18" fmla="*/ 58 w 81"/>
              <a:gd name="T19" fmla="*/ 60 h 69"/>
              <a:gd name="T20" fmla="*/ 42 w 81"/>
              <a:gd name="T21" fmla="*/ 60 h 69"/>
              <a:gd name="T22" fmla="*/ 42 w 81"/>
              <a:gd name="T23" fmla="*/ 65 h 69"/>
              <a:gd name="T24" fmla="*/ 56 w 81"/>
              <a:gd name="T25" fmla="*/ 65 h 69"/>
              <a:gd name="T26" fmla="*/ 56 w 81"/>
              <a:gd name="T27" fmla="*/ 69 h 69"/>
              <a:gd name="T28" fmla="*/ 10 w 81"/>
              <a:gd name="T29" fmla="*/ 69 h 69"/>
              <a:gd name="T30" fmla="*/ 10 w 81"/>
              <a:gd name="T31" fmla="*/ 65 h 69"/>
              <a:gd name="T32" fmla="*/ 24 w 81"/>
              <a:gd name="T33" fmla="*/ 65 h 69"/>
              <a:gd name="T34" fmla="*/ 24 w 81"/>
              <a:gd name="T35" fmla="*/ 60 h 69"/>
              <a:gd name="T36" fmla="*/ 7 w 81"/>
              <a:gd name="T37" fmla="*/ 60 h 69"/>
              <a:gd name="T38" fmla="*/ 0 w 81"/>
              <a:gd name="T39" fmla="*/ 52 h 69"/>
              <a:gd name="T40" fmla="*/ 0 w 81"/>
              <a:gd name="T41" fmla="*/ 17 h 69"/>
              <a:gd name="T42" fmla="*/ 7 w 81"/>
              <a:gd name="T43" fmla="*/ 9 h 69"/>
              <a:gd name="T44" fmla="*/ 69 w 81"/>
              <a:gd name="T45" fmla="*/ 0 h 69"/>
              <a:gd name="T46" fmla="*/ 29 w 81"/>
              <a:gd name="T47" fmla="*/ 14 h 69"/>
              <a:gd name="T48" fmla="*/ 49 w 81"/>
              <a:gd name="T49" fmla="*/ 18 h 69"/>
              <a:gd name="T50" fmla="*/ 49 w 81"/>
              <a:gd name="T51" fmla="*/ 18 h 69"/>
              <a:gd name="T52" fmla="*/ 54 w 81"/>
              <a:gd name="T53" fmla="*/ 19 h 69"/>
              <a:gd name="T54" fmla="*/ 54 w 81"/>
              <a:gd name="T55" fmla="*/ 19 h 69"/>
              <a:gd name="T56" fmla="*/ 69 w 81"/>
              <a:gd name="T57" fmla="*/ 0 h 69"/>
              <a:gd name="T58" fmla="*/ 72 w 81"/>
              <a:gd name="T59" fmla="*/ 1 h 69"/>
              <a:gd name="T60" fmla="*/ 56 w 81"/>
              <a:gd name="T61" fmla="*/ 21 h 69"/>
              <a:gd name="T62" fmla="*/ 54 w 81"/>
              <a:gd name="T63" fmla="*/ 22 h 69"/>
              <a:gd name="T64" fmla="*/ 28 w 81"/>
              <a:gd name="T65" fmla="*/ 17 h 69"/>
              <a:gd name="T66" fmla="*/ 28 w 81"/>
              <a:gd name="T67" fmla="*/ 19 h 69"/>
              <a:gd name="T68" fmla="*/ 36 w 81"/>
              <a:gd name="T69" fmla="*/ 40 h 69"/>
              <a:gd name="T70" fmla="*/ 37 w 81"/>
              <a:gd name="T71" fmla="*/ 42 h 69"/>
              <a:gd name="T72" fmla="*/ 43 w 81"/>
              <a:gd name="T73" fmla="*/ 29 h 69"/>
              <a:gd name="T74" fmla="*/ 45 w 81"/>
              <a:gd name="T75" fmla="*/ 29 h 69"/>
              <a:gd name="T76" fmla="*/ 45 w 81"/>
              <a:gd name="T77" fmla="*/ 29 h 69"/>
              <a:gd name="T78" fmla="*/ 46 w 81"/>
              <a:gd name="T79" fmla="*/ 31 h 69"/>
              <a:gd name="T80" fmla="*/ 40 w 81"/>
              <a:gd name="T81" fmla="*/ 43 h 69"/>
              <a:gd name="T82" fmla="*/ 42 w 81"/>
              <a:gd name="T83" fmla="*/ 43 h 69"/>
              <a:gd name="T84" fmla="*/ 78 w 81"/>
              <a:gd name="T85" fmla="*/ 29 h 69"/>
              <a:gd name="T86" fmla="*/ 79 w 81"/>
              <a:gd name="T87" fmla="*/ 29 h 69"/>
              <a:gd name="T88" fmla="*/ 66 w 81"/>
              <a:gd name="T89" fmla="*/ 23 h 69"/>
              <a:gd name="T90" fmla="*/ 66 w 81"/>
              <a:gd name="T91" fmla="*/ 21 h 69"/>
              <a:gd name="T92" fmla="*/ 66 w 81"/>
              <a:gd name="T93" fmla="*/ 21 h 69"/>
              <a:gd name="T94" fmla="*/ 68 w 81"/>
              <a:gd name="T95" fmla="*/ 20 h 69"/>
              <a:gd name="T96" fmla="*/ 81 w 81"/>
              <a:gd name="T97" fmla="*/ 26 h 69"/>
              <a:gd name="T98" fmla="*/ 81 w 81"/>
              <a:gd name="T99" fmla="*/ 23 h 69"/>
              <a:gd name="T100" fmla="*/ 73 w 81"/>
              <a:gd name="T101" fmla="*/ 3 h 69"/>
              <a:gd name="T102" fmla="*/ 72 w 81"/>
              <a:gd name="T103" fmla="*/ 1 h 69"/>
              <a:gd name="T104" fmla="*/ 56 w 81"/>
              <a:gd name="T105" fmla="*/ 55 h 69"/>
              <a:gd name="T106" fmla="*/ 54 w 81"/>
              <a:gd name="T107" fmla="*/ 57 h 69"/>
              <a:gd name="T108" fmla="*/ 56 w 81"/>
              <a:gd name="T109" fmla="*/ 59 h 69"/>
              <a:gd name="T110" fmla="*/ 58 w 81"/>
              <a:gd name="T111" fmla="*/ 57 h 69"/>
              <a:gd name="T112" fmla="*/ 56 w 81"/>
              <a:gd name="T113" fmla="*/ 5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1" h="69">
                <a:moveTo>
                  <a:pt x="7" y="9"/>
                </a:moveTo>
                <a:cubicBezTo>
                  <a:pt x="34" y="9"/>
                  <a:pt x="34" y="9"/>
                  <a:pt x="34" y="9"/>
                </a:cubicBezTo>
                <a:cubicBezTo>
                  <a:pt x="15" y="17"/>
                  <a:pt x="15" y="17"/>
                  <a:pt x="15" y="17"/>
                </a:cubicBezTo>
                <a:cubicBezTo>
                  <a:pt x="8" y="17"/>
                  <a:pt x="8" y="17"/>
                  <a:pt x="8" y="17"/>
                </a:cubicBezTo>
                <a:cubicBezTo>
                  <a:pt x="8" y="51"/>
                  <a:pt x="8" y="51"/>
                  <a:pt x="8" y="51"/>
                </a:cubicBezTo>
                <a:cubicBezTo>
                  <a:pt x="56" y="51"/>
                  <a:pt x="56" y="51"/>
                  <a:pt x="56" y="51"/>
                </a:cubicBezTo>
                <a:cubicBezTo>
                  <a:pt x="56" y="41"/>
                  <a:pt x="56" y="41"/>
                  <a:pt x="56" y="41"/>
                </a:cubicBezTo>
                <a:cubicBezTo>
                  <a:pt x="65" y="38"/>
                  <a:pt x="65" y="38"/>
                  <a:pt x="65" y="38"/>
                </a:cubicBezTo>
                <a:cubicBezTo>
                  <a:pt x="65" y="52"/>
                  <a:pt x="65" y="52"/>
                  <a:pt x="65" y="52"/>
                </a:cubicBezTo>
                <a:cubicBezTo>
                  <a:pt x="65" y="56"/>
                  <a:pt x="62" y="60"/>
                  <a:pt x="58" y="60"/>
                </a:cubicBezTo>
                <a:cubicBezTo>
                  <a:pt x="42" y="60"/>
                  <a:pt x="42" y="60"/>
                  <a:pt x="42" y="60"/>
                </a:cubicBezTo>
                <a:cubicBezTo>
                  <a:pt x="42" y="65"/>
                  <a:pt x="42" y="65"/>
                  <a:pt x="42" y="65"/>
                </a:cubicBezTo>
                <a:cubicBezTo>
                  <a:pt x="56" y="65"/>
                  <a:pt x="56" y="65"/>
                  <a:pt x="56" y="65"/>
                </a:cubicBezTo>
                <a:cubicBezTo>
                  <a:pt x="56" y="69"/>
                  <a:pt x="56" y="69"/>
                  <a:pt x="56" y="69"/>
                </a:cubicBezTo>
                <a:cubicBezTo>
                  <a:pt x="10" y="69"/>
                  <a:pt x="10" y="69"/>
                  <a:pt x="10" y="69"/>
                </a:cubicBezTo>
                <a:cubicBezTo>
                  <a:pt x="10" y="65"/>
                  <a:pt x="10" y="65"/>
                  <a:pt x="10" y="65"/>
                </a:cubicBezTo>
                <a:cubicBezTo>
                  <a:pt x="24" y="65"/>
                  <a:pt x="24" y="65"/>
                  <a:pt x="24" y="65"/>
                </a:cubicBezTo>
                <a:cubicBezTo>
                  <a:pt x="24" y="60"/>
                  <a:pt x="24" y="60"/>
                  <a:pt x="24" y="60"/>
                </a:cubicBezTo>
                <a:cubicBezTo>
                  <a:pt x="7" y="60"/>
                  <a:pt x="7" y="60"/>
                  <a:pt x="7" y="60"/>
                </a:cubicBezTo>
                <a:cubicBezTo>
                  <a:pt x="3" y="60"/>
                  <a:pt x="0" y="56"/>
                  <a:pt x="0" y="52"/>
                </a:cubicBezTo>
                <a:cubicBezTo>
                  <a:pt x="0" y="17"/>
                  <a:pt x="0" y="17"/>
                  <a:pt x="0" y="17"/>
                </a:cubicBezTo>
                <a:cubicBezTo>
                  <a:pt x="0" y="13"/>
                  <a:pt x="3" y="9"/>
                  <a:pt x="7" y="9"/>
                </a:cubicBezTo>
                <a:close/>
                <a:moveTo>
                  <a:pt x="69" y="0"/>
                </a:moveTo>
                <a:cubicBezTo>
                  <a:pt x="29" y="14"/>
                  <a:pt x="29" y="14"/>
                  <a:pt x="29" y="14"/>
                </a:cubicBezTo>
                <a:cubicBezTo>
                  <a:pt x="49" y="18"/>
                  <a:pt x="49" y="18"/>
                  <a:pt x="49" y="18"/>
                </a:cubicBezTo>
                <a:cubicBezTo>
                  <a:pt x="49" y="18"/>
                  <a:pt x="49" y="18"/>
                  <a:pt x="49" y="18"/>
                </a:cubicBezTo>
                <a:cubicBezTo>
                  <a:pt x="54" y="19"/>
                  <a:pt x="54" y="19"/>
                  <a:pt x="54" y="19"/>
                </a:cubicBezTo>
                <a:cubicBezTo>
                  <a:pt x="54" y="19"/>
                  <a:pt x="54" y="19"/>
                  <a:pt x="54" y="19"/>
                </a:cubicBezTo>
                <a:cubicBezTo>
                  <a:pt x="69" y="0"/>
                  <a:pt x="69" y="0"/>
                  <a:pt x="69" y="0"/>
                </a:cubicBezTo>
                <a:close/>
                <a:moveTo>
                  <a:pt x="72" y="1"/>
                </a:moveTo>
                <a:cubicBezTo>
                  <a:pt x="67" y="8"/>
                  <a:pt x="61" y="14"/>
                  <a:pt x="56" y="21"/>
                </a:cubicBezTo>
                <a:cubicBezTo>
                  <a:pt x="55" y="21"/>
                  <a:pt x="54" y="22"/>
                  <a:pt x="54" y="22"/>
                </a:cubicBezTo>
                <a:cubicBezTo>
                  <a:pt x="28" y="17"/>
                  <a:pt x="28" y="17"/>
                  <a:pt x="28" y="17"/>
                </a:cubicBezTo>
                <a:cubicBezTo>
                  <a:pt x="28" y="18"/>
                  <a:pt x="28" y="19"/>
                  <a:pt x="28" y="19"/>
                </a:cubicBezTo>
                <a:cubicBezTo>
                  <a:pt x="36" y="40"/>
                  <a:pt x="36" y="40"/>
                  <a:pt x="36" y="40"/>
                </a:cubicBezTo>
                <a:cubicBezTo>
                  <a:pt x="36" y="41"/>
                  <a:pt x="37" y="41"/>
                  <a:pt x="37" y="42"/>
                </a:cubicBezTo>
                <a:cubicBezTo>
                  <a:pt x="43" y="29"/>
                  <a:pt x="43" y="29"/>
                  <a:pt x="43" y="29"/>
                </a:cubicBezTo>
                <a:cubicBezTo>
                  <a:pt x="43" y="29"/>
                  <a:pt x="44" y="28"/>
                  <a:pt x="45" y="29"/>
                </a:cubicBezTo>
                <a:cubicBezTo>
                  <a:pt x="45" y="29"/>
                  <a:pt x="45" y="29"/>
                  <a:pt x="45" y="29"/>
                </a:cubicBezTo>
                <a:cubicBezTo>
                  <a:pt x="46" y="29"/>
                  <a:pt x="46" y="30"/>
                  <a:pt x="46" y="31"/>
                </a:cubicBezTo>
                <a:cubicBezTo>
                  <a:pt x="40" y="43"/>
                  <a:pt x="40" y="43"/>
                  <a:pt x="40" y="43"/>
                </a:cubicBezTo>
                <a:cubicBezTo>
                  <a:pt x="41" y="43"/>
                  <a:pt x="41" y="43"/>
                  <a:pt x="42" y="43"/>
                </a:cubicBezTo>
                <a:cubicBezTo>
                  <a:pt x="78" y="29"/>
                  <a:pt x="78" y="29"/>
                  <a:pt x="78" y="29"/>
                </a:cubicBezTo>
                <a:cubicBezTo>
                  <a:pt x="79" y="29"/>
                  <a:pt x="79" y="29"/>
                  <a:pt x="79" y="29"/>
                </a:cubicBezTo>
                <a:cubicBezTo>
                  <a:pt x="66" y="23"/>
                  <a:pt x="66" y="23"/>
                  <a:pt x="66" y="23"/>
                </a:cubicBezTo>
                <a:cubicBezTo>
                  <a:pt x="66" y="22"/>
                  <a:pt x="65" y="21"/>
                  <a:pt x="66" y="21"/>
                </a:cubicBezTo>
                <a:cubicBezTo>
                  <a:pt x="66" y="21"/>
                  <a:pt x="66" y="21"/>
                  <a:pt x="66" y="21"/>
                </a:cubicBezTo>
                <a:cubicBezTo>
                  <a:pt x="66" y="20"/>
                  <a:pt x="67" y="20"/>
                  <a:pt x="68" y="20"/>
                </a:cubicBezTo>
                <a:cubicBezTo>
                  <a:pt x="81" y="26"/>
                  <a:pt x="81" y="26"/>
                  <a:pt x="81" y="26"/>
                </a:cubicBezTo>
                <a:cubicBezTo>
                  <a:pt x="81" y="25"/>
                  <a:pt x="81" y="24"/>
                  <a:pt x="81" y="23"/>
                </a:cubicBezTo>
                <a:cubicBezTo>
                  <a:pt x="73" y="3"/>
                  <a:pt x="73" y="3"/>
                  <a:pt x="73" y="3"/>
                </a:cubicBezTo>
                <a:cubicBezTo>
                  <a:pt x="73" y="2"/>
                  <a:pt x="73" y="1"/>
                  <a:pt x="72" y="1"/>
                </a:cubicBezTo>
                <a:close/>
                <a:moveTo>
                  <a:pt x="56" y="55"/>
                </a:moveTo>
                <a:cubicBezTo>
                  <a:pt x="55" y="55"/>
                  <a:pt x="54" y="56"/>
                  <a:pt x="54" y="57"/>
                </a:cubicBezTo>
                <a:cubicBezTo>
                  <a:pt x="54" y="58"/>
                  <a:pt x="55" y="59"/>
                  <a:pt x="56" y="59"/>
                </a:cubicBezTo>
                <a:cubicBezTo>
                  <a:pt x="57" y="59"/>
                  <a:pt x="58" y="58"/>
                  <a:pt x="58" y="57"/>
                </a:cubicBezTo>
                <a:cubicBezTo>
                  <a:pt x="58" y="56"/>
                  <a:pt x="57" y="55"/>
                  <a:pt x="56" y="5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 name="矩形 41"/>
          <p:cNvSpPr>
            <a:spLocks noChangeArrowheads="1"/>
          </p:cNvSpPr>
          <p:nvPr/>
        </p:nvSpPr>
        <p:spPr bwMode="auto">
          <a:xfrm>
            <a:off x="661988" y="1879600"/>
            <a:ext cx="3190875" cy="159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r">
              <a:lnSpc>
                <a:spcPct val="125000"/>
              </a:lnSpc>
            </a:pPr>
            <a:r>
              <a:rPr lang="zh-CN" altLang="en-US" sz="2000">
                <a:solidFill>
                  <a:srgbClr val="262626"/>
                </a:solidFill>
              </a:rPr>
              <a:t>请您在此输入需要的文字请您在此输入需要的文字请您在此输入需要的文字请您在此输入需要的文</a:t>
            </a:r>
            <a:endParaRPr lang="zh-CN" altLang="en-US" sz="2000">
              <a:solidFill>
                <a:srgbClr val="262626"/>
              </a:solidFill>
            </a:endParaRPr>
          </a:p>
        </p:txBody>
      </p:sp>
      <p:sp>
        <p:nvSpPr>
          <p:cNvPr id="26" name="文本框 25"/>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19</a:t>
            </a:r>
            <a:endParaRPr lang="zh-CN" altLang="en-US" sz="1500">
              <a:solidFill>
                <a:srgbClr val="197519"/>
              </a:solidFill>
              <a:ea typeface="方正粗倩简体" pitchFamily="65" charset="-122"/>
            </a:endParaRPr>
          </a:p>
        </p:txBody>
      </p:sp>
      <p:sp>
        <p:nvSpPr>
          <p:cNvPr id="3" name="矩形 2"/>
          <p:cNvSpPr>
            <a:spLocks noChangeArrowheads="1"/>
          </p:cNvSpPr>
          <p:nvPr/>
        </p:nvSpPr>
        <p:spPr bwMode="auto">
          <a:xfrm>
            <a:off x="1668463" y="1490663"/>
            <a:ext cx="2184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457200">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nSpc>
                <a:spcPct val="125000"/>
              </a:lnSpc>
            </a:pPr>
            <a:r>
              <a:rPr lang="zh-CN" altLang="en-US" sz="2000" b="1">
                <a:solidFill>
                  <a:srgbClr val="197519"/>
                </a:solidFill>
              </a:rPr>
              <a:t>在此输入文字</a:t>
            </a:r>
            <a:endParaRPr lang="en-US" altLang="zh-CN" sz="2000" b="1">
              <a:solidFill>
                <a:srgbClr val="197519"/>
              </a:solidFill>
            </a:endParaRPr>
          </a:p>
        </p:txBody>
      </p:sp>
      <p:sp>
        <p:nvSpPr>
          <p:cNvPr id="39" name="矩形 38"/>
          <p:cNvSpPr>
            <a:spLocks noChangeArrowheads="1"/>
          </p:cNvSpPr>
          <p:nvPr/>
        </p:nvSpPr>
        <p:spPr bwMode="auto">
          <a:xfrm>
            <a:off x="661988" y="4132263"/>
            <a:ext cx="3190875" cy="159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r">
              <a:lnSpc>
                <a:spcPct val="125000"/>
              </a:lnSpc>
            </a:pPr>
            <a:r>
              <a:rPr lang="zh-CN" altLang="en-US" sz="2000">
                <a:solidFill>
                  <a:srgbClr val="262626"/>
                </a:solidFill>
              </a:rPr>
              <a:t>请您在此输入需要的文字请您在此输入需要的文字请您在此输入需要的文字请您在此输入需要的文</a:t>
            </a:r>
            <a:endParaRPr lang="zh-CN" altLang="en-US" sz="2000">
              <a:solidFill>
                <a:srgbClr val="262626"/>
              </a:solidFill>
            </a:endParaRPr>
          </a:p>
        </p:txBody>
      </p:sp>
      <p:sp>
        <p:nvSpPr>
          <p:cNvPr id="46" name="矩形 45"/>
          <p:cNvSpPr>
            <a:spLocks noChangeArrowheads="1"/>
          </p:cNvSpPr>
          <p:nvPr/>
        </p:nvSpPr>
        <p:spPr bwMode="auto">
          <a:xfrm>
            <a:off x="1668463" y="3743325"/>
            <a:ext cx="21844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457200">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nSpc>
                <a:spcPct val="125000"/>
              </a:lnSpc>
            </a:pPr>
            <a:r>
              <a:rPr lang="zh-CN" altLang="en-US" sz="2000" b="1">
                <a:solidFill>
                  <a:srgbClr val="197519"/>
                </a:solidFill>
              </a:rPr>
              <a:t>在此输入文字</a:t>
            </a:r>
            <a:endParaRPr lang="en-US" altLang="zh-CN" sz="2000" b="1">
              <a:solidFill>
                <a:srgbClr val="197519"/>
              </a:solidFill>
            </a:endParaRPr>
          </a:p>
        </p:txBody>
      </p:sp>
      <p:sp>
        <p:nvSpPr>
          <p:cNvPr id="47" name="矩形 46"/>
          <p:cNvSpPr>
            <a:spLocks noChangeArrowheads="1"/>
          </p:cNvSpPr>
          <p:nvPr/>
        </p:nvSpPr>
        <p:spPr bwMode="auto">
          <a:xfrm>
            <a:off x="8351838" y="2270125"/>
            <a:ext cx="3192462" cy="159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2000">
                <a:solidFill>
                  <a:srgbClr val="262626"/>
                </a:solidFill>
              </a:rPr>
              <a:t>请您在此输入需要的文字请您在此输入需要的文字请您在此输入需要的文字请您在此输入需要的文</a:t>
            </a:r>
            <a:endParaRPr lang="zh-CN" altLang="en-US" sz="2000">
              <a:solidFill>
                <a:srgbClr val="262626"/>
              </a:solidFill>
            </a:endParaRPr>
          </a:p>
        </p:txBody>
      </p:sp>
      <p:sp>
        <p:nvSpPr>
          <p:cNvPr id="48" name="矩形 47"/>
          <p:cNvSpPr>
            <a:spLocks noChangeArrowheads="1"/>
          </p:cNvSpPr>
          <p:nvPr/>
        </p:nvSpPr>
        <p:spPr bwMode="auto">
          <a:xfrm>
            <a:off x="8351838" y="1882775"/>
            <a:ext cx="17240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5000"/>
              </a:lnSpc>
            </a:pPr>
            <a:r>
              <a:rPr lang="zh-CN" altLang="en-US" sz="2000" b="1">
                <a:solidFill>
                  <a:srgbClr val="197519"/>
                </a:solidFill>
              </a:rPr>
              <a:t>在此输入文字</a:t>
            </a:r>
            <a:endParaRPr lang="en-US" altLang="zh-CN" sz="2000" b="1">
              <a:solidFill>
                <a:srgbClr val="197519"/>
              </a:solidFill>
            </a:endParaRPr>
          </a:p>
        </p:txBody>
      </p:sp>
      <p:sp>
        <p:nvSpPr>
          <p:cNvPr id="49" name="矩形 48"/>
          <p:cNvSpPr>
            <a:spLocks noChangeArrowheads="1"/>
          </p:cNvSpPr>
          <p:nvPr/>
        </p:nvSpPr>
        <p:spPr bwMode="auto">
          <a:xfrm>
            <a:off x="8351838" y="4589463"/>
            <a:ext cx="3192462"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2000">
                <a:solidFill>
                  <a:srgbClr val="262626"/>
                </a:solidFill>
              </a:rPr>
              <a:t>请您在此输入需要的文字请您在此输入需要的文字请您在此输入需要的文字请您在此输入需要的文</a:t>
            </a:r>
            <a:endParaRPr lang="zh-CN" altLang="en-US" sz="2000">
              <a:solidFill>
                <a:srgbClr val="262626"/>
              </a:solidFill>
            </a:endParaRPr>
          </a:p>
        </p:txBody>
      </p:sp>
      <p:sp>
        <p:nvSpPr>
          <p:cNvPr id="50" name="矩形 49"/>
          <p:cNvSpPr>
            <a:spLocks noChangeArrowheads="1"/>
          </p:cNvSpPr>
          <p:nvPr/>
        </p:nvSpPr>
        <p:spPr bwMode="auto">
          <a:xfrm>
            <a:off x="8351838" y="4200525"/>
            <a:ext cx="172402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5000"/>
              </a:lnSpc>
            </a:pPr>
            <a:r>
              <a:rPr lang="zh-CN" altLang="en-US" sz="2000" b="1">
                <a:solidFill>
                  <a:srgbClr val="197519"/>
                </a:solidFill>
              </a:rPr>
              <a:t>在此输入文字</a:t>
            </a:r>
            <a:endParaRPr lang="en-US" altLang="zh-CN" sz="2000" b="1">
              <a:solidFill>
                <a:srgbClr val="197519"/>
              </a:solidFill>
            </a:endParaRPr>
          </a:p>
        </p:txBody>
      </p:sp>
      <p:sp>
        <p:nvSpPr>
          <p:cNvPr id="51" name="矩形 50"/>
          <p:cNvSpPr>
            <a:spLocks noChangeArrowheads="1"/>
          </p:cNvSpPr>
          <p:nvPr/>
        </p:nvSpPr>
        <p:spPr bwMode="auto">
          <a:xfrm>
            <a:off x="1011238" y="579438"/>
            <a:ext cx="223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a:solidFill>
                  <a:srgbClr val="197519"/>
                </a:solidFill>
              </a:rPr>
              <a:t>点击此处输入标题</a:t>
            </a:r>
            <a:endParaRPr lang="zh-CN" altLang="en-US" sz="2000">
              <a:solidFill>
                <a:srgbClr val="197519"/>
              </a:solidFill>
            </a:endParaRPr>
          </a:p>
        </p:txBody>
      </p:sp>
      <p:sp>
        <p:nvSpPr>
          <p:cNvPr id="52" name="等腰三角形 51"/>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 name="等腰三角形 52"/>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 name="等腰三角形 53"/>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 name="等腰三角形 54"/>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32"/>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33"/>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34"/>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40"/>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41"/>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500" fill="hold"/>
                                        <p:tgtEl>
                                          <p:spTgt spid="32"/>
                                        </p:tgtEl>
                                        <p:attrNameLst>
                                          <p:attrName>ppt_x</p:attrName>
                                        </p:attrNameLst>
                                      </p:cBhvr>
                                      <p:tavLst>
                                        <p:tav tm="0">
                                          <p:val>
                                            <p:strVal val="#ppt_x"/>
                                          </p:val>
                                        </p:tav>
                                        <p:tav tm="100000">
                                          <p:val>
                                            <p:strVal val="#ppt_x"/>
                                          </p:val>
                                        </p:tav>
                                      </p:tavLst>
                                    </p:anim>
                                    <p:anim calcmode="lin" valueType="num">
                                      <p:cBhvr>
                                        <p:cTn id="18" dur="500" fill="hold"/>
                                        <p:tgtEl>
                                          <p:spTgt spid="32"/>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p:cTn id="21" dur="500" fill="hold"/>
                                        <p:tgtEl>
                                          <p:spTgt spid="33"/>
                                        </p:tgtEl>
                                        <p:attrNameLst>
                                          <p:attrName>ppt_x</p:attrName>
                                        </p:attrNameLst>
                                      </p:cBhvr>
                                      <p:tavLst>
                                        <p:tav tm="0">
                                          <p:val>
                                            <p:strVal val="#ppt_x"/>
                                          </p:val>
                                        </p:tav>
                                        <p:tav tm="100000">
                                          <p:val>
                                            <p:strVal val="#ppt_x"/>
                                          </p:val>
                                        </p:tav>
                                      </p:tavLst>
                                    </p:anim>
                                    <p:anim calcmode="lin" valueType="num">
                                      <p:cBhvr>
                                        <p:cTn id="22" dur="500" fill="hold"/>
                                        <p:tgtEl>
                                          <p:spTgt spid="33"/>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ppt_x</p:attrName>
                                        </p:attrNameLst>
                                      </p:cBhvr>
                                      <p:tavLst>
                                        <p:tav tm="0">
                                          <p:val>
                                            <p:strVal val="#ppt_x"/>
                                          </p:val>
                                        </p:tav>
                                        <p:tav tm="100000">
                                          <p:val>
                                            <p:strVal val="#ppt_x"/>
                                          </p:val>
                                        </p:tav>
                                      </p:tavLst>
                                    </p:anim>
                                    <p:anim calcmode="lin" valueType="num">
                                      <p:cBhvr>
                                        <p:cTn id="26" dur="500" fill="hold"/>
                                        <p:tgtEl>
                                          <p:spTgt spid="34"/>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p:cTn id="29" dur="500" fill="hold"/>
                                        <p:tgtEl>
                                          <p:spTgt spid="40"/>
                                        </p:tgtEl>
                                        <p:attrNameLst>
                                          <p:attrName>ppt_x</p:attrName>
                                        </p:attrNameLst>
                                      </p:cBhvr>
                                      <p:tavLst>
                                        <p:tav tm="0">
                                          <p:val>
                                            <p:strVal val="#ppt_x"/>
                                          </p:val>
                                        </p:tav>
                                        <p:tav tm="100000">
                                          <p:val>
                                            <p:strVal val="#ppt_x"/>
                                          </p:val>
                                        </p:tav>
                                      </p:tavLst>
                                    </p:anim>
                                    <p:anim calcmode="lin" valueType="num">
                                      <p:cBhvr>
                                        <p:cTn id="30" dur="500" fill="hold"/>
                                        <p:tgtEl>
                                          <p:spTgt spid="40"/>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41"/>
                                        </p:tgtEl>
                                        <p:attrNameLst>
                                          <p:attrName>style.visibility</p:attrName>
                                        </p:attrNameLst>
                                      </p:cBhvr>
                                      <p:to>
                                        <p:strVal val="visible"/>
                                      </p:to>
                                    </p:set>
                                    <p:anim calcmode="lin" valueType="num">
                                      <p:cBhvr>
                                        <p:cTn id="33" dur="500" fill="hold"/>
                                        <p:tgtEl>
                                          <p:spTgt spid="41"/>
                                        </p:tgtEl>
                                        <p:attrNameLst>
                                          <p:attrName>ppt_x</p:attrName>
                                        </p:attrNameLst>
                                      </p:cBhvr>
                                      <p:tavLst>
                                        <p:tav tm="0">
                                          <p:val>
                                            <p:strVal val="#ppt_x"/>
                                          </p:val>
                                        </p:tav>
                                        <p:tav tm="100000">
                                          <p:val>
                                            <p:strVal val="#ppt_x"/>
                                          </p:val>
                                        </p:tav>
                                      </p:tavLst>
                                    </p:anim>
                                    <p:anim calcmode="lin" valueType="num">
                                      <p:cBhvr>
                                        <p:cTn id="34" dur="500" fill="hold"/>
                                        <p:tgtEl>
                                          <p:spTgt spid="41"/>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anim calcmode="lin" valueType="num">
                                      <p:cBhvr>
                                        <p:cTn id="38" dur="1000" fill="hold"/>
                                        <p:tgtEl>
                                          <p:spTgt spid="26"/>
                                        </p:tgtEl>
                                        <p:attrNameLst>
                                          <p:attrName>ppt_x</p:attrName>
                                        </p:attrNameLst>
                                      </p:cBhvr>
                                      <p:tavLst>
                                        <p:tav tm="0">
                                          <p:val>
                                            <p:strVal val="#ppt_x"/>
                                          </p:val>
                                        </p:tav>
                                        <p:tav tm="100000">
                                          <p:val>
                                            <p:strVal val="#ppt_x"/>
                                          </p:val>
                                        </p:tav>
                                      </p:tavLst>
                                    </p:anim>
                                    <p:anim calcmode="lin" valueType="num">
                                      <p:cBhvr>
                                        <p:cTn id="39" dur="1000" fill="hold"/>
                                        <p:tgtEl>
                                          <p:spTgt spid="26"/>
                                        </p:tgtEl>
                                        <p:attrNameLst>
                                          <p:attrName>ppt_y</p:attrName>
                                        </p:attrNameLst>
                                      </p:cBhvr>
                                      <p:tavLst>
                                        <p:tav tm="0">
                                          <p:val>
                                            <p:strVal val="#ppt_y+.1"/>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ppt_x</p:attrName>
                                        </p:attrNameLst>
                                      </p:cBhvr>
                                      <p:tavLst>
                                        <p:tav tm="0">
                                          <p:val>
                                            <p:strVal val="#ppt_x"/>
                                          </p:val>
                                        </p:tav>
                                        <p:tav tm="100000">
                                          <p:val>
                                            <p:strVal val="#ppt_x"/>
                                          </p:val>
                                        </p:tav>
                                      </p:tavLst>
                                    </p:anim>
                                    <p:anim calcmode="lin" valueType="num">
                                      <p:cBhvr>
                                        <p:cTn id="43" dur="500" fill="hold"/>
                                        <p:tgtEl>
                                          <p:spTgt spid="10"/>
                                        </p:tgtEl>
                                        <p:attrNameLst>
                                          <p:attrName>ppt_y</p:attrName>
                                        </p:attrNameLst>
                                      </p:cBhvr>
                                      <p:tavLst>
                                        <p:tav tm="0">
                                          <p:val>
                                            <p:strVal val="1+#ppt_h/2"/>
                                          </p:val>
                                        </p:tav>
                                        <p:tav tm="100000">
                                          <p:val>
                                            <p:strVal val="#ppt_y"/>
                                          </p:val>
                                        </p:tav>
                                      </p:tavLst>
                                    </p:anim>
                                  </p:childTnLst>
                                </p:cTn>
                              </p:par>
                              <p:par>
                                <p:cTn id="44" presetID="2" presetClass="entr" presetSubtype="1"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p:cTn id="46" dur="500" fill="hold"/>
                                        <p:tgtEl>
                                          <p:spTgt spid="13"/>
                                        </p:tgtEl>
                                        <p:attrNameLst>
                                          <p:attrName>ppt_x</p:attrName>
                                        </p:attrNameLst>
                                      </p:cBhvr>
                                      <p:tavLst>
                                        <p:tav tm="0">
                                          <p:val>
                                            <p:strVal val="#ppt_x"/>
                                          </p:val>
                                        </p:tav>
                                        <p:tav tm="100000">
                                          <p:val>
                                            <p:strVal val="#ppt_x"/>
                                          </p:val>
                                        </p:tav>
                                      </p:tavLst>
                                    </p:anim>
                                    <p:anim calcmode="lin" valueType="num">
                                      <p:cBhvr>
                                        <p:cTn id="47" dur="500" fill="hold"/>
                                        <p:tgtEl>
                                          <p:spTgt spid="13"/>
                                        </p:tgtEl>
                                        <p:attrNameLst>
                                          <p:attrName>ppt_y</p:attrName>
                                        </p:attrNameLst>
                                      </p:cBhvr>
                                      <p:tavLst>
                                        <p:tav tm="0">
                                          <p:val>
                                            <p:strVal val="0-#ppt_h/2"/>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p:cTn id="50" dur="500" fill="hold"/>
                                        <p:tgtEl>
                                          <p:spTgt spid="11"/>
                                        </p:tgtEl>
                                        <p:attrNameLst>
                                          <p:attrName>ppt_x</p:attrName>
                                        </p:attrNameLst>
                                      </p:cBhvr>
                                      <p:tavLst>
                                        <p:tav tm="0">
                                          <p:val>
                                            <p:strVal val="0-#ppt_w/2"/>
                                          </p:val>
                                        </p:tav>
                                        <p:tav tm="100000">
                                          <p:val>
                                            <p:strVal val="#ppt_x"/>
                                          </p:val>
                                        </p:tav>
                                      </p:tavLst>
                                    </p:anim>
                                    <p:anim calcmode="lin" valueType="num">
                                      <p:cBhvr>
                                        <p:cTn id="51" dur="500" fill="hold"/>
                                        <p:tgtEl>
                                          <p:spTgt spid="11"/>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p:cTn id="54" dur="500" fill="hold"/>
                                        <p:tgtEl>
                                          <p:spTgt spid="12"/>
                                        </p:tgtEl>
                                        <p:attrNameLst>
                                          <p:attrName>ppt_x</p:attrName>
                                        </p:attrNameLst>
                                      </p:cBhvr>
                                      <p:tavLst>
                                        <p:tav tm="0">
                                          <p:val>
                                            <p:strVal val="1+#ppt_w/2"/>
                                          </p:val>
                                        </p:tav>
                                        <p:tav tm="100000">
                                          <p:val>
                                            <p:strVal val="#ppt_x"/>
                                          </p:val>
                                        </p:tav>
                                      </p:tavLst>
                                    </p:anim>
                                    <p:anim calcmode="lin" valueType="num">
                                      <p:cBhvr>
                                        <p:cTn id="55" dur="500" fill="hold"/>
                                        <p:tgtEl>
                                          <p:spTgt spid="12"/>
                                        </p:tgtEl>
                                        <p:attrNameLst>
                                          <p:attrName>ppt_y</p:attrName>
                                        </p:attrNameLst>
                                      </p:cBhvr>
                                      <p:tavLst>
                                        <p:tav tm="0">
                                          <p:val>
                                            <p:strVal val="#ppt_y"/>
                                          </p:val>
                                        </p:tav>
                                        <p:tav tm="100000">
                                          <p:val>
                                            <p:strVal val="#ppt_y"/>
                                          </p:val>
                                        </p:tav>
                                      </p:tavLst>
                                    </p:anim>
                                  </p:childTnLst>
                                </p:cTn>
                              </p:par>
                              <p:par>
                                <p:cTn id="56" presetID="23" presetClass="entr" presetSubtype="16" fill="hold" grpId="0" nodeType="withEffect">
                                  <p:stCondLst>
                                    <p:cond delay="300"/>
                                  </p:stCondLst>
                                  <p:childTnLst>
                                    <p:set>
                                      <p:cBhvr>
                                        <p:cTn id="57" dur="1" fill="hold">
                                          <p:stCondLst>
                                            <p:cond delay="0"/>
                                          </p:stCondLst>
                                        </p:cTn>
                                        <p:tgtEl>
                                          <p:spTgt spid="23"/>
                                        </p:tgtEl>
                                        <p:attrNameLst>
                                          <p:attrName>style.visibility</p:attrName>
                                        </p:attrNameLst>
                                      </p:cBhvr>
                                      <p:to>
                                        <p:strVal val="visible"/>
                                      </p:to>
                                    </p:set>
                                    <p:anim calcmode="lin" valueType="num">
                                      <p:cBhvr>
                                        <p:cTn id="58" dur="500" fill="hold"/>
                                        <p:tgtEl>
                                          <p:spTgt spid="23"/>
                                        </p:tgtEl>
                                        <p:attrNameLst>
                                          <p:attrName>ppt_w</p:attrName>
                                        </p:attrNameLst>
                                      </p:cBhvr>
                                      <p:tavLst>
                                        <p:tav tm="0">
                                          <p:val>
                                            <p:fltVal val="0"/>
                                          </p:val>
                                        </p:tav>
                                        <p:tav tm="100000">
                                          <p:val>
                                            <p:strVal val="#ppt_w"/>
                                          </p:val>
                                        </p:tav>
                                      </p:tavLst>
                                    </p:anim>
                                    <p:anim calcmode="lin" valueType="num">
                                      <p:cBhvr>
                                        <p:cTn id="59" dur="500" fill="hold"/>
                                        <p:tgtEl>
                                          <p:spTgt spid="23"/>
                                        </p:tgtEl>
                                        <p:attrNameLst>
                                          <p:attrName>ppt_h</p:attrName>
                                        </p:attrNameLst>
                                      </p:cBhvr>
                                      <p:tavLst>
                                        <p:tav tm="0">
                                          <p:val>
                                            <p:fltVal val="0"/>
                                          </p:val>
                                        </p:tav>
                                        <p:tav tm="100000">
                                          <p:val>
                                            <p:strVal val="#ppt_h"/>
                                          </p:val>
                                        </p:tav>
                                      </p:tavLst>
                                    </p:anim>
                                  </p:childTnLst>
                                </p:cTn>
                              </p:par>
                              <p:par>
                                <p:cTn id="60" presetID="23" presetClass="entr" presetSubtype="16" fill="hold" grpId="0" nodeType="withEffect">
                                  <p:stCondLst>
                                    <p:cond delay="300"/>
                                  </p:stCondLst>
                                  <p:childTnLst>
                                    <p:set>
                                      <p:cBhvr>
                                        <p:cTn id="61" dur="1" fill="hold">
                                          <p:stCondLst>
                                            <p:cond delay="0"/>
                                          </p:stCondLst>
                                        </p:cTn>
                                        <p:tgtEl>
                                          <p:spTgt spid="31"/>
                                        </p:tgtEl>
                                        <p:attrNameLst>
                                          <p:attrName>style.visibility</p:attrName>
                                        </p:attrNameLst>
                                      </p:cBhvr>
                                      <p:to>
                                        <p:strVal val="visible"/>
                                      </p:to>
                                    </p:set>
                                    <p:anim calcmode="lin" valueType="num">
                                      <p:cBhvr>
                                        <p:cTn id="62" dur="500" fill="hold"/>
                                        <p:tgtEl>
                                          <p:spTgt spid="31"/>
                                        </p:tgtEl>
                                        <p:attrNameLst>
                                          <p:attrName>ppt_w</p:attrName>
                                        </p:attrNameLst>
                                      </p:cBhvr>
                                      <p:tavLst>
                                        <p:tav tm="0">
                                          <p:val>
                                            <p:fltVal val="0"/>
                                          </p:val>
                                        </p:tav>
                                        <p:tav tm="100000">
                                          <p:val>
                                            <p:strVal val="#ppt_w"/>
                                          </p:val>
                                        </p:tav>
                                      </p:tavLst>
                                    </p:anim>
                                    <p:anim calcmode="lin" valueType="num">
                                      <p:cBhvr>
                                        <p:cTn id="63" dur="500" fill="hold"/>
                                        <p:tgtEl>
                                          <p:spTgt spid="31"/>
                                        </p:tgtEl>
                                        <p:attrNameLst>
                                          <p:attrName>ppt_h</p:attrName>
                                        </p:attrNameLst>
                                      </p:cBhvr>
                                      <p:tavLst>
                                        <p:tav tm="0">
                                          <p:val>
                                            <p:fltVal val="0"/>
                                          </p:val>
                                        </p:tav>
                                        <p:tav tm="100000">
                                          <p:val>
                                            <p:strVal val="#ppt_h"/>
                                          </p:val>
                                        </p:tav>
                                      </p:tavLst>
                                    </p:anim>
                                  </p:childTnLst>
                                </p:cTn>
                              </p:par>
                              <p:par>
                                <p:cTn id="64" presetID="23" presetClass="entr" presetSubtype="16" fill="hold" grpId="0" nodeType="withEffect">
                                  <p:stCondLst>
                                    <p:cond delay="300"/>
                                  </p:stCondLst>
                                  <p:childTnLst>
                                    <p:set>
                                      <p:cBhvr>
                                        <p:cTn id="65" dur="1" fill="hold">
                                          <p:stCondLst>
                                            <p:cond delay="0"/>
                                          </p:stCondLst>
                                        </p:cTn>
                                        <p:tgtEl>
                                          <p:spTgt spid="35"/>
                                        </p:tgtEl>
                                        <p:attrNameLst>
                                          <p:attrName>style.visibility</p:attrName>
                                        </p:attrNameLst>
                                      </p:cBhvr>
                                      <p:to>
                                        <p:strVal val="visible"/>
                                      </p:to>
                                    </p:set>
                                    <p:anim calcmode="lin" valueType="num">
                                      <p:cBhvr>
                                        <p:cTn id="66" dur="500" fill="hold"/>
                                        <p:tgtEl>
                                          <p:spTgt spid="35"/>
                                        </p:tgtEl>
                                        <p:attrNameLst>
                                          <p:attrName>ppt_w</p:attrName>
                                        </p:attrNameLst>
                                      </p:cBhvr>
                                      <p:tavLst>
                                        <p:tav tm="0">
                                          <p:val>
                                            <p:fltVal val="0"/>
                                          </p:val>
                                        </p:tav>
                                        <p:tav tm="100000">
                                          <p:val>
                                            <p:strVal val="#ppt_w"/>
                                          </p:val>
                                        </p:tav>
                                      </p:tavLst>
                                    </p:anim>
                                    <p:anim calcmode="lin" valueType="num">
                                      <p:cBhvr>
                                        <p:cTn id="67" dur="500" fill="hold"/>
                                        <p:tgtEl>
                                          <p:spTgt spid="35"/>
                                        </p:tgtEl>
                                        <p:attrNameLst>
                                          <p:attrName>ppt_h</p:attrName>
                                        </p:attrNameLst>
                                      </p:cBhvr>
                                      <p:tavLst>
                                        <p:tav tm="0">
                                          <p:val>
                                            <p:fltVal val="0"/>
                                          </p:val>
                                        </p:tav>
                                        <p:tav tm="100000">
                                          <p:val>
                                            <p:strVal val="#ppt_h"/>
                                          </p:val>
                                        </p:tav>
                                      </p:tavLst>
                                    </p:anim>
                                  </p:childTnLst>
                                </p:cTn>
                              </p:par>
                              <p:par>
                                <p:cTn id="68" presetID="23" presetClass="entr" presetSubtype="16" fill="hold" grpId="0" nodeType="withEffect">
                                  <p:stCondLst>
                                    <p:cond delay="300"/>
                                  </p:stCondLst>
                                  <p:childTnLst>
                                    <p:set>
                                      <p:cBhvr>
                                        <p:cTn id="69" dur="1" fill="hold">
                                          <p:stCondLst>
                                            <p:cond delay="0"/>
                                          </p:stCondLst>
                                        </p:cTn>
                                        <p:tgtEl>
                                          <p:spTgt spid="27"/>
                                        </p:tgtEl>
                                        <p:attrNameLst>
                                          <p:attrName>style.visibility</p:attrName>
                                        </p:attrNameLst>
                                      </p:cBhvr>
                                      <p:to>
                                        <p:strVal val="visible"/>
                                      </p:to>
                                    </p:set>
                                    <p:anim calcmode="lin" valueType="num">
                                      <p:cBhvr>
                                        <p:cTn id="70" dur="500" fill="hold"/>
                                        <p:tgtEl>
                                          <p:spTgt spid="27"/>
                                        </p:tgtEl>
                                        <p:attrNameLst>
                                          <p:attrName>ppt_w</p:attrName>
                                        </p:attrNameLst>
                                      </p:cBhvr>
                                      <p:tavLst>
                                        <p:tav tm="0">
                                          <p:val>
                                            <p:fltVal val="0"/>
                                          </p:val>
                                        </p:tav>
                                        <p:tav tm="100000">
                                          <p:val>
                                            <p:strVal val="#ppt_w"/>
                                          </p:val>
                                        </p:tav>
                                      </p:tavLst>
                                    </p:anim>
                                    <p:anim calcmode="lin" valueType="num">
                                      <p:cBhvr>
                                        <p:cTn id="71" dur="500" fill="hold"/>
                                        <p:tgtEl>
                                          <p:spTgt spid="27"/>
                                        </p:tgtEl>
                                        <p:attrNameLst>
                                          <p:attrName>ppt_h</p:attrName>
                                        </p:attrNameLst>
                                      </p:cBhvr>
                                      <p:tavLst>
                                        <p:tav tm="0">
                                          <p:val>
                                            <p:fltVal val="0"/>
                                          </p:val>
                                        </p:tav>
                                        <p:tav tm="100000">
                                          <p:val>
                                            <p:strVal val="#ppt_h"/>
                                          </p:val>
                                        </p:tav>
                                      </p:tavLst>
                                    </p:anim>
                                  </p:childTnLst>
                                </p:cTn>
                              </p:par>
                              <p:par>
                                <p:cTn id="72" presetID="2" presetClass="entr" presetSubtype="8" fill="hold" grpId="0" nodeType="withEffect">
                                  <p:stCondLst>
                                    <p:cond delay="0"/>
                                  </p:stCondLst>
                                  <p:childTnLst>
                                    <p:set>
                                      <p:cBhvr>
                                        <p:cTn id="73" dur="1" fill="hold">
                                          <p:stCondLst>
                                            <p:cond delay="0"/>
                                          </p:stCondLst>
                                        </p:cTn>
                                        <p:tgtEl>
                                          <p:spTgt spid="52"/>
                                        </p:tgtEl>
                                        <p:attrNameLst>
                                          <p:attrName>style.visibility</p:attrName>
                                        </p:attrNameLst>
                                      </p:cBhvr>
                                      <p:to>
                                        <p:strVal val="visible"/>
                                      </p:to>
                                    </p:set>
                                    <p:anim calcmode="lin" valueType="num">
                                      <p:cBhvr>
                                        <p:cTn id="74" dur="500" fill="hold"/>
                                        <p:tgtEl>
                                          <p:spTgt spid="52"/>
                                        </p:tgtEl>
                                        <p:attrNameLst>
                                          <p:attrName>ppt_x</p:attrName>
                                        </p:attrNameLst>
                                      </p:cBhvr>
                                      <p:tavLst>
                                        <p:tav tm="0">
                                          <p:val>
                                            <p:strVal val="0-#ppt_w/2"/>
                                          </p:val>
                                        </p:tav>
                                        <p:tav tm="100000">
                                          <p:val>
                                            <p:strVal val="#ppt_x"/>
                                          </p:val>
                                        </p:tav>
                                      </p:tavLst>
                                    </p:anim>
                                    <p:anim calcmode="lin" valueType="num">
                                      <p:cBhvr>
                                        <p:cTn id="75" dur="500" fill="hold"/>
                                        <p:tgtEl>
                                          <p:spTgt spid="52"/>
                                        </p:tgtEl>
                                        <p:attrNameLst>
                                          <p:attrName>ppt_y</p:attrName>
                                        </p:attrNameLst>
                                      </p:cBhvr>
                                      <p:tavLst>
                                        <p:tav tm="0">
                                          <p:val>
                                            <p:strVal val="#ppt_y"/>
                                          </p:val>
                                        </p:tav>
                                        <p:tav tm="100000">
                                          <p:val>
                                            <p:strVal val="#ppt_y"/>
                                          </p:val>
                                        </p:tav>
                                      </p:tavLst>
                                    </p:anim>
                                  </p:childTnLst>
                                </p:cTn>
                              </p:par>
                              <p:par>
                                <p:cTn id="76" presetID="2" presetClass="entr" presetSubtype="8" fill="hold" grpId="0" nodeType="withEffect">
                                  <p:stCondLst>
                                    <p:cond delay="0"/>
                                  </p:stCondLst>
                                  <p:childTnLst>
                                    <p:set>
                                      <p:cBhvr>
                                        <p:cTn id="77" dur="1" fill="hold">
                                          <p:stCondLst>
                                            <p:cond delay="0"/>
                                          </p:stCondLst>
                                        </p:cTn>
                                        <p:tgtEl>
                                          <p:spTgt spid="53"/>
                                        </p:tgtEl>
                                        <p:attrNameLst>
                                          <p:attrName>style.visibility</p:attrName>
                                        </p:attrNameLst>
                                      </p:cBhvr>
                                      <p:to>
                                        <p:strVal val="visible"/>
                                      </p:to>
                                    </p:set>
                                    <p:anim calcmode="lin" valueType="num">
                                      <p:cBhvr>
                                        <p:cTn id="78" dur="500" fill="hold"/>
                                        <p:tgtEl>
                                          <p:spTgt spid="53"/>
                                        </p:tgtEl>
                                        <p:attrNameLst>
                                          <p:attrName>ppt_x</p:attrName>
                                        </p:attrNameLst>
                                      </p:cBhvr>
                                      <p:tavLst>
                                        <p:tav tm="0">
                                          <p:val>
                                            <p:strVal val="0-#ppt_w/2"/>
                                          </p:val>
                                        </p:tav>
                                        <p:tav tm="100000">
                                          <p:val>
                                            <p:strVal val="#ppt_x"/>
                                          </p:val>
                                        </p:tav>
                                      </p:tavLst>
                                    </p:anim>
                                    <p:anim calcmode="lin" valueType="num">
                                      <p:cBhvr>
                                        <p:cTn id="79" dur="500" fill="hold"/>
                                        <p:tgtEl>
                                          <p:spTgt spid="53"/>
                                        </p:tgtEl>
                                        <p:attrNameLst>
                                          <p:attrName>ppt_y</p:attrName>
                                        </p:attrNameLst>
                                      </p:cBhvr>
                                      <p:tavLst>
                                        <p:tav tm="0">
                                          <p:val>
                                            <p:strVal val="#ppt_y"/>
                                          </p:val>
                                        </p:tav>
                                        <p:tav tm="100000">
                                          <p:val>
                                            <p:strVal val="#ppt_y"/>
                                          </p:val>
                                        </p:tav>
                                      </p:tavLst>
                                    </p:anim>
                                  </p:childTnLst>
                                </p:cTn>
                              </p:par>
                              <p:par>
                                <p:cTn id="80" presetID="2" presetClass="entr" presetSubtype="8" fill="hold" grpId="0" nodeType="withEffect">
                                  <p:stCondLst>
                                    <p:cond delay="0"/>
                                  </p:stCondLst>
                                  <p:childTnLst>
                                    <p:set>
                                      <p:cBhvr>
                                        <p:cTn id="81" dur="1" fill="hold">
                                          <p:stCondLst>
                                            <p:cond delay="0"/>
                                          </p:stCondLst>
                                        </p:cTn>
                                        <p:tgtEl>
                                          <p:spTgt spid="54"/>
                                        </p:tgtEl>
                                        <p:attrNameLst>
                                          <p:attrName>style.visibility</p:attrName>
                                        </p:attrNameLst>
                                      </p:cBhvr>
                                      <p:to>
                                        <p:strVal val="visible"/>
                                      </p:to>
                                    </p:set>
                                    <p:anim calcmode="lin" valueType="num">
                                      <p:cBhvr>
                                        <p:cTn id="82" dur="500" fill="hold"/>
                                        <p:tgtEl>
                                          <p:spTgt spid="54"/>
                                        </p:tgtEl>
                                        <p:attrNameLst>
                                          <p:attrName>ppt_x</p:attrName>
                                        </p:attrNameLst>
                                      </p:cBhvr>
                                      <p:tavLst>
                                        <p:tav tm="0">
                                          <p:val>
                                            <p:strVal val="0-#ppt_w/2"/>
                                          </p:val>
                                        </p:tav>
                                        <p:tav tm="100000">
                                          <p:val>
                                            <p:strVal val="#ppt_x"/>
                                          </p:val>
                                        </p:tav>
                                      </p:tavLst>
                                    </p:anim>
                                    <p:anim calcmode="lin" valueType="num">
                                      <p:cBhvr>
                                        <p:cTn id="83" dur="500" fill="hold"/>
                                        <p:tgtEl>
                                          <p:spTgt spid="54"/>
                                        </p:tgtEl>
                                        <p:attrNameLst>
                                          <p:attrName>ppt_y</p:attrName>
                                        </p:attrNameLst>
                                      </p:cBhvr>
                                      <p:tavLst>
                                        <p:tav tm="0">
                                          <p:val>
                                            <p:strVal val="#ppt_y"/>
                                          </p:val>
                                        </p:tav>
                                        <p:tav tm="100000">
                                          <p:val>
                                            <p:strVal val="#ppt_y"/>
                                          </p:val>
                                        </p:tav>
                                      </p:tavLst>
                                    </p:anim>
                                  </p:childTnLst>
                                </p:cTn>
                              </p:par>
                              <p:par>
                                <p:cTn id="84" presetID="2" presetClass="entr" presetSubtype="8" fill="hold" grpId="0" nodeType="withEffect">
                                  <p:stCondLst>
                                    <p:cond delay="0"/>
                                  </p:stCondLst>
                                  <p:childTnLst>
                                    <p:set>
                                      <p:cBhvr>
                                        <p:cTn id="85" dur="1" fill="hold">
                                          <p:stCondLst>
                                            <p:cond delay="0"/>
                                          </p:stCondLst>
                                        </p:cTn>
                                        <p:tgtEl>
                                          <p:spTgt spid="55"/>
                                        </p:tgtEl>
                                        <p:attrNameLst>
                                          <p:attrName>style.visibility</p:attrName>
                                        </p:attrNameLst>
                                      </p:cBhvr>
                                      <p:to>
                                        <p:strVal val="visible"/>
                                      </p:to>
                                    </p:set>
                                    <p:anim calcmode="lin" valueType="num">
                                      <p:cBhvr>
                                        <p:cTn id="86" dur="500" fill="hold"/>
                                        <p:tgtEl>
                                          <p:spTgt spid="55"/>
                                        </p:tgtEl>
                                        <p:attrNameLst>
                                          <p:attrName>ppt_x</p:attrName>
                                        </p:attrNameLst>
                                      </p:cBhvr>
                                      <p:tavLst>
                                        <p:tav tm="0">
                                          <p:val>
                                            <p:strVal val="0-#ppt_w/2"/>
                                          </p:val>
                                        </p:tav>
                                        <p:tav tm="100000">
                                          <p:val>
                                            <p:strVal val="#ppt_x"/>
                                          </p:val>
                                        </p:tav>
                                      </p:tavLst>
                                    </p:anim>
                                    <p:anim calcmode="lin" valueType="num">
                                      <p:cBhvr>
                                        <p:cTn id="87" dur="500" fill="hold"/>
                                        <p:tgtEl>
                                          <p:spTgt spid="55"/>
                                        </p:tgtEl>
                                        <p:attrNameLst>
                                          <p:attrName>ppt_y</p:attrName>
                                        </p:attrNameLst>
                                      </p:cBhvr>
                                      <p:tavLst>
                                        <p:tav tm="0">
                                          <p:val>
                                            <p:strVal val="#ppt_y"/>
                                          </p:val>
                                        </p:tav>
                                        <p:tav tm="100000">
                                          <p:val>
                                            <p:strVal val="#ppt_y"/>
                                          </p:val>
                                        </p:tav>
                                      </p:tavLst>
                                    </p:anim>
                                  </p:childTnLst>
                                </p:cTn>
                              </p:par>
                              <p:par>
                                <p:cTn id="88" presetID="8" presetClass="emph" presetSubtype="0" fill="hold" grpId="1" nodeType="withEffect">
                                  <p:stCondLst>
                                    <p:cond delay="0"/>
                                  </p:stCondLst>
                                  <p:childTnLst>
                                    <p:animRot by="21600000">
                                      <p:cBhvr>
                                        <p:cTn id="89" dur="500" fill="hold"/>
                                        <p:tgtEl>
                                          <p:spTgt spid="52"/>
                                        </p:tgtEl>
                                        <p:attrNameLst>
                                          <p:attrName>r</p:attrName>
                                        </p:attrNameLst>
                                      </p:cBhvr>
                                    </p:animRot>
                                  </p:childTnLst>
                                </p:cTn>
                              </p:par>
                              <p:par>
                                <p:cTn id="90" presetID="8" presetClass="emph" presetSubtype="0" fill="hold" grpId="1" nodeType="withEffect">
                                  <p:stCondLst>
                                    <p:cond delay="0"/>
                                  </p:stCondLst>
                                  <p:childTnLst>
                                    <p:animRot by="21600000">
                                      <p:cBhvr>
                                        <p:cTn id="91" dur="500" fill="hold"/>
                                        <p:tgtEl>
                                          <p:spTgt spid="53"/>
                                        </p:tgtEl>
                                        <p:attrNameLst>
                                          <p:attrName>r</p:attrName>
                                        </p:attrNameLst>
                                      </p:cBhvr>
                                    </p:animRot>
                                  </p:childTnLst>
                                </p:cTn>
                              </p:par>
                              <p:par>
                                <p:cTn id="92" presetID="8" presetClass="emph" presetSubtype="0" fill="hold" grpId="1" nodeType="withEffect">
                                  <p:stCondLst>
                                    <p:cond delay="0"/>
                                  </p:stCondLst>
                                  <p:childTnLst>
                                    <p:animRot by="21600000">
                                      <p:cBhvr>
                                        <p:cTn id="93" dur="500" fill="hold"/>
                                        <p:tgtEl>
                                          <p:spTgt spid="54"/>
                                        </p:tgtEl>
                                        <p:attrNameLst>
                                          <p:attrName>r</p:attrName>
                                        </p:attrNameLst>
                                      </p:cBhvr>
                                    </p:animRot>
                                  </p:childTnLst>
                                </p:cTn>
                              </p:par>
                              <p:par>
                                <p:cTn id="94" presetID="8" presetClass="emph" presetSubtype="0" fill="hold" grpId="1" nodeType="withEffect">
                                  <p:stCondLst>
                                    <p:cond delay="0"/>
                                  </p:stCondLst>
                                  <p:childTnLst>
                                    <p:animRot by="21600000">
                                      <p:cBhvr>
                                        <p:cTn id="95" dur="500" fill="hold"/>
                                        <p:tgtEl>
                                          <p:spTgt spid="55"/>
                                        </p:tgtEl>
                                        <p:attrNameLst>
                                          <p:attrName>r</p:attrName>
                                        </p:attrNameLst>
                                      </p:cBhvr>
                                    </p:animRot>
                                  </p:childTnLst>
                                </p:cTn>
                              </p:par>
                              <p:par>
                                <p:cTn id="96" presetID="10" presetClass="entr" presetSubtype="0" fill="hold" grpId="0" nodeType="withEffect">
                                  <p:stCondLst>
                                    <p:cond delay="300"/>
                                  </p:stCondLst>
                                  <p:childTnLst>
                                    <p:set>
                                      <p:cBhvr>
                                        <p:cTn id="97" dur="1" fill="hold">
                                          <p:stCondLst>
                                            <p:cond delay="0"/>
                                          </p:stCondLst>
                                        </p:cTn>
                                        <p:tgtEl>
                                          <p:spTgt spid="51"/>
                                        </p:tgtEl>
                                        <p:attrNameLst>
                                          <p:attrName>style.visibility</p:attrName>
                                        </p:attrNameLst>
                                      </p:cBhvr>
                                      <p:to>
                                        <p:strVal val="visible"/>
                                      </p:to>
                                    </p:set>
                                    <p:animEffect transition="in" filter="fade">
                                      <p:cBhvr>
                                        <p:cTn id="98" dur="500"/>
                                        <p:tgtEl>
                                          <p:spTgt spid="51"/>
                                        </p:tgtEl>
                                      </p:cBhvr>
                                    </p:animEffect>
                                  </p:childTnLst>
                                </p:cTn>
                              </p:par>
                              <p:par>
                                <p:cTn id="99" presetID="22" presetClass="entr" presetSubtype="8" fill="hold" grpId="0" nodeType="withEffect">
                                  <p:stCondLst>
                                    <p:cond delay="600"/>
                                  </p:stCondLst>
                                  <p:childTnLst>
                                    <p:set>
                                      <p:cBhvr>
                                        <p:cTn id="100" dur="1" fill="hold">
                                          <p:stCondLst>
                                            <p:cond delay="0"/>
                                          </p:stCondLst>
                                        </p:cTn>
                                        <p:tgtEl>
                                          <p:spTgt spid="3"/>
                                        </p:tgtEl>
                                        <p:attrNameLst>
                                          <p:attrName>style.visibility</p:attrName>
                                        </p:attrNameLst>
                                      </p:cBhvr>
                                      <p:to>
                                        <p:strVal val="visible"/>
                                      </p:to>
                                    </p:set>
                                    <p:animEffect transition="in" filter="wipe(left)">
                                      <p:cBhvr>
                                        <p:cTn id="101" dur="500"/>
                                        <p:tgtEl>
                                          <p:spTgt spid="3"/>
                                        </p:tgtEl>
                                      </p:cBhvr>
                                    </p:animEffect>
                                  </p:childTnLst>
                                </p:cTn>
                              </p:par>
                              <p:par>
                                <p:cTn id="102" presetID="10" presetClass="entr" presetSubtype="0" fill="hold" grpId="0" nodeType="withEffect">
                                  <p:stCondLst>
                                    <p:cond delay="900"/>
                                  </p:stCondLst>
                                  <p:childTnLst>
                                    <p:set>
                                      <p:cBhvr>
                                        <p:cTn id="103" dur="1" fill="hold">
                                          <p:stCondLst>
                                            <p:cond delay="0"/>
                                          </p:stCondLst>
                                        </p:cTn>
                                        <p:tgtEl>
                                          <p:spTgt spid="42"/>
                                        </p:tgtEl>
                                        <p:attrNameLst>
                                          <p:attrName>style.visibility</p:attrName>
                                        </p:attrNameLst>
                                      </p:cBhvr>
                                      <p:to>
                                        <p:strVal val="visible"/>
                                      </p:to>
                                    </p:set>
                                    <p:animEffect transition="in" filter="fade">
                                      <p:cBhvr>
                                        <p:cTn id="104" dur="500"/>
                                        <p:tgtEl>
                                          <p:spTgt spid="42"/>
                                        </p:tgtEl>
                                      </p:cBhvr>
                                    </p:animEffect>
                                  </p:childTnLst>
                                </p:cTn>
                              </p:par>
                              <p:par>
                                <p:cTn id="105" presetID="22" presetClass="entr" presetSubtype="8" fill="hold" grpId="0" nodeType="withEffect">
                                  <p:stCondLst>
                                    <p:cond delay="600"/>
                                  </p:stCondLst>
                                  <p:childTnLst>
                                    <p:set>
                                      <p:cBhvr>
                                        <p:cTn id="106" dur="1" fill="hold">
                                          <p:stCondLst>
                                            <p:cond delay="0"/>
                                          </p:stCondLst>
                                        </p:cTn>
                                        <p:tgtEl>
                                          <p:spTgt spid="48"/>
                                        </p:tgtEl>
                                        <p:attrNameLst>
                                          <p:attrName>style.visibility</p:attrName>
                                        </p:attrNameLst>
                                      </p:cBhvr>
                                      <p:to>
                                        <p:strVal val="visible"/>
                                      </p:to>
                                    </p:set>
                                    <p:animEffect transition="in" filter="wipe(left)">
                                      <p:cBhvr>
                                        <p:cTn id="107" dur="500"/>
                                        <p:tgtEl>
                                          <p:spTgt spid="48"/>
                                        </p:tgtEl>
                                      </p:cBhvr>
                                    </p:animEffect>
                                  </p:childTnLst>
                                </p:cTn>
                              </p:par>
                              <p:par>
                                <p:cTn id="108" presetID="10" presetClass="entr" presetSubtype="0" fill="hold" grpId="0" nodeType="withEffect">
                                  <p:stCondLst>
                                    <p:cond delay="900"/>
                                  </p:stCondLst>
                                  <p:childTnLst>
                                    <p:set>
                                      <p:cBhvr>
                                        <p:cTn id="109" dur="1" fill="hold">
                                          <p:stCondLst>
                                            <p:cond delay="0"/>
                                          </p:stCondLst>
                                        </p:cTn>
                                        <p:tgtEl>
                                          <p:spTgt spid="47"/>
                                        </p:tgtEl>
                                        <p:attrNameLst>
                                          <p:attrName>style.visibility</p:attrName>
                                        </p:attrNameLst>
                                      </p:cBhvr>
                                      <p:to>
                                        <p:strVal val="visible"/>
                                      </p:to>
                                    </p:set>
                                    <p:animEffect transition="in" filter="fade">
                                      <p:cBhvr>
                                        <p:cTn id="110" dur="500"/>
                                        <p:tgtEl>
                                          <p:spTgt spid="47"/>
                                        </p:tgtEl>
                                      </p:cBhvr>
                                    </p:animEffect>
                                  </p:childTnLst>
                                </p:cTn>
                              </p:par>
                              <p:par>
                                <p:cTn id="111" presetID="22" presetClass="entr" presetSubtype="8" fill="hold" grpId="0" nodeType="withEffect">
                                  <p:stCondLst>
                                    <p:cond delay="600"/>
                                  </p:stCondLst>
                                  <p:childTnLst>
                                    <p:set>
                                      <p:cBhvr>
                                        <p:cTn id="112" dur="1" fill="hold">
                                          <p:stCondLst>
                                            <p:cond delay="0"/>
                                          </p:stCondLst>
                                        </p:cTn>
                                        <p:tgtEl>
                                          <p:spTgt spid="50"/>
                                        </p:tgtEl>
                                        <p:attrNameLst>
                                          <p:attrName>style.visibility</p:attrName>
                                        </p:attrNameLst>
                                      </p:cBhvr>
                                      <p:to>
                                        <p:strVal val="visible"/>
                                      </p:to>
                                    </p:set>
                                    <p:animEffect transition="in" filter="wipe(left)">
                                      <p:cBhvr>
                                        <p:cTn id="113" dur="500"/>
                                        <p:tgtEl>
                                          <p:spTgt spid="50"/>
                                        </p:tgtEl>
                                      </p:cBhvr>
                                    </p:animEffect>
                                  </p:childTnLst>
                                </p:cTn>
                              </p:par>
                              <p:par>
                                <p:cTn id="114" presetID="10" presetClass="entr" presetSubtype="0" fill="hold" grpId="0" nodeType="withEffect">
                                  <p:stCondLst>
                                    <p:cond delay="900"/>
                                  </p:stCondLst>
                                  <p:childTnLst>
                                    <p:set>
                                      <p:cBhvr>
                                        <p:cTn id="115" dur="1" fill="hold">
                                          <p:stCondLst>
                                            <p:cond delay="0"/>
                                          </p:stCondLst>
                                        </p:cTn>
                                        <p:tgtEl>
                                          <p:spTgt spid="49"/>
                                        </p:tgtEl>
                                        <p:attrNameLst>
                                          <p:attrName>style.visibility</p:attrName>
                                        </p:attrNameLst>
                                      </p:cBhvr>
                                      <p:to>
                                        <p:strVal val="visible"/>
                                      </p:to>
                                    </p:set>
                                    <p:animEffect transition="in" filter="fade">
                                      <p:cBhvr>
                                        <p:cTn id="116" dur="500"/>
                                        <p:tgtEl>
                                          <p:spTgt spid="49"/>
                                        </p:tgtEl>
                                      </p:cBhvr>
                                    </p:animEffect>
                                  </p:childTnLst>
                                </p:cTn>
                              </p:par>
                              <p:par>
                                <p:cTn id="117" presetID="22" presetClass="entr" presetSubtype="8" fill="hold" grpId="0" nodeType="withEffect">
                                  <p:stCondLst>
                                    <p:cond delay="600"/>
                                  </p:stCondLst>
                                  <p:childTnLst>
                                    <p:set>
                                      <p:cBhvr>
                                        <p:cTn id="118" dur="1" fill="hold">
                                          <p:stCondLst>
                                            <p:cond delay="0"/>
                                          </p:stCondLst>
                                        </p:cTn>
                                        <p:tgtEl>
                                          <p:spTgt spid="46"/>
                                        </p:tgtEl>
                                        <p:attrNameLst>
                                          <p:attrName>style.visibility</p:attrName>
                                        </p:attrNameLst>
                                      </p:cBhvr>
                                      <p:to>
                                        <p:strVal val="visible"/>
                                      </p:to>
                                    </p:set>
                                    <p:animEffect transition="in" filter="wipe(left)">
                                      <p:cBhvr>
                                        <p:cTn id="119" dur="500"/>
                                        <p:tgtEl>
                                          <p:spTgt spid="46"/>
                                        </p:tgtEl>
                                      </p:cBhvr>
                                    </p:animEffect>
                                  </p:childTnLst>
                                </p:cTn>
                              </p:par>
                              <p:par>
                                <p:cTn id="120" presetID="10" presetClass="entr" presetSubtype="0" fill="hold" grpId="0" nodeType="withEffect">
                                  <p:stCondLst>
                                    <p:cond delay="800"/>
                                  </p:stCondLst>
                                  <p:childTnLst>
                                    <p:set>
                                      <p:cBhvr>
                                        <p:cTn id="121" dur="1" fill="hold">
                                          <p:stCondLst>
                                            <p:cond delay="0"/>
                                          </p:stCondLst>
                                        </p:cTn>
                                        <p:tgtEl>
                                          <p:spTgt spid="39"/>
                                        </p:tgtEl>
                                        <p:attrNameLst>
                                          <p:attrName>style.visibility</p:attrName>
                                        </p:attrNameLst>
                                      </p:cBhvr>
                                      <p:to>
                                        <p:strVal val="visible"/>
                                      </p:to>
                                    </p:set>
                                    <p:animEffect transition="in" filter="fade">
                                      <p:cBhvr>
                                        <p:cTn id="12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3" grpId="0" animBg="1"/>
      <p:bldP spid="33" grpId="1" animBg="1"/>
      <p:bldP spid="34" grpId="0" animBg="1"/>
      <p:bldP spid="34" grpId="1" animBg="1"/>
      <p:bldP spid="40" grpId="0" animBg="1"/>
      <p:bldP spid="40" grpId="1" animBg="1"/>
      <p:bldP spid="41" grpId="0" animBg="1"/>
      <p:bldP spid="41" grpId="1" animBg="1"/>
      <p:bldP spid="10" grpId="0" animBg="1"/>
      <p:bldP spid="23" grpId="0" animBg="1"/>
      <p:bldP spid="12" grpId="0" animBg="1"/>
      <p:bldP spid="27" grpId="0" animBg="1"/>
      <p:bldP spid="11" grpId="0" animBg="1"/>
      <p:bldP spid="31" grpId="0" animBg="1"/>
      <p:bldP spid="13" grpId="0" animBg="1"/>
      <p:bldP spid="35" grpId="0" animBg="1"/>
      <p:bldP spid="42" grpId="0"/>
      <p:bldP spid="26" grpId="0"/>
      <p:bldP spid="3" grpId="0"/>
      <p:bldP spid="39" grpId="0"/>
      <p:bldP spid="46" grpId="0"/>
      <p:bldP spid="47" grpId="0"/>
      <p:bldP spid="48" grpId="0"/>
      <p:bldP spid="49" grpId="0"/>
      <p:bldP spid="50" grpId="0"/>
      <p:bldP spid="51" grpId="0"/>
      <p:bldP spid="52" grpId="0" animBg="1"/>
      <p:bldP spid="52" grpId="1" animBg="1"/>
      <p:bldP spid="53" grpId="0" animBg="1"/>
      <p:bldP spid="53" grpId="1" animBg="1"/>
      <p:bldP spid="54" grpId="0" animBg="1"/>
      <p:bldP spid="54" grpId="1" animBg="1"/>
      <p:bldP spid="55" grpId="0" animBg="1"/>
      <p:bldP spid="55" grpId="1"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等腰三角形 2"/>
          <p:cNvSpPr/>
          <p:nvPr/>
        </p:nvSpPr>
        <p:spPr>
          <a:xfrm rot="21193842" flipH="1">
            <a:off x="803275" y="3829050"/>
            <a:ext cx="1209675" cy="31115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5" name="组合 4"/>
          <p:cNvGrpSpPr/>
          <p:nvPr/>
        </p:nvGrpSpPr>
        <p:grpSpPr bwMode="auto">
          <a:xfrm>
            <a:off x="3509963" y="819150"/>
            <a:ext cx="5383212" cy="5383213"/>
            <a:chOff x="3510653" y="819764"/>
            <a:chExt cx="5383162" cy="5383162"/>
          </a:xfrm>
        </p:grpSpPr>
        <p:sp>
          <p:nvSpPr>
            <p:cNvPr id="9" name="椭圆 8"/>
            <p:cNvSpPr/>
            <p:nvPr/>
          </p:nvSpPr>
          <p:spPr>
            <a:xfrm>
              <a:off x="3605902" y="915013"/>
              <a:ext cx="5192664" cy="5192664"/>
            </a:xfrm>
            <a:prstGeom prst="ellips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0" name="Oval 8_1"/>
            <p:cNvSpPr/>
            <p:nvPr/>
          </p:nvSpPr>
          <p:spPr>
            <a:xfrm>
              <a:off x="3510653" y="819764"/>
              <a:ext cx="5383162" cy="538316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15" name="等腰三角形 14"/>
          <p:cNvSpPr/>
          <p:nvPr/>
        </p:nvSpPr>
        <p:spPr>
          <a:xfrm rot="3183980" flipH="1">
            <a:off x="10719594" y="4098132"/>
            <a:ext cx="846137" cy="66675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3" name="等腰三角形 22"/>
          <p:cNvSpPr/>
          <p:nvPr/>
        </p:nvSpPr>
        <p:spPr>
          <a:xfrm rot="3183980" flipH="1">
            <a:off x="2375694" y="3318669"/>
            <a:ext cx="176212" cy="1524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4" name="等腰三角形 23"/>
          <p:cNvSpPr/>
          <p:nvPr/>
        </p:nvSpPr>
        <p:spPr>
          <a:xfrm rot="6200158" flipH="1" flipV="1">
            <a:off x="1385888" y="1203325"/>
            <a:ext cx="155575" cy="1374775"/>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5" name="等腰三角形 24"/>
          <p:cNvSpPr/>
          <p:nvPr/>
        </p:nvSpPr>
        <p:spPr>
          <a:xfrm rot="6315786" flipH="1" flipV="1">
            <a:off x="2879725" y="1503363"/>
            <a:ext cx="430213" cy="376237"/>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6" name="等腰三角形 25"/>
          <p:cNvSpPr/>
          <p:nvPr/>
        </p:nvSpPr>
        <p:spPr>
          <a:xfrm rot="5872073" flipH="1">
            <a:off x="1517650" y="2898775"/>
            <a:ext cx="635000" cy="1270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7" name="等腰三角形 26"/>
          <p:cNvSpPr/>
          <p:nvPr/>
        </p:nvSpPr>
        <p:spPr>
          <a:xfrm rot="1864198" flipH="1">
            <a:off x="9001125" y="5603875"/>
            <a:ext cx="430213" cy="371475"/>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cxnSp>
        <p:nvCxnSpPr>
          <p:cNvPr id="29" name="直接连接符 28"/>
          <p:cNvCxnSpPr/>
          <p:nvPr/>
        </p:nvCxnSpPr>
        <p:spPr>
          <a:xfrm flipH="1">
            <a:off x="8893175" y="-1206500"/>
            <a:ext cx="2643188" cy="2641600"/>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8294688" y="-774700"/>
            <a:ext cx="2209800" cy="2209800"/>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177925" y="5576888"/>
            <a:ext cx="2571750" cy="2487612"/>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79438" y="5892800"/>
            <a:ext cx="2251075" cy="2171700"/>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sp>
        <p:nvSpPr>
          <p:cNvPr id="36" name="等腰三角形 35"/>
          <p:cNvSpPr/>
          <p:nvPr/>
        </p:nvSpPr>
        <p:spPr>
          <a:xfrm rot="3183980" flipH="1">
            <a:off x="1797051" y="681037"/>
            <a:ext cx="531812" cy="195263"/>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7" name="等腰三角形 36"/>
          <p:cNvSpPr/>
          <p:nvPr/>
        </p:nvSpPr>
        <p:spPr>
          <a:xfrm rot="3183980" flipH="1">
            <a:off x="10621169" y="2005807"/>
            <a:ext cx="306387" cy="16764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8" name="等腰三角形 37"/>
          <p:cNvSpPr/>
          <p:nvPr/>
        </p:nvSpPr>
        <p:spPr>
          <a:xfrm rot="3183980" flipH="1">
            <a:off x="8289925" y="6321425"/>
            <a:ext cx="177800" cy="1524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1" name="等腰三角形 40"/>
          <p:cNvSpPr/>
          <p:nvPr/>
        </p:nvSpPr>
        <p:spPr>
          <a:xfrm rot="6200158" flipH="1" flipV="1">
            <a:off x="10758488" y="4879975"/>
            <a:ext cx="155575" cy="1374775"/>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2" name="文本框 41"/>
          <p:cNvSpPr txBox="1">
            <a:spLocks noChangeArrowheads="1"/>
          </p:cNvSpPr>
          <p:nvPr/>
        </p:nvSpPr>
        <p:spPr bwMode="auto">
          <a:xfrm>
            <a:off x="4316413" y="1712913"/>
            <a:ext cx="3771900"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1500" dirty="0">
                <a:solidFill>
                  <a:schemeClr val="bg1"/>
                </a:solidFill>
              </a:rPr>
              <a:t>2016</a:t>
            </a:r>
            <a:endParaRPr lang="zh-CN" altLang="en-US" sz="11500" dirty="0">
              <a:solidFill>
                <a:schemeClr val="bg1"/>
              </a:solidFill>
            </a:endParaRPr>
          </a:p>
        </p:txBody>
      </p:sp>
      <p:sp>
        <p:nvSpPr>
          <p:cNvPr id="44" name="文本框 43"/>
          <p:cNvSpPr txBox="1">
            <a:spLocks noChangeArrowheads="1"/>
          </p:cNvSpPr>
          <p:nvPr/>
        </p:nvSpPr>
        <p:spPr bwMode="auto">
          <a:xfrm>
            <a:off x="4175125" y="3490913"/>
            <a:ext cx="38417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a:solidFill>
                  <a:schemeClr val="bg1"/>
                </a:solidFill>
              </a:rPr>
              <a:t>谢谢聆听</a:t>
            </a:r>
            <a:endParaRPr lang="zh-CN" altLang="en-US" sz="3600">
              <a:solidFill>
                <a:schemeClr val="bg1"/>
              </a:solidFill>
            </a:endParaRPr>
          </a:p>
        </p:txBody>
      </p:sp>
      <p:sp>
        <p:nvSpPr>
          <p:cNvPr id="45" name="文本框 44"/>
          <p:cNvSpPr txBox="1"/>
          <p:nvPr/>
        </p:nvSpPr>
        <p:spPr>
          <a:xfrm>
            <a:off x="4037013" y="4083050"/>
            <a:ext cx="4117975" cy="307975"/>
          </a:xfrm>
          <a:prstGeom prst="rect">
            <a:avLst/>
          </a:prstGeom>
          <a:noFill/>
        </p:spPr>
        <p:txBody>
          <a:bodyPr>
            <a:spAutoFit/>
          </a:bodyPr>
          <a:lstStyle/>
          <a:p>
            <a:pPr algn="ctr" fontAlgn="auto"/>
            <a:r>
              <a:rPr lang="en-US" altLang="zh-CN" sz="1360" noProof="1">
                <a:solidFill>
                  <a:schemeClr val="bg1"/>
                </a:solidFill>
                <a:latin typeface="+mn-lt"/>
                <a:ea typeface="+mn-ea"/>
              </a:rPr>
              <a:t>THANK YOU FOR YOUR LISTENING</a:t>
            </a:r>
            <a:endParaRPr lang="zh-CN" altLang="en-US" sz="1360" noProof="1">
              <a:solidFill>
                <a:schemeClr val="bg1"/>
              </a:solidFill>
            </a:endParaRPr>
          </a:p>
        </p:txBody>
      </p:sp>
      <p:cxnSp>
        <p:nvCxnSpPr>
          <p:cNvPr id="47" name="直接连接符 46"/>
          <p:cNvCxnSpPr/>
          <p:nvPr/>
        </p:nvCxnSpPr>
        <p:spPr>
          <a:xfrm>
            <a:off x="4616450" y="4100513"/>
            <a:ext cx="29591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a:spLocks noChangeArrowheads="1"/>
          </p:cNvSpPr>
          <p:nvPr/>
        </p:nvSpPr>
        <p:spPr bwMode="auto">
          <a:xfrm>
            <a:off x="5127625" y="4651375"/>
            <a:ext cx="1936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dirty="0">
                <a:solidFill>
                  <a:schemeClr val="bg1"/>
                </a:solidFill>
              </a:rPr>
              <a:t>汇报人：</a:t>
            </a:r>
            <a:r>
              <a:rPr lang="en-US" altLang="zh-CN" dirty="0">
                <a:solidFill>
                  <a:schemeClr val="bg1"/>
                </a:solidFill>
              </a:rPr>
              <a:t>XXX</a:t>
            </a:r>
            <a:endParaRPr lang="zh-CN" altLang="en-US" dirty="0">
              <a:solidFill>
                <a:schemeClr val="bg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600" fill="hold"/>
                                        <p:tgtEl>
                                          <p:spTgt spid="5"/>
                                        </p:tgtEl>
                                        <p:attrNameLst>
                                          <p:attrName>ppt_w</p:attrName>
                                        </p:attrNameLst>
                                      </p:cBhvr>
                                      <p:tavLst>
                                        <p:tav tm="0">
                                          <p:val>
                                            <p:fltVal val="0"/>
                                          </p:val>
                                        </p:tav>
                                        <p:tav tm="100000">
                                          <p:val>
                                            <p:strVal val="#ppt_w"/>
                                          </p:val>
                                        </p:tav>
                                      </p:tavLst>
                                    </p:anim>
                                    <p:anim calcmode="lin" valueType="num">
                                      <p:cBhvr>
                                        <p:cTn id="8" dur="600" fill="hold"/>
                                        <p:tgtEl>
                                          <p:spTgt spid="5"/>
                                        </p:tgtEl>
                                        <p:attrNameLst>
                                          <p:attrName>ppt_h</p:attrName>
                                        </p:attrNameLst>
                                      </p:cBhvr>
                                      <p:tavLst>
                                        <p:tav tm="0">
                                          <p:val>
                                            <p:fltVal val="0"/>
                                          </p:val>
                                        </p:tav>
                                        <p:tav tm="100000">
                                          <p:val>
                                            <p:strVal val="#ppt_h"/>
                                          </p:val>
                                        </p:tav>
                                      </p:tavLst>
                                    </p:anim>
                                  </p:childTnLst>
                                </p:cTn>
                              </p:par>
                              <p:par>
                                <p:cTn id="9" presetID="10" presetClass="entr" presetSubtype="0" fill="hold" grpId="0" nodeType="withEffect">
                                  <p:stCondLst>
                                    <p:cond delay="40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par>
                                <p:cTn id="12" presetID="22" presetClass="entr" presetSubtype="8" fill="hold" grpId="0" nodeType="withEffect">
                                  <p:stCondLst>
                                    <p:cond delay="800"/>
                                  </p:stCondLst>
                                  <p:childTnLst>
                                    <p:set>
                                      <p:cBhvr>
                                        <p:cTn id="13" dur="1" fill="hold">
                                          <p:stCondLst>
                                            <p:cond delay="0"/>
                                          </p:stCondLst>
                                        </p:cTn>
                                        <p:tgtEl>
                                          <p:spTgt spid="44"/>
                                        </p:tgtEl>
                                        <p:attrNameLst>
                                          <p:attrName>style.visibility</p:attrName>
                                        </p:attrNameLst>
                                      </p:cBhvr>
                                      <p:to>
                                        <p:strVal val="visible"/>
                                      </p:to>
                                    </p:set>
                                    <p:animEffect transition="in" filter="wipe(left)">
                                      <p:cBhvr>
                                        <p:cTn id="14" dur="500"/>
                                        <p:tgtEl>
                                          <p:spTgt spid="44"/>
                                        </p:tgtEl>
                                      </p:cBhvr>
                                    </p:animEffect>
                                  </p:childTnLst>
                                </p:cTn>
                              </p:par>
                              <p:par>
                                <p:cTn id="15" presetID="22" presetClass="entr" presetSubtype="8" fill="hold" grpId="0" nodeType="withEffect">
                                  <p:stCondLst>
                                    <p:cond delay="900"/>
                                  </p:stCondLst>
                                  <p:childTnLst>
                                    <p:set>
                                      <p:cBhvr>
                                        <p:cTn id="16" dur="1" fill="hold">
                                          <p:stCondLst>
                                            <p:cond delay="0"/>
                                          </p:stCondLst>
                                        </p:cTn>
                                        <p:tgtEl>
                                          <p:spTgt spid="45"/>
                                        </p:tgtEl>
                                        <p:attrNameLst>
                                          <p:attrName>style.visibility</p:attrName>
                                        </p:attrNameLst>
                                      </p:cBhvr>
                                      <p:to>
                                        <p:strVal val="visible"/>
                                      </p:to>
                                    </p:set>
                                    <p:animEffect transition="in" filter="wipe(left)">
                                      <p:cBhvr>
                                        <p:cTn id="17" dur="500"/>
                                        <p:tgtEl>
                                          <p:spTgt spid="45"/>
                                        </p:tgtEl>
                                      </p:cBhvr>
                                    </p:animEffect>
                                  </p:childTnLst>
                                </p:cTn>
                              </p:par>
                              <p:par>
                                <p:cTn id="18" presetID="16" presetClass="entr" presetSubtype="37" fill="hold" nodeType="withEffect">
                                  <p:stCondLst>
                                    <p:cond delay="1000"/>
                                  </p:stCondLst>
                                  <p:childTnLst>
                                    <p:set>
                                      <p:cBhvr>
                                        <p:cTn id="19" dur="1" fill="hold">
                                          <p:stCondLst>
                                            <p:cond delay="0"/>
                                          </p:stCondLst>
                                        </p:cTn>
                                        <p:tgtEl>
                                          <p:spTgt spid="47"/>
                                        </p:tgtEl>
                                        <p:attrNameLst>
                                          <p:attrName>style.visibility</p:attrName>
                                        </p:attrNameLst>
                                      </p:cBhvr>
                                      <p:to>
                                        <p:strVal val="visible"/>
                                      </p:to>
                                    </p:set>
                                    <p:animEffect transition="in" filter="barn(outVertical)">
                                      <p:cBhvr>
                                        <p:cTn id="20" dur="500"/>
                                        <p:tgtEl>
                                          <p:spTgt spid="47"/>
                                        </p:tgtEl>
                                      </p:cBhvr>
                                    </p:animEffect>
                                  </p:childTnLst>
                                </p:cTn>
                              </p:par>
                              <p:par>
                                <p:cTn id="21" presetID="42" presetClass="entr" presetSubtype="0" fill="hold" grpId="0" nodeType="withEffect">
                                  <p:stCondLst>
                                    <p:cond delay="140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1000"/>
                                        <p:tgtEl>
                                          <p:spTgt spid="31"/>
                                        </p:tgtEl>
                                      </p:cBhvr>
                                    </p:animEffect>
                                    <p:anim calcmode="lin" valueType="num">
                                      <p:cBhvr>
                                        <p:cTn id="24" dur="1000" fill="hold"/>
                                        <p:tgtEl>
                                          <p:spTgt spid="31"/>
                                        </p:tgtEl>
                                        <p:attrNameLst>
                                          <p:attrName>ppt_x</p:attrName>
                                        </p:attrNameLst>
                                      </p:cBhvr>
                                      <p:tavLst>
                                        <p:tav tm="0">
                                          <p:val>
                                            <p:strVal val="#ppt_x"/>
                                          </p:val>
                                        </p:tav>
                                        <p:tav tm="100000">
                                          <p:val>
                                            <p:strVal val="#ppt_x"/>
                                          </p:val>
                                        </p:tav>
                                      </p:tavLst>
                                    </p:anim>
                                    <p:anim calcmode="lin" valueType="num">
                                      <p:cBhvr>
                                        <p:cTn id="25" dur="1000" fill="hold"/>
                                        <p:tgtEl>
                                          <p:spTgt spid="31"/>
                                        </p:tgtEl>
                                        <p:attrNameLst>
                                          <p:attrName>ppt_y</p:attrName>
                                        </p:attrNameLst>
                                      </p:cBhvr>
                                      <p:tavLst>
                                        <p:tav tm="0">
                                          <p:val>
                                            <p:strVal val="#ppt_y+.1"/>
                                          </p:val>
                                        </p:tav>
                                        <p:tav tm="100000">
                                          <p:val>
                                            <p:strVal val="#ppt_y"/>
                                          </p:val>
                                        </p:tav>
                                      </p:tavLst>
                                    </p:anim>
                                  </p:childTnLst>
                                </p:cTn>
                              </p:par>
                              <p:par>
                                <p:cTn id="26" presetID="12" presetClass="entr" presetSubtype="4" fill="hold" grpId="0" nodeType="withEffect">
                                  <p:stCondLst>
                                    <p:cond delay="800"/>
                                  </p:stCondLst>
                                  <p:childTnLst>
                                    <p:set>
                                      <p:cBhvr>
                                        <p:cTn id="27" dur="1" fill="hold">
                                          <p:stCondLst>
                                            <p:cond delay="0"/>
                                          </p:stCondLst>
                                        </p:cTn>
                                        <p:tgtEl>
                                          <p:spTgt spid="15"/>
                                        </p:tgtEl>
                                        <p:attrNameLst>
                                          <p:attrName>style.visibility</p:attrName>
                                        </p:attrNameLst>
                                      </p:cBhvr>
                                      <p:to>
                                        <p:strVal val="visible"/>
                                      </p:to>
                                    </p:set>
                                    <p:anim calcmode="lin" valueType="num">
                                      <p:cBhvr>
                                        <p:cTn id="28" dur="1000"/>
                                        <p:tgtEl>
                                          <p:spTgt spid="15"/>
                                        </p:tgtEl>
                                        <p:attrNameLst>
                                          <p:attrName>ppt_y</p:attrName>
                                        </p:attrNameLst>
                                      </p:cBhvr>
                                      <p:tavLst>
                                        <p:tav tm="0">
                                          <p:val>
                                            <p:strVal val="#ppt_y+#ppt_h*1.125000"/>
                                          </p:val>
                                        </p:tav>
                                        <p:tav tm="100000">
                                          <p:val>
                                            <p:strVal val="#ppt_y"/>
                                          </p:val>
                                        </p:tav>
                                      </p:tavLst>
                                    </p:anim>
                                    <p:animEffect transition="in" filter="wipe(up)">
                                      <p:cBhvr>
                                        <p:cTn id="29" dur="1000"/>
                                        <p:tgtEl>
                                          <p:spTgt spid="15"/>
                                        </p:tgtEl>
                                      </p:cBhvr>
                                    </p:animEffect>
                                  </p:childTnLst>
                                </p:cTn>
                              </p:par>
                              <p:par>
                                <p:cTn id="30" presetID="12" presetClass="entr" presetSubtype="4" fill="hold" grpId="0" nodeType="withEffect">
                                  <p:stCondLst>
                                    <p:cond delay="600"/>
                                  </p:stCondLst>
                                  <p:childTnLst>
                                    <p:set>
                                      <p:cBhvr>
                                        <p:cTn id="31" dur="1" fill="hold">
                                          <p:stCondLst>
                                            <p:cond delay="0"/>
                                          </p:stCondLst>
                                        </p:cTn>
                                        <p:tgtEl>
                                          <p:spTgt spid="37"/>
                                        </p:tgtEl>
                                        <p:attrNameLst>
                                          <p:attrName>style.visibility</p:attrName>
                                        </p:attrNameLst>
                                      </p:cBhvr>
                                      <p:to>
                                        <p:strVal val="visible"/>
                                      </p:to>
                                    </p:set>
                                    <p:anim calcmode="lin" valueType="num">
                                      <p:cBhvr>
                                        <p:cTn id="32" dur="1000"/>
                                        <p:tgtEl>
                                          <p:spTgt spid="37"/>
                                        </p:tgtEl>
                                        <p:attrNameLst>
                                          <p:attrName>ppt_y</p:attrName>
                                        </p:attrNameLst>
                                      </p:cBhvr>
                                      <p:tavLst>
                                        <p:tav tm="0">
                                          <p:val>
                                            <p:strVal val="#ppt_y+#ppt_h*1.125000"/>
                                          </p:val>
                                        </p:tav>
                                        <p:tav tm="100000">
                                          <p:val>
                                            <p:strVal val="#ppt_y"/>
                                          </p:val>
                                        </p:tav>
                                      </p:tavLst>
                                    </p:anim>
                                    <p:animEffect transition="in" filter="wipe(up)">
                                      <p:cBhvr>
                                        <p:cTn id="33" dur="1000"/>
                                        <p:tgtEl>
                                          <p:spTgt spid="37"/>
                                        </p:tgtEl>
                                      </p:cBhvr>
                                    </p:animEffect>
                                  </p:childTnLst>
                                </p:cTn>
                              </p:par>
                              <p:par>
                                <p:cTn id="34" presetID="12" presetClass="entr" presetSubtype="4" fill="hold" grpId="0" nodeType="withEffect">
                                  <p:stCondLst>
                                    <p:cond delay="1300"/>
                                  </p:stCondLst>
                                  <p:childTnLst>
                                    <p:set>
                                      <p:cBhvr>
                                        <p:cTn id="35" dur="1" fill="hold">
                                          <p:stCondLst>
                                            <p:cond delay="0"/>
                                          </p:stCondLst>
                                        </p:cTn>
                                        <p:tgtEl>
                                          <p:spTgt spid="41"/>
                                        </p:tgtEl>
                                        <p:attrNameLst>
                                          <p:attrName>style.visibility</p:attrName>
                                        </p:attrNameLst>
                                      </p:cBhvr>
                                      <p:to>
                                        <p:strVal val="visible"/>
                                      </p:to>
                                    </p:set>
                                    <p:anim calcmode="lin" valueType="num">
                                      <p:cBhvr>
                                        <p:cTn id="36" dur="1000"/>
                                        <p:tgtEl>
                                          <p:spTgt spid="41"/>
                                        </p:tgtEl>
                                        <p:attrNameLst>
                                          <p:attrName>ppt_y</p:attrName>
                                        </p:attrNameLst>
                                      </p:cBhvr>
                                      <p:tavLst>
                                        <p:tav tm="0">
                                          <p:val>
                                            <p:strVal val="#ppt_y+#ppt_h*1.125000"/>
                                          </p:val>
                                        </p:tav>
                                        <p:tav tm="100000">
                                          <p:val>
                                            <p:strVal val="#ppt_y"/>
                                          </p:val>
                                        </p:tav>
                                      </p:tavLst>
                                    </p:anim>
                                    <p:animEffect transition="in" filter="wipe(up)">
                                      <p:cBhvr>
                                        <p:cTn id="37" dur="1000"/>
                                        <p:tgtEl>
                                          <p:spTgt spid="41"/>
                                        </p:tgtEl>
                                      </p:cBhvr>
                                    </p:animEffect>
                                  </p:childTnLst>
                                </p:cTn>
                              </p:par>
                              <p:par>
                                <p:cTn id="38" presetID="12" presetClass="entr" presetSubtype="4" fill="hold" grpId="0" nodeType="withEffect">
                                  <p:stCondLst>
                                    <p:cond delay="300"/>
                                  </p:stCondLst>
                                  <p:childTnLst>
                                    <p:set>
                                      <p:cBhvr>
                                        <p:cTn id="39" dur="1" fill="hold">
                                          <p:stCondLst>
                                            <p:cond delay="0"/>
                                          </p:stCondLst>
                                        </p:cTn>
                                        <p:tgtEl>
                                          <p:spTgt spid="27"/>
                                        </p:tgtEl>
                                        <p:attrNameLst>
                                          <p:attrName>style.visibility</p:attrName>
                                        </p:attrNameLst>
                                      </p:cBhvr>
                                      <p:to>
                                        <p:strVal val="visible"/>
                                      </p:to>
                                    </p:set>
                                    <p:anim calcmode="lin" valueType="num">
                                      <p:cBhvr>
                                        <p:cTn id="40" dur="1000"/>
                                        <p:tgtEl>
                                          <p:spTgt spid="27"/>
                                        </p:tgtEl>
                                        <p:attrNameLst>
                                          <p:attrName>ppt_y</p:attrName>
                                        </p:attrNameLst>
                                      </p:cBhvr>
                                      <p:tavLst>
                                        <p:tav tm="0">
                                          <p:val>
                                            <p:strVal val="#ppt_y+#ppt_h*1.125000"/>
                                          </p:val>
                                        </p:tav>
                                        <p:tav tm="100000">
                                          <p:val>
                                            <p:strVal val="#ppt_y"/>
                                          </p:val>
                                        </p:tav>
                                      </p:tavLst>
                                    </p:anim>
                                    <p:animEffect transition="in" filter="wipe(up)">
                                      <p:cBhvr>
                                        <p:cTn id="41" dur="1000"/>
                                        <p:tgtEl>
                                          <p:spTgt spid="27"/>
                                        </p:tgtEl>
                                      </p:cBhvr>
                                    </p:animEffect>
                                  </p:childTnLst>
                                </p:cTn>
                              </p:par>
                              <p:par>
                                <p:cTn id="42" presetID="12" presetClass="entr" presetSubtype="4" fill="hold" grpId="0" nodeType="withEffect">
                                  <p:stCondLst>
                                    <p:cond delay="1000"/>
                                  </p:stCondLst>
                                  <p:childTnLst>
                                    <p:set>
                                      <p:cBhvr>
                                        <p:cTn id="43" dur="1" fill="hold">
                                          <p:stCondLst>
                                            <p:cond delay="0"/>
                                          </p:stCondLst>
                                        </p:cTn>
                                        <p:tgtEl>
                                          <p:spTgt spid="38"/>
                                        </p:tgtEl>
                                        <p:attrNameLst>
                                          <p:attrName>style.visibility</p:attrName>
                                        </p:attrNameLst>
                                      </p:cBhvr>
                                      <p:to>
                                        <p:strVal val="visible"/>
                                      </p:to>
                                    </p:set>
                                    <p:anim calcmode="lin" valueType="num">
                                      <p:cBhvr>
                                        <p:cTn id="44" dur="1000"/>
                                        <p:tgtEl>
                                          <p:spTgt spid="38"/>
                                        </p:tgtEl>
                                        <p:attrNameLst>
                                          <p:attrName>ppt_y</p:attrName>
                                        </p:attrNameLst>
                                      </p:cBhvr>
                                      <p:tavLst>
                                        <p:tav tm="0">
                                          <p:val>
                                            <p:strVal val="#ppt_y+#ppt_h*1.125000"/>
                                          </p:val>
                                        </p:tav>
                                        <p:tav tm="100000">
                                          <p:val>
                                            <p:strVal val="#ppt_y"/>
                                          </p:val>
                                        </p:tav>
                                      </p:tavLst>
                                    </p:anim>
                                    <p:animEffect transition="in" filter="wipe(up)">
                                      <p:cBhvr>
                                        <p:cTn id="45" dur="1000"/>
                                        <p:tgtEl>
                                          <p:spTgt spid="38"/>
                                        </p:tgtEl>
                                      </p:cBhvr>
                                    </p:animEffect>
                                  </p:childTnLst>
                                </p:cTn>
                              </p:par>
                              <p:par>
                                <p:cTn id="46" presetID="12" presetClass="entr" presetSubtype="4" fill="hold" grpId="0" nodeType="withEffect">
                                  <p:stCondLst>
                                    <p:cond delay="700"/>
                                  </p:stCondLst>
                                  <p:childTnLst>
                                    <p:set>
                                      <p:cBhvr>
                                        <p:cTn id="47" dur="1" fill="hold">
                                          <p:stCondLst>
                                            <p:cond delay="0"/>
                                          </p:stCondLst>
                                        </p:cTn>
                                        <p:tgtEl>
                                          <p:spTgt spid="3"/>
                                        </p:tgtEl>
                                        <p:attrNameLst>
                                          <p:attrName>style.visibility</p:attrName>
                                        </p:attrNameLst>
                                      </p:cBhvr>
                                      <p:to>
                                        <p:strVal val="visible"/>
                                      </p:to>
                                    </p:set>
                                    <p:anim calcmode="lin" valueType="num">
                                      <p:cBhvr>
                                        <p:cTn id="48" dur="1000"/>
                                        <p:tgtEl>
                                          <p:spTgt spid="3"/>
                                        </p:tgtEl>
                                        <p:attrNameLst>
                                          <p:attrName>ppt_y</p:attrName>
                                        </p:attrNameLst>
                                      </p:cBhvr>
                                      <p:tavLst>
                                        <p:tav tm="0">
                                          <p:val>
                                            <p:strVal val="#ppt_y+#ppt_h*1.125000"/>
                                          </p:val>
                                        </p:tav>
                                        <p:tav tm="100000">
                                          <p:val>
                                            <p:strVal val="#ppt_y"/>
                                          </p:val>
                                        </p:tav>
                                      </p:tavLst>
                                    </p:anim>
                                    <p:animEffect transition="in" filter="wipe(up)">
                                      <p:cBhvr>
                                        <p:cTn id="49" dur="1000"/>
                                        <p:tgtEl>
                                          <p:spTgt spid="3"/>
                                        </p:tgtEl>
                                      </p:cBhvr>
                                    </p:animEffect>
                                  </p:childTnLst>
                                </p:cTn>
                              </p:par>
                              <p:par>
                                <p:cTn id="50" presetID="12" presetClass="entr" presetSubtype="4" fill="hold" grpId="0" nodeType="withEffect">
                                  <p:stCondLst>
                                    <p:cond delay="1000"/>
                                  </p:stCondLst>
                                  <p:childTnLst>
                                    <p:set>
                                      <p:cBhvr>
                                        <p:cTn id="51" dur="1" fill="hold">
                                          <p:stCondLst>
                                            <p:cond delay="0"/>
                                          </p:stCondLst>
                                        </p:cTn>
                                        <p:tgtEl>
                                          <p:spTgt spid="23"/>
                                        </p:tgtEl>
                                        <p:attrNameLst>
                                          <p:attrName>style.visibility</p:attrName>
                                        </p:attrNameLst>
                                      </p:cBhvr>
                                      <p:to>
                                        <p:strVal val="visible"/>
                                      </p:to>
                                    </p:set>
                                    <p:anim calcmode="lin" valueType="num">
                                      <p:cBhvr>
                                        <p:cTn id="52" dur="1000"/>
                                        <p:tgtEl>
                                          <p:spTgt spid="23"/>
                                        </p:tgtEl>
                                        <p:attrNameLst>
                                          <p:attrName>ppt_y</p:attrName>
                                        </p:attrNameLst>
                                      </p:cBhvr>
                                      <p:tavLst>
                                        <p:tav tm="0">
                                          <p:val>
                                            <p:strVal val="#ppt_y+#ppt_h*1.125000"/>
                                          </p:val>
                                        </p:tav>
                                        <p:tav tm="100000">
                                          <p:val>
                                            <p:strVal val="#ppt_y"/>
                                          </p:val>
                                        </p:tav>
                                      </p:tavLst>
                                    </p:anim>
                                    <p:animEffect transition="in" filter="wipe(up)">
                                      <p:cBhvr>
                                        <p:cTn id="53" dur="1000"/>
                                        <p:tgtEl>
                                          <p:spTgt spid="23"/>
                                        </p:tgtEl>
                                      </p:cBhvr>
                                    </p:animEffect>
                                  </p:childTnLst>
                                </p:cTn>
                              </p:par>
                              <p:par>
                                <p:cTn id="54" presetID="12" presetClass="entr" presetSubtype="4" fill="hold" grpId="0" nodeType="withEffect">
                                  <p:stCondLst>
                                    <p:cond delay="400"/>
                                  </p:stCondLst>
                                  <p:childTnLst>
                                    <p:set>
                                      <p:cBhvr>
                                        <p:cTn id="55" dur="1" fill="hold">
                                          <p:stCondLst>
                                            <p:cond delay="0"/>
                                          </p:stCondLst>
                                        </p:cTn>
                                        <p:tgtEl>
                                          <p:spTgt spid="24"/>
                                        </p:tgtEl>
                                        <p:attrNameLst>
                                          <p:attrName>style.visibility</p:attrName>
                                        </p:attrNameLst>
                                      </p:cBhvr>
                                      <p:to>
                                        <p:strVal val="visible"/>
                                      </p:to>
                                    </p:set>
                                    <p:anim calcmode="lin" valueType="num">
                                      <p:cBhvr>
                                        <p:cTn id="56" dur="1000"/>
                                        <p:tgtEl>
                                          <p:spTgt spid="24"/>
                                        </p:tgtEl>
                                        <p:attrNameLst>
                                          <p:attrName>ppt_y</p:attrName>
                                        </p:attrNameLst>
                                      </p:cBhvr>
                                      <p:tavLst>
                                        <p:tav tm="0">
                                          <p:val>
                                            <p:strVal val="#ppt_y+#ppt_h*1.125000"/>
                                          </p:val>
                                        </p:tav>
                                        <p:tav tm="100000">
                                          <p:val>
                                            <p:strVal val="#ppt_y"/>
                                          </p:val>
                                        </p:tav>
                                      </p:tavLst>
                                    </p:anim>
                                    <p:animEffect transition="in" filter="wipe(up)">
                                      <p:cBhvr>
                                        <p:cTn id="57" dur="1000"/>
                                        <p:tgtEl>
                                          <p:spTgt spid="24"/>
                                        </p:tgtEl>
                                      </p:cBhvr>
                                    </p:animEffect>
                                  </p:childTnLst>
                                </p:cTn>
                              </p:par>
                              <p:par>
                                <p:cTn id="58" presetID="12" presetClass="entr" presetSubtype="4" fill="hold" grpId="0" nodeType="withEffect">
                                  <p:stCondLst>
                                    <p:cond delay="1000"/>
                                  </p:stCondLst>
                                  <p:childTnLst>
                                    <p:set>
                                      <p:cBhvr>
                                        <p:cTn id="59" dur="1" fill="hold">
                                          <p:stCondLst>
                                            <p:cond delay="0"/>
                                          </p:stCondLst>
                                        </p:cTn>
                                        <p:tgtEl>
                                          <p:spTgt spid="25"/>
                                        </p:tgtEl>
                                        <p:attrNameLst>
                                          <p:attrName>style.visibility</p:attrName>
                                        </p:attrNameLst>
                                      </p:cBhvr>
                                      <p:to>
                                        <p:strVal val="visible"/>
                                      </p:to>
                                    </p:set>
                                    <p:anim calcmode="lin" valueType="num">
                                      <p:cBhvr>
                                        <p:cTn id="60" dur="1000"/>
                                        <p:tgtEl>
                                          <p:spTgt spid="25"/>
                                        </p:tgtEl>
                                        <p:attrNameLst>
                                          <p:attrName>ppt_y</p:attrName>
                                        </p:attrNameLst>
                                      </p:cBhvr>
                                      <p:tavLst>
                                        <p:tav tm="0">
                                          <p:val>
                                            <p:strVal val="#ppt_y+#ppt_h*1.125000"/>
                                          </p:val>
                                        </p:tav>
                                        <p:tav tm="100000">
                                          <p:val>
                                            <p:strVal val="#ppt_y"/>
                                          </p:val>
                                        </p:tav>
                                      </p:tavLst>
                                    </p:anim>
                                    <p:animEffect transition="in" filter="wipe(up)">
                                      <p:cBhvr>
                                        <p:cTn id="61" dur="1000"/>
                                        <p:tgtEl>
                                          <p:spTgt spid="25"/>
                                        </p:tgtEl>
                                      </p:cBhvr>
                                    </p:animEffect>
                                  </p:childTnLst>
                                </p:cTn>
                              </p:par>
                              <p:par>
                                <p:cTn id="62" presetID="12" presetClass="entr" presetSubtype="4" fill="hold" grpId="0" nodeType="withEffect">
                                  <p:stCondLst>
                                    <p:cond delay="700"/>
                                  </p:stCondLst>
                                  <p:childTnLst>
                                    <p:set>
                                      <p:cBhvr>
                                        <p:cTn id="63" dur="1" fill="hold">
                                          <p:stCondLst>
                                            <p:cond delay="0"/>
                                          </p:stCondLst>
                                        </p:cTn>
                                        <p:tgtEl>
                                          <p:spTgt spid="26"/>
                                        </p:tgtEl>
                                        <p:attrNameLst>
                                          <p:attrName>style.visibility</p:attrName>
                                        </p:attrNameLst>
                                      </p:cBhvr>
                                      <p:to>
                                        <p:strVal val="visible"/>
                                      </p:to>
                                    </p:set>
                                    <p:anim calcmode="lin" valueType="num">
                                      <p:cBhvr>
                                        <p:cTn id="64" dur="1000"/>
                                        <p:tgtEl>
                                          <p:spTgt spid="26"/>
                                        </p:tgtEl>
                                        <p:attrNameLst>
                                          <p:attrName>ppt_y</p:attrName>
                                        </p:attrNameLst>
                                      </p:cBhvr>
                                      <p:tavLst>
                                        <p:tav tm="0">
                                          <p:val>
                                            <p:strVal val="#ppt_y+#ppt_h*1.125000"/>
                                          </p:val>
                                        </p:tav>
                                        <p:tav tm="100000">
                                          <p:val>
                                            <p:strVal val="#ppt_y"/>
                                          </p:val>
                                        </p:tav>
                                      </p:tavLst>
                                    </p:anim>
                                    <p:animEffect transition="in" filter="wipe(up)">
                                      <p:cBhvr>
                                        <p:cTn id="65" dur="1000"/>
                                        <p:tgtEl>
                                          <p:spTgt spid="26"/>
                                        </p:tgtEl>
                                      </p:cBhvr>
                                    </p:animEffect>
                                  </p:childTnLst>
                                </p:cTn>
                              </p:par>
                              <p:par>
                                <p:cTn id="66" presetID="12" presetClass="entr" presetSubtype="4" fill="hold" grpId="0" nodeType="withEffect">
                                  <p:stCondLst>
                                    <p:cond delay="200"/>
                                  </p:stCondLst>
                                  <p:childTnLst>
                                    <p:set>
                                      <p:cBhvr>
                                        <p:cTn id="67" dur="1" fill="hold">
                                          <p:stCondLst>
                                            <p:cond delay="0"/>
                                          </p:stCondLst>
                                        </p:cTn>
                                        <p:tgtEl>
                                          <p:spTgt spid="36"/>
                                        </p:tgtEl>
                                        <p:attrNameLst>
                                          <p:attrName>style.visibility</p:attrName>
                                        </p:attrNameLst>
                                      </p:cBhvr>
                                      <p:to>
                                        <p:strVal val="visible"/>
                                      </p:to>
                                    </p:set>
                                    <p:anim calcmode="lin" valueType="num">
                                      <p:cBhvr>
                                        <p:cTn id="68" dur="1000"/>
                                        <p:tgtEl>
                                          <p:spTgt spid="36"/>
                                        </p:tgtEl>
                                        <p:attrNameLst>
                                          <p:attrName>ppt_y</p:attrName>
                                        </p:attrNameLst>
                                      </p:cBhvr>
                                      <p:tavLst>
                                        <p:tav tm="0">
                                          <p:val>
                                            <p:strVal val="#ppt_y+#ppt_h*1.125000"/>
                                          </p:val>
                                        </p:tav>
                                        <p:tav tm="100000">
                                          <p:val>
                                            <p:strVal val="#ppt_y"/>
                                          </p:val>
                                        </p:tav>
                                      </p:tavLst>
                                    </p:anim>
                                    <p:animEffect transition="in" filter="wipe(up)">
                                      <p:cBhvr>
                                        <p:cTn id="69" dur="1000"/>
                                        <p:tgtEl>
                                          <p:spTgt spid="36"/>
                                        </p:tgtEl>
                                      </p:cBhvr>
                                    </p:animEffect>
                                  </p:childTnLst>
                                </p:cTn>
                              </p:par>
                              <p:par>
                                <p:cTn id="70" presetID="22" presetClass="entr" presetSubtype="4" fill="hold" nodeType="withEffect">
                                  <p:stCondLst>
                                    <p:cond delay="800"/>
                                  </p:stCondLst>
                                  <p:childTnLst>
                                    <p:set>
                                      <p:cBhvr>
                                        <p:cTn id="71" dur="1" fill="hold">
                                          <p:stCondLst>
                                            <p:cond delay="0"/>
                                          </p:stCondLst>
                                        </p:cTn>
                                        <p:tgtEl>
                                          <p:spTgt spid="30"/>
                                        </p:tgtEl>
                                        <p:attrNameLst>
                                          <p:attrName>style.visibility</p:attrName>
                                        </p:attrNameLst>
                                      </p:cBhvr>
                                      <p:to>
                                        <p:strVal val="visible"/>
                                      </p:to>
                                    </p:set>
                                    <p:animEffect transition="in" filter="wipe(down)">
                                      <p:cBhvr>
                                        <p:cTn id="72" dur="1250"/>
                                        <p:tgtEl>
                                          <p:spTgt spid="30"/>
                                        </p:tgtEl>
                                      </p:cBhvr>
                                    </p:animEffect>
                                  </p:childTnLst>
                                </p:cTn>
                              </p:par>
                              <p:par>
                                <p:cTn id="73" presetID="22" presetClass="entr" presetSubtype="4" fill="hold" nodeType="withEffect">
                                  <p:stCondLst>
                                    <p:cond delay="750"/>
                                  </p:stCondLst>
                                  <p:childTnLst>
                                    <p:set>
                                      <p:cBhvr>
                                        <p:cTn id="74" dur="1" fill="hold">
                                          <p:stCondLst>
                                            <p:cond delay="0"/>
                                          </p:stCondLst>
                                        </p:cTn>
                                        <p:tgtEl>
                                          <p:spTgt spid="29"/>
                                        </p:tgtEl>
                                        <p:attrNameLst>
                                          <p:attrName>style.visibility</p:attrName>
                                        </p:attrNameLst>
                                      </p:cBhvr>
                                      <p:to>
                                        <p:strVal val="visible"/>
                                      </p:to>
                                    </p:set>
                                    <p:animEffect transition="in" filter="wipe(down)">
                                      <p:cBhvr>
                                        <p:cTn id="75" dur="1250"/>
                                        <p:tgtEl>
                                          <p:spTgt spid="29"/>
                                        </p:tgtEl>
                                      </p:cBhvr>
                                    </p:animEffect>
                                  </p:childTnLst>
                                </p:cTn>
                              </p:par>
                              <p:par>
                                <p:cTn id="76" presetID="22" presetClass="entr" presetSubtype="1" fill="hold" nodeType="withEffect">
                                  <p:stCondLst>
                                    <p:cond delay="750"/>
                                  </p:stCondLst>
                                  <p:childTnLst>
                                    <p:set>
                                      <p:cBhvr>
                                        <p:cTn id="77" dur="1" fill="hold">
                                          <p:stCondLst>
                                            <p:cond delay="0"/>
                                          </p:stCondLst>
                                        </p:cTn>
                                        <p:tgtEl>
                                          <p:spTgt spid="33"/>
                                        </p:tgtEl>
                                        <p:attrNameLst>
                                          <p:attrName>style.visibility</p:attrName>
                                        </p:attrNameLst>
                                      </p:cBhvr>
                                      <p:to>
                                        <p:strVal val="visible"/>
                                      </p:to>
                                    </p:set>
                                    <p:animEffect transition="in" filter="wipe(up)">
                                      <p:cBhvr>
                                        <p:cTn id="78" dur="1250"/>
                                        <p:tgtEl>
                                          <p:spTgt spid="33"/>
                                        </p:tgtEl>
                                      </p:cBhvr>
                                    </p:animEffect>
                                  </p:childTnLst>
                                </p:cTn>
                              </p:par>
                              <p:par>
                                <p:cTn id="79" presetID="22" presetClass="entr" presetSubtype="1" fill="hold" nodeType="withEffect">
                                  <p:stCondLst>
                                    <p:cond delay="750"/>
                                  </p:stCondLst>
                                  <p:childTnLst>
                                    <p:set>
                                      <p:cBhvr>
                                        <p:cTn id="80" dur="1" fill="hold">
                                          <p:stCondLst>
                                            <p:cond delay="0"/>
                                          </p:stCondLst>
                                        </p:cTn>
                                        <p:tgtEl>
                                          <p:spTgt spid="32"/>
                                        </p:tgtEl>
                                        <p:attrNameLst>
                                          <p:attrName>style.visibility</p:attrName>
                                        </p:attrNameLst>
                                      </p:cBhvr>
                                      <p:to>
                                        <p:strVal val="visible"/>
                                      </p:to>
                                    </p:set>
                                    <p:animEffect transition="in" filter="wipe(up)">
                                      <p:cBhvr>
                                        <p:cTn id="81" dur="12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23" grpId="0" animBg="1"/>
      <p:bldP spid="24" grpId="0" animBg="1"/>
      <p:bldP spid="25" grpId="0" animBg="1"/>
      <p:bldP spid="26" grpId="0" animBg="1"/>
      <p:bldP spid="27" grpId="0" animBg="1"/>
      <p:bldP spid="36" grpId="0" animBg="1"/>
      <p:bldP spid="37" grpId="0" animBg="1"/>
      <p:bldP spid="38" grpId="0" animBg="1"/>
      <p:bldP spid="41" grpId="0" animBg="1"/>
      <p:bldP spid="42" grpId="0"/>
      <p:bldP spid="44" grpId="0"/>
      <p:bldP spid="45"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Text Placeholder 3"/>
          <p:cNvSpPr txBox="1">
            <a:spLocks noChangeArrowheads="1"/>
          </p:cNvSpPr>
          <p:nvPr/>
        </p:nvSpPr>
        <p:spPr bwMode="auto">
          <a:xfrm>
            <a:off x="1493838" y="2547938"/>
            <a:ext cx="16414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ctr">
              <a:spcBef>
                <a:spcPct val="20000"/>
              </a:spcBef>
            </a:pPr>
            <a:r>
              <a:rPr lang="en-US" altLang="en-US" sz="11500" b="1" i="1">
                <a:solidFill>
                  <a:srgbClr val="197519"/>
                </a:solidFill>
              </a:rPr>
              <a:t>01</a:t>
            </a:r>
            <a:endParaRPr lang="en-US" altLang="en-US" sz="11500" b="1" i="1">
              <a:solidFill>
                <a:srgbClr val="197519"/>
              </a:solidFill>
            </a:endParaRPr>
          </a:p>
        </p:txBody>
      </p:sp>
      <p:sp>
        <p:nvSpPr>
          <p:cNvPr id="17" name="文本框 16"/>
          <p:cNvSpPr txBox="1">
            <a:spLocks noChangeArrowheads="1"/>
          </p:cNvSpPr>
          <p:nvPr/>
        </p:nvSpPr>
        <p:spPr bwMode="auto">
          <a:xfrm>
            <a:off x="3183089" y="3416193"/>
            <a:ext cx="685441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rgbClr val="197519"/>
                </a:solidFill>
              </a:rPr>
              <a:t>What is Sustainability Audit? </a:t>
            </a:r>
            <a:endParaRPr lang="en-US" altLang="zh-CN" sz="2800" b="1" dirty="0">
              <a:solidFill>
                <a:srgbClr val="197519"/>
              </a:solidFill>
            </a:endParaRPr>
          </a:p>
        </p:txBody>
      </p:sp>
      <p:sp>
        <p:nvSpPr>
          <p:cNvPr id="18" name="文本框 17"/>
          <p:cNvSpPr txBox="1">
            <a:spLocks noChangeArrowheads="1"/>
          </p:cNvSpPr>
          <p:nvPr/>
        </p:nvSpPr>
        <p:spPr bwMode="auto">
          <a:xfrm>
            <a:off x="3649663" y="2773363"/>
            <a:ext cx="15986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dirty="0">
                <a:solidFill>
                  <a:srgbClr val="197519"/>
                </a:solidFill>
              </a:rPr>
              <a:t>Part One</a:t>
            </a:r>
            <a:endParaRPr lang="zh-CN" altLang="en-US" sz="3200" b="1" i="1" dirty="0">
              <a:solidFill>
                <a:srgbClr val="197519"/>
              </a:solidFill>
              <a:ea typeface="Meiryo UI" pitchFamily="34" charset="-128"/>
              <a:cs typeface="Meiryo UI" pitchFamily="34" charset="-128"/>
            </a:endParaRPr>
          </a:p>
        </p:txBody>
      </p:sp>
      <p:sp>
        <p:nvSpPr>
          <p:cNvPr id="19" name="等腰三角形 18"/>
          <p:cNvSpPr>
            <a:spLocks noChangeArrowheads="1"/>
          </p:cNvSpPr>
          <p:nvPr/>
        </p:nvSpPr>
        <p:spPr bwMode="auto">
          <a:xfrm rot="9233090">
            <a:off x="9509125" y="2454275"/>
            <a:ext cx="266700" cy="230188"/>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20" name="等腰三角形 19"/>
          <p:cNvSpPr>
            <a:spLocks noChangeArrowheads="1"/>
          </p:cNvSpPr>
          <p:nvPr/>
        </p:nvSpPr>
        <p:spPr bwMode="auto">
          <a:xfrm rot="-6030424">
            <a:off x="9156700" y="3128963"/>
            <a:ext cx="396875" cy="342900"/>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21" name="等腰三角形 20"/>
          <p:cNvSpPr>
            <a:spLocks noChangeArrowheads="1"/>
          </p:cNvSpPr>
          <p:nvPr/>
        </p:nvSpPr>
        <p:spPr bwMode="auto">
          <a:xfrm rot="-228606">
            <a:off x="9024938" y="1804988"/>
            <a:ext cx="266700" cy="230187"/>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grpSp>
        <p:nvGrpSpPr>
          <p:cNvPr id="5" name="组合 4"/>
          <p:cNvGrpSpPr/>
          <p:nvPr/>
        </p:nvGrpSpPr>
        <p:grpSpPr bwMode="auto">
          <a:xfrm>
            <a:off x="9934575" y="3132138"/>
            <a:ext cx="1435100" cy="1309687"/>
            <a:chOff x="9933940" y="3132138"/>
            <a:chExt cx="1435100" cy="1309686"/>
          </a:xfrm>
        </p:grpSpPr>
        <p:sp>
          <p:nvSpPr>
            <p:cNvPr id="7176" name="等腰三角形 22"/>
            <p:cNvSpPr>
              <a:spLocks noChangeArrowheads="1"/>
            </p:cNvSpPr>
            <p:nvPr/>
          </p:nvSpPr>
          <p:spPr bwMode="auto">
            <a:xfrm rot="-8687839">
              <a:off x="9933940" y="3427412"/>
              <a:ext cx="1176338" cy="1014412"/>
            </a:xfrm>
            <a:prstGeom prst="triangle">
              <a:avLst>
                <a:gd name="adj" fmla="val 50000"/>
              </a:avLst>
            </a:prstGeom>
            <a:noFill/>
            <a:ln w="12700">
              <a:solidFill>
                <a:srgbClr val="197519"/>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grpSp>
          <p:nvGrpSpPr>
            <p:cNvPr id="7177" name="组合 2"/>
            <p:cNvGrpSpPr/>
            <p:nvPr/>
          </p:nvGrpSpPr>
          <p:grpSpPr bwMode="auto">
            <a:xfrm>
              <a:off x="10065703" y="3132138"/>
              <a:ext cx="1303337" cy="1279524"/>
              <a:chOff x="10065703" y="3132138"/>
              <a:chExt cx="1303337" cy="1279524"/>
            </a:xfrm>
          </p:grpSpPr>
          <p:sp>
            <p:nvSpPr>
              <p:cNvPr id="7178" name="等腰三角形 21"/>
              <p:cNvSpPr>
                <a:spLocks noChangeArrowheads="1"/>
              </p:cNvSpPr>
              <p:nvPr/>
            </p:nvSpPr>
            <p:spPr bwMode="auto">
              <a:xfrm rot="-8687839">
                <a:off x="10065703" y="3487738"/>
                <a:ext cx="944562" cy="8159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grpSp>
            <p:nvGrpSpPr>
              <p:cNvPr id="7179" name="组合 1"/>
              <p:cNvGrpSpPr/>
              <p:nvPr/>
            </p:nvGrpSpPr>
            <p:grpSpPr bwMode="auto">
              <a:xfrm>
                <a:off x="10165715" y="3132138"/>
                <a:ext cx="1203325" cy="1279524"/>
                <a:chOff x="10165715" y="3132138"/>
                <a:chExt cx="1203325" cy="1279524"/>
              </a:xfrm>
            </p:grpSpPr>
            <p:sp>
              <p:nvSpPr>
                <p:cNvPr id="7180" name="椭圆 23"/>
                <p:cNvSpPr>
                  <a:spLocks noChangeArrowheads="1"/>
                </p:cNvSpPr>
                <p:nvPr/>
              </p:nvSpPr>
              <p:spPr bwMode="auto">
                <a:xfrm rot="9110320">
                  <a:off x="11254740" y="3792538"/>
                  <a:ext cx="114300" cy="115887"/>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sp>
              <p:nvSpPr>
                <p:cNvPr id="7181" name="椭圆 24"/>
                <p:cNvSpPr>
                  <a:spLocks noChangeArrowheads="1"/>
                </p:cNvSpPr>
                <p:nvPr/>
              </p:nvSpPr>
              <p:spPr bwMode="auto">
                <a:xfrm rot="9110320">
                  <a:off x="10165715" y="4295774"/>
                  <a:ext cx="115888"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sp>
              <p:nvSpPr>
                <p:cNvPr id="7182" name="椭圆 25"/>
                <p:cNvSpPr>
                  <a:spLocks noChangeArrowheads="1"/>
                </p:cNvSpPr>
                <p:nvPr/>
              </p:nvSpPr>
              <p:spPr bwMode="auto">
                <a:xfrm rot="9110320">
                  <a:off x="10283190" y="3132138"/>
                  <a:ext cx="114300" cy="115887"/>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grpSp>
        </p:grpSp>
      </p:grpSp>
      <p:sp>
        <p:nvSpPr>
          <p:cNvPr id="27" name="等腰三角形 26"/>
          <p:cNvSpPr>
            <a:spLocks noChangeArrowheads="1"/>
          </p:cNvSpPr>
          <p:nvPr/>
        </p:nvSpPr>
        <p:spPr bwMode="auto">
          <a:xfrm rot="-3389783">
            <a:off x="8616157" y="2162969"/>
            <a:ext cx="127000" cy="109537"/>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28" name="等腰三角形 27"/>
          <p:cNvSpPr>
            <a:spLocks noChangeArrowheads="1"/>
          </p:cNvSpPr>
          <p:nvPr/>
        </p:nvSpPr>
        <p:spPr bwMode="auto">
          <a:xfrm rot="8748521">
            <a:off x="8974138" y="2314575"/>
            <a:ext cx="128587" cy="109538"/>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cxnSp>
        <p:nvCxnSpPr>
          <p:cNvPr id="2063" name="Straight Connector 13"/>
          <p:cNvCxnSpPr>
            <a:cxnSpLocks noChangeShapeType="1"/>
          </p:cNvCxnSpPr>
          <p:nvPr/>
        </p:nvCxnSpPr>
        <p:spPr bwMode="auto">
          <a:xfrm flipH="1">
            <a:off x="1417638" y="4110038"/>
            <a:ext cx="7208837" cy="0"/>
          </a:xfrm>
          <a:prstGeom prst="line">
            <a:avLst/>
          </a:prstGeom>
          <a:noFill/>
          <a:ln w="19050" cap="sq">
            <a:solidFill>
              <a:srgbClr val="197519"/>
            </a:solidFill>
            <a:miter lim="800000"/>
            <a:headEnd type="oval" w="med" len="med"/>
          </a:ln>
          <a:extLst>
            <a:ext uri="{909E8E84-426E-40DD-AFC4-6F175D3DCCD1}">
              <a14:hiddenFill xmlns:a14="http://schemas.microsoft.com/office/drawing/2010/main">
                <a:noFill/>
              </a14:hiddenFill>
            </a:ext>
          </a:extLst>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8" presetClass="emph" presetSubtype="0" fill="hold" grpId="0" nodeType="withEffect">
                                  <p:stCondLst>
                                    <p:cond delay="0"/>
                                  </p:stCondLst>
                                  <p:childTnLst>
                                    <p:animRot by="21600000">
                                      <p:cBhvr>
                                        <p:cTn id="18" dur="1000" fill="hold"/>
                                        <p:tgtEl>
                                          <p:spTgt spid="19"/>
                                        </p:tgtEl>
                                        <p:attrNameLst>
                                          <p:attrName>r</p:attrName>
                                        </p:attrNameLst>
                                      </p:cBhvr>
                                    </p:animRot>
                                  </p:childTnLst>
                                </p:cTn>
                              </p:par>
                              <p:par>
                                <p:cTn id="19" presetID="8" presetClass="emph" presetSubtype="0" fill="hold" grpId="0" nodeType="withEffect">
                                  <p:stCondLst>
                                    <p:cond delay="0"/>
                                  </p:stCondLst>
                                  <p:childTnLst>
                                    <p:animRot by="21600000">
                                      <p:cBhvr>
                                        <p:cTn id="20" dur="1000" fill="hold"/>
                                        <p:tgtEl>
                                          <p:spTgt spid="20"/>
                                        </p:tgtEl>
                                        <p:attrNameLst>
                                          <p:attrName>r</p:attrName>
                                        </p:attrNameLst>
                                      </p:cBhvr>
                                    </p:animRot>
                                  </p:childTnLst>
                                </p:cTn>
                              </p:par>
                              <p:par>
                                <p:cTn id="21" presetID="8" presetClass="emph" presetSubtype="0" fill="hold" grpId="0" nodeType="withEffect">
                                  <p:stCondLst>
                                    <p:cond delay="0"/>
                                  </p:stCondLst>
                                  <p:childTnLst>
                                    <p:animRot by="21600000">
                                      <p:cBhvr>
                                        <p:cTn id="22" dur="1000" fill="hold"/>
                                        <p:tgtEl>
                                          <p:spTgt spid="21"/>
                                        </p:tgtEl>
                                        <p:attrNameLst>
                                          <p:attrName>r</p:attrName>
                                        </p:attrNameLst>
                                      </p:cBhvr>
                                    </p:animRot>
                                  </p:childTnLst>
                                </p:cTn>
                              </p:par>
                              <p:par>
                                <p:cTn id="23" presetID="8" presetClass="emph" presetSubtype="0" fill="hold" grpId="0" nodeType="withEffect">
                                  <p:stCondLst>
                                    <p:cond delay="0"/>
                                  </p:stCondLst>
                                  <p:childTnLst>
                                    <p:animRot by="21600000">
                                      <p:cBhvr>
                                        <p:cTn id="24" dur="1000" fill="hold"/>
                                        <p:tgtEl>
                                          <p:spTgt spid="27"/>
                                        </p:tgtEl>
                                        <p:attrNameLst>
                                          <p:attrName>r</p:attrName>
                                        </p:attrNameLst>
                                      </p:cBhvr>
                                    </p:animRot>
                                  </p:childTnLst>
                                </p:cTn>
                              </p:par>
                              <p:par>
                                <p:cTn id="25" presetID="8" presetClass="emph" presetSubtype="0" fill="hold" grpId="0" nodeType="withEffect">
                                  <p:stCondLst>
                                    <p:cond delay="0"/>
                                  </p:stCondLst>
                                  <p:childTnLst>
                                    <p:animRot by="21600000">
                                      <p:cBhvr>
                                        <p:cTn id="26" dur="1000" fill="hold"/>
                                        <p:tgtEl>
                                          <p:spTgt spid="28"/>
                                        </p:tgtEl>
                                        <p:attrNameLst>
                                          <p:attrName>r</p:attrName>
                                        </p:attrNameLst>
                                      </p:cBhvr>
                                    </p:animRot>
                                  </p:childTnLst>
                                </p:cTn>
                              </p:par>
                              <p:par>
                                <p:cTn id="27" presetID="8" presetClass="emph" presetSubtype="0" fill="hold" nodeType="withEffect">
                                  <p:stCondLst>
                                    <p:cond delay="0"/>
                                  </p:stCondLst>
                                  <p:childTnLst>
                                    <p:animRot by="21600000">
                                      <p:cBhvr>
                                        <p:cTn id="28" dur="1000" fill="hold"/>
                                        <p:tgtEl>
                                          <p:spTgt spid="5"/>
                                        </p:tgtEl>
                                        <p:attrNameLst>
                                          <p:attrName>r</p:attrName>
                                        </p:attrNameLst>
                                      </p:cBhvr>
                                    </p:animRot>
                                  </p:childTnLst>
                                </p:cTn>
                              </p:par>
                              <p:par>
                                <p:cTn id="29" presetID="53" presetClass="entr" presetSubtype="16"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par>
                                <p:cTn id="34" presetID="41" presetClass="entr" presetSubtype="0" fill="hold" grpId="0" nodeType="withEffect">
                                  <p:stCondLst>
                                    <p:cond delay="200"/>
                                  </p:stCondLst>
                                  <p:iterate type="lt">
                                    <p:tmPct val="10000"/>
                                  </p:iterate>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18"/>
                                        </p:tgtEl>
                                        <p:attrNameLst>
                                          <p:attrName>ppt_y</p:attrName>
                                        </p:attrNameLst>
                                      </p:cBhvr>
                                      <p:tavLst>
                                        <p:tav tm="0">
                                          <p:val>
                                            <p:strVal val="#ppt_y"/>
                                          </p:val>
                                        </p:tav>
                                        <p:tav tm="100000">
                                          <p:val>
                                            <p:strVal val="#ppt_y"/>
                                          </p:val>
                                        </p:tav>
                                      </p:tavLst>
                                    </p:anim>
                                    <p:anim calcmode="lin" valueType="num">
                                      <p:cBhvr>
                                        <p:cTn id="38"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18"/>
                                        </p:tgtEl>
                                      </p:cBhvr>
                                    </p:animEffect>
                                  </p:childTnLst>
                                </p:cTn>
                              </p:par>
                              <p:par>
                                <p:cTn id="41" presetID="22" presetClass="entr" presetSubtype="8" fill="hold" grpId="0" nodeType="withEffect">
                                  <p:stCondLst>
                                    <p:cond delay="40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par>
                                <p:cTn id="44" presetID="22" presetClass="entr" presetSubtype="8" fill="hold" nodeType="withEffect">
                                  <p:stCondLst>
                                    <p:cond delay="300"/>
                                  </p:stCondLst>
                                  <p:childTnLst>
                                    <p:set>
                                      <p:cBhvr>
                                        <p:cTn id="45" dur="1" fill="hold">
                                          <p:stCondLst>
                                            <p:cond delay="0"/>
                                          </p:stCondLst>
                                        </p:cTn>
                                        <p:tgtEl>
                                          <p:spTgt spid="2063"/>
                                        </p:tgtEl>
                                        <p:attrNameLst>
                                          <p:attrName>style.visibility</p:attrName>
                                        </p:attrNameLst>
                                      </p:cBhvr>
                                      <p:to>
                                        <p:strVal val="visible"/>
                                      </p:to>
                                    </p:set>
                                    <p:animEffect transition="in" filter="wipe(left)">
                                      <p:cBhvr>
                                        <p:cTn id="46" dur="500"/>
                                        <p:tgtEl>
                                          <p:spTgt spid="2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animBg="1"/>
      <p:bldP spid="19" grpId="1" animBg="1"/>
      <p:bldP spid="20" grpId="0" animBg="1"/>
      <p:bldP spid="20" grpId="1" animBg="1"/>
      <p:bldP spid="21" grpId="0" animBg="1"/>
      <p:bldP spid="21" grpId="1" animBg="1"/>
      <p:bldP spid="27" grpId="0" animBg="1"/>
      <p:bldP spid="27" grpId="1" animBg="1"/>
      <p:bldP spid="28" grpId="0" animBg="1"/>
      <p:bldP spid="28" grpId="1"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 name="等腰三角形 38"/>
          <p:cNvSpPr>
            <a:spLocks noChangeArrowheads="1"/>
          </p:cNvSpPr>
          <p:nvPr/>
        </p:nvSpPr>
        <p:spPr bwMode="auto">
          <a:xfrm rot="9233090">
            <a:off x="11147425" y="6661150"/>
            <a:ext cx="120650"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40" name="等腰三角形 39"/>
          <p:cNvSpPr>
            <a:spLocks noChangeArrowheads="1"/>
          </p:cNvSpPr>
          <p:nvPr/>
        </p:nvSpPr>
        <p:spPr bwMode="auto">
          <a:xfrm rot="-6030424">
            <a:off x="10905331" y="6634957"/>
            <a:ext cx="180975" cy="157162"/>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41" name="等腰三角形 40"/>
          <p:cNvSpPr>
            <a:spLocks noChangeArrowheads="1"/>
          </p:cNvSpPr>
          <p:nvPr/>
        </p:nvSpPr>
        <p:spPr bwMode="auto">
          <a:xfrm rot="-228606">
            <a:off x="11360150" y="6643688"/>
            <a:ext cx="122238"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42" name="等腰三角形 41"/>
          <p:cNvSpPr>
            <a:spLocks noChangeArrowheads="1"/>
          </p:cNvSpPr>
          <p:nvPr/>
        </p:nvSpPr>
        <p:spPr bwMode="auto">
          <a:xfrm rot="-3389783">
            <a:off x="11100594" y="6571457"/>
            <a:ext cx="58737" cy="50800"/>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43" name="等腰三角形 42"/>
          <p:cNvSpPr>
            <a:spLocks noChangeArrowheads="1"/>
          </p:cNvSpPr>
          <p:nvPr/>
        </p:nvSpPr>
        <p:spPr bwMode="auto">
          <a:xfrm rot="8748521">
            <a:off x="11290300" y="6657975"/>
            <a:ext cx="58738"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4" name="弧形 3"/>
          <p:cNvSpPr/>
          <p:nvPr/>
        </p:nvSpPr>
        <p:spPr>
          <a:xfrm>
            <a:off x="749300" y="1665288"/>
            <a:ext cx="4248150" cy="4602162"/>
          </a:xfrm>
          <a:prstGeom prst="arc">
            <a:avLst>
              <a:gd name="adj1" fmla="val 17337751"/>
              <a:gd name="adj2" fmla="val 4126310"/>
            </a:avLst>
          </a:prstGeom>
          <a:ln w="66675">
            <a:solidFill>
              <a:srgbClr val="197519"/>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endParaRPr lang="zh-CN" altLang="en-US" noProof="1"/>
          </a:p>
        </p:txBody>
      </p:sp>
      <p:sp>
        <p:nvSpPr>
          <p:cNvPr id="50" name="Arc 3_1"/>
          <p:cNvSpPr/>
          <p:nvPr/>
        </p:nvSpPr>
        <p:spPr>
          <a:xfrm flipH="1">
            <a:off x="95250" y="1665288"/>
            <a:ext cx="4248150" cy="4602162"/>
          </a:xfrm>
          <a:prstGeom prst="arc">
            <a:avLst>
              <a:gd name="adj1" fmla="val 17337751"/>
              <a:gd name="adj2" fmla="val 4126310"/>
            </a:avLst>
          </a:prstGeom>
          <a:ln w="66675">
            <a:solidFill>
              <a:srgbClr val="197519"/>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endParaRPr lang="zh-CN" altLang="en-US" noProof="1"/>
          </a:p>
        </p:txBody>
      </p:sp>
      <p:sp>
        <p:nvSpPr>
          <p:cNvPr id="6" name="矩形 5"/>
          <p:cNvSpPr>
            <a:spLocks noChangeArrowheads="1"/>
          </p:cNvSpPr>
          <p:nvPr/>
        </p:nvSpPr>
        <p:spPr bwMode="auto">
          <a:xfrm>
            <a:off x="5756275" y="2051050"/>
            <a:ext cx="6038215" cy="1245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atinLnBrk="1">
              <a:lnSpc>
                <a:spcPct val="125000"/>
              </a:lnSpc>
            </a:pPr>
            <a:r>
              <a:rPr lang="zh-CN" altLang="en-US" sz="2000" dirty="0">
                <a:solidFill>
                  <a:srgbClr val="404040"/>
                </a:solidFill>
                <a:latin typeface="Calibri" panose="020F0502020204030204" pitchFamily="34" charset="0"/>
                <a:cs typeface="Calibri" panose="020F0502020204030204" pitchFamily="34" charset="0"/>
              </a:rPr>
              <a:t>GBP set out guiding principles on integrity and ethics in </a:t>
            </a:r>
            <a:r>
              <a:rPr lang="en-US" altLang="zh-CN" sz="2000" dirty="0">
                <a:solidFill>
                  <a:srgbClr val="404040"/>
                </a:solidFill>
                <a:latin typeface="Calibri" panose="020F0502020204030204" pitchFamily="34" charset="0"/>
                <a:cs typeface="Calibri" panose="020F0502020204030204" pitchFamily="34" charset="0"/>
              </a:rPr>
              <a:t>business</a:t>
            </a:r>
            <a:r>
              <a:rPr lang="zh-CN" altLang="en-US" sz="2000" dirty="0">
                <a:solidFill>
                  <a:srgbClr val="404040"/>
                </a:solidFill>
                <a:latin typeface="Calibri" panose="020F0502020204030204" pitchFamily="34" charset="0"/>
                <a:cs typeface="Calibri" panose="020F0502020204030204" pitchFamily="34" charset="0"/>
              </a:rPr>
              <a:t> conduct, including those that help create a sus</a:t>
            </a:r>
            <a:r>
              <a:rPr lang="en-US" altLang="zh-CN" sz="2000" dirty="0">
                <a:solidFill>
                  <a:srgbClr val="404040"/>
                </a:solidFill>
                <a:latin typeface="Calibri" panose="020F0502020204030204" pitchFamily="34" charset="0"/>
                <a:cs typeface="Calibri" panose="020F0502020204030204" pitchFamily="34" charset="0"/>
              </a:rPr>
              <a:t>-</a:t>
            </a:r>
            <a:r>
              <a:rPr lang="zh-CN" altLang="en-US" sz="2000" dirty="0">
                <a:solidFill>
                  <a:srgbClr val="404040"/>
                </a:solidFill>
                <a:latin typeface="Calibri" panose="020F0502020204030204" pitchFamily="34" charset="0"/>
                <a:cs typeface="Calibri" panose="020F0502020204030204" pitchFamily="34" charset="0"/>
              </a:rPr>
              <a:t>tainable supply chain.</a:t>
            </a:r>
            <a:endParaRPr lang="zh-CN" altLang="en-US" sz="2000" dirty="0">
              <a:solidFill>
                <a:srgbClr val="404040"/>
              </a:solidFill>
              <a:latin typeface="Calibri" panose="020F0502020204030204" pitchFamily="34" charset="0"/>
              <a:cs typeface="Calibri" panose="020F0502020204030204" pitchFamily="34" charset="0"/>
            </a:endParaRPr>
          </a:p>
        </p:txBody>
      </p:sp>
      <p:sp>
        <p:nvSpPr>
          <p:cNvPr id="32" name="矩形 31"/>
          <p:cNvSpPr>
            <a:spLocks noChangeArrowheads="1"/>
          </p:cNvSpPr>
          <p:nvPr/>
        </p:nvSpPr>
        <p:spPr bwMode="auto">
          <a:xfrm>
            <a:off x="5765800" y="5484813"/>
            <a:ext cx="5936673" cy="833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atinLnBrk="1">
              <a:lnSpc>
                <a:spcPct val="125000"/>
              </a:lnSpc>
            </a:pPr>
            <a:r>
              <a:rPr lang="en-US" altLang="zh-CN" sz="2000" dirty="0">
                <a:solidFill>
                  <a:srgbClr val="404040"/>
                </a:solidFill>
                <a:latin typeface="Calibri" panose="020F0502020204030204" pitchFamily="34" charset="0"/>
                <a:cs typeface="Calibri" panose="020F0502020204030204" pitchFamily="34" charset="0"/>
              </a:rPr>
              <a:t>Supplier Sustainability Audit has been put in place. The audit reflects Buyer’s expectations of suppliers.</a:t>
            </a:r>
            <a:endParaRPr lang="zh-CN" altLang="en-US" sz="2000" dirty="0">
              <a:solidFill>
                <a:srgbClr val="404040"/>
              </a:solidFill>
              <a:latin typeface="Calibri" panose="020F0502020204030204" pitchFamily="34" charset="0"/>
              <a:cs typeface="Calibri" panose="020F0502020204030204" pitchFamily="34" charset="0"/>
            </a:endParaRPr>
          </a:p>
        </p:txBody>
      </p:sp>
      <p:sp>
        <p:nvSpPr>
          <p:cNvPr id="2" name="椭圆 1"/>
          <p:cNvSpPr>
            <a:spLocks noChangeArrowheads="1"/>
          </p:cNvSpPr>
          <p:nvPr/>
        </p:nvSpPr>
        <p:spPr bwMode="auto">
          <a:xfrm>
            <a:off x="385763" y="1803400"/>
            <a:ext cx="4297362" cy="4298950"/>
          </a:xfrm>
          <a:prstGeom prst="ellipse">
            <a:avLst/>
          </a:pr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pPr algn="ctr"/>
            <a:endParaRPr lang="zh-CN" altLang="en-US"/>
          </a:p>
        </p:txBody>
      </p:sp>
      <p:sp>
        <p:nvSpPr>
          <p:cNvPr id="34" name="Freeform 5"/>
          <p:cNvSpPr>
            <a:spLocks noEditPoints="1" noChangeArrowheads="1"/>
          </p:cNvSpPr>
          <p:nvPr/>
        </p:nvSpPr>
        <p:spPr bwMode="auto">
          <a:xfrm>
            <a:off x="1717358" y="2630170"/>
            <a:ext cx="1636712" cy="1395413"/>
          </a:xfrm>
          <a:custGeom>
            <a:avLst/>
            <a:gdLst>
              <a:gd name="T0" fmla="*/ 20 w 86"/>
              <a:gd name="T1" fmla="*/ 2 h 70"/>
              <a:gd name="T2" fmla="*/ 60 w 86"/>
              <a:gd name="T3" fmla="*/ 2 h 70"/>
              <a:gd name="T4" fmla="*/ 80 w 86"/>
              <a:gd name="T5" fmla="*/ 6 h 70"/>
              <a:gd name="T6" fmla="*/ 74 w 86"/>
              <a:gd name="T7" fmla="*/ 26 h 70"/>
              <a:gd name="T8" fmla="*/ 59 w 86"/>
              <a:gd name="T9" fmla="*/ 8 h 70"/>
              <a:gd name="T10" fmla="*/ 43 w 86"/>
              <a:gd name="T11" fmla="*/ 54 h 70"/>
              <a:gd name="T12" fmla="*/ 49 w 86"/>
              <a:gd name="T13" fmla="*/ 58 h 70"/>
              <a:gd name="T14" fmla="*/ 50 w 86"/>
              <a:gd name="T15" fmla="*/ 59 h 70"/>
              <a:gd name="T16" fmla="*/ 40 w 86"/>
              <a:gd name="T17" fmla="*/ 60 h 70"/>
              <a:gd name="T18" fmla="*/ 22 w 86"/>
              <a:gd name="T19" fmla="*/ 60 h 70"/>
              <a:gd name="T20" fmla="*/ 0 w 86"/>
              <a:gd name="T21" fmla="*/ 58 h 70"/>
              <a:gd name="T22" fmla="*/ 3 w 86"/>
              <a:gd name="T23" fmla="*/ 3 h 70"/>
              <a:gd name="T24" fmla="*/ 59 w 86"/>
              <a:gd name="T25" fmla="*/ 37 h 70"/>
              <a:gd name="T26" fmla="*/ 57 w 86"/>
              <a:gd name="T27" fmla="*/ 51 h 70"/>
              <a:gd name="T28" fmla="*/ 72 w 86"/>
              <a:gd name="T29" fmla="*/ 53 h 70"/>
              <a:gd name="T30" fmla="*/ 74 w 86"/>
              <a:gd name="T31" fmla="*/ 39 h 70"/>
              <a:gd name="T32" fmla="*/ 56 w 86"/>
              <a:gd name="T33" fmla="*/ 33 h 70"/>
              <a:gd name="T34" fmla="*/ 53 w 86"/>
              <a:gd name="T35" fmla="*/ 55 h 70"/>
              <a:gd name="T36" fmla="*/ 73 w 86"/>
              <a:gd name="T37" fmla="*/ 59 h 70"/>
              <a:gd name="T38" fmla="*/ 79 w 86"/>
              <a:gd name="T39" fmla="*/ 68 h 70"/>
              <a:gd name="T40" fmla="*/ 84 w 86"/>
              <a:gd name="T41" fmla="*/ 69 h 70"/>
              <a:gd name="T42" fmla="*/ 80 w 86"/>
              <a:gd name="T43" fmla="*/ 57 h 70"/>
              <a:gd name="T44" fmla="*/ 81 w 86"/>
              <a:gd name="T45" fmla="*/ 47 h 70"/>
              <a:gd name="T46" fmla="*/ 67 w 86"/>
              <a:gd name="T47" fmla="*/ 29 h 70"/>
              <a:gd name="T48" fmla="*/ 58 w 86"/>
              <a:gd name="T49" fmla="*/ 46 h 70"/>
              <a:gd name="T50" fmla="*/ 58 w 86"/>
              <a:gd name="T51" fmla="*/ 46 h 70"/>
              <a:gd name="T52" fmla="*/ 47 w 86"/>
              <a:gd name="T53" fmla="*/ 19 h 70"/>
              <a:gd name="T54" fmla="*/ 71 w 86"/>
              <a:gd name="T55" fmla="*/ 24 h 70"/>
              <a:gd name="T56" fmla="*/ 71 w 86"/>
              <a:gd name="T57" fmla="*/ 15 h 70"/>
              <a:gd name="T58" fmla="*/ 47 w 86"/>
              <a:gd name="T59" fmla="*/ 14 h 70"/>
              <a:gd name="T60" fmla="*/ 71 w 86"/>
              <a:gd name="T61" fmla="*/ 15 h 70"/>
              <a:gd name="T62" fmla="*/ 10 w 86"/>
              <a:gd name="T63" fmla="*/ 51 h 70"/>
              <a:gd name="T64" fmla="*/ 34 w 86"/>
              <a:gd name="T65" fmla="*/ 46 h 70"/>
              <a:gd name="T66" fmla="*/ 10 w 86"/>
              <a:gd name="T67" fmla="*/ 41 h 70"/>
              <a:gd name="T68" fmla="*/ 34 w 86"/>
              <a:gd name="T69" fmla="*/ 41 h 70"/>
              <a:gd name="T70" fmla="*/ 10 w 86"/>
              <a:gd name="T71" fmla="*/ 41 h 70"/>
              <a:gd name="T72" fmla="*/ 10 w 86"/>
              <a:gd name="T73" fmla="*/ 37 h 70"/>
              <a:gd name="T74" fmla="*/ 34 w 86"/>
              <a:gd name="T75" fmla="*/ 32 h 70"/>
              <a:gd name="T76" fmla="*/ 22 w 86"/>
              <a:gd name="T77" fmla="*/ 25 h 70"/>
              <a:gd name="T78" fmla="*/ 34 w 86"/>
              <a:gd name="T79" fmla="*/ 27 h 70"/>
              <a:gd name="T80" fmla="*/ 22 w 86"/>
              <a:gd name="T81" fmla="*/ 25 h 70"/>
              <a:gd name="T82" fmla="*/ 22 w 86"/>
              <a:gd name="T83" fmla="*/ 21 h 70"/>
              <a:gd name="T84" fmla="*/ 34 w 86"/>
              <a:gd name="T85" fmla="*/ 18 h 70"/>
              <a:gd name="T86" fmla="*/ 22 w 86"/>
              <a:gd name="T87" fmla="*/ 14 h 70"/>
              <a:gd name="T88" fmla="*/ 34 w 86"/>
              <a:gd name="T89" fmla="*/ 15 h 70"/>
              <a:gd name="T90" fmla="*/ 22 w 86"/>
              <a:gd name="T91" fmla="*/ 14 h 70"/>
              <a:gd name="T92" fmla="*/ 9 w 86"/>
              <a:gd name="T93" fmla="*/ 31 h 70"/>
              <a:gd name="T94" fmla="*/ 19 w 86"/>
              <a:gd name="T95" fmla="*/ 13 h 70"/>
              <a:gd name="T96" fmla="*/ 21 w 86"/>
              <a:gd name="T97" fmla="*/ 8 h 70"/>
              <a:gd name="T98" fmla="*/ 5 w 86"/>
              <a:gd name="T99" fmla="*/ 56 h 70"/>
              <a:gd name="T100" fmla="*/ 37 w 86"/>
              <a:gd name="T101" fmla="*/ 54 h 70"/>
              <a:gd name="T102" fmla="*/ 21 w 86"/>
              <a:gd name="T103" fmla="*/ 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6" h="70">
                <a:moveTo>
                  <a:pt x="3" y="3"/>
                </a:moveTo>
                <a:cubicBezTo>
                  <a:pt x="8" y="4"/>
                  <a:pt x="14" y="3"/>
                  <a:pt x="20" y="2"/>
                </a:cubicBezTo>
                <a:cubicBezTo>
                  <a:pt x="28" y="1"/>
                  <a:pt x="35" y="0"/>
                  <a:pt x="40" y="3"/>
                </a:cubicBezTo>
                <a:cubicBezTo>
                  <a:pt x="45" y="0"/>
                  <a:pt x="52" y="1"/>
                  <a:pt x="60" y="2"/>
                </a:cubicBezTo>
                <a:cubicBezTo>
                  <a:pt x="65" y="3"/>
                  <a:pt x="72" y="4"/>
                  <a:pt x="77" y="3"/>
                </a:cubicBezTo>
                <a:cubicBezTo>
                  <a:pt x="80" y="6"/>
                  <a:pt x="80" y="6"/>
                  <a:pt x="80" y="6"/>
                </a:cubicBezTo>
                <a:cubicBezTo>
                  <a:pt x="80" y="30"/>
                  <a:pt x="80" y="30"/>
                  <a:pt x="80" y="30"/>
                </a:cubicBezTo>
                <a:cubicBezTo>
                  <a:pt x="78" y="28"/>
                  <a:pt x="76" y="27"/>
                  <a:pt x="74" y="26"/>
                </a:cubicBezTo>
                <a:cubicBezTo>
                  <a:pt x="74" y="9"/>
                  <a:pt x="74" y="9"/>
                  <a:pt x="74" y="9"/>
                </a:cubicBezTo>
                <a:cubicBezTo>
                  <a:pt x="69" y="9"/>
                  <a:pt x="64" y="8"/>
                  <a:pt x="59" y="8"/>
                </a:cubicBezTo>
                <a:cubicBezTo>
                  <a:pt x="52" y="7"/>
                  <a:pt x="46" y="6"/>
                  <a:pt x="43" y="8"/>
                </a:cubicBezTo>
                <a:cubicBezTo>
                  <a:pt x="43" y="54"/>
                  <a:pt x="43" y="54"/>
                  <a:pt x="43" y="54"/>
                </a:cubicBezTo>
                <a:cubicBezTo>
                  <a:pt x="44" y="54"/>
                  <a:pt x="45" y="54"/>
                  <a:pt x="47" y="54"/>
                </a:cubicBezTo>
                <a:cubicBezTo>
                  <a:pt x="47" y="55"/>
                  <a:pt x="48" y="56"/>
                  <a:pt x="49" y="58"/>
                </a:cubicBezTo>
                <a:cubicBezTo>
                  <a:pt x="50" y="58"/>
                  <a:pt x="50" y="59"/>
                  <a:pt x="51" y="59"/>
                </a:cubicBezTo>
                <a:cubicBezTo>
                  <a:pt x="50" y="59"/>
                  <a:pt x="50" y="59"/>
                  <a:pt x="50" y="59"/>
                </a:cubicBezTo>
                <a:cubicBezTo>
                  <a:pt x="46" y="59"/>
                  <a:pt x="43" y="59"/>
                  <a:pt x="41" y="60"/>
                </a:cubicBezTo>
                <a:cubicBezTo>
                  <a:pt x="40" y="60"/>
                  <a:pt x="40" y="60"/>
                  <a:pt x="40" y="60"/>
                </a:cubicBezTo>
                <a:cubicBezTo>
                  <a:pt x="38" y="60"/>
                  <a:pt x="38" y="60"/>
                  <a:pt x="38" y="60"/>
                </a:cubicBezTo>
                <a:cubicBezTo>
                  <a:pt x="36" y="59"/>
                  <a:pt x="29" y="59"/>
                  <a:pt x="22" y="60"/>
                </a:cubicBezTo>
                <a:cubicBezTo>
                  <a:pt x="15" y="61"/>
                  <a:pt x="8" y="62"/>
                  <a:pt x="2" y="61"/>
                </a:cubicBezTo>
                <a:cubicBezTo>
                  <a:pt x="0" y="58"/>
                  <a:pt x="0" y="58"/>
                  <a:pt x="0" y="58"/>
                </a:cubicBezTo>
                <a:cubicBezTo>
                  <a:pt x="0" y="6"/>
                  <a:pt x="0" y="6"/>
                  <a:pt x="0" y="6"/>
                </a:cubicBezTo>
                <a:cubicBezTo>
                  <a:pt x="3" y="3"/>
                  <a:pt x="3" y="3"/>
                  <a:pt x="3" y="3"/>
                </a:cubicBezTo>
                <a:close/>
                <a:moveTo>
                  <a:pt x="67" y="35"/>
                </a:moveTo>
                <a:cubicBezTo>
                  <a:pt x="64" y="34"/>
                  <a:pt x="61" y="35"/>
                  <a:pt x="59" y="37"/>
                </a:cubicBezTo>
                <a:cubicBezTo>
                  <a:pt x="57" y="39"/>
                  <a:pt x="56" y="41"/>
                  <a:pt x="55" y="44"/>
                </a:cubicBezTo>
                <a:cubicBezTo>
                  <a:pt x="55" y="46"/>
                  <a:pt x="56" y="49"/>
                  <a:pt x="57" y="51"/>
                </a:cubicBezTo>
                <a:cubicBezTo>
                  <a:pt x="59" y="54"/>
                  <a:pt x="62" y="55"/>
                  <a:pt x="64" y="55"/>
                </a:cubicBezTo>
                <a:cubicBezTo>
                  <a:pt x="67" y="56"/>
                  <a:pt x="70" y="55"/>
                  <a:pt x="72" y="53"/>
                </a:cubicBezTo>
                <a:cubicBezTo>
                  <a:pt x="74" y="51"/>
                  <a:pt x="76" y="49"/>
                  <a:pt x="76" y="46"/>
                </a:cubicBezTo>
                <a:cubicBezTo>
                  <a:pt x="76" y="44"/>
                  <a:pt x="75" y="41"/>
                  <a:pt x="74" y="39"/>
                </a:cubicBezTo>
                <a:cubicBezTo>
                  <a:pt x="72" y="36"/>
                  <a:pt x="69" y="35"/>
                  <a:pt x="67" y="35"/>
                </a:cubicBezTo>
                <a:close/>
                <a:moveTo>
                  <a:pt x="56" y="33"/>
                </a:moveTo>
                <a:cubicBezTo>
                  <a:pt x="52" y="35"/>
                  <a:pt x="50" y="39"/>
                  <a:pt x="50" y="43"/>
                </a:cubicBezTo>
                <a:cubicBezTo>
                  <a:pt x="50" y="47"/>
                  <a:pt x="51" y="51"/>
                  <a:pt x="53" y="55"/>
                </a:cubicBezTo>
                <a:cubicBezTo>
                  <a:pt x="56" y="58"/>
                  <a:pt x="60" y="60"/>
                  <a:pt x="64" y="60"/>
                </a:cubicBezTo>
                <a:cubicBezTo>
                  <a:pt x="67" y="61"/>
                  <a:pt x="70" y="60"/>
                  <a:pt x="73" y="59"/>
                </a:cubicBezTo>
                <a:cubicBezTo>
                  <a:pt x="73" y="60"/>
                  <a:pt x="73" y="61"/>
                  <a:pt x="74" y="61"/>
                </a:cubicBezTo>
                <a:cubicBezTo>
                  <a:pt x="79" y="68"/>
                  <a:pt x="79" y="68"/>
                  <a:pt x="79" y="68"/>
                </a:cubicBezTo>
                <a:cubicBezTo>
                  <a:pt x="80" y="70"/>
                  <a:pt x="83" y="70"/>
                  <a:pt x="84" y="69"/>
                </a:cubicBezTo>
                <a:cubicBezTo>
                  <a:pt x="84" y="69"/>
                  <a:pt x="84" y="69"/>
                  <a:pt x="84" y="69"/>
                </a:cubicBezTo>
                <a:cubicBezTo>
                  <a:pt x="86" y="67"/>
                  <a:pt x="86" y="65"/>
                  <a:pt x="85" y="63"/>
                </a:cubicBezTo>
                <a:cubicBezTo>
                  <a:pt x="80" y="57"/>
                  <a:pt x="80" y="57"/>
                  <a:pt x="80" y="57"/>
                </a:cubicBezTo>
                <a:cubicBezTo>
                  <a:pt x="79" y="56"/>
                  <a:pt x="78" y="55"/>
                  <a:pt x="77" y="55"/>
                </a:cubicBezTo>
                <a:cubicBezTo>
                  <a:pt x="79" y="53"/>
                  <a:pt x="81" y="50"/>
                  <a:pt x="81" y="47"/>
                </a:cubicBezTo>
                <a:cubicBezTo>
                  <a:pt x="82" y="43"/>
                  <a:pt x="81" y="39"/>
                  <a:pt x="78" y="35"/>
                </a:cubicBezTo>
                <a:cubicBezTo>
                  <a:pt x="75" y="32"/>
                  <a:pt x="71" y="30"/>
                  <a:pt x="67" y="29"/>
                </a:cubicBezTo>
                <a:cubicBezTo>
                  <a:pt x="63" y="29"/>
                  <a:pt x="59" y="30"/>
                  <a:pt x="56" y="33"/>
                </a:cubicBezTo>
                <a:close/>
                <a:moveTo>
                  <a:pt x="58" y="46"/>
                </a:moveTo>
                <a:cubicBezTo>
                  <a:pt x="60" y="41"/>
                  <a:pt x="64" y="39"/>
                  <a:pt x="70" y="38"/>
                </a:cubicBezTo>
                <a:cubicBezTo>
                  <a:pt x="64" y="34"/>
                  <a:pt x="57" y="40"/>
                  <a:pt x="58" y="46"/>
                </a:cubicBezTo>
                <a:close/>
                <a:moveTo>
                  <a:pt x="71" y="21"/>
                </a:moveTo>
                <a:cubicBezTo>
                  <a:pt x="65" y="21"/>
                  <a:pt x="51" y="19"/>
                  <a:pt x="47" y="19"/>
                </a:cubicBezTo>
                <a:cubicBezTo>
                  <a:pt x="47" y="20"/>
                  <a:pt x="47" y="21"/>
                  <a:pt x="47" y="21"/>
                </a:cubicBezTo>
                <a:cubicBezTo>
                  <a:pt x="51" y="21"/>
                  <a:pt x="67" y="24"/>
                  <a:pt x="71" y="24"/>
                </a:cubicBezTo>
                <a:cubicBezTo>
                  <a:pt x="71" y="23"/>
                  <a:pt x="71" y="22"/>
                  <a:pt x="71" y="21"/>
                </a:cubicBezTo>
                <a:close/>
                <a:moveTo>
                  <a:pt x="71" y="15"/>
                </a:moveTo>
                <a:cubicBezTo>
                  <a:pt x="65" y="15"/>
                  <a:pt x="51" y="12"/>
                  <a:pt x="47" y="12"/>
                </a:cubicBezTo>
                <a:cubicBezTo>
                  <a:pt x="47" y="13"/>
                  <a:pt x="47" y="14"/>
                  <a:pt x="47" y="14"/>
                </a:cubicBezTo>
                <a:cubicBezTo>
                  <a:pt x="51" y="14"/>
                  <a:pt x="67" y="17"/>
                  <a:pt x="71" y="17"/>
                </a:cubicBezTo>
                <a:cubicBezTo>
                  <a:pt x="71" y="16"/>
                  <a:pt x="71" y="15"/>
                  <a:pt x="71" y="15"/>
                </a:cubicBezTo>
                <a:close/>
                <a:moveTo>
                  <a:pt x="10" y="49"/>
                </a:moveTo>
                <a:cubicBezTo>
                  <a:pt x="10" y="49"/>
                  <a:pt x="10" y="50"/>
                  <a:pt x="10" y="51"/>
                </a:cubicBezTo>
                <a:cubicBezTo>
                  <a:pt x="14" y="51"/>
                  <a:pt x="29" y="48"/>
                  <a:pt x="34" y="48"/>
                </a:cubicBezTo>
                <a:cubicBezTo>
                  <a:pt x="34" y="48"/>
                  <a:pt x="34" y="47"/>
                  <a:pt x="34" y="46"/>
                </a:cubicBezTo>
                <a:cubicBezTo>
                  <a:pt x="30" y="46"/>
                  <a:pt x="15" y="49"/>
                  <a:pt x="10" y="49"/>
                </a:cubicBezTo>
                <a:close/>
                <a:moveTo>
                  <a:pt x="10" y="41"/>
                </a:moveTo>
                <a:cubicBezTo>
                  <a:pt x="10" y="42"/>
                  <a:pt x="10" y="43"/>
                  <a:pt x="10" y="43"/>
                </a:cubicBezTo>
                <a:cubicBezTo>
                  <a:pt x="14" y="44"/>
                  <a:pt x="29" y="41"/>
                  <a:pt x="34" y="41"/>
                </a:cubicBezTo>
                <a:cubicBezTo>
                  <a:pt x="34" y="40"/>
                  <a:pt x="34" y="40"/>
                  <a:pt x="34" y="39"/>
                </a:cubicBezTo>
                <a:cubicBezTo>
                  <a:pt x="30" y="39"/>
                  <a:pt x="15" y="41"/>
                  <a:pt x="10" y="41"/>
                </a:cubicBezTo>
                <a:close/>
                <a:moveTo>
                  <a:pt x="10" y="34"/>
                </a:moveTo>
                <a:cubicBezTo>
                  <a:pt x="10" y="35"/>
                  <a:pt x="10" y="36"/>
                  <a:pt x="10" y="37"/>
                </a:cubicBezTo>
                <a:cubicBezTo>
                  <a:pt x="14" y="37"/>
                  <a:pt x="29" y="34"/>
                  <a:pt x="34" y="34"/>
                </a:cubicBezTo>
                <a:cubicBezTo>
                  <a:pt x="34" y="33"/>
                  <a:pt x="34" y="33"/>
                  <a:pt x="34" y="32"/>
                </a:cubicBezTo>
                <a:cubicBezTo>
                  <a:pt x="30" y="32"/>
                  <a:pt x="15" y="34"/>
                  <a:pt x="10" y="34"/>
                </a:cubicBezTo>
                <a:close/>
                <a:moveTo>
                  <a:pt x="22" y="25"/>
                </a:moveTo>
                <a:cubicBezTo>
                  <a:pt x="22" y="26"/>
                  <a:pt x="22" y="27"/>
                  <a:pt x="22" y="28"/>
                </a:cubicBezTo>
                <a:cubicBezTo>
                  <a:pt x="25" y="28"/>
                  <a:pt x="29" y="26"/>
                  <a:pt x="34" y="27"/>
                </a:cubicBezTo>
                <a:cubicBezTo>
                  <a:pt x="34" y="26"/>
                  <a:pt x="34" y="25"/>
                  <a:pt x="34" y="24"/>
                </a:cubicBezTo>
                <a:cubicBezTo>
                  <a:pt x="30" y="24"/>
                  <a:pt x="26" y="25"/>
                  <a:pt x="22" y="25"/>
                </a:cubicBezTo>
                <a:close/>
                <a:moveTo>
                  <a:pt x="22" y="19"/>
                </a:moveTo>
                <a:cubicBezTo>
                  <a:pt x="22" y="20"/>
                  <a:pt x="22" y="21"/>
                  <a:pt x="22" y="21"/>
                </a:cubicBezTo>
                <a:cubicBezTo>
                  <a:pt x="25" y="21"/>
                  <a:pt x="29" y="20"/>
                  <a:pt x="34" y="20"/>
                </a:cubicBezTo>
                <a:cubicBezTo>
                  <a:pt x="34" y="20"/>
                  <a:pt x="34" y="19"/>
                  <a:pt x="34" y="18"/>
                </a:cubicBezTo>
                <a:cubicBezTo>
                  <a:pt x="30" y="18"/>
                  <a:pt x="26" y="19"/>
                  <a:pt x="22" y="19"/>
                </a:cubicBezTo>
                <a:close/>
                <a:moveTo>
                  <a:pt x="22" y="14"/>
                </a:moveTo>
                <a:cubicBezTo>
                  <a:pt x="22" y="15"/>
                  <a:pt x="22" y="15"/>
                  <a:pt x="22" y="16"/>
                </a:cubicBezTo>
                <a:cubicBezTo>
                  <a:pt x="25" y="16"/>
                  <a:pt x="29" y="15"/>
                  <a:pt x="34" y="15"/>
                </a:cubicBezTo>
                <a:cubicBezTo>
                  <a:pt x="34" y="14"/>
                  <a:pt x="34" y="14"/>
                  <a:pt x="34" y="13"/>
                </a:cubicBezTo>
                <a:cubicBezTo>
                  <a:pt x="30" y="13"/>
                  <a:pt x="26" y="13"/>
                  <a:pt x="22" y="14"/>
                </a:cubicBezTo>
                <a:close/>
                <a:moveTo>
                  <a:pt x="9" y="14"/>
                </a:moveTo>
                <a:cubicBezTo>
                  <a:pt x="9" y="31"/>
                  <a:pt x="9" y="31"/>
                  <a:pt x="9" y="31"/>
                </a:cubicBezTo>
                <a:cubicBezTo>
                  <a:pt x="19" y="30"/>
                  <a:pt x="19" y="30"/>
                  <a:pt x="19" y="30"/>
                </a:cubicBezTo>
                <a:cubicBezTo>
                  <a:pt x="19" y="13"/>
                  <a:pt x="19" y="13"/>
                  <a:pt x="19" y="13"/>
                </a:cubicBezTo>
                <a:cubicBezTo>
                  <a:pt x="9" y="14"/>
                  <a:pt x="9" y="14"/>
                  <a:pt x="9" y="14"/>
                </a:cubicBezTo>
                <a:close/>
                <a:moveTo>
                  <a:pt x="21" y="8"/>
                </a:moveTo>
                <a:cubicBezTo>
                  <a:pt x="16" y="8"/>
                  <a:pt x="10" y="9"/>
                  <a:pt x="5" y="9"/>
                </a:cubicBezTo>
                <a:cubicBezTo>
                  <a:pt x="5" y="56"/>
                  <a:pt x="5" y="56"/>
                  <a:pt x="5" y="56"/>
                </a:cubicBezTo>
                <a:cubicBezTo>
                  <a:pt x="10" y="56"/>
                  <a:pt x="16" y="55"/>
                  <a:pt x="21" y="55"/>
                </a:cubicBezTo>
                <a:cubicBezTo>
                  <a:pt x="27" y="54"/>
                  <a:pt x="33" y="53"/>
                  <a:pt x="37" y="54"/>
                </a:cubicBezTo>
                <a:cubicBezTo>
                  <a:pt x="37" y="8"/>
                  <a:pt x="37" y="8"/>
                  <a:pt x="37" y="8"/>
                </a:cubicBezTo>
                <a:cubicBezTo>
                  <a:pt x="34" y="6"/>
                  <a:pt x="27" y="7"/>
                  <a:pt x="21" y="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 name="文本框 34"/>
          <p:cNvSpPr txBox="1">
            <a:spLocks noChangeArrowheads="1"/>
          </p:cNvSpPr>
          <p:nvPr/>
        </p:nvSpPr>
        <p:spPr bwMode="auto">
          <a:xfrm>
            <a:off x="998538" y="4275138"/>
            <a:ext cx="30734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dirty="0">
                <a:solidFill>
                  <a:schemeClr val="bg1"/>
                </a:solidFill>
              </a:rPr>
              <a:t>Basis for Sustainability Audit</a:t>
            </a:r>
            <a:endParaRPr lang="en-US" altLang="zh-CN" sz="3200" dirty="0">
              <a:solidFill>
                <a:schemeClr val="bg1"/>
              </a:solidFill>
            </a:endParaRPr>
          </a:p>
        </p:txBody>
      </p:sp>
      <p:sp>
        <p:nvSpPr>
          <p:cNvPr id="7" name="矩形 6"/>
          <p:cNvSpPr>
            <a:spLocks noChangeArrowheads="1"/>
          </p:cNvSpPr>
          <p:nvPr/>
        </p:nvSpPr>
        <p:spPr bwMode="auto">
          <a:xfrm>
            <a:off x="5755005" y="1687830"/>
            <a:ext cx="3949065"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100" b="1">
                <a:solidFill>
                  <a:srgbClr val="197519"/>
                </a:solidFill>
              </a:rPr>
              <a:t>General Business Principles</a:t>
            </a:r>
            <a:endParaRPr lang="zh-CN" altLang="en-US" sz="2100" b="1">
              <a:solidFill>
                <a:srgbClr val="197519"/>
              </a:solidFill>
            </a:endParaRPr>
          </a:p>
        </p:txBody>
      </p:sp>
      <p:sp>
        <p:nvSpPr>
          <p:cNvPr id="27" name="矩形 26"/>
          <p:cNvSpPr>
            <a:spLocks noChangeArrowheads="1"/>
          </p:cNvSpPr>
          <p:nvPr/>
        </p:nvSpPr>
        <p:spPr bwMode="auto">
          <a:xfrm>
            <a:off x="6097905" y="3402330"/>
            <a:ext cx="5775325"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100" b="1">
                <a:solidFill>
                  <a:srgbClr val="197519"/>
                </a:solidFill>
              </a:rPr>
              <a:t>Code of Conduct for Business Partners</a:t>
            </a:r>
            <a:endParaRPr lang="zh-CN" altLang="en-US" sz="2100" b="1">
              <a:solidFill>
                <a:srgbClr val="197519"/>
              </a:solidFill>
            </a:endParaRPr>
          </a:p>
        </p:txBody>
      </p:sp>
      <p:sp>
        <p:nvSpPr>
          <p:cNvPr id="33" name="矩形 32"/>
          <p:cNvSpPr>
            <a:spLocks noChangeArrowheads="1"/>
          </p:cNvSpPr>
          <p:nvPr/>
        </p:nvSpPr>
        <p:spPr bwMode="auto">
          <a:xfrm>
            <a:off x="5783263" y="5159375"/>
            <a:ext cx="601122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GB" altLang="zh-CN" sz="2100" b="1" dirty="0">
                <a:solidFill>
                  <a:srgbClr val="197519"/>
                </a:solidFill>
              </a:rPr>
              <a:t>Supplier Sustainability Declaration</a:t>
            </a:r>
            <a:endParaRPr lang="zh-CN" altLang="en-US" sz="2100" b="1" dirty="0"/>
          </a:p>
        </p:txBody>
      </p:sp>
      <p:sp>
        <p:nvSpPr>
          <p:cNvPr id="44" name="文本框 43"/>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dirty="0">
                <a:solidFill>
                  <a:srgbClr val="197519"/>
                </a:solidFill>
                <a:ea typeface="方正粗倩简体" pitchFamily="65" charset="-122"/>
              </a:rPr>
              <a:t>05</a:t>
            </a:r>
            <a:endParaRPr lang="zh-CN" altLang="en-US" sz="1500" dirty="0">
              <a:solidFill>
                <a:srgbClr val="197519"/>
              </a:solidFill>
              <a:ea typeface="方正粗倩简体" pitchFamily="65" charset="-122"/>
            </a:endParaRPr>
          </a:p>
        </p:txBody>
      </p:sp>
      <p:grpSp>
        <p:nvGrpSpPr>
          <p:cNvPr id="14" name="组合 13"/>
          <p:cNvGrpSpPr/>
          <p:nvPr/>
        </p:nvGrpSpPr>
        <p:grpSpPr bwMode="auto">
          <a:xfrm>
            <a:off x="3857625" y="1804988"/>
            <a:ext cx="1733550" cy="1263650"/>
            <a:chOff x="3856882" y="1805041"/>
            <a:chExt cx="1734682" cy="1262903"/>
          </a:xfrm>
        </p:grpSpPr>
        <p:grpSp>
          <p:nvGrpSpPr>
            <p:cNvPr id="10259" name="组合 8"/>
            <p:cNvGrpSpPr/>
            <p:nvPr/>
          </p:nvGrpSpPr>
          <p:grpSpPr bwMode="auto">
            <a:xfrm>
              <a:off x="4635110" y="1805041"/>
              <a:ext cx="956454" cy="907419"/>
              <a:chOff x="4635110" y="1805041"/>
              <a:chExt cx="956454" cy="907419"/>
            </a:xfrm>
          </p:grpSpPr>
          <p:sp>
            <p:nvSpPr>
              <p:cNvPr id="10260" name="等腰三角形 4"/>
              <p:cNvSpPr>
                <a:spLocks noChangeArrowheads="1"/>
              </p:cNvSpPr>
              <p:nvPr/>
            </p:nvSpPr>
            <p:spPr bwMode="auto">
              <a:xfrm>
                <a:off x="4635110" y="1805041"/>
                <a:ext cx="956454" cy="824528"/>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61" name="文本框 27"/>
              <p:cNvSpPr txBox="1">
                <a:spLocks noChangeArrowheads="1"/>
              </p:cNvSpPr>
              <p:nvPr/>
            </p:nvSpPr>
            <p:spPr bwMode="auto">
              <a:xfrm>
                <a:off x="4676256" y="2066129"/>
                <a:ext cx="9153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a:solidFill>
                      <a:schemeClr val="bg1"/>
                    </a:solidFill>
                  </a:rPr>
                  <a:t>01</a:t>
                </a:r>
                <a:endParaRPr lang="zh-CN" altLang="en-US" sz="3600">
                  <a:solidFill>
                    <a:schemeClr val="bg1"/>
                  </a:solidFill>
                  <a:ea typeface="方正粗倩简体" pitchFamily="65" charset="-122"/>
                </a:endParaRPr>
              </a:p>
            </p:txBody>
          </p:sp>
        </p:grpSp>
        <p:sp>
          <p:nvSpPr>
            <p:cNvPr id="13" name="矩形 12"/>
            <p:cNvSpPr/>
            <p:nvPr/>
          </p:nvSpPr>
          <p:spPr>
            <a:xfrm rot="19804025">
              <a:off x="3856882" y="2198508"/>
              <a:ext cx="1580594" cy="8694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15" name="组合 14"/>
          <p:cNvGrpSpPr/>
          <p:nvPr/>
        </p:nvGrpSpPr>
        <p:grpSpPr bwMode="auto">
          <a:xfrm>
            <a:off x="4279900" y="3368675"/>
            <a:ext cx="1855788" cy="962025"/>
            <a:chOff x="4279404" y="3368896"/>
            <a:chExt cx="1855551" cy="962445"/>
          </a:xfrm>
        </p:grpSpPr>
        <p:grpSp>
          <p:nvGrpSpPr>
            <p:cNvPr id="10264" name="组合 9"/>
            <p:cNvGrpSpPr/>
            <p:nvPr/>
          </p:nvGrpSpPr>
          <p:grpSpPr bwMode="auto">
            <a:xfrm>
              <a:off x="5103518" y="3368896"/>
              <a:ext cx="1031437" cy="856513"/>
              <a:chOff x="5103518" y="3368896"/>
              <a:chExt cx="1031437" cy="856513"/>
            </a:xfrm>
          </p:grpSpPr>
          <p:sp>
            <p:nvSpPr>
              <p:cNvPr id="10265" name="等腰三角形 21"/>
              <p:cNvSpPr>
                <a:spLocks noChangeArrowheads="1"/>
              </p:cNvSpPr>
              <p:nvPr/>
            </p:nvSpPr>
            <p:spPr bwMode="auto">
              <a:xfrm rot="1800000">
                <a:off x="5178501" y="3368896"/>
                <a:ext cx="956454" cy="824528"/>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66" name="文本框 29"/>
              <p:cNvSpPr txBox="1">
                <a:spLocks noChangeArrowheads="1"/>
              </p:cNvSpPr>
              <p:nvPr/>
            </p:nvSpPr>
            <p:spPr bwMode="auto">
              <a:xfrm>
                <a:off x="5103518" y="3579078"/>
                <a:ext cx="9153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a:solidFill>
                      <a:schemeClr val="bg1"/>
                    </a:solidFill>
                  </a:rPr>
                  <a:t>02</a:t>
                </a:r>
                <a:endParaRPr lang="zh-CN" altLang="en-US" sz="3600">
                  <a:solidFill>
                    <a:schemeClr val="bg1"/>
                  </a:solidFill>
                  <a:ea typeface="方正粗倩简体" pitchFamily="65" charset="-122"/>
                </a:endParaRPr>
              </a:p>
            </p:txBody>
          </p:sp>
        </p:grpSp>
        <p:sp>
          <p:nvSpPr>
            <p:cNvPr id="51" name="矩形 50"/>
            <p:cNvSpPr/>
            <p:nvPr/>
          </p:nvSpPr>
          <p:spPr>
            <a:xfrm>
              <a:off x="4279404" y="3462600"/>
              <a:ext cx="1580948" cy="8687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16" name="组合 15"/>
          <p:cNvGrpSpPr/>
          <p:nvPr/>
        </p:nvGrpSpPr>
        <p:grpSpPr bwMode="auto">
          <a:xfrm>
            <a:off x="3976688" y="4762500"/>
            <a:ext cx="1763712" cy="1112838"/>
            <a:chOff x="3976330" y="4762614"/>
            <a:chExt cx="1764377" cy="1113179"/>
          </a:xfrm>
        </p:grpSpPr>
        <p:grpSp>
          <p:nvGrpSpPr>
            <p:cNvPr id="10269" name="组合 11"/>
            <p:cNvGrpSpPr/>
            <p:nvPr/>
          </p:nvGrpSpPr>
          <p:grpSpPr bwMode="auto">
            <a:xfrm>
              <a:off x="4735934" y="4919339"/>
              <a:ext cx="1004773" cy="956454"/>
              <a:chOff x="4735934" y="4919339"/>
              <a:chExt cx="1004773" cy="956454"/>
            </a:xfrm>
          </p:grpSpPr>
          <p:sp>
            <p:nvSpPr>
              <p:cNvPr id="10270" name="等腰三角形 22"/>
              <p:cNvSpPr>
                <a:spLocks noChangeArrowheads="1"/>
              </p:cNvSpPr>
              <p:nvPr/>
            </p:nvSpPr>
            <p:spPr bwMode="auto">
              <a:xfrm rot="3600000">
                <a:off x="4850216" y="4985302"/>
                <a:ext cx="956454" cy="824528"/>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71" name="文本框 28"/>
              <p:cNvSpPr txBox="1">
                <a:spLocks noChangeArrowheads="1"/>
              </p:cNvSpPr>
              <p:nvPr/>
            </p:nvSpPr>
            <p:spPr bwMode="auto">
              <a:xfrm>
                <a:off x="4735934" y="5120141"/>
                <a:ext cx="9153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a:solidFill>
                      <a:schemeClr val="bg1"/>
                    </a:solidFill>
                  </a:rPr>
                  <a:t>03</a:t>
                </a:r>
                <a:endParaRPr lang="zh-CN" altLang="en-US" sz="3600">
                  <a:solidFill>
                    <a:schemeClr val="bg1"/>
                  </a:solidFill>
                  <a:ea typeface="方正粗倩简体" pitchFamily="65" charset="-122"/>
                </a:endParaRPr>
              </a:p>
            </p:txBody>
          </p:sp>
        </p:grpSp>
        <p:sp>
          <p:nvSpPr>
            <p:cNvPr id="52" name="矩形 51"/>
            <p:cNvSpPr/>
            <p:nvPr/>
          </p:nvSpPr>
          <p:spPr>
            <a:xfrm rot="1795975" flipH="1">
              <a:off x="3976330" y="4762614"/>
              <a:ext cx="1581746" cy="870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53" name="矩形 52"/>
          <p:cNvSpPr>
            <a:spLocks noChangeArrowheads="1"/>
          </p:cNvSpPr>
          <p:nvPr/>
        </p:nvSpPr>
        <p:spPr bwMode="auto">
          <a:xfrm>
            <a:off x="1280022" y="419100"/>
            <a:ext cx="413829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800" b="1" dirty="0">
                <a:solidFill>
                  <a:srgbClr val="197519"/>
                </a:solidFill>
                <a:latin typeface="Calibri" panose="020F0502020204030204" pitchFamily="34" charset="0"/>
                <a:cs typeface="Calibri" panose="020F0502020204030204" pitchFamily="34" charset="0"/>
              </a:rPr>
              <a:t>What is Sustainable Audit?</a:t>
            </a:r>
            <a:endParaRPr lang="en-US" altLang="zh-CN" sz="2800" b="1" dirty="0">
              <a:solidFill>
                <a:srgbClr val="197519"/>
              </a:solidFill>
              <a:latin typeface="Calibri" panose="020F0502020204030204" pitchFamily="34" charset="0"/>
              <a:cs typeface="Calibri" panose="020F0502020204030204" pitchFamily="34" charset="0"/>
            </a:endParaRPr>
          </a:p>
        </p:txBody>
      </p:sp>
      <p:sp>
        <p:nvSpPr>
          <p:cNvPr id="54" name="等腰三角形 53"/>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 name="等腰三角形 5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 name="等腰三角形 5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7" name="等腰三角形 5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5" name="TextBox 44"/>
          <p:cNvSpPr txBox="1"/>
          <p:nvPr/>
        </p:nvSpPr>
        <p:spPr>
          <a:xfrm>
            <a:off x="6116955" y="3810635"/>
            <a:ext cx="5772150" cy="1322070"/>
          </a:xfrm>
          <a:prstGeom prst="rect">
            <a:avLst/>
          </a:prstGeom>
          <a:noFill/>
        </p:spPr>
        <p:txBody>
          <a:bodyPr wrap="square">
            <a:spAutoFit/>
          </a:bodyPr>
          <a:lstStyle/>
          <a:p>
            <a:pPr algn="just"/>
            <a:r>
              <a:rPr lang="zh-CN" altLang="en-US" sz="2000" dirty="0">
                <a:solidFill>
                  <a:srgbClr val="404040"/>
                </a:solidFill>
                <a:latin typeface="Calibri" panose="020F0502020204030204" pitchFamily="34" charset="0"/>
                <a:cs typeface="Calibri" panose="020F0502020204030204" pitchFamily="34" charset="0"/>
              </a:rPr>
              <a:t>Award business to Suppliers committed to acting fairly and with integrity towards their stakeholders, observing the applicable rules of law and supporting human rights</a:t>
            </a:r>
            <a:r>
              <a:rPr lang="zh-CN" altLang="en-US" sz="2000" dirty="0">
                <a:latin typeface="Calibri" panose="020F0502020204030204" pitchFamily="34" charset="0"/>
                <a:cs typeface="Calibri" panose="020F0502020204030204" pitchFamily="34" charset="0"/>
              </a:rPr>
              <a:t>.</a:t>
            </a:r>
            <a:endParaRPr lang="zh-CN" altLang="en-US" sz="2000" dirty="0">
              <a:latin typeface="Calibri" panose="020F0502020204030204" pitchFamily="34" charset="0"/>
              <a:cs typeface="Calibri" panose="020F0502020204030204" pitchFamily="34" charset="0"/>
            </a:endParaRP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39"/>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40"/>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41"/>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42"/>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43"/>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p:cTn id="17" dur="500" fill="hold"/>
                                        <p:tgtEl>
                                          <p:spTgt spid="39"/>
                                        </p:tgtEl>
                                        <p:attrNameLst>
                                          <p:attrName>ppt_x</p:attrName>
                                        </p:attrNameLst>
                                      </p:cBhvr>
                                      <p:tavLst>
                                        <p:tav tm="0">
                                          <p:val>
                                            <p:strVal val="#ppt_x"/>
                                          </p:val>
                                        </p:tav>
                                        <p:tav tm="100000">
                                          <p:val>
                                            <p:strVal val="#ppt_x"/>
                                          </p:val>
                                        </p:tav>
                                      </p:tavLst>
                                    </p:anim>
                                    <p:anim calcmode="lin" valueType="num">
                                      <p:cBhvr>
                                        <p:cTn id="18" dur="500" fill="hold"/>
                                        <p:tgtEl>
                                          <p:spTgt spid="39"/>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40"/>
                                        </p:tgtEl>
                                        <p:attrNameLst>
                                          <p:attrName>style.visibility</p:attrName>
                                        </p:attrNameLst>
                                      </p:cBhvr>
                                      <p:to>
                                        <p:strVal val="visible"/>
                                      </p:to>
                                    </p:set>
                                    <p:anim calcmode="lin" valueType="num">
                                      <p:cBhvr>
                                        <p:cTn id="21" dur="500" fill="hold"/>
                                        <p:tgtEl>
                                          <p:spTgt spid="40"/>
                                        </p:tgtEl>
                                        <p:attrNameLst>
                                          <p:attrName>ppt_x</p:attrName>
                                        </p:attrNameLst>
                                      </p:cBhvr>
                                      <p:tavLst>
                                        <p:tav tm="0">
                                          <p:val>
                                            <p:strVal val="#ppt_x"/>
                                          </p:val>
                                        </p:tav>
                                        <p:tav tm="100000">
                                          <p:val>
                                            <p:strVal val="#ppt_x"/>
                                          </p:val>
                                        </p:tav>
                                      </p:tavLst>
                                    </p:anim>
                                    <p:anim calcmode="lin" valueType="num">
                                      <p:cBhvr>
                                        <p:cTn id="22" dur="500" fill="hold"/>
                                        <p:tgtEl>
                                          <p:spTgt spid="40"/>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41"/>
                                        </p:tgtEl>
                                        <p:attrNameLst>
                                          <p:attrName>style.visibility</p:attrName>
                                        </p:attrNameLst>
                                      </p:cBhvr>
                                      <p:to>
                                        <p:strVal val="visible"/>
                                      </p:to>
                                    </p:set>
                                    <p:anim calcmode="lin" valueType="num">
                                      <p:cBhvr>
                                        <p:cTn id="25" dur="500" fill="hold"/>
                                        <p:tgtEl>
                                          <p:spTgt spid="41"/>
                                        </p:tgtEl>
                                        <p:attrNameLst>
                                          <p:attrName>ppt_x</p:attrName>
                                        </p:attrNameLst>
                                      </p:cBhvr>
                                      <p:tavLst>
                                        <p:tav tm="0">
                                          <p:val>
                                            <p:strVal val="#ppt_x"/>
                                          </p:val>
                                        </p:tav>
                                        <p:tav tm="100000">
                                          <p:val>
                                            <p:strVal val="#ppt_x"/>
                                          </p:val>
                                        </p:tav>
                                      </p:tavLst>
                                    </p:anim>
                                    <p:anim calcmode="lin" valueType="num">
                                      <p:cBhvr>
                                        <p:cTn id="26" dur="500" fill="hold"/>
                                        <p:tgtEl>
                                          <p:spTgt spid="41"/>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42"/>
                                        </p:tgtEl>
                                        <p:attrNameLst>
                                          <p:attrName>style.visibility</p:attrName>
                                        </p:attrNameLst>
                                      </p:cBhvr>
                                      <p:to>
                                        <p:strVal val="visible"/>
                                      </p:to>
                                    </p:set>
                                    <p:anim calcmode="lin" valueType="num">
                                      <p:cBhvr>
                                        <p:cTn id="29" dur="500" fill="hold"/>
                                        <p:tgtEl>
                                          <p:spTgt spid="42"/>
                                        </p:tgtEl>
                                        <p:attrNameLst>
                                          <p:attrName>ppt_x</p:attrName>
                                        </p:attrNameLst>
                                      </p:cBhvr>
                                      <p:tavLst>
                                        <p:tav tm="0">
                                          <p:val>
                                            <p:strVal val="#ppt_x"/>
                                          </p:val>
                                        </p:tav>
                                        <p:tav tm="100000">
                                          <p:val>
                                            <p:strVal val="#ppt_x"/>
                                          </p:val>
                                        </p:tav>
                                      </p:tavLst>
                                    </p:anim>
                                    <p:anim calcmode="lin" valueType="num">
                                      <p:cBhvr>
                                        <p:cTn id="30" dur="500" fill="hold"/>
                                        <p:tgtEl>
                                          <p:spTgt spid="42"/>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43"/>
                                        </p:tgtEl>
                                        <p:attrNameLst>
                                          <p:attrName>style.visibility</p:attrName>
                                        </p:attrNameLst>
                                      </p:cBhvr>
                                      <p:to>
                                        <p:strVal val="visible"/>
                                      </p:to>
                                    </p:set>
                                    <p:anim calcmode="lin" valueType="num">
                                      <p:cBhvr>
                                        <p:cTn id="33" dur="500" fill="hold"/>
                                        <p:tgtEl>
                                          <p:spTgt spid="43"/>
                                        </p:tgtEl>
                                        <p:attrNameLst>
                                          <p:attrName>ppt_x</p:attrName>
                                        </p:attrNameLst>
                                      </p:cBhvr>
                                      <p:tavLst>
                                        <p:tav tm="0">
                                          <p:val>
                                            <p:strVal val="#ppt_x"/>
                                          </p:val>
                                        </p:tav>
                                        <p:tav tm="100000">
                                          <p:val>
                                            <p:strVal val="#ppt_x"/>
                                          </p:val>
                                        </p:tav>
                                      </p:tavLst>
                                    </p:anim>
                                    <p:anim calcmode="lin" valueType="num">
                                      <p:cBhvr>
                                        <p:cTn id="34" dur="500" fill="hold"/>
                                        <p:tgtEl>
                                          <p:spTgt spid="43"/>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1000"/>
                                        <p:tgtEl>
                                          <p:spTgt spid="44"/>
                                        </p:tgtEl>
                                      </p:cBhvr>
                                    </p:animEffect>
                                    <p:anim calcmode="lin" valueType="num">
                                      <p:cBhvr>
                                        <p:cTn id="38" dur="1000" fill="hold"/>
                                        <p:tgtEl>
                                          <p:spTgt spid="44"/>
                                        </p:tgtEl>
                                        <p:attrNameLst>
                                          <p:attrName>ppt_x</p:attrName>
                                        </p:attrNameLst>
                                      </p:cBhvr>
                                      <p:tavLst>
                                        <p:tav tm="0">
                                          <p:val>
                                            <p:strVal val="#ppt_x"/>
                                          </p:val>
                                        </p:tav>
                                        <p:tav tm="100000">
                                          <p:val>
                                            <p:strVal val="#ppt_x"/>
                                          </p:val>
                                        </p:tav>
                                      </p:tavLst>
                                    </p:anim>
                                    <p:anim calcmode="lin" valueType="num">
                                      <p:cBhvr>
                                        <p:cTn id="39" dur="1000" fill="hold"/>
                                        <p:tgtEl>
                                          <p:spTgt spid="44"/>
                                        </p:tgtEl>
                                        <p:attrNameLst>
                                          <p:attrName>ppt_y</p:attrName>
                                        </p:attrNameLst>
                                      </p:cBhvr>
                                      <p:tavLst>
                                        <p:tav tm="0">
                                          <p:val>
                                            <p:strVal val="#ppt_y+.1"/>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p:cTn id="42" dur="500" fill="hold"/>
                                        <p:tgtEl>
                                          <p:spTgt spid="2"/>
                                        </p:tgtEl>
                                        <p:attrNameLst>
                                          <p:attrName>ppt_x</p:attrName>
                                        </p:attrNameLst>
                                      </p:cBhvr>
                                      <p:tavLst>
                                        <p:tav tm="0">
                                          <p:val>
                                            <p:strVal val="0-#ppt_w/2"/>
                                          </p:val>
                                        </p:tav>
                                        <p:tav tm="100000">
                                          <p:val>
                                            <p:strVal val="#ppt_x"/>
                                          </p:val>
                                        </p:tav>
                                      </p:tavLst>
                                    </p:anim>
                                    <p:anim calcmode="lin" valueType="num">
                                      <p:cBhvr>
                                        <p:cTn id="43" dur="500" fill="hold"/>
                                        <p:tgtEl>
                                          <p:spTgt spid="2"/>
                                        </p:tgtEl>
                                        <p:attrNameLst>
                                          <p:attrName>ppt_y</p:attrName>
                                        </p:attrNameLst>
                                      </p:cBhvr>
                                      <p:tavLst>
                                        <p:tav tm="0">
                                          <p:val>
                                            <p:strVal val="#ppt_y"/>
                                          </p:val>
                                        </p:tav>
                                        <p:tav tm="100000">
                                          <p:val>
                                            <p:strVal val="#ppt_y"/>
                                          </p:val>
                                        </p:tav>
                                      </p:tavLst>
                                    </p:anim>
                                  </p:childTnLst>
                                </p:cTn>
                              </p:par>
                              <p:par>
                                <p:cTn id="44" presetID="23" presetClass="entr" presetSubtype="16" fill="hold" grpId="0" nodeType="withEffect">
                                  <p:stCondLst>
                                    <p:cond delay="400"/>
                                  </p:stCondLst>
                                  <p:childTnLst>
                                    <p:set>
                                      <p:cBhvr>
                                        <p:cTn id="45" dur="1" fill="hold">
                                          <p:stCondLst>
                                            <p:cond delay="0"/>
                                          </p:stCondLst>
                                        </p:cTn>
                                        <p:tgtEl>
                                          <p:spTgt spid="34"/>
                                        </p:tgtEl>
                                        <p:attrNameLst>
                                          <p:attrName>style.visibility</p:attrName>
                                        </p:attrNameLst>
                                      </p:cBhvr>
                                      <p:to>
                                        <p:strVal val="visible"/>
                                      </p:to>
                                    </p:set>
                                    <p:anim calcmode="lin" valueType="num">
                                      <p:cBhvr>
                                        <p:cTn id="46" dur="500" fill="hold"/>
                                        <p:tgtEl>
                                          <p:spTgt spid="34"/>
                                        </p:tgtEl>
                                        <p:attrNameLst>
                                          <p:attrName>ppt_w</p:attrName>
                                        </p:attrNameLst>
                                      </p:cBhvr>
                                      <p:tavLst>
                                        <p:tav tm="0">
                                          <p:val>
                                            <p:fltVal val="0"/>
                                          </p:val>
                                        </p:tav>
                                        <p:tav tm="100000">
                                          <p:val>
                                            <p:strVal val="#ppt_w"/>
                                          </p:val>
                                        </p:tav>
                                      </p:tavLst>
                                    </p:anim>
                                    <p:anim calcmode="lin" valueType="num">
                                      <p:cBhvr>
                                        <p:cTn id="47" dur="500" fill="hold"/>
                                        <p:tgtEl>
                                          <p:spTgt spid="34"/>
                                        </p:tgtEl>
                                        <p:attrNameLst>
                                          <p:attrName>ppt_h</p:attrName>
                                        </p:attrNameLst>
                                      </p:cBhvr>
                                      <p:tavLst>
                                        <p:tav tm="0">
                                          <p:val>
                                            <p:fltVal val="0"/>
                                          </p:val>
                                        </p:tav>
                                        <p:tav tm="100000">
                                          <p:val>
                                            <p:strVal val="#ppt_h"/>
                                          </p:val>
                                        </p:tav>
                                      </p:tavLst>
                                    </p:anim>
                                  </p:childTnLst>
                                </p:cTn>
                              </p:par>
                              <p:par>
                                <p:cTn id="48" presetID="22" presetClass="entr" presetSubtype="8" fill="hold" grpId="0" nodeType="withEffect">
                                  <p:stCondLst>
                                    <p:cond delay="900"/>
                                  </p:stCondLst>
                                  <p:childTnLst>
                                    <p:set>
                                      <p:cBhvr>
                                        <p:cTn id="49" dur="1" fill="hold">
                                          <p:stCondLst>
                                            <p:cond delay="0"/>
                                          </p:stCondLst>
                                        </p:cTn>
                                        <p:tgtEl>
                                          <p:spTgt spid="35"/>
                                        </p:tgtEl>
                                        <p:attrNameLst>
                                          <p:attrName>style.visibility</p:attrName>
                                        </p:attrNameLst>
                                      </p:cBhvr>
                                      <p:to>
                                        <p:strVal val="visible"/>
                                      </p:to>
                                    </p:set>
                                    <p:animEffect transition="in" filter="wipe(left)">
                                      <p:cBhvr>
                                        <p:cTn id="50" dur="500"/>
                                        <p:tgtEl>
                                          <p:spTgt spid="35"/>
                                        </p:tgtEl>
                                      </p:cBhvr>
                                    </p:animEffect>
                                  </p:childTnLst>
                                </p:cTn>
                              </p:par>
                              <p:par>
                                <p:cTn id="51" presetID="22" presetClass="entr" presetSubtype="4" fill="hold" grpId="0" nodeType="withEffect">
                                  <p:stCondLst>
                                    <p:cond delay="1500"/>
                                  </p:stCondLst>
                                  <p:childTnLst>
                                    <p:set>
                                      <p:cBhvr>
                                        <p:cTn id="52" dur="1" fill="hold">
                                          <p:stCondLst>
                                            <p:cond delay="0"/>
                                          </p:stCondLst>
                                        </p:cTn>
                                        <p:tgtEl>
                                          <p:spTgt spid="4"/>
                                        </p:tgtEl>
                                        <p:attrNameLst>
                                          <p:attrName>style.visibility</p:attrName>
                                        </p:attrNameLst>
                                      </p:cBhvr>
                                      <p:to>
                                        <p:strVal val="visible"/>
                                      </p:to>
                                    </p:set>
                                    <p:animEffect transition="in" filter="wipe(down)">
                                      <p:cBhvr>
                                        <p:cTn id="53" dur="500"/>
                                        <p:tgtEl>
                                          <p:spTgt spid="4"/>
                                        </p:tgtEl>
                                      </p:cBhvr>
                                    </p:animEffect>
                                  </p:childTnLst>
                                </p:cTn>
                              </p:par>
                              <p:par>
                                <p:cTn id="54" presetID="22" presetClass="exit" presetSubtype="4" fill="hold" grpId="1" nodeType="withEffect">
                                  <p:stCondLst>
                                    <p:cond delay="2000"/>
                                  </p:stCondLst>
                                  <p:childTnLst>
                                    <p:animEffect transition="out" filter="wipe(down)">
                                      <p:cBhvr>
                                        <p:cTn id="55" dur="500"/>
                                        <p:tgtEl>
                                          <p:spTgt spid="4"/>
                                        </p:tgtEl>
                                      </p:cBhvr>
                                    </p:animEffect>
                                    <p:set>
                                      <p:cBhvr>
                                        <p:cTn id="56" dur="1" fill="hold">
                                          <p:stCondLst>
                                            <p:cond delay="499"/>
                                          </p:stCondLst>
                                        </p:cTn>
                                        <p:tgtEl>
                                          <p:spTgt spid="4"/>
                                        </p:tgtEl>
                                        <p:attrNameLst>
                                          <p:attrName>style.visibility</p:attrName>
                                        </p:attrNameLst>
                                      </p:cBhvr>
                                      <p:to>
                                        <p:strVal val="hidden"/>
                                      </p:to>
                                    </p:set>
                                  </p:childTnLst>
                                </p:cTn>
                              </p:par>
                              <p:par>
                                <p:cTn id="57" presetID="22" presetClass="entr" presetSubtype="1" fill="hold" grpId="0" nodeType="withEffect">
                                  <p:stCondLst>
                                    <p:cond delay="2500"/>
                                  </p:stCondLst>
                                  <p:childTnLst>
                                    <p:set>
                                      <p:cBhvr>
                                        <p:cTn id="58" dur="1" fill="hold">
                                          <p:stCondLst>
                                            <p:cond delay="0"/>
                                          </p:stCondLst>
                                        </p:cTn>
                                        <p:tgtEl>
                                          <p:spTgt spid="50"/>
                                        </p:tgtEl>
                                        <p:attrNameLst>
                                          <p:attrName>style.visibility</p:attrName>
                                        </p:attrNameLst>
                                      </p:cBhvr>
                                      <p:to>
                                        <p:strVal val="visible"/>
                                      </p:to>
                                    </p:set>
                                    <p:animEffect transition="in" filter="wipe(up)">
                                      <p:cBhvr>
                                        <p:cTn id="59" dur="500"/>
                                        <p:tgtEl>
                                          <p:spTgt spid="50"/>
                                        </p:tgtEl>
                                      </p:cBhvr>
                                    </p:animEffect>
                                  </p:childTnLst>
                                </p:cTn>
                              </p:par>
                              <p:par>
                                <p:cTn id="60" presetID="22" presetClass="exit" presetSubtype="1" fill="hold" grpId="1" nodeType="withEffect">
                                  <p:stCondLst>
                                    <p:cond delay="3000"/>
                                  </p:stCondLst>
                                  <p:childTnLst>
                                    <p:animEffect transition="out" filter="wipe(up)">
                                      <p:cBhvr>
                                        <p:cTn id="61" dur="500"/>
                                        <p:tgtEl>
                                          <p:spTgt spid="50"/>
                                        </p:tgtEl>
                                      </p:cBhvr>
                                    </p:animEffect>
                                    <p:set>
                                      <p:cBhvr>
                                        <p:cTn id="62" dur="1" fill="hold">
                                          <p:stCondLst>
                                            <p:cond delay="499"/>
                                          </p:stCondLst>
                                        </p:cTn>
                                        <p:tgtEl>
                                          <p:spTgt spid="50"/>
                                        </p:tgtEl>
                                        <p:attrNameLst>
                                          <p:attrName>style.visibility</p:attrName>
                                        </p:attrNameLst>
                                      </p:cBhvr>
                                      <p:to>
                                        <p:strVal val="hidden"/>
                                      </p:to>
                                    </p:set>
                                  </p:childTnLst>
                                </p:cTn>
                              </p:par>
                              <p:par>
                                <p:cTn id="63" presetID="22" presetClass="entr" presetSubtype="4" fill="hold" grpId="2" nodeType="withEffect">
                                  <p:stCondLst>
                                    <p:cond delay="3400"/>
                                  </p:stCondLst>
                                  <p:childTnLst>
                                    <p:set>
                                      <p:cBhvr>
                                        <p:cTn id="64" dur="1" fill="hold">
                                          <p:stCondLst>
                                            <p:cond delay="0"/>
                                          </p:stCondLst>
                                        </p:cTn>
                                        <p:tgtEl>
                                          <p:spTgt spid="4"/>
                                        </p:tgtEl>
                                        <p:attrNameLst>
                                          <p:attrName>style.visibility</p:attrName>
                                        </p:attrNameLst>
                                      </p:cBhvr>
                                      <p:to>
                                        <p:strVal val="visible"/>
                                      </p:to>
                                    </p:set>
                                    <p:animEffect transition="in" filter="wipe(down)">
                                      <p:cBhvr>
                                        <p:cTn id="65" dur="500"/>
                                        <p:tgtEl>
                                          <p:spTgt spid="4"/>
                                        </p:tgtEl>
                                      </p:cBhvr>
                                    </p:animEffect>
                                  </p:childTnLst>
                                </p:cTn>
                              </p:par>
                              <p:par>
                                <p:cTn id="66" presetID="23" presetClass="entr" presetSubtype="16" fill="hold" nodeType="withEffect">
                                  <p:stCondLst>
                                    <p:cond delay="3700"/>
                                  </p:stCondLst>
                                  <p:childTnLst>
                                    <p:set>
                                      <p:cBhvr>
                                        <p:cTn id="67" dur="1" fill="hold">
                                          <p:stCondLst>
                                            <p:cond delay="0"/>
                                          </p:stCondLst>
                                        </p:cTn>
                                        <p:tgtEl>
                                          <p:spTgt spid="14"/>
                                        </p:tgtEl>
                                        <p:attrNameLst>
                                          <p:attrName>style.visibility</p:attrName>
                                        </p:attrNameLst>
                                      </p:cBhvr>
                                      <p:to>
                                        <p:strVal val="visible"/>
                                      </p:to>
                                    </p:set>
                                    <p:anim calcmode="lin" valueType="num">
                                      <p:cBhvr>
                                        <p:cTn id="68" dur="500" fill="hold"/>
                                        <p:tgtEl>
                                          <p:spTgt spid="14"/>
                                        </p:tgtEl>
                                        <p:attrNameLst>
                                          <p:attrName>ppt_w</p:attrName>
                                        </p:attrNameLst>
                                      </p:cBhvr>
                                      <p:tavLst>
                                        <p:tav tm="0">
                                          <p:val>
                                            <p:fltVal val="0"/>
                                          </p:val>
                                        </p:tav>
                                        <p:tav tm="100000">
                                          <p:val>
                                            <p:strVal val="#ppt_w"/>
                                          </p:val>
                                        </p:tav>
                                      </p:tavLst>
                                    </p:anim>
                                    <p:anim calcmode="lin" valueType="num">
                                      <p:cBhvr>
                                        <p:cTn id="69" dur="500" fill="hold"/>
                                        <p:tgtEl>
                                          <p:spTgt spid="14"/>
                                        </p:tgtEl>
                                        <p:attrNameLst>
                                          <p:attrName>ppt_h</p:attrName>
                                        </p:attrNameLst>
                                      </p:cBhvr>
                                      <p:tavLst>
                                        <p:tav tm="0">
                                          <p:val>
                                            <p:fltVal val="0"/>
                                          </p:val>
                                        </p:tav>
                                        <p:tav tm="100000">
                                          <p:val>
                                            <p:strVal val="#ppt_h"/>
                                          </p:val>
                                        </p:tav>
                                      </p:tavLst>
                                    </p:anim>
                                  </p:childTnLst>
                                </p:cTn>
                              </p:par>
                              <p:par>
                                <p:cTn id="70" presetID="23" presetClass="entr" presetSubtype="16" fill="hold" nodeType="withEffect">
                                  <p:stCondLst>
                                    <p:cond delay="3800"/>
                                  </p:stCondLst>
                                  <p:childTnLst>
                                    <p:set>
                                      <p:cBhvr>
                                        <p:cTn id="71" dur="1" fill="hold">
                                          <p:stCondLst>
                                            <p:cond delay="0"/>
                                          </p:stCondLst>
                                        </p:cTn>
                                        <p:tgtEl>
                                          <p:spTgt spid="16"/>
                                        </p:tgtEl>
                                        <p:attrNameLst>
                                          <p:attrName>style.visibility</p:attrName>
                                        </p:attrNameLst>
                                      </p:cBhvr>
                                      <p:to>
                                        <p:strVal val="visible"/>
                                      </p:to>
                                    </p:set>
                                    <p:anim calcmode="lin" valueType="num">
                                      <p:cBhvr>
                                        <p:cTn id="72" dur="500" fill="hold"/>
                                        <p:tgtEl>
                                          <p:spTgt spid="16"/>
                                        </p:tgtEl>
                                        <p:attrNameLst>
                                          <p:attrName>ppt_w</p:attrName>
                                        </p:attrNameLst>
                                      </p:cBhvr>
                                      <p:tavLst>
                                        <p:tav tm="0">
                                          <p:val>
                                            <p:fltVal val="0"/>
                                          </p:val>
                                        </p:tav>
                                        <p:tav tm="100000">
                                          <p:val>
                                            <p:strVal val="#ppt_w"/>
                                          </p:val>
                                        </p:tav>
                                      </p:tavLst>
                                    </p:anim>
                                    <p:anim calcmode="lin" valueType="num">
                                      <p:cBhvr>
                                        <p:cTn id="73" dur="500" fill="hold"/>
                                        <p:tgtEl>
                                          <p:spTgt spid="16"/>
                                        </p:tgtEl>
                                        <p:attrNameLst>
                                          <p:attrName>ppt_h</p:attrName>
                                        </p:attrNameLst>
                                      </p:cBhvr>
                                      <p:tavLst>
                                        <p:tav tm="0">
                                          <p:val>
                                            <p:fltVal val="0"/>
                                          </p:val>
                                        </p:tav>
                                        <p:tav tm="100000">
                                          <p:val>
                                            <p:strVal val="#ppt_h"/>
                                          </p:val>
                                        </p:tav>
                                      </p:tavLst>
                                    </p:anim>
                                  </p:childTnLst>
                                </p:cTn>
                              </p:par>
                              <p:par>
                                <p:cTn id="74" presetID="23" presetClass="entr" presetSubtype="16" fill="hold" nodeType="withEffect">
                                  <p:stCondLst>
                                    <p:cond delay="3900"/>
                                  </p:stCondLst>
                                  <p:childTnLst>
                                    <p:set>
                                      <p:cBhvr>
                                        <p:cTn id="75" dur="1" fill="hold">
                                          <p:stCondLst>
                                            <p:cond delay="0"/>
                                          </p:stCondLst>
                                        </p:cTn>
                                        <p:tgtEl>
                                          <p:spTgt spid="15"/>
                                        </p:tgtEl>
                                        <p:attrNameLst>
                                          <p:attrName>style.visibility</p:attrName>
                                        </p:attrNameLst>
                                      </p:cBhvr>
                                      <p:to>
                                        <p:strVal val="visible"/>
                                      </p:to>
                                    </p:set>
                                    <p:anim calcmode="lin" valueType="num">
                                      <p:cBhvr>
                                        <p:cTn id="76" dur="500" fill="hold"/>
                                        <p:tgtEl>
                                          <p:spTgt spid="15"/>
                                        </p:tgtEl>
                                        <p:attrNameLst>
                                          <p:attrName>ppt_w</p:attrName>
                                        </p:attrNameLst>
                                      </p:cBhvr>
                                      <p:tavLst>
                                        <p:tav tm="0">
                                          <p:val>
                                            <p:fltVal val="0"/>
                                          </p:val>
                                        </p:tav>
                                        <p:tav tm="100000">
                                          <p:val>
                                            <p:strVal val="#ppt_w"/>
                                          </p:val>
                                        </p:tav>
                                      </p:tavLst>
                                    </p:anim>
                                    <p:anim calcmode="lin" valueType="num">
                                      <p:cBhvr>
                                        <p:cTn id="77" dur="500" fill="hold"/>
                                        <p:tgtEl>
                                          <p:spTgt spid="15"/>
                                        </p:tgtEl>
                                        <p:attrNameLst>
                                          <p:attrName>ppt_h</p:attrName>
                                        </p:attrNameLst>
                                      </p:cBhvr>
                                      <p:tavLst>
                                        <p:tav tm="0">
                                          <p:val>
                                            <p:fltVal val="0"/>
                                          </p:val>
                                        </p:tav>
                                        <p:tav tm="100000">
                                          <p:val>
                                            <p:strVal val="#ppt_h"/>
                                          </p:val>
                                        </p:tav>
                                      </p:tavLst>
                                    </p:anim>
                                  </p:childTnLst>
                                </p:cTn>
                              </p:par>
                              <p:par>
                                <p:cTn id="78" presetID="41" presetClass="entr" presetSubtype="0" fill="hold" grpId="0" nodeType="withEffect">
                                  <p:stCondLst>
                                    <p:cond delay="4300"/>
                                  </p:stCondLst>
                                  <p:iterate type="lt">
                                    <p:tmPct val="10000"/>
                                  </p:iterate>
                                  <p:childTnLst>
                                    <p:set>
                                      <p:cBhvr>
                                        <p:cTn id="79" dur="1" fill="hold">
                                          <p:stCondLst>
                                            <p:cond delay="0"/>
                                          </p:stCondLst>
                                        </p:cTn>
                                        <p:tgtEl>
                                          <p:spTgt spid="7"/>
                                        </p:tgtEl>
                                        <p:attrNameLst>
                                          <p:attrName>style.visibility</p:attrName>
                                        </p:attrNameLst>
                                      </p:cBhvr>
                                      <p:to>
                                        <p:strVal val="visible"/>
                                      </p:to>
                                    </p:set>
                                    <p:anim calcmode="lin" valueType="num">
                                      <p:cBhvr>
                                        <p:cTn id="80"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1" dur="500" fill="hold"/>
                                        <p:tgtEl>
                                          <p:spTgt spid="7"/>
                                        </p:tgtEl>
                                        <p:attrNameLst>
                                          <p:attrName>ppt_y</p:attrName>
                                        </p:attrNameLst>
                                      </p:cBhvr>
                                      <p:tavLst>
                                        <p:tav tm="0">
                                          <p:val>
                                            <p:strVal val="#ppt_y"/>
                                          </p:val>
                                        </p:tav>
                                        <p:tav tm="100000">
                                          <p:val>
                                            <p:strVal val="#ppt_y"/>
                                          </p:val>
                                        </p:tav>
                                      </p:tavLst>
                                    </p:anim>
                                    <p:anim calcmode="lin" valueType="num">
                                      <p:cBhvr>
                                        <p:cTn id="82"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83"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84" dur="500" tmFilter="0,0; .5, 1; 1, 1"/>
                                        <p:tgtEl>
                                          <p:spTgt spid="7"/>
                                        </p:tgtEl>
                                      </p:cBhvr>
                                    </p:animEffect>
                                  </p:childTnLst>
                                </p:cTn>
                              </p:par>
                              <p:par>
                                <p:cTn id="85" presetID="22" presetClass="entr" presetSubtype="8" fill="hold" grpId="0" nodeType="withEffect">
                                  <p:stCondLst>
                                    <p:cond delay="4500"/>
                                  </p:stCondLst>
                                  <p:childTnLst>
                                    <p:set>
                                      <p:cBhvr>
                                        <p:cTn id="86" dur="1" fill="hold">
                                          <p:stCondLst>
                                            <p:cond delay="0"/>
                                          </p:stCondLst>
                                        </p:cTn>
                                        <p:tgtEl>
                                          <p:spTgt spid="6"/>
                                        </p:tgtEl>
                                        <p:attrNameLst>
                                          <p:attrName>style.visibility</p:attrName>
                                        </p:attrNameLst>
                                      </p:cBhvr>
                                      <p:to>
                                        <p:strVal val="visible"/>
                                      </p:to>
                                    </p:set>
                                    <p:animEffect transition="in" filter="wipe(left)">
                                      <p:cBhvr>
                                        <p:cTn id="87" dur="500"/>
                                        <p:tgtEl>
                                          <p:spTgt spid="6"/>
                                        </p:tgtEl>
                                      </p:cBhvr>
                                    </p:animEffect>
                                  </p:childTnLst>
                                </p:cTn>
                              </p:par>
                              <p:par>
                                <p:cTn id="88" presetID="41" presetClass="entr" presetSubtype="0" fill="hold" grpId="0" nodeType="withEffect">
                                  <p:stCondLst>
                                    <p:cond delay="5000"/>
                                  </p:stCondLst>
                                  <p:iterate type="lt">
                                    <p:tmPct val="10000"/>
                                  </p:iterate>
                                  <p:childTnLst>
                                    <p:set>
                                      <p:cBhvr>
                                        <p:cTn id="89" dur="1" fill="hold">
                                          <p:stCondLst>
                                            <p:cond delay="0"/>
                                          </p:stCondLst>
                                        </p:cTn>
                                        <p:tgtEl>
                                          <p:spTgt spid="27"/>
                                        </p:tgtEl>
                                        <p:attrNameLst>
                                          <p:attrName>style.visibility</p:attrName>
                                        </p:attrNameLst>
                                      </p:cBhvr>
                                      <p:to>
                                        <p:strVal val="visible"/>
                                      </p:to>
                                    </p:set>
                                    <p:anim calcmode="lin" valueType="num">
                                      <p:cBhvr>
                                        <p:cTn id="90"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91" dur="500" fill="hold"/>
                                        <p:tgtEl>
                                          <p:spTgt spid="27"/>
                                        </p:tgtEl>
                                        <p:attrNameLst>
                                          <p:attrName>ppt_y</p:attrName>
                                        </p:attrNameLst>
                                      </p:cBhvr>
                                      <p:tavLst>
                                        <p:tav tm="0">
                                          <p:val>
                                            <p:strVal val="#ppt_y"/>
                                          </p:val>
                                        </p:tav>
                                        <p:tav tm="100000">
                                          <p:val>
                                            <p:strVal val="#ppt_y"/>
                                          </p:val>
                                        </p:tav>
                                      </p:tavLst>
                                    </p:anim>
                                    <p:anim calcmode="lin" valueType="num">
                                      <p:cBhvr>
                                        <p:cTn id="92"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93"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94" dur="500" tmFilter="0,0; .5, 1; 1, 1"/>
                                        <p:tgtEl>
                                          <p:spTgt spid="27"/>
                                        </p:tgtEl>
                                      </p:cBhvr>
                                    </p:animEffect>
                                  </p:childTnLst>
                                </p:cTn>
                              </p:par>
                              <p:par>
                                <p:cTn id="95" presetID="41" presetClass="entr" presetSubtype="0" fill="hold" grpId="0" nodeType="withEffect">
                                  <p:stCondLst>
                                    <p:cond delay="5700"/>
                                  </p:stCondLst>
                                  <p:iterate type="lt">
                                    <p:tmPct val="10000"/>
                                  </p:iterate>
                                  <p:childTnLst>
                                    <p:set>
                                      <p:cBhvr>
                                        <p:cTn id="96" dur="1" fill="hold">
                                          <p:stCondLst>
                                            <p:cond delay="0"/>
                                          </p:stCondLst>
                                        </p:cTn>
                                        <p:tgtEl>
                                          <p:spTgt spid="33"/>
                                        </p:tgtEl>
                                        <p:attrNameLst>
                                          <p:attrName>style.visibility</p:attrName>
                                        </p:attrNameLst>
                                      </p:cBhvr>
                                      <p:to>
                                        <p:strVal val="visible"/>
                                      </p:to>
                                    </p:set>
                                    <p:anim calcmode="lin" valueType="num">
                                      <p:cBhvr>
                                        <p:cTn id="97"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98" dur="500" fill="hold"/>
                                        <p:tgtEl>
                                          <p:spTgt spid="33"/>
                                        </p:tgtEl>
                                        <p:attrNameLst>
                                          <p:attrName>ppt_y</p:attrName>
                                        </p:attrNameLst>
                                      </p:cBhvr>
                                      <p:tavLst>
                                        <p:tav tm="0">
                                          <p:val>
                                            <p:strVal val="#ppt_y"/>
                                          </p:val>
                                        </p:tav>
                                        <p:tav tm="100000">
                                          <p:val>
                                            <p:strVal val="#ppt_y"/>
                                          </p:val>
                                        </p:tav>
                                      </p:tavLst>
                                    </p:anim>
                                    <p:anim calcmode="lin" valueType="num">
                                      <p:cBhvr>
                                        <p:cTn id="99"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00"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01" dur="500" tmFilter="0,0; .5, 1; 1, 1"/>
                                        <p:tgtEl>
                                          <p:spTgt spid="33"/>
                                        </p:tgtEl>
                                      </p:cBhvr>
                                    </p:animEffect>
                                  </p:childTnLst>
                                </p:cTn>
                              </p:par>
                              <p:par>
                                <p:cTn id="102" presetID="22" presetClass="entr" presetSubtype="8" fill="hold" grpId="0" nodeType="withEffect">
                                  <p:stCondLst>
                                    <p:cond delay="5900"/>
                                  </p:stCondLst>
                                  <p:childTnLst>
                                    <p:set>
                                      <p:cBhvr>
                                        <p:cTn id="103" dur="1" fill="hold">
                                          <p:stCondLst>
                                            <p:cond delay="0"/>
                                          </p:stCondLst>
                                        </p:cTn>
                                        <p:tgtEl>
                                          <p:spTgt spid="32"/>
                                        </p:tgtEl>
                                        <p:attrNameLst>
                                          <p:attrName>style.visibility</p:attrName>
                                        </p:attrNameLst>
                                      </p:cBhvr>
                                      <p:to>
                                        <p:strVal val="visible"/>
                                      </p:to>
                                    </p:set>
                                    <p:animEffect transition="in" filter="wipe(left)">
                                      <p:cBhvr>
                                        <p:cTn id="104" dur="500"/>
                                        <p:tgtEl>
                                          <p:spTgt spid="32"/>
                                        </p:tgtEl>
                                      </p:cBhvr>
                                    </p:animEffect>
                                  </p:childTnLst>
                                </p:cTn>
                              </p:par>
                              <p:par>
                                <p:cTn id="105" presetID="2" presetClass="entr" presetSubtype="8" fill="hold" grpId="0" nodeType="withEffect">
                                  <p:stCondLst>
                                    <p:cond delay="0"/>
                                  </p:stCondLst>
                                  <p:childTnLst>
                                    <p:set>
                                      <p:cBhvr>
                                        <p:cTn id="106" dur="1" fill="hold">
                                          <p:stCondLst>
                                            <p:cond delay="0"/>
                                          </p:stCondLst>
                                        </p:cTn>
                                        <p:tgtEl>
                                          <p:spTgt spid="54"/>
                                        </p:tgtEl>
                                        <p:attrNameLst>
                                          <p:attrName>style.visibility</p:attrName>
                                        </p:attrNameLst>
                                      </p:cBhvr>
                                      <p:to>
                                        <p:strVal val="visible"/>
                                      </p:to>
                                    </p:set>
                                    <p:anim calcmode="lin" valueType="num">
                                      <p:cBhvr>
                                        <p:cTn id="107" dur="500" fill="hold"/>
                                        <p:tgtEl>
                                          <p:spTgt spid="54"/>
                                        </p:tgtEl>
                                        <p:attrNameLst>
                                          <p:attrName>ppt_x</p:attrName>
                                        </p:attrNameLst>
                                      </p:cBhvr>
                                      <p:tavLst>
                                        <p:tav tm="0">
                                          <p:val>
                                            <p:strVal val="0-#ppt_w/2"/>
                                          </p:val>
                                        </p:tav>
                                        <p:tav tm="100000">
                                          <p:val>
                                            <p:strVal val="#ppt_x"/>
                                          </p:val>
                                        </p:tav>
                                      </p:tavLst>
                                    </p:anim>
                                    <p:anim calcmode="lin" valueType="num">
                                      <p:cBhvr>
                                        <p:cTn id="108" dur="500" fill="hold"/>
                                        <p:tgtEl>
                                          <p:spTgt spid="54"/>
                                        </p:tgtEl>
                                        <p:attrNameLst>
                                          <p:attrName>ppt_y</p:attrName>
                                        </p:attrNameLst>
                                      </p:cBhvr>
                                      <p:tavLst>
                                        <p:tav tm="0">
                                          <p:val>
                                            <p:strVal val="#ppt_y"/>
                                          </p:val>
                                        </p:tav>
                                        <p:tav tm="100000">
                                          <p:val>
                                            <p:strVal val="#ppt_y"/>
                                          </p:val>
                                        </p:tav>
                                      </p:tavLst>
                                    </p:anim>
                                  </p:childTnLst>
                                </p:cTn>
                              </p:par>
                              <p:par>
                                <p:cTn id="109" presetID="2" presetClass="entr" presetSubtype="8"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anim calcmode="lin" valueType="num">
                                      <p:cBhvr>
                                        <p:cTn id="111" dur="500" fill="hold"/>
                                        <p:tgtEl>
                                          <p:spTgt spid="55"/>
                                        </p:tgtEl>
                                        <p:attrNameLst>
                                          <p:attrName>ppt_x</p:attrName>
                                        </p:attrNameLst>
                                      </p:cBhvr>
                                      <p:tavLst>
                                        <p:tav tm="0">
                                          <p:val>
                                            <p:strVal val="0-#ppt_w/2"/>
                                          </p:val>
                                        </p:tav>
                                        <p:tav tm="100000">
                                          <p:val>
                                            <p:strVal val="#ppt_x"/>
                                          </p:val>
                                        </p:tav>
                                      </p:tavLst>
                                    </p:anim>
                                    <p:anim calcmode="lin" valueType="num">
                                      <p:cBhvr>
                                        <p:cTn id="112" dur="500" fill="hold"/>
                                        <p:tgtEl>
                                          <p:spTgt spid="55"/>
                                        </p:tgtEl>
                                        <p:attrNameLst>
                                          <p:attrName>ppt_y</p:attrName>
                                        </p:attrNameLst>
                                      </p:cBhvr>
                                      <p:tavLst>
                                        <p:tav tm="0">
                                          <p:val>
                                            <p:strVal val="#ppt_y"/>
                                          </p:val>
                                        </p:tav>
                                        <p:tav tm="100000">
                                          <p:val>
                                            <p:strVal val="#ppt_y"/>
                                          </p:val>
                                        </p:tav>
                                      </p:tavLst>
                                    </p:anim>
                                  </p:childTnLst>
                                </p:cTn>
                              </p:par>
                              <p:par>
                                <p:cTn id="113" presetID="2" presetClass="entr" presetSubtype="8" fill="hold" grpId="0" nodeType="withEffect">
                                  <p:stCondLst>
                                    <p:cond delay="0"/>
                                  </p:stCondLst>
                                  <p:childTnLst>
                                    <p:set>
                                      <p:cBhvr>
                                        <p:cTn id="114" dur="1" fill="hold">
                                          <p:stCondLst>
                                            <p:cond delay="0"/>
                                          </p:stCondLst>
                                        </p:cTn>
                                        <p:tgtEl>
                                          <p:spTgt spid="56"/>
                                        </p:tgtEl>
                                        <p:attrNameLst>
                                          <p:attrName>style.visibility</p:attrName>
                                        </p:attrNameLst>
                                      </p:cBhvr>
                                      <p:to>
                                        <p:strVal val="visible"/>
                                      </p:to>
                                    </p:set>
                                    <p:anim calcmode="lin" valueType="num">
                                      <p:cBhvr>
                                        <p:cTn id="115" dur="500" fill="hold"/>
                                        <p:tgtEl>
                                          <p:spTgt spid="56"/>
                                        </p:tgtEl>
                                        <p:attrNameLst>
                                          <p:attrName>ppt_x</p:attrName>
                                        </p:attrNameLst>
                                      </p:cBhvr>
                                      <p:tavLst>
                                        <p:tav tm="0">
                                          <p:val>
                                            <p:strVal val="0-#ppt_w/2"/>
                                          </p:val>
                                        </p:tav>
                                        <p:tav tm="100000">
                                          <p:val>
                                            <p:strVal val="#ppt_x"/>
                                          </p:val>
                                        </p:tav>
                                      </p:tavLst>
                                    </p:anim>
                                    <p:anim calcmode="lin" valueType="num">
                                      <p:cBhvr>
                                        <p:cTn id="116" dur="500" fill="hold"/>
                                        <p:tgtEl>
                                          <p:spTgt spid="56"/>
                                        </p:tgtEl>
                                        <p:attrNameLst>
                                          <p:attrName>ppt_y</p:attrName>
                                        </p:attrNameLst>
                                      </p:cBhvr>
                                      <p:tavLst>
                                        <p:tav tm="0">
                                          <p:val>
                                            <p:strVal val="#ppt_y"/>
                                          </p:val>
                                        </p:tav>
                                        <p:tav tm="100000">
                                          <p:val>
                                            <p:strVal val="#ppt_y"/>
                                          </p:val>
                                        </p:tav>
                                      </p:tavLst>
                                    </p:anim>
                                  </p:childTnLst>
                                </p:cTn>
                              </p:par>
                              <p:par>
                                <p:cTn id="117" presetID="2" presetClass="entr" presetSubtype="8" fill="hold" grpId="0" nodeType="withEffect">
                                  <p:stCondLst>
                                    <p:cond delay="0"/>
                                  </p:stCondLst>
                                  <p:childTnLst>
                                    <p:set>
                                      <p:cBhvr>
                                        <p:cTn id="118" dur="1" fill="hold">
                                          <p:stCondLst>
                                            <p:cond delay="0"/>
                                          </p:stCondLst>
                                        </p:cTn>
                                        <p:tgtEl>
                                          <p:spTgt spid="57"/>
                                        </p:tgtEl>
                                        <p:attrNameLst>
                                          <p:attrName>style.visibility</p:attrName>
                                        </p:attrNameLst>
                                      </p:cBhvr>
                                      <p:to>
                                        <p:strVal val="visible"/>
                                      </p:to>
                                    </p:set>
                                    <p:anim calcmode="lin" valueType="num">
                                      <p:cBhvr>
                                        <p:cTn id="119" dur="500" fill="hold"/>
                                        <p:tgtEl>
                                          <p:spTgt spid="57"/>
                                        </p:tgtEl>
                                        <p:attrNameLst>
                                          <p:attrName>ppt_x</p:attrName>
                                        </p:attrNameLst>
                                      </p:cBhvr>
                                      <p:tavLst>
                                        <p:tav tm="0">
                                          <p:val>
                                            <p:strVal val="0-#ppt_w/2"/>
                                          </p:val>
                                        </p:tav>
                                        <p:tav tm="100000">
                                          <p:val>
                                            <p:strVal val="#ppt_x"/>
                                          </p:val>
                                        </p:tav>
                                      </p:tavLst>
                                    </p:anim>
                                    <p:anim calcmode="lin" valueType="num">
                                      <p:cBhvr>
                                        <p:cTn id="120" dur="500" fill="hold"/>
                                        <p:tgtEl>
                                          <p:spTgt spid="57"/>
                                        </p:tgtEl>
                                        <p:attrNameLst>
                                          <p:attrName>ppt_y</p:attrName>
                                        </p:attrNameLst>
                                      </p:cBhvr>
                                      <p:tavLst>
                                        <p:tav tm="0">
                                          <p:val>
                                            <p:strVal val="#ppt_y"/>
                                          </p:val>
                                        </p:tav>
                                        <p:tav tm="100000">
                                          <p:val>
                                            <p:strVal val="#ppt_y"/>
                                          </p:val>
                                        </p:tav>
                                      </p:tavLst>
                                    </p:anim>
                                  </p:childTnLst>
                                </p:cTn>
                              </p:par>
                              <p:par>
                                <p:cTn id="121" presetID="8" presetClass="emph" presetSubtype="0" fill="hold" grpId="1" nodeType="withEffect">
                                  <p:stCondLst>
                                    <p:cond delay="0"/>
                                  </p:stCondLst>
                                  <p:childTnLst>
                                    <p:animRot by="21600000">
                                      <p:cBhvr>
                                        <p:cTn id="122" dur="500" fill="hold"/>
                                        <p:tgtEl>
                                          <p:spTgt spid="54"/>
                                        </p:tgtEl>
                                        <p:attrNameLst>
                                          <p:attrName>r</p:attrName>
                                        </p:attrNameLst>
                                      </p:cBhvr>
                                    </p:animRot>
                                  </p:childTnLst>
                                </p:cTn>
                              </p:par>
                              <p:par>
                                <p:cTn id="123" presetID="8" presetClass="emph" presetSubtype="0" fill="hold" grpId="1" nodeType="withEffect">
                                  <p:stCondLst>
                                    <p:cond delay="0"/>
                                  </p:stCondLst>
                                  <p:childTnLst>
                                    <p:animRot by="21600000">
                                      <p:cBhvr>
                                        <p:cTn id="124" dur="500" fill="hold"/>
                                        <p:tgtEl>
                                          <p:spTgt spid="55"/>
                                        </p:tgtEl>
                                        <p:attrNameLst>
                                          <p:attrName>r</p:attrName>
                                        </p:attrNameLst>
                                      </p:cBhvr>
                                    </p:animRot>
                                  </p:childTnLst>
                                </p:cTn>
                              </p:par>
                              <p:par>
                                <p:cTn id="125" presetID="8" presetClass="emph" presetSubtype="0" fill="hold" grpId="1" nodeType="withEffect">
                                  <p:stCondLst>
                                    <p:cond delay="0"/>
                                  </p:stCondLst>
                                  <p:childTnLst>
                                    <p:animRot by="21600000">
                                      <p:cBhvr>
                                        <p:cTn id="126" dur="500" fill="hold"/>
                                        <p:tgtEl>
                                          <p:spTgt spid="56"/>
                                        </p:tgtEl>
                                        <p:attrNameLst>
                                          <p:attrName>r</p:attrName>
                                        </p:attrNameLst>
                                      </p:cBhvr>
                                    </p:animRot>
                                  </p:childTnLst>
                                </p:cTn>
                              </p:par>
                              <p:par>
                                <p:cTn id="127" presetID="8" presetClass="emph" presetSubtype="0" fill="hold" grpId="1" nodeType="withEffect">
                                  <p:stCondLst>
                                    <p:cond delay="0"/>
                                  </p:stCondLst>
                                  <p:childTnLst>
                                    <p:animRot by="21600000">
                                      <p:cBhvr>
                                        <p:cTn id="128" dur="500" fill="hold"/>
                                        <p:tgtEl>
                                          <p:spTgt spid="57"/>
                                        </p:tgtEl>
                                        <p:attrNameLst>
                                          <p:attrName>r</p:attrName>
                                        </p:attrNameLst>
                                      </p:cBhvr>
                                    </p:animRot>
                                  </p:childTnLst>
                                </p:cTn>
                              </p:par>
                              <p:par>
                                <p:cTn id="129" presetID="10" presetClass="entr" presetSubtype="0" fill="hold" grpId="0" nodeType="withEffect">
                                  <p:stCondLst>
                                    <p:cond delay="300"/>
                                  </p:stCondLst>
                                  <p:childTnLst>
                                    <p:set>
                                      <p:cBhvr>
                                        <p:cTn id="130" dur="1" fill="hold">
                                          <p:stCondLst>
                                            <p:cond delay="0"/>
                                          </p:stCondLst>
                                        </p:cTn>
                                        <p:tgtEl>
                                          <p:spTgt spid="53"/>
                                        </p:tgtEl>
                                        <p:attrNameLst>
                                          <p:attrName>style.visibility</p:attrName>
                                        </p:attrNameLst>
                                      </p:cBhvr>
                                      <p:to>
                                        <p:strVal val="visible"/>
                                      </p:to>
                                    </p:set>
                                    <p:animEffect transition="in" filter="fade">
                                      <p:cBhvr>
                                        <p:cTn id="13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ldLvl="0" animBg="1"/>
      <p:bldP spid="39" grpId="1" bldLvl="0" animBg="1"/>
      <p:bldP spid="40" grpId="0" bldLvl="0" animBg="1"/>
      <p:bldP spid="40" grpId="1" bldLvl="0" animBg="1"/>
      <p:bldP spid="41" grpId="0" bldLvl="0" animBg="1"/>
      <p:bldP spid="41" grpId="1" bldLvl="0" animBg="1"/>
      <p:bldP spid="42" grpId="0" bldLvl="0" animBg="1"/>
      <p:bldP spid="42" grpId="1" bldLvl="0" animBg="1"/>
      <p:bldP spid="43" grpId="0" bldLvl="0" animBg="1"/>
      <p:bldP spid="43" grpId="1" bldLvl="0" animBg="1"/>
      <p:bldP spid="4" grpId="0" bldLvl="0" animBg="1"/>
      <p:bldP spid="4" grpId="1" bldLvl="0" animBg="1"/>
      <p:bldP spid="4" grpId="2" bldLvl="0" animBg="1"/>
      <p:bldP spid="50" grpId="0" bldLvl="0" animBg="1"/>
      <p:bldP spid="50" grpId="1" bldLvl="0" animBg="1"/>
      <p:bldP spid="6" grpId="0"/>
      <p:bldP spid="32" grpId="0"/>
      <p:bldP spid="2" grpId="0" bldLvl="0" animBg="1"/>
      <p:bldP spid="34" grpId="0" bldLvl="0" animBg="1"/>
      <p:bldP spid="35" grpId="0"/>
      <p:bldP spid="7" grpId="0"/>
      <p:bldP spid="27" grpId="0"/>
      <p:bldP spid="33" grpId="0"/>
      <p:bldP spid="44" grpId="0"/>
      <p:bldP spid="53" grpId="0"/>
      <p:bldP spid="54" grpId="0" bldLvl="0" animBg="1"/>
      <p:bldP spid="54" grpId="1" bldLvl="0" animBg="1"/>
      <p:bldP spid="55" grpId="0" bldLvl="0" animBg="1"/>
      <p:bldP spid="55" grpId="1" bldLvl="0" animBg="1"/>
      <p:bldP spid="56" grpId="0" bldLvl="0" animBg="1"/>
      <p:bldP spid="56" grpId="1" bldLvl="0" animBg="1"/>
      <p:bldP spid="57" grpId="0" bldLvl="0" animBg="1"/>
      <p:bldP spid="57" grpId="1" bldLvl="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Text Placeholder 3"/>
          <p:cNvSpPr txBox="1">
            <a:spLocks noChangeArrowheads="1"/>
          </p:cNvSpPr>
          <p:nvPr/>
        </p:nvSpPr>
        <p:spPr bwMode="auto">
          <a:xfrm>
            <a:off x="1393825" y="2547938"/>
            <a:ext cx="16414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ctr">
              <a:spcBef>
                <a:spcPct val="20000"/>
              </a:spcBef>
            </a:pPr>
            <a:r>
              <a:rPr lang="en-US" altLang="en-US" sz="11500" b="1" i="1">
                <a:solidFill>
                  <a:srgbClr val="197519"/>
                </a:solidFill>
              </a:rPr>
              <a:t>02</a:t>
            </a:r>
            <a:endParaRPr lang="en-US" altLang="en-US" sz="11500" b="1" i="1">
              <a:solidFill>
                <a:srgbClr val="197519"/>
              </a:solidFill>
            </a:endParaRPr>
          </a:p>
        </p:txBody>
      </p:sp>
      <p:sp>
        <p:nvSpPr>
          <p:cNvPr id="17" name="文本框 16"/>
          <p:cNvSpPr txBox="1">
            <a:spLocks noChangeArrowheads="1"/>
          </p:cNvSpPr>
          <p:nvPr/>
        </p:nvSpPr>
        <p:spPr bwMode="auto">
          <a:xfrm>
            <a:off x="3115980" y="3502968"/>
            <a:ext cx="85012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b="1" dirty="0">
                <a:solidFill>
                  <a:srgbClr val="197519"/>
                </a:solidFill>
              </a:rPr>
              <a:t>Selective Monitoring</a:t>
            </a:r>
            <a:endParaRPr lang="en-US" altLang="zh-CN" sz="2400" b="1" dirty="0">
              <a:solidFill>
                <a:srgbClr val="197519"/>
              </a:solidFill>
            </a:endParaRPr>
          </a:p>
        </p:txBody>
      </p:sp>
      <p:sp>
        <p:nvSpPr>
          <p:cNvPr id="18" name="文本框 17"/>
          <p:cNvSpPr txBox="1">
            <a:spLocks noChangeArrowheads="1"/>
          </p:cNvSpPr>
          <p:nvPr/>
        </p:nvSpPr>
        <p:spPr bwMode="auto">
          <a:xfrm>
            <a:off x="3649663" y="2773363"/>
            <a:ext cx="20113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197519"/>
                </a:solidFill>
              </a:rPr>
              <a:t>Part Two</a:t>
            </a:r>
            <a:endParaRPr lang="zh-CN" altLang="en-US" sz="3200" b="1" i="1">
              <a:solidFill>
                <a:srgbClr val="197519"/>
              </a:solidFill>
              <a:ea typeface="Meiryo UI" pitchFamily="34" charset="-128"/>
              <a:cs typeface="Meiryo UI" pitchFamily="34" charset="-128"/>
            </a:endParaRPr>
          </a:p>
        </p:txBody>
      </p:sp>
      <p:sp>
        <p:nvSpPr>
          <p:cNvPr id="19" name="等腰三角形 18"/>
          <p:cNvSpPr>
            <a:spLocks noChangeArrowheads="1"/>
          </p:cNvSpPr>
          <p:nvPr/>
        </p:nvSpPr>
        <p:spPr bwMode="auto">
          <a:xfrm rot="9233090">
            <a:off x="9509125" y="2454275"/>
            <a:ext cx="266700" cy="230188"/>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20" name="等腰三角形 19"/>
          <p:cNvSpPr>
            <a:spLocks noChangeArrowheads="1"/>
          </p:cNvSpPr>
          <p:nvPr/>
        </p:nvSpPr>
        <p:spPr bwMode="auto">
          <a:xfrm rot="-6030424">
            <a:off x="9156700" y="3128963"/>
            <a:ext cx="396875" cy="342900"/>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21" name="等腰三角形 20"/>
          <p:cNvSpPr>
            <a:spLocks noChangeArrowheads="1"/>
          </p:cNvSpPr>
          <p:nvPr/>
        </p:nvSpPr>
        <p:spPr bwMode="auto">
          <a:xfrm rot="-228606">
            <a:off x="9024938" y="1804988"/>
            <a:ext cx="266700" cy="230187"/>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grpSp>
        <p:nvGrpSpPr>
          <p:cNvPr id="5" name="组合 4"/>
          <p:cNvGrpSpPr/>
          <p:nvPr/>
        </p:nvGrpSpPr>
        <p:grpSpPr bwMode="auto">
          <a:xfrm>
            <a:off x="9934575" y="3132138"/>
            <a:ext cx="1435100" cy="1309687"/>
            <a:chOff x="9933940" y="3132138"/>
            <a:chExt cx="1435100" cy="1309686"/>
          </a:xfrm>
        </p:grpSpPr>
        <p:sp>
          <p:nvSpPr>
            <p:cNvPr id="12296" name="等腰三角形 22"/>
            <p:cNvSpPr>
              <a:spLocks noChangeArrowheads="1"/>
            </p:cNvSpPr>
            <p:nvPr/>
          </p:nvSpPr>
          <p:spPr bwMode="auto">
            <a:xfrm rot="-8687839">
              <a:off x="9933940" y="3427412"/>
              <a:ext cx="1176338" cy="1014412"/>
            </a:xfrm>
            <a:prstGeom prst="triangle">
              <a:avLst>
                <a:gd name="adj" fmla="val 50000"/>
              </a:avLst>
            </a:prstGeom>
            <a:noFill/>
            <a:ln w="12700">
              <a:solidFill>
                <a:srgbClr val="197519"/>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grpSp>
          <p:nvGrpSpPr>
            <p:cNvPr id="12297" name="组合 2"/>
            <p:cNvGrpSpPr/>
            <p:nvPr/>
          </p:nvGrpSpPr>
          <p:grpSpPr bwMode="auto">
            <a:xfrm>
              <a:off x="10065703" y="3132138"/>
              <a:ext cx="1303337" cy="1279524"/>
              <a:chOff x="10065703" y="3132138"/>
              <a:chExt cx="1303337" cy="1279524"/>
            </a:xfrm>
          </p:grpSpPr>
          <p:sp>
            <p:nvSpPr>
              <p:cNvPr id="12298" name="等腰三角形 21"/>
              <p:cNvSpPr>
                <a:spLocks noChangeArrowheads="1"/>
              </p:cNvSpPr>
              <p:nvPr/>
            </p:nvSpPr>
            <p:spPr bwMode="auto">
              <a:xfrm rot="-8687839">
                <a:off x="10065703" y="3487738"/>
                <a:ext cx="944562" cy="8159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grpSp>
            <p:nvGrpSpPr>
              <p:cNvPr id="12299" name="组合 1"/>
              <p:cNvGrpSpPr/>
              <p:nvPr/>
            </p:nvGrpSpPr>
            <p:grpSpPr bwMode="auto">
              <a:xfrm>
                <a:off x="10165715" y="3132138"/>
                <a:ext cx="1203325" cy="1279524"/>
                <a:chOff x="10165715" y="3132138"/>
                <a:chExt cx="1203325" cy="1279524"/>
              </a:xfrm>
            </p:grpSpPr>
            <p:sp>
              <p:nvSpPr>
                <p:cNvPr id="12300" name="椭圆 23"/>
                <p:cNvSpPr>
                  <a:spLocks noChangeArrowheads="1"/>
                </p:cNvSpPr>
                <p:nvPr/>
              </p:nvSpPr>
              <p:spPr bwMode="auto">
                <a:xfrm rot="9110320">
                  <a:off x="11254740" y="3792538"/>
                  <a:ext cx="114300" cy="115887"/>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sp>
              <p:nvSpPr>
                <p:cNvPr id="12301" name="椭圆 24"/>
                <p:cNvSpPr>
                  <a:spLocks noChangeArrowheads="1"/>
                </p:cNvSpPr>
                <p:nvPr/>
              </p:nvSpPr>
              <p:spPr bwMode="auto">
                <a:xfrm rot="9110320">
                  <a:off x="10165715" y="4295774"/>
                  <a:ext cx="115888"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sp>
              <p:nvSpPr>
                <p:cNvPr id="12302" name="椭圆 25"/>
                <p:cNvSpPr>
                  <a:spLocks noChangeArrowheads="1"/>
                </p:cNvSpPr>
                <p:nvPr/>
              </p:nvSpPr>
              <p:spPr bwMode="auto">
                <a:xfrm rot="9110320">
                  <a:off x="10283190" y="3132138"/>
                  <a:ext cx="114300" cy="115887"/>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grpSp>
        </p:grpSp>
      </p:grpSp>
      <p:sp>
        <p:nvSpPr>
          <p:cNvPr id="27" name="等腰三角形 26"/>
          <p:cNvSpPr>
            <a:spLocks noChangeArrowheads="1"/>
          </p:cNvSpPr>
          <p:nvPr/>
        </p:nvSpPr>
        <p:spPr bwMode="auto">
          <a:xfrm rot="-3389783">
            <a:off x="8616157" y="2162969"/>
            <a:ext cx="127000" cy="109537"/>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28" name="等腰三角形 27"/>
          <p:cNvSpPr>
            <a:spLocks noChangeArrowheads="1"/>
          </p:cNvSpPr>
          <p:nvPr/>
        </p:nvSpPr>
        <p:spPr bwMode="auto">
          <a:xfrm rot="8748521">
            <a:off x="8974138" y="2314575"/>
            <a:ext cx="128587" cy="109538"/>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cxnSp>
        <p:nvCxnSpPr>
          <p:cNvPr id="2063" name="Straight Connector 13"/>
          <p:cNvCxnSpPr>
            <a:cxnSpLocks noChangeShapeType="1"/>
          </p:cNvCxnSpPr>
          <p:nvPr/>
        </p:nvCxnSpPr>
        <p:spPr bwMode="auto">
          <a:xfrm flipH="1">
            <a:off x="1417638" y="4110038"/>
            <a:ext cx="7208837" cy="0"/>
          </a:xfrm>
          <a:prstGeom prst="line">
            <a:avLst/>
          </a:prstGeom>
          <a:noFill/>
          <a:ln w="19050" cap="sq">
            <a:solidFill>
              <a:srgbClr val="197519"/>
            </a:solidFill>
            <a:miter lim="800000"/>
            <a:headEnd type="oval" w="med" len="med"/>
          </a:ln>
          <a:extLst>
            <a:ext uri="{909E8E84-426E-40DD-AFC4-6F175D3DCCD1}">
              <a14:hiddenFill xmlns:a14="http://schemas.microsoft.com/office/drawing/2010/main">
                <a:noFill/>
              </a14:hiddenFill>
            </a:ext>
          </a:extLst>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8" presetClass="emph" presetSubtype="0" fill="hold" grpId="0" nodeType="withEffect">
                                  <p:stCondLst>
                                    <p:cond delay="0"/>
                                  </p:stCondLst>
                                  <p:childTnLst>
                                    <p:animRot by="21600000">
                                      <p:cBhvr>
                                        <p:cTn id="18" dur="1000" fill="hold"/>
                                        <p:tgtEl>
                                          <p:spTgt spid="19"/>
                                        </p:tgtEl>
                                        <p:attrNameLst>
                                          <p:attrName>r</p:attrName>
                                        </p:attrNameLst>
                                      </p:cBhvr>
                                    </p:animRot>
                                  </p:childTnLst>
                                </p:cTn>
                              </p:par>
                              <p:par>
                                <p:cTn id="19" presetID="8" presetClass="emph" presetSubtype="0" fill="hold" grpId="0" nodeType="withEffect">
                                  <p:stCondLst>
                                    <p:cond delay="0"/>
                                  </p:stCondLst>
                                  <p:childTnLst>
                                    <p:animRot by="21600000">
                                      <p:cBhvr>
                                        <p:cTn id="20" dur="1000" fill="hold"/>
                                        <p:tgtEl>
                                          <p:spTgt spid="20"/>
                                        </p:tgtEl>
                                        <p:attrNameLst>
                                          <p:attrName>r</p:attrName>
                                        </p:attrNameLst>
                                      </p:cBhvr>
                                    </p:animRot>
                                  </p:childTnLst>
                                </p:cTn>
                              </p:par>
                              <p:par>
                                <p:cTn id="21" presetID="8" presetClass="emph" presetSubtype="0" fill="hold" grpId="0" nodeType="withEffect">
                                  <p:stCondLst>
                                    <p:cond delay="0"/>
                                  </p:stCondLst>
                                  <p:childTnLst>
                                    <p:animRot by="21600000">
                                      <p:cBhvr>
                                        <p:cTn id="22" dur="1000" fill="hold"/>
                                        <p:tgtEl>
                                          <p:spTgt spid="21"/>
                                        </p:tgtEl>
                                        <p:attrNameLst>
                                          <p:attrName>r</p:attrName>
                                        </p:attrNameLst>
                                      </p:cBhvr>
                                    </p:animRot>
                                  </p:childTnLst>
                                </p:cTn>
                              </p:par>
                              <p:par>
                                <p:cTn id="23" presetID="8" presetClass="emph" presetSubtype="0" fill="hold" grpId="0" nodeType="withEffect">
                                  <p:stCondLst>
                                    <p:cond delay="0"/>
                                  </p:stCondLst>
                                  <p:childTnLst>
                                    <p:animRot by="21600000">
                                      <p:cBhvr>
                                        <p:cTn id="24" dur="1000" fill="hold"/>
                                        <p:tgtEl>
                                          <p:spTgt spid="27"/>
                                        </p:tgtEl>
                                        <p:attrNameLst>
                                          <p:attrName>r</p:attrName>
                                        </p:attrNameLst>
                                      </p:cBhvr>
                                    </p:animRot>
                                  </p:childTnLst>
                                </p:cTn>
                              </p:par>
                              <p:par>
                                <p:cTn id="25" presetID="8" presetClass="emph" presetSubtype="0" fill="hold" grpId="0" nodeType="withEffect">
                                  <p:stCondLst>
                                    <p:cond delay="0"/>
                                  </p:stCondLst>
                                  <p:childTnLst>
                                    <p:animRot by="21600000">
                                      <p:cBhvr>
                                        <p:cTn id="26" dur="1000" fill="hold"/>
                                        <p:tgtEl>
                                          <p:spTgt spid="28"/>
                                        </p:tgtEl>
                                        <p:attrNameLst>
                                          <p:attrName>r</p:attrName>
                                        </p:attrNameLst>
                                      </p:cBhvr>
                                    </p:animRot>
                                  </p:childTnLst>
                                </p:cTn>
                              </p:par>
                              <p:par>
                                <p:cTn id="27" presetID="8" presetClass="emph" presetSubtype="0" fill="hold" nodeType="withEffect">
                                  <p:stCondLst>
                                    <p:cond delay="0"/>
                                  </p:stCondLst>
                                  <p:childTnLst>
                                    <p:animRot by="21600000">
                                      <p:cBhvr>
                                        <p:cTn id="28" dur="1000" fill="hold"/>
                                        <p:tgtEl>
                                          <p:spTgt spid="5"/>
                                        </p:tgtEl>
                                        <p:attrNameLst>
                                          <p:attrName>r</p:attrName>
                                        </p:attrNameLst>
                                      </p:cBhvr>
                                    </p:animRot>
                                  </p:childTnLst>
                                </p:cTn>
                              </p:par>
                              <p:par>
                                <p:cTn id="29" presetID="53" presetClass="entr" presetSubtype="16"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par>
                                <p:cTn id="34" presetID="41" presetClass="entr" presetSubtype="0" fill="hold" grpId="0" nodeType="withEffect">
                                  <p:stCondLst>
                                    <p:cond delay="200"/>
                                  </p:stCondLst>
                                  <p:iterate type="lt">
                                    <p:tmPct val="10000"/>
                                  </p:iterate>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18"/>
                                        </p:tgtEl>
                                        <p:attrNameLst>
                                          <p:attrName>ppt_y</p:attrName>
                                        </p:attrNameLst>
                                      </p:cBhvr>
                                      <p:tavLst>
                                        <p:tav tm="0">
                                          <p:val>
                                            <p:strVal val="#ppt_y"/>
                                          </p:val>
                                        </p:tav>
                                        <p:tav tm="100000">
                                          <p:val>
                                            <p:strVal val="#ppt_y"/>
                                          </p:val>
                                        </p:tav>
                                      </p:tavLst>
                                    </p:anim>
                                    <p:anim calcmode="lin" valueType="num">
                                      <p:cBhvr>
                                        <p:cTn id="38"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18"/>
                                        </p:tgtEl>
                                      </p:cBhvr>
                                    </p:animEffect>
                                  </p:childTnLst>
                                </p:cTn>
                              </p:par>
                              <p:par>
                                <p:cTn id="41" presetID="22" presetClass="entr" presetSubtype="8" fill="hold" grpId="0" nodeType="withEffect">
                                  <p:stCondLst>
                                    <p:cond delay="40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par>
                                <p:cTn id="44" presetID="22" presetClass="entr" presetSubtype="8" fill="hold" nodeType="withEffect">
                                  <p:stCondLst>
                                    <p:cond delay="300"/>
                                  </p:stCondLst>
                                  <p:childTnLst>
                                    <p:set>
                                      <p:cBhvr>
                                        <p:cTn id="45" dur="1" fill="hold">
                                          <p:stCondLst>
                                            <p:cond delay="0"/>
                                          </p:stCondLst>
                                        </p:cTn>
                                        <p:tgtEl>
                                          <p:spTgt spid="2063"/>
                                        </p:tgtEl>
                                        <p:attrNameLst>
                                          <p:attrName>style.visibility</p:attrName>
                                        </p:attrNameLst>
                                      </p:cBhvr>
                                      <p:to>
                                        <p:strVal val="visible"/>
                                      </p:to>
                                    </p:set>
                                    <p:animEffect transition="in" filter="wipe(left)">
                                      <p:cBhvr>
                                        <p:cTn id="46" dur="500"/>
                                        <p:tgtEl>
                                          <p:spTgt spid="2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animBg="1"/>
      <p:bldP spid="19" grpId="1" animBg="1"/>
      <p:bldP spid="20" grpId="0" animBg="1"/>
      <p:bldP spid="20" grpId="1" animBg="1"/>
      <p:bldP spid="21" grpId="0" animBg="1"/>
      <p:bldP spid="21" grpId="1" animBg="1"/>
      <p:bldP spid="27" grpId="0" animBg="1"/>
      <p:bldP spid="27" grpId="1" animBg="1"/>
      <p:bldP spid="28" grpId="0" animBg="1"/>
      <p:bldP spid="28" grpId="1"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 name="等腰三角形 29"/>
          <p:cNvSpPr>
            <a:spLocks noChangeArrowheads="1"/>
          </p:cNvSpPr>
          <p:nvPr/>
        </p:nvSpPr>
        <p:spPr bwMode="auto">
          <a:xfrm rot="9233090">
            <a:off x="11144250" y="6661150"/>
            <a:ext cx="122238"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31" name="等腰三角形 30"/>
          <p:cNvSpPr>
            <a:spLocks noChangeArrowheads="1"/>
          </p:cNvSpPr>
          <p:nvPr/>
        </p:nvSpPr>
        <p:spPr bwMode="auto">
          <a:xfrm rot="-6030424">
            <a:off x="10903744" y="6634956"/>
            <a:ext cx="180975" cy="15716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32" name="等腰三角形 31"/>
          <p:cNvSpPr>
            <a:spLocks noChangeArrowheads="1"/>
          </p:cNvSpPr>
          <p:nvPr/>
        </p:nvSpPr>
        <p:spPr bwMode="auto">
          <a:xfrm rot="-228606">
            <a:off x="11358563" y="6643688"/>
            <a:ext cx="120650"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33" name="等腰三角形 32"/>
          <p:cNvSpPr>
            <a:spLocks noChangeArrowheads="1"/>
          </p:cNvSpPr>
          <p:nvPr/>
        </p:nvSpPr>
        <p:spPr bwMode="auto">
          <a:xfrm rot="-3389783">
            <a:off x="11098213" y="6572250"/>
            <a:ext cx="58737"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38" name="等腰三角形 37"/>
          <p:cNvSpPr>
            <a:spLocks noChangeArrowheads="1"/>
          </p:cNvSpPr>
          <p:nvPr/>
        </p:nvSpPr>
        <p:spPr bwMode="auto">
          <a:xfrm rot="8748521">
            <a:off x="11287125" y="6657975"/>
            <a:ext cx="58738"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41" name="任意多边形 40"/>
          <p:cNvSpPr/>
          <p:nvPr/>
        </p:nvSpPr>
        <p:spPr>
          <a:xfrm>
            <a:off x="1543050" y="1793875"/>
            <a:ext cx="2552700" cy="4033838"/>
          </a:xfrm>
          <a:custGeom>
            <a:avLst/>
            <a:gdLst>
              <a:gd name="connsiteX0" fmla="*/ 0 w 2081770"/>
              <a:gd name="connsiteY0" fmla="*/ 0 h 3444647"/>
              <a:gd name="connsiteX1" fmla="*/ 2081770 w 2081770"/>
              <a:gd name="connsiteY1" fmla="*/ 0 h 3444647"/>
              <a:gd name="connsiteX2" fmla="*/ 2081770 w 2081770"/>
              <a:gd name="connsiteY2" fmla="*/ 3020507 h 3444647"/>
              <a:gd name="connsiteX3" fmla="*/ 2081769 w 2081770"/>
              <a:gd name="connsiteY3" fmla="*/ 3020507 h 3444647"/>
              <a:gd name="connsiteX4" fmla="*/ 1040904 w 2081770"/>
              <a:gd name="connsiteY4" fmla="*/ 3444647 h 3444647"/>
              <a:gd name="connsiteX5" fmla="*/ 38 w 2081770"/>
              <a:gd name="connsiteY5" fmla="*/ 3020507 h 3444647"/>
              <a:gd name="connsiteX6" fmla="*/ 0 w 2081770"/>
              <a:gd name="connsiteY6" fmla="*/ 3020507 h 3444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1770" h="3444647">
                <a:moveTo>
                  <a:pt x="0" y="0"/>
                </a:moveTo>
                <a:lnTo>
                  <a:pt x="2081770" y="0"/>
                </a:lnTo>
                <a:lnTo>
                  <a:pt x="2081770" y="3020507"/>
                </a:lnTo>
                <a:lnTo>
                  <a:pt x="2081769" y="3020507"/>
                </a:lnTo>
                <a:lnTo>
                  <a:pt x="1040904" y="3444647"/>
                </a:lnTo>
                <a:lnTo>
                  <a:pt x="38" y="3020507"/>
                </a:lnTo>
                <a:lnTo>
                  <a:pt x="0" y="3020507"/>
                </a:lnTo>
                <a:close/>
              </a:path>
            </a:pathLst>
          </a:cu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6" name="任意多边形 35"/>
          <p:cNvSpPr/>
          <p:nvPr/>
        </p:nvSpPr>
        <p:spPr>
          <a:xfrm>
            <a:off x="4816475" y="1793875"/>
            <a:ext cx="2555875" cy="4035425"/>
          </a:xfrm>
          <a:custGeom>
            <a:avLst/>
            <a:gdLst>
              <a:gd name="connsiteX0" fmla="*/ 3574 w 2556274"/>
              <a:gd name="connsiteY0" fmla="*/ 0 h 4035448"/>
              <a:gd name="connsiteX1" fmla="*/ 2556274 w 2556274"/>
              <a:gd name="connsiteY1" fmla="*/ 0 h 4035448"/>
              <a:gd name="connsiteX2" fmla="*/ 2556274 w 2556274"/>
              <a:gd name="connsiteY2" fmla="*/ 3537962 h 4035448"/>
              <a:gd name="connsiteX3" fmla="*/ 2550778 w 2556274"/>
              <a:gd name="connsiteY3" fmla="*/ 3537962 h 4035448"/>
              <a:gd name="connsiteX4" fmla="*/ 2550194 w 2556274"/>
              <a:gd name="connsiteY4" fmla="*/ 3538647 h 4035448"/>
              <a:gd name="connsiteX5" fmla="*/ 2556250 w 2556274"/>
              <a:gd name="connsiteY5" fmla="*/ 3538647 h 4035448"/>
              <a:gd name="connsiteX6" fmla="*/ 1279924 w 2556274"/>
              <a:gd name="connsiteY6" fmla="*/ 4035448 h 4035448"/>
              <a:gd name="connsiteX7" fmla="*/ 31869 w 2556274"/>
              <a:gd name="connsiteY7" fmla="*/ 3549651 h 4035448"/>
              <a:gd name="connsiteX8" fmla="*/ 28247 w 2556274"/>
              <a:gd name="connsiteY8" fmla="*/ 3549073 h 4035448"/>
              <a:gd name="connsiteX9" fmla="*/ 7579 w 2556274"/>
              <a:gd name="connsiteY9" fmla="*/ 3541806 h 4035448"/>
              <a:gd name="connsiteX10" fmla="*/ 5528 w 2556274"/>
              <a:gd name="connsiteY10" fmla="*/ 3539398 h 4035448"/>
              <a:gd name="connsiteX11" fmla="*/ 3598 w 2556274"/>
              <a:gd name="connsiteY11" fmla="*/ 3538647 h 4035448"/>
              <a:gd name="connsiteX12" fmla="*/ 4888 w 2556274"/>
              <a:gd name="connsiteY12" fmla="*/ 3538647 h 4035448"/>
              <a:gd name="connsiteX13" fmla="*/ 4305 w 2556274"/>
              <a:gd name="connsiteY13" fmla="*/ 3537962 h 4035448"/>
              <a:gd name="connsiteX14" fmla="*/ 3574 w 2556274"/>
              <a:gd name="connsiteY14" fmla="*/ 3537962 h 4035448"/>
              <a:gd name="connsiteX15" fmla="*/ 3574 w 2556274"/>
              <a:gd name="connsiteY15" fmla="*/ 3537104 h 4035448"/>
              <a:gd name="connsiteX16" fmla="*/ 0 w 2556274"/>
              <a:gd name="connsiteY16" fmla="*/ 3532908 h 4035448"/>
              <a:gd name="connsiteX17" fmla="*/ 3574 w 2556274"/>
              <a:gd name="connsiteY17" fmla="*/ 3528712 h 4035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556274" h="4035448">
                <a:moveTo>
                  <a:pt x="3574" y="0"/>
                </a:moveTo>
                <a:lnTo>
                  <a:pt x="2556274" y="0"/>
                </a:lnTo>
                <a:lnTo>
                  <a:pt x="2556274" y="3537962"/>
                </a:lnTo>
                <a:lnTo>
                  <a:pt x="2550778" y="3537962"/>
                </a:lnTo>
                <a:lnTo>
                  <a:pt x="2550194" y="3538647"/>
                </a:lnTo>
                <a:lnTo>
                  <a:pt x="2556250" y="3538647"/>
                </a:lnTo>
                <a:lnTo>
                  <a:pt x="1279924" y="4035448"/>
                </a:lnTo>
                <a:lnTo>
                  <a:pt x="31869" y="3549651"/>
                </a:lnTo>
                <a:lnTo>
                  <a:pt x="28247" y="3549073"/>
                </a:lnTo>
                <a:cubicBezTo>
                  <a:pt x="19521" y="3547004"/>
                  <a:pt x="12459" y="3544541"/>
                  <a:pt x="7579" y="3541806"/>
                </a:cubicBezTo>
                <a:lnTo>
                  <a:pt x="5528" y="3539398"/>
                </a:lnTo>
                <a:lnTo>
                  <a:pt x="3598" y="3538647"/>
                </a:lnTo>
                <a:lnTo>
                  <a:pt x="4888" y="3538647"/>
                </a:lnTo>
                <a:lnTo>
                  <a:pt x="4305" y="3537962"/>
                </a:lnTo>
                <a:lnTo>
                  <a:pt x="3574" y="3537962"/>
                </a:lnTo>
                <a:lnTo>
                  <a:pt x="3574" y="3537104"/>
                </a:lnTo>
                <a:lnTo>
                  <a:pt x="0" y="3532908"/>
                </a:lnTo>
                <a:lnTo>
                  <a:pt x="3574" y="3528712"/>
                </a:lnTo>
                <a:close/>
              </a:path>
            </a:pathLst>
          </a:cu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3" name="任意多边形 42"/>
          <p:cNvSpPr/>
          <p:nvPr/>
        </p:nvSpPr>
        <p:spPr>
          <a:xfrm>
            <a:off x="8096250" y="1793875"/>
            <a:ext cx="2552700" cy="4033838"/>
          </a:xfrm>
          <a:custGeom>
            <a:avLst/>
            <a:gdLst>
              <a:gd name="connsiteX0" fmla="*/ 0 w 2081770"/>
              <a:gd name="connsiteY0" fmla="*/ 0 h 3444647"/>
              <a:gd name="connsiteX1" fmla="*/ 2081770 w 2081770"/>
              <a:gd name="connsiteY1" fmla="*/ 0 h 3444647"/>
              <a:gd name="connsiteX2" fmla="*/ 2081770 w 2081770"/>
              <a:gd name="connsiteY2" fmla="*/ 3020507 h 3444647"/>
              <a:gd name="connsiteX3" fmla="*/ 2081731 w 2081770"/>
              <a:gd name="connsiteY3" fmla="*/ 3020507 h 3444647"/>
              <a:gd name="connsiteX4" fmla="*/ 1040866 w 2081770"/>
              <a:gd name="connsiteY4" fmla="*/ 3444647 h 3444647"/>
              <a:gd name="connsiteX5" fmla="*/ 0 w 2081770"/>
              <a:gd name="connsiteY5" fmla="*/ 3020507 h 3444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1770" h="3444647">
                <a:moveTo>
                  <a:pt x="0" y="0"/>
                </a:moveTo>
                <a:lnTo>
                  <a:pt x="2081770" y="0"/>
                </a:lnTo>
                <a:lnTo>
                  <a:pt x="2081770" y="3020507"/>
                </a:lnTo>
                <a:lnTo>
                  <a:pt x="2081731" y="3020507"/>
                </a:lnTo>
                <a:lnTo>
                  <a:pt x="1040866" y="3444647"/>
                </a:lnTo>
                <a:lnTo>
                  <a:pt x="0" y="3020507"/>
                </a:lnTo>
                <a:close/>
              </a:path>
            </a:pathLst>
          </a:cu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4" name="Freeform 13"/>
          <p:cNvSpPr>
            <a:spLocks noEditPoints="1" noChangeArrowheads="1"/>
          </p:cNvSpPr>
          <p:nvPr/>
        </p:nvSpPr>
        <p:spPr bwMode="auto">
          <a:xfrm>
            <a:off x="5854700" y="2166938"/>
            <a:ext cx="482600" cy="388937"/>
          </a:xfrm>
          <a:custGeom>
            <a:avLst/>
            <a:gdLst>
              <a:gd name="T0" fmla="*/ 55 w 77"/>
              <a:gd name="T1" fmla="*/ 14 h 59"/>
              <a:gd name="T2" fmla="*/ 4 w 77"/>
              <a:gd name="T3" fmla="*/ 18 h 59"/>
              <a:gd name="T4" fmla="*/ 65 w 77"/>
              <a:gd name="T5" fmla="*/ 55 h 59"/>
              <a:gd name="T6" fmla="*/ 67 w 77"/>
              <a:gd name="T7" fmla="*/ 34 h 59"/>
              <a:gd name="T8" fmla="*/ 68 w 77"/>
              <a:gd name="T9" fmla="*/ 32 h 59"/>
              <a:gd name="T10" fmla="*/ 68 w 77"/>
              <a:gd name="T11" fmla="*/ 31 h 59"/>
              <a:gd name="T12" fmla="*/ 68 w 77"/>
              <a:gd name="T13" fmla="*/ 59 h 59"/>
              <a:gd name="T14" fmla="*/ 2 w 77"/>
              <a:gd name="T15" fmla="*/ 59 h 59"/>
              <a:gd name="T16" fmla="*/ 0 w 77"/>
              <a:gd name="T17" fmla="*/ 57 h 59"/>
              <a:gd name="T18" fmla="*/ 0 w 77"/>
              <a:gd name="T19" fmla="*/ 14 h 59"/>
              <a:gd name="T20" fmla="*/ 10 w 77"/>
              <a:gd name="T21" fmla="*/ 38 h 59"/>
              <a:gd name="T22" fmla="*/ 29 w 77"/>
              <a:gd name="T23" fmla="*/ 41 h 59"/>
              <a:gd name="T24" fmla="*/ 10 w 77"/>
              <a:gd name="T25" fmla="*/ 38 h 59"/>
              <a:gd name="T26" fmla="*/ 10 w 77"/>
              <a:gd name="T27" fmla="*/ 33 h 59"/>
              <a:gd name="T28" fmla="*/ 43 w 77"/>
              <a:gd name="T29" fmla="*/ 30 h 59"/>
              <a:gd name="T30" fmla="*/ 10 w 77"/>
              <a:gd name="T31" fmla="*/ 22 h 59"/>
              <a:gd name="T32" fmla="*/ 43 w 77"/>
              <a:gd name="T33" fmla="*/ 25 h 59"/>
              <a:gd name="T34" fmla="*/ 10 w 77"/>
              <a:gd name="T35" fmla="*/ 22 h 59"/>
              <a:gd name="T36" fmla="*/ 71 w 77"/>
              <a:gd name="T37" fmla="*/ 9 h 59"/>
              <a:gd name="T38" fmla="*/ 67 w 77"/>
              <a:gd name="T39" fmla="*/ 25 h 59"/>
              <a:gd name="T40" fmla="*/ 70 w 77"/>
              <a:gd name="T41" fmla="*/ 24 h 59"/>
              <a:gd name="T42" fmla="*/ 76 w 77"/>
              <a:gd name="T43" fmla="*/ 10 h 59"/>
              <a:gd name="T44" fmla="*/ 75 w 77"/>
              <a:gd name="T45" fmla="*/ 8 h 59"/>
              <a:gd name="T46" fmla="*/ 61 w 77"/>
              <a:gd name="T47" fmla="*/ 9 h 59"/>
              <a:gd name="T48" fmla="*/ 65 w 77"/>
              <a:gd name="T49" fmla="*/ 29 h 59"/>
              <a:gd name="T50" fmla="*/ 52 w 77"/>
              <a:gd name="T51" fmla="*/ 40 h 59"/>
              <a:gd name="T52" fmla="*/ 50 w 77"/>
              <a:gd name="T53" fmla="*/ 49 h 59"/>
              <a:gd name="T54" fmla="*/ 53 w 77"/>
              <a:gd name="T55" fmla="*/ 45 h 59"/>
              <a:gd name="T56" fmla="*/ 54 w 77"/>
              <a:gd name="T57" fmla="*/ 43 h 59"/>
              <a:gd name="T58" fmla="*/ 54 w 77"/>
              <a:gd name="T59" fmla="*/ 46 h 59"/>
              <a:gd name="T60" fmla="*/ 53 w 77"/>
              <a:gd name="T61" fmla="*/ 50 h 59"/>
              <a:gd name="T62" fmla="*/ 59 w 77"/>
              <a:gd name="T63" fmla="*/ 42 h 59"/>
              <a:gd name="T64" fmla="*/ 64 w 77"/>
              <a:gd name="T65" fmla="*/ 30 h 59"/>
              <a:gd name="T66" fmla="*/ 51 w 77"/>
              <a:gd name="T67" fmla="*/ 38 h 59"/>
              <a:gd name="T68" fmla="*/ 64 w 77"/>
              <a:gd name="T69" fmla="*/ 30 h 59"/>
              <a:gd name="T70" fmla="*/ 24 w 77"/>
              <a:gd name="T71" fmla="*/ 52 h 59"/>
              <a:gd name="T72" fmla="*/ 29 w 77"/>
              <a:gd name="T73" fmla="*/ 48 h 59"/>
              <a:gd name="T74" fmla="*/ 30 w 77"/>
              <a:gd name="T75" fmla="*/ 52 h 59"/>
              <a:gd name="T76" fmla="*/ 37 w 77"/>
              <a:gd name="T77" fmla="*/ 50 h 59"/>
              <a:gd name="T78" fmla="*/ 40 w 77"/>
              <a:gd name="T79" fmla="*/ 51 h 59"/>
              <a:gd name="T80" fmla="*/ 40 w 77"/>
              <a:gd name="T81" fmla="*/ 51 h 59"/>
              <a:gd name="T82" fmla="*/ 40 w 77"/>
              <a:gd name="T83" fmla="*/ 54 h 59"/>
              <a:gd name="T84" fmla="*/ 46 w 77"/>
              <a:gd name="T85" fmla="*/ 55 h 59"/>
              <a:gd name="T86" fmla="*/ 43 w 77"/>
              <a:gd name="T87" fmla="*/ 52 h 59"/>
              <a:gd name="T88" fmla="*/ 43 w 77"/>
              <a:gd name="T89" fmla="*/ 52 h 59"/>
              <a:gd name="T90" fmla="*/ 42 w 77"/>
              <a:gd name="T91" fmla="*/ 48 h 59"/>
              <a:gd name="T92" fmla="*/ 39 w 77"/>
              <a:gd name="T93" fmla="*/ 49 h 59"/>
              <a:gd name="T94" fmla="*/ 31 w 77"/>
              <a:gd name="T95" fmla="*/ 49 h 59"/>
              <a:gd name="T96" fmla="*/ 23 w 77"/>
              <a:gd name="T97" fmla="*/ 5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7" h="59">
                <a:moveTo>
                  <a:pt x="2" y="14"/>
                </a:moveTo>
                <a:cubicBezTo>
                  <a:pt x="55" y="14"/>
                  <a:pt x="55" y="14"/>
                  <a:pt x="55" y="14"/>
                </a:cubicBezTo>
                <a:cubicBezTo>
                  <a:pt x="55" y="16"/>
                  <a:pt x="54" y="17"/>
                  <a:pt x="54" y="18"/>
                </a:cubicBezTo>
                <a:cubicBezTo>
                  <a:pt x="4" y="18"/>
                  <a:pt x="4" y="18"/>
                  <a:pt x="4" y="18"/>
                </a:cubicBezTo>
                <a:cubicBezTo>
                  <a:pt x="4" y="55"/>
                  <a:pt x="4" y="55"/>
                  <a:pt x="4" y="55"/>
                </a:cubicBezTo>
                <a:cubicBezTo>
                  <a:pt x="65" y="55"/>
                  <a:pt x="65" y="55"/>
                  <a:pt x="65" y="55"/>
                </a:cubicBezTo>
                <a:cubicBezTo>
                  <a:pt x="65" y="40"/>
                  <a:pt x="65" y="40"/>
                  <a:pt x="65" y="40"/>
                </a:cubicBezTo>
                <a:cubicBezTo>
                  <a:pt x="65" y="38"/>
                  <a:pt x="66" y="36"/>
                  <a:pt x="67" y="34"/>
                </a:cubicBezTo>
                <a:cubicBezTo>
                  <a:pt x="67" y="34"/>
                  <a:pt x="67" y="34"/>
                  <a:pt x="67" y="34"/>
                </a:cubicBezTo>
                <a:cubicBezTo>
                  <a:pt x="68" y="32"/>
                  <a:pt x="68" y="32"/>
                  <a:pt x="68" y="32"/>
                </a:cubicBezTo>
                <a:cubicBezTo>
                  <a:pt x="68" y="31"/>
                  <a:pt x="68" y="31"/>
                  <a:pt x="68" y="31"/>
                </a:cubicBezTo>
                <a:cubicBezTo>
                  <a:pt x="68" y="31"/>
                  <a:pt x="68" y="31"/>
                  <a:pt x="68" y="31"/>
                </a:cubicBezTo>
                <a:cubicBezTo>
                  <a:pt x="68" y="57"/>
                  <a:pt x="68" y="57"/>
                  <a:pt x="68" y="57"/>
                </a:cubicBezTo>
                <a:cubicBezTo>
                  <a:pt x="68" y="59"/>
                  <a:pt x="68" y="59"/>
                  <a:pt x="68" y="59"/>
                </a:cubicBezTo>
                <a:cubicBezTo>
                  <a:pt x="66" y="59"/>
                  <a:pt x="66" y="59"/>
                  <a:pt x="66" y="59"/>
                </a:cubicBezTo>
                <a:cubicBezTo>
                  <a:pt x="2" y="59"/>
                  <a:pt x="2" y="59"/>
                  <a:pt x="2" y="59"/>
                </a:cubicBezTo>
                <a:cubicBezTo>
                  <a:pt x="0" y="59"/>
                  <a:pt x="0" y="59"/>
                  <a:pt x="0" y="59"/>
                </a:cubicBezTo>
                <a:cubicBezTo>
                  <a:pt x="0" y="57"/>
                  <a:pt x="0" y="57"/>
                  <a:pt x="0" y="57"/>
                </a:cubicBezTo>
                <a:cubicBezTo>
                  <a:pt x="0" y="16"/>
                  <a:pt x="0" y="16"/>
                  <a:pt x="0" y="16"/>
                </a:cubicBezTo>
                <a:cubicBezTo>
                  <a:pt x="0" y="14"/>
                  <a:pt x="0" y="14"/>
                  <a:pt x="0" y="14"/>
                </a:cubicBezTo>
                <a:cubicBezTo>
                  <a:pt x="2" y="14"/>
                  <a:pt x="2" y="14"/>
                  <a:pt x="2" y="14"/>
                </a:cubicBezTo>
                <a:close/>
                <a:moveTo>
                  <a:pt x="10" y="38"/>
                </a:moveTo>
                <a:cubicBezTo>
                  <a:pt x="10" y="41"/>
                  <a:pt x="10" y="41"/>
                  <a:pt x="10" y="41"/>
                </a:cubicBezTo>
                <a:cubicBezTo>
                  <a:pt x="29" y="41"/>
                  <a:pt x="29" y="41"/>
                  <a:pt x="29" y="41"/>
                </a:cubicBezTo>
                <a:cubicBezTo>
                  <a:pt x="29" y="38"/>
                  <a:pt x="29" y="38"/>
                  <a:pt x="29" y="38"/>
                </a:cubicBezTo>
                <a:cubicBezTo>
                  <a:pt x="10" y="38"/>
                  <a:pt x="10" y="38"/>
                  <a:pt x="10" y="38"/>
                </a:cubicBezTo>
                <a:close/>
                <a:moveTo>
                  <a:pt x="10" y="30"/>
                </a:moveTo>
                <a:cubicBezTo>
                  <a:pt x="10" y="33"/>
                  <a:pt x="10" y="33"/>
                  <a:pt x="10" y="33"/>
                </a:cubicBezTo>
                <a:cubicBezTo>
                  <a:pt x="43" y="33"/>
                  <a:pt x="43" y="33"/>
                  <a:pt x="43" y="33"/>
                </a:cubicBezTo>
                <a:cubicBezTo>
                  <a:pt x="43" y="30"/>
                  <a:pt x="43" y="30"/>
                  <a:pt x="43" y="30"/>
                </a:cubicBezTo>
                <a:cubicBezTo>
                  <a:pt x="10" y="30"/>
                  <a:pt x="10" y="30"/>
                  <a:pt x="10" y="30"/>
                </a:cubicBezTo>
                <a:close/>
                <a:moveTo>
                  <a:pt x="10" y="22"/>
                </a:moveTo>
                <a:cubicBezTo>
                  <a:pt x="10" y="25"/>
                  <a:pt x="10" y="25"/>
                  <a:pt x="10" y="25"/>
                </a:cubicBezTo>
                <a:cubicBezTo>
                  <a:pt x="43" y="25"/>
                  <a:pt x="43" y="25"/>
                  <a:pt x="43" y="25"/>
                </a:cubicBezTo>
                <a:cubicBezTo>
                  <a:pt x="43" y="22"/>
                  <a:pt x="43" y="22"/>
                  <a:pt x="43" y="22"/>
                </a:cubicBezTo>
                <a:cubicBezTo>
                  <a:pt x="10" y="22"/>
                  <a:pt x="10" y="22"/>
                  <a:pt x="10" y="22"/>
                </a:cubicBezTo>
                <a:close/>
                <a:moveTo>
                  <a:pt x="70" y="12"/>
                </a:moveTo>
                <a:cubicBezTo>
                  <a:pt x="71" y="11"/>
                  <a:pt x="71" y="10"/>
                  <a:pt x="71" y="9"/>
                </a:cubicBezTo>
                <a:cubicBezTo>
                  <a:pt x="74" y="10"/>
                  <a:pt x="74" y="10"/>
                  <a:pt x="74" y="10"/>
                </a:cubicBezTo>
                <a:cubicBezTo>
                  <a:pt x="72" y="13"/>
                  <a:pt x="67" y="24"/>
                  <a:pt x="67" y="25"/>
                </a:cubicBezTo>
                <a:cubicBezTo>
                  <a:pt x="68" y="27"/>
                  <a:pt x="69" y="27"/>
                  <a:pt x="69" y="27"/>
                </a:cubicBezTo>
                <a:cubicBezTo>
                  <a:pt x="70" y="24"/>
                  <a:pt x="70" y="24"/>
                  <a:pt x="70" y="24"/>
                </a:cubicBezTo>
                <a:cubicBezTo>
                  <a:pt x="70" y="24"/>
                  <a:pt x="69" y="24"/>
                  <a:pt x="69" y="24"/>
                </a:cubicBezTo>
                <a:cubicBezTo>
                  <a:pt x="69" y="24"/>
                  <a:pt x="76" y="10"/>
                  <a:pt x="76" y="10"/>
                </a:cubicBezTo>
                <a:cubicBezTo>
                  <a:pt x="77" y="9"/>
                  <a:pt x="77" y="9"/>
                  <a:pt x="77" y="9"/>
                </a:cubicBezTo>
                <a:cubicBezTo>
                  <a:pt x="75" y="8"/>
                  <a:pt x="75" y="8"/>
                  <a:pt x="75" y="8"/>
                </a:cubicBezTo>
                <a:cubicBezTo>
                  <a:pt x="71" y="7"/>
                  <a:pt x="71" y="7"/>
                  <a:pt x="71" y="7"/>
                </a:cubicBezTo>
                <a:cubicBezTo>
                  <a:pt x="71" y="0"/>
                  <a:pt x="65" y="0"/>
                  <a:pt x="61" y="9"/>
                </a:cubicBezTo>
                <a:cubicBezTo>
                  <a:pt x="59" y="15"/>
                  <a:pt x="57" y="20"/>
                  <a:pt x="55" y="25"/>
                </a:cubicBezTo>
                <a:cubicBezTo>
                  <a:pt x="65" y="29"/>
                  <a:pt x="65" y="29"/>
                  <a:pt x="65" y="29"/>
                </a:cubicBezTo>
                <a:cubicBezTo>
                  <a:pt x="67" y="23"/>
                  <a:pt x="69" y="18"/>
                  <a:pt x="70" y="12"/>
                </a:cubicBezTo>
                <a:close/>
                <a:moveTo>
                  <a:pt x="52" y="40"/>
                </a:moveTo>
                <a:cubicBezTo>
                  <a:pt x="49" y="42"/>
                  <a:pt x="49" y="42"/>
                  <a:pt x="49" y="42"/>
                </a:cubicBezTo>
                <a:cubicBezTo>
                  <a:pt x="50" y="49"/>
                  <a:pt x="50" y="49"/>
                  <a:pt x="50" y="49"/>
                </a:cubicBezTo>
                <a:cubicBezTo>
                  <a:pt x="51" y="49"/>
                  <a:pt x="51" y="49"/>
                  <a:pt x="51" y="49"/>
                </a:cubicBezTo>
                <a:cubicBezTo>
                  <a:pt x="53" y="45"/>
                  <a:pt x="53" y="45"/>
                  <a:pt x="53" y="45"/>
                </a:cubicBezTo>
                <a:cubicBezTo>
                  <a:pt x="52" y="45"/>
                  <a:pt x="52" y="44"/>
                  <a:pt x="52" y="44"/>
                </a:cubicBezTo>
                <a:cubicBezTo>
                  <a:pt x="53" y="43"/>
                  <a:pt x="54" y="42"/>
                  <a:pt x="54" y="43"/>
                </a:cubicBezTo>
                <a:cubicBezTo>
                  <a:pt x="55" y="43"/>
                  <a:pt x="55" y="44"/>
                  <a:pt x="55" y="45"/>
                </a:cubicBezTo>
                <a:cubicBezTo>
                  <a:pt x="55" y="45"/>
                  <a:pt x="54" y="46"/>
                  <a:pt x="54" y="46"/>
                </a:cubicBezTo>
                <a:cubicBezTo>
                  <a:pt x="52" y="50"/>
                  <a:pt x="52" y="50"/>
                  <a:pt x="52" y="50"/>
                </a:cubicBezTo>
                <a:cubicBezTo>
                  <a:pt x="53" y="50"/>
                  <a:pt x="53" y="50"/>
                  <a:pt x="53" y="50"/>
                </a:cubicBezTo>
                <a:cubicBezTo>
                  <a:pt x="58" y="46"/>
                  <a:pt x="58" y="46"/>
                  <a:pt x="58" y="46"/>
                </a:cubicBezTo>
                <a:cubicBezTo>
                  <a:pt x="59" y="42"/>
                  <a:pt x="59" y="42"/>
                  <a:pt x="59" y="42"/>
                </a:cubicBezTo>
                <a:cubicBezTo>
                  <a:pt x="52" y="40"/>
                  <a:pt x="52" y="40"/>
                  <a:pt x="52" y="40"/>
                </a:cubicBezTo>
                <a:close/>
                <a:moveTo>
                  <a:pt x="64" y="30"/>
                </a:moveTo>
                <a:cubicBezTo>
                  <a:pt x="55" y="27"/>
                  <a:pt x="55" y="27"/>
                  <a:pt x="55" y="27"/>
                </a:cubicBezTo>
                <a:cubicBezTo>
                  <a:pt x="54" y="31"/>
                  <a:pt x="53" y="34"/>
                  <a:pt x="51" y="38"/>
                </a:cubicBezTo>
                <a:cubicBezTo>
                  <a:pt x="54" y="39"/>
                  <a:pt x="57" y="40"/>
                  <a:pt x="59" y="41"/>
                </a:cubicBezTo>
                <a:cubicBezTo>
                  <a:pt x="61" y="38"/>
                  <a:pt x="63" y="34"/>
                  <a:pt x="64" y="30"/>
                </a:cubicBezTo>
                <a:close/>
                <a:moveTo>
                  <a:pt x="23" y="50"/>
                </a:moveTo>
                <a:cubicBezTo>
                  <a:pt x="24" y="52"/>
                  <a:pt x="24" y="52"/>
                  <a:pt x="24" y="52"/>
                </a:cubicBezTo>
                <a:cubicBezTo>
                  <a:pt x="24" y="52"/>
                  <a:pt x="30" y="46"/>
                  <a:pt x="30" y="47"/>
                </a:cubicBezTo>
                <a:cubicBezTo>
                  <a:pt x="30" y="47"/>
                  <a:pt x="30" y="47"/>
                  <a:pt x="29" y="48"/>
                </a:cubicBezTo>
                <a:cubicBezTo>
                  <a:pt x="28" y="49"/>
                  <a:pt x="28" y="49"/>
                  <a:pt x="28" y="50"/>
                </a:cubicBezTo>
                <a:cubicBezTo>
                  <a:pt x="28" y="51"/>
                  <a:pt x="28" y="52"/>
                  <a:pt x="30" y="52"/>
                </a:cubicBezTo>
                <a:cubicBezTo>
                  <a:pt x="32" y="52"/>
                  <a:pt x="33" y="51"/>
                  <a:pt x="34" y="51"/>
                </a:cubicBezTo>
                <a:cubicBezTo>
                  <a:pt x="35" y="51"/>
                  <a:pt x="36" y="50"/>
                  <a:pt x="37" y="50"/>
                </a:cubicBezTo>
                <a:cubicBezTo>
                  <a:pt x="37" y="51"/>
                  <a:pt x="37" y="51"/>
                  <a:pt x="38" y="51"/>
                </a:cubicBezTo>
                <a:cubicBezTo>
                  <a:pt x="38" y="51"/>
                  <a:pt x="39" y="51"/>
                  <a:pt x="40" y="51"/>
                </a:cubicBezTo>
                <a:cubicBezTo>
                  <a:pt x="40" y="51"/>
                  <a:pt x="40" y="51"/>
                  <a:pt x="40" y="51"/>
                </a:cubicBezTo>
                <a:cubicBezTo>
                  <a:pt x="40" y="51"/>
                  <a:pt x="40" y="51"/>
                  <a:pt x="40" y="51"/>
                </a:cubicBezTo>
                <a:cubicBezTo>
                  <a:pt x="40" y="51"/>
                  <a:pt x="40" y="51"/>
                  <a:pt x="40" y="51"/>
                </a:cubicBezTo>
                <a:cubicBezTo>
                  <a:pt x="40" y="52"/>
                  <a:pt x="40" y="53"/>
                  <a:pt x="40" y="54"/>
                </a:cubicBezTo>
                <a:cubicBezTo>
                  <a:pt x="40" y="55"/>
                  <a:pt x="41" y="55"/>
                  <a:pt x="42" y="55"/>
                </a:cubicBezTo>
                <a:cubicBezTo>
                  <a:pt x="43" y="54"/>
                  <a:pt x="46" y="55"/>
                  <a:pt x="46" y="55"/>
                </a:cubicBezTo>
                <a:cubicBezTo>
                  <a:pt x="46" y="52"/>
                  <a:pt x="46" y="52"/>
                  <a:pt x="46" y="52"/>
                </a:cubicBezTo>
                <a:cubicBezTo>
                  <a:pt x="46" y="52"/>
                  <a:pt x="44" y="52"/>
                  <a:pt x="43" y="52"/>
                </a:cubicBezTo>
                <a:cubicBezTo>
                  <a:pt x="43" y="52"/>
                  <a:pt x="43" y="52"/>
                  <a:pt x="43" y="52"/>
                </a:cubicBezTo>
                <a:cubicBezTo>
                  <a:pt x="43" y="52"/>
                  <a:pt x="43" y="52"/>
                  <a:pt x="43" y="52"/>
                </a:cubicBezTo>
                <a:cubicBezTo>
                  <a:pt x="43" y="51"/>
                  <a:pt x="43" y="51"/>
                  <a:pt x="43" y="51"/>
                </a:cubicBezTo>
                <a:cubicBezTo>
                  <a:pt x="43" y="49"/>
                  <a:pt x="43" y="48"/>
                  <a:pt x="42" y="48"/>
                </a:cubicBezTo>
                <a:cubicBezTo>
                  <a:pt x="41" y="48"/>
                  <a:pt x="40" y="48"/>
                  <a:pt x="39" y="49"/>
                </a:cubicBezTo>
                <a:cubicBezTo>
                  <a:pt x="39" y="49"/>
                  <a:pt x="39" y="49"/>
                  <a:pt x="39" y="49"/>
                </a:cubicBezTo>
                <a:cubicBezTo>
                  <a:pt x="37" y="47"/>
                  <a:pt x="35" y="48"/>
                  <a:pt x="33" y="49"/>
                </a:cubicBezTo>
                <a:cubicBezTo>
                  <a:pt x="33" y="49"/>
                  <a:pt x="32" y="49"/>
                  <a:pt x="31" y="49"/>
                </a:cubicBezTo>
                <a:cubicBezTo>
                  <a:pt x="32" y="48"/>
                  <a:pt x="33" y="48"/>
                  <a:pt x="33" y="47"/>
                </a:cubicBezTo>
                <a:cubicBezTo>
                  <a:pt x="33" y="42"/>
                  <a:pt x="23" y="50"/>
                  <a:pt x="23"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2" name="Freeform 21"/>
          <p:cNvSpPr>
            <a:spLocks noEditPoints="1" noChangeArrowheads="1"/>
          </p:cNvSpPr>
          <p:nvPr/>
        </p:nvSpPr>
        <p:spPr bwMode="auto">
          <a:xfrm>
            <a:off x="9131300" y="2220913"/>
            <a:ext cx="482600" cy="388937"/>
          </a:xfrm>
          <a:custGeom>
            <a:avLst/>
            <a:gdLst>
              <a:gd name="T0" fmla="*/ 212 w 228"/>
              <a:gd name="T1" fmla="*/ 150 h 202"/>
              <a:gd name="T2" fmla="*/ 142 w 228"/>
              <a:gd name="T3" fmla="*/ 150 h 202"/>
              <a:gd name="T4" fmla="*/ 0 w 228"/>
              <a:gd name="T5" fmla="*/ 0 h 202"/>
              <a:gd name="T6" fmla="*/ 173 w 228"/>
              <a:gd name="T7" fmla="*/ 95 h 202"/>
              <a:gd name="T8" fmla="*/ 166 w 228"/>
              <a:gd name="T9" fmla="*/ 103 h 202"/>
              <a:gd name="T10" fmla="*/ 156 w 228"/>
              <a:gd name="T11" fmla="*/ 107 h 202"/>
              <a:gd name="T12" fmla="*/ 154 w 228"/>
              <a:gd name="T13" fmla="*/ 117 h 202"/>
              <a:gd name="T14" fmla="*/ 148 w 228"/>
              <a:gd name="T15" fmla="*/ 126 h 202"/>
              <a:gd name="T16" fmla="*/ 153 w 228"/>
              <a:gd name="T17" fmla="*/ 135 h 202"/>
              <a:gd name="T18" fmla="*/ 153 w 228"/>
              <a:gd name="T19" fmla="*/ 146 h 202"/>
              <a:gd name="T20" fmla="*/ 163 w 228"/>
              <a:gd name="T21" fmla="*/ 150 h 202"/>
              <a:gd name="T22" fmla="*/ 169 w 228"/>
              <a:gd name="T23" fmla="*/ 159 h 202"/>
              <a:gd name="T24" fmla="*/ 180 w 228"/>
              <a:gd name="T25" fmla="*/ 157 h 202"/>
              <a:gd name="T26" fmla="*/ 190 w 228"/>
              <a:gd name="T27" fmla="*/ 160 h 202"/>
              <a:gd name="T28" fmla="*/ 197 w 228"/>
              <a:gd name="T29" fmla="*/ 153 h 202"/>
              <a:gd name="T30" fmla="*/ 207 w 228"/>
              <a:gd name="T31" fmla="*/ 149 h 202"/>
              <a:gd name="T32" fmla="*/ 209 w 228"/>
              <a:gd name="T33" fmla="*/ 139 h 202"/>
              <a:gd name="T34" fmla="*/ 215 w 228"/>
              <a:gd name="T35" fmla="*/ 130 h 202"/>
              <a:gd name="T36" fmla="*/ 210 w 228"/>
              <a:gd name="T37" fmla="*/ 121 h 202"/>
              <a:gd name="T38" fmla="*/ 210 w 228"/>
              <a:gd name="T39" fmla="*/ 110 h 202"/>
              <a:gd name="T40" fmla="*/ 200 w 228"/>
              <a:gd name="T41" fmla="*/ 105 h 202"/>
              <a:gd name="T42" fmla="*/ 194 w 228"/>
              <a:gd name="T43" fmla="*/ 97 h 202"/>
              <a:gd name="T44" fmla="*/ 183 w 228"/>
              <a:gd name="T45" fmla="*/ 99 h 202"/>
              <a:gd name="T46" fmla="*/ 143 w 228"/>
              <a:gd name="T47" fmla="*/ 192 h 202"/>
              <a:gd name="T48" fmla="*/ 171 w 228"/>
              <a:gd name="T49" fmla="*/ 187 h 202"/>
              <a:gd name="T50" fmla="*/ 175 w 228"/>
              <a:gd name="T51" fmla="*/ 161 h 202"/>
              <a:gd name="T52" fmla="*/ 163 w 228"/>
              <a:gd name="T53" fmla="*/ 162 h 202"/>
              <a:gd name="T54" fmla="*/ 157 w 228"/>
              <a:gd name="T55" fmla="*/ 152 h 202"/>
              <a:gd name="T56" fmla="*/ 146 w 228"/>
              <a:gd name="T57" fmla="*/ 183 h 202"/>
              <a:gd name="T58" fmla="*/ 204 w 228"/>
              <a:gd name="T59" fmla="*/ 152 h 202"/>
              <a:gd name="T60" fmla="*/ 199 w 228"/>
              <a:gd name="T61" fmla="*/ 162 h 202"/>
              <a:gd name="T62" fmla="*/ 188 w 228"/>
              <a:gd name="T63" fmla="*/ 163 h 202"/>
              <a:gd name="T64" fmla="*/ 209 w 228"/>
              <a:gd name="T65" fmla="*/ 188 h 202"/>
              <a:gd name="T66" fmla="*/ 157 w 228"/>
              <a:gd name="T67" fmla="*/ 128 h 202"/>
              <a:gd name="T68" fmla="*/ 199 w 228"/>
              <a:gd name="T69" fmla="*/ 110 h 202"/>
              <a:gd name="T70" fmla="*/ 158 w 228"/>
              <a:gd name="T71" fmla="*/ 128 h 202"/>
              <a:gd name="T72" fmla="*/ 198 w 228"/>
              <a:gd name="T73" fmla="*/ 111 h 202"/>
              <a:gd name="T74" fmla="*/ 145 w 228"/>
              <a:gd name="T75" fmla="*/ 135 h 202"/>
              <a:gd name="T76" fmla="*/ 149 w 228"/>
              <a:gd name="T77" fmla="*/ 124 h 202"/>
              <a:gd name="T78" fmla="*/ 148 w 228"/>
              <a:gd name="T79" fmla="*/ 112 h 202"/>
              <a:gd name="T80" fmla="*/ 158 w 228"/>
              <a:gd name="T81" fmla="*/ 106 h 202"/>
              <a:gd name="T82" fmla="*/ 164 w 228"/>
              <a:gd name="T83" fmla="*/ 95 h 202"/>
              <a:gd name="T84" fmla="*/ 175 w 228"/>
              <a:gd name="T85" fmla="*/ 96 h 202"/>
              <a:gd name="T86" fmla="*/ 186 w 228"/>
              <a:gd name="T87" fmla="*/ 91 h 202"/>
              <a:gd name="T88" fmla="*/ 195 w 228"/>
              <a:gd name="T89" fmla="*/ 98 h 202"/>
              <a:gd name="T90" fmla="*/ 207 w 228"/>
              <a:gd name="T91" fmla="*/ 101 h 202"/>
              <a:gd name="T92" fmla="*/ 34 w 228"/>
              <a:gd name="T93" fmla="*/ 126 h 202"/>
              <a:gd name="T94" fmla="*/ 90 w 228"/>
              <a:gd name="T95" fmla="*/ 126 h 202"/>
              <a:gd name="T96" fmla="*/ 45 w 228"/>
              <a:gd name="T97" fmla="*/ 55 h 202"/>
              <a:gd name="T98" fmla="*/ 45 w 228"/>
              <a:gd name="T99" fmla="*/ 44 h 202"/>
              <a:gd name="T100" fmla="*/ 45 w 228"/>
              <a:gd name="T101" fmla="*/ 64 h 202"/>
              <a:gd name="T102" fmla="*/ 45 w 228"/>
              <a:gd name="T103" fmla="*/ 84 h 202"/>
              <a:gd name="T104" fmla="*/ 45 w 228"/>
              <a:gd name="T105" fmla="*/ 7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8" h="202">
                <a:moveTo>
                  <a:pt x="0" y="0"/>
                </a:moveTo>
                <a:cubicBezTo>
                  <a:pt x="228" y="0"/>
                  <a:pt x="228" y="0"/>
                  <a:pt x="228" y="0"/>
                </a:cubicBezTo>
                <a:cubicBezTo>
                  <a:pt x="228" y="160"/>
                  <a:pt x="228" y="160"/>
                  <a:pt x="228" y="160"/>
                </a:cubicBezTo>
                <a:cubicBezTo>
                  <a:pt x="215" y="160"/>
                  <a:pt x="215" y="160"/>
                  <a:pt x="215" y="160"/>
                </a:cubicBezTo>
                <a:cubicBezTo>
                  <a:pt x="212" y="150"/>
                  <a:pt x="212" y="150"/>
                  <a:pt x="212" y="150"/>
                </a:cubicBezTo>
                <a:cubicBezTo>
                  <a:pt x="219" y="150"/>
                  <a:pt x="219" y="150"/>
                  <a:pt x="219" y="150"/>
                </a:cubicBezTo>
                <a:cubicBezTo>
                  <a:pt x="219" y="11"/>
                  <a:pt x="219" y="11"/>
                  <a:pt x="219" y="11"/>
                </a:cubicBezTo>
                <a:cubicBezTo>
                  <a:pt x="11" y="11"/>
                  <a:pt x="11" y="11"/>
                  <a:pt x="11" y="11"/>
                </a:cubicBezTo>
                <a:cubicBezTo>
                  <a:pt x="11" y="150"/>
                  <a:pt x="11" y="150"/>
                  <a:pt x="11" y="150"/>
                </a:cubicBezTo>
                <a:cubicBezTo>
                  <a:pt x="142" y="150"/>
                  <a:pt x="142" y="150"/>
                  <a:pt x="142" y="150"/>
                </a:cubicBezTo>
                <a:cubicBezTo>
                  <a:pt x="156" y="150"/>
                  <a:pt x="156" y="150"/>
                  <a:pt x="156" y="150"/>
                </a:cubicBezTo>
                <a:cubicBezTo>
                  <a:pt x="152" y="160"/>
                  <a:pt x="152" y="160"/>
                  <a:pt x="152" y="160"/>
                </a:cubicBezTo>
                <a:cubicBezTo>
                  <a:pt x="142" y="160"/>
                  <a:pt x="142" y="160"/>
                  <a:pt x="142" y="160"/>
                </a:cubicBezTo>
                <a:cubicBezTo>
                  <a:pt x="0" y="160"/>
                  <a:pt x="0" y="160"/>
                  <a:pt x="0" y="160"/>
                </a:cubicBezTo>
                <a:cubicBezTo>
                  <a:pt x="0" y="0"/>
                  <a:pt x="0" y="0"/>
                  <a:pt x="0" y="0"/>
                </a:cubicBezTo>
                <a:close/>
                <a:moveTo>
                  <a:pt x="181" y="94"/>
                </a:moveTo>
                <a:cubicBezTo>
                  <a:pt x="180" y="99"/>
                  <a:pt x="180" y="99"/>
                  <a:pt x="180" y="99"/>
                </a:cubicBezTo>
                <a:cubicBezTo>
                  <a:pt x="177" y="95"/>
                  <a:pt x="177" y="95"/>
                  <a:pt x="177" y="95"/>
                </a:cubicBezTo>
                <a:cubicBezTo>
                  <a:pt x="176" y="99"/>
                  <a:pt x="176" y="99"/>
                  <a:pt x="176" y="99"/>
                </a:cubicBezTo>
                <a:cubicBezTo>
                  <a:pt x="173" y="95"/>
                  <a:pt x="173" y="95"/>
                  <a:pt x="173" y="95"/>
                </a:cubicBezTo>
                <a:cubicBezTo>
                  <a:pt x="172" y="100"/>
                  <a:pt x="172" y="100"/>
                  <a:pt x="172" y="100"/>
                </a:cubicBezTo>
                <a:cubicBezTo>
                  <a:pt x="169" y="97"/>
                  <a:pt x="169" y="97"/>
                  <a:pt x="169" y="97"/>
                </a:cubicBezTo>
                <a:cubicBezTo>
                  <a:pt x="169" y="101"/>
                  <a:pt x="169" y="101"/>
                  <a:pt x="169" y="101"/>
                </a:cubicBezTo>
                <a:cubicBezTo>
                  <a:pt x="165" y="99"/>
                  <a:pt x="165" y="99"/>
                  <a:pt x="165" y="99"/>
                </a:cubicBezTo>
                <a:cubicBezTo>
                  <a:pt x="166" y="103"/>
                  <a:pt x="166" y="103"/>
                  <a:pt x="166" y="103"/>
                </a:cubicBezTo>
                <a:cubicBezTo>
                  <a:pt x="162" y="101"/>
                  <a:pt x="162" y="101"/>
                  <a:pt x="162" y="101"/>
                </a:cubicBezTo>
                <a:cubicBezTo>
                  <a:pt x="163" y="105"/>
                  <a:pt x="163" y="105"/>
                  <a:pt x="163" y="105"/>
                </a:cubicBezTo>
                <a:cubicBezTo>
                  <a:pt x="159" y="103"/>
                  <a:pt x="159" y="103"/>
                  <a:pt x="159" y="103"/>
                </a:cubicBezTo>
                <a:cubicBezTo>
                  <a:pt x="160" y="108"/>
                  <a:pt x="160" y="108"/>
                  <a:pt x="160" y="108"/>
                </a:cubicBezTo>
                <a:cubicBezTo>
                  <a:pt x="156" y="107"/>
                  <a:pt x="156" y="107"/>
                  <a:pt x="156" y="107"/>
                </a:cubicBezTo>
                <a:cubicBezTo>
                  <a:pt x="158" y="111"/>
                  <a:pt x="158" y="111"/>
                  <a:pt x="158" y="111"/>
                </a:cubicBezTo>
                <a:cubicBezTo>
                  <a:pt x="153" y="110"/>
                  <a:pt x="153" y="110"/>
                  <a:pt x="153" y="110"/>
                </a:cubicBezTo>
                <a:cubicBezTo>
                  <a:pt x="156" y="114"/>
                  <a:pt x="156" y="114"/>
                  <a:pt x="156" y="114"/>
                </a:cubicBezTo>
                <a:cubicBezTo>
                  <a:pt x="151" y="114"/>
                  <a:pt x="151" y="114"/>
                  <a:pt x="151" y="114"/>
                </a:cubicBezTo>
                <a:cubicBezTo>
                  <a:pt x="154" y="117"/>
                  <a:pt x="154" y="117"/>
                  <a:pt x="154" y="117"/>
                </a:cubicBezTo>
                <a:cubicBezTo>
                  <a:pt x="150" y="117"/>
                  <a:pt x="150" y="117"/>
                  <a:pt x="150" y="117"/>
                </a:cubicBezTo>
                <a:cubicBezTo>
                  <a:pt x="153" y="121"/>
                  <a:pt x="153" y="121"/>
                  <a:pt x="153" y="121"/>
                </a:cubicBezTo>
                <a:cubicBezTo>
                  <a:pt x="149" y="122"/>
                  <a:pt x="149" y="122"/>
                  <a:pt x="149" y="122"/>
                </a:cubicBezTo>
                <a:cubicBezTo>
                  <a:pt x="152" y="124"/>
                  <a:pt x="152" y="124"/>
                  <a:pt x="152" y="124"/>
                </a:cubicBezTo>
                <a:cubicBezTo>
                  <a:pt x="148" y="126"/>
                  <a:pt x="148" y="126"/>
                  <a:pt x="148" y="126"/>
                </a:cubicBezTo>
                <a:cubicBezTo>
                  <a:pt x="152" y="128"/>
                  <a:pt x="152" y="128"/>
                  <a:pt x="152" y="128"/>
                </a:cubicBezTo>
                <a:cubicBezTo>
                  <a:pt x="148" y="130"/>
                  <a:pt x="148" y="130"/>
                  <a:pt x="148" y="130"/>
                </a:cubicBezTo>
                <a:cubicBezTo>
                  <a:pt x="152" y="131"/>
                  <a:pt x="152" y="131"/>
                  <a:pt x="152" y="131"/>
                </a:cubicBezTo>
                <a:cubicBezTo>
                  <a:pt x="149" y="134"/>
                  <a:pt x="149" y="134"/>
                  <a:pt x="149" y="134"/>
                </a:cubicBezTo>
                <a:cubicBezTo>
                  <a:pt x="153" y="135"/>
                  <a:pt x="153" y="135"/>
                  <a:pt x="153" y="135"/>
                </a:cubicBezTo>
                <a:cubicBezTo>
                  <a:pt x="150" y="138"/>
                  <a:pt x="150" y="138"/>
                  <a:pt x="150" y="138"/>
                </a:cubicBezTo>
                <a:cubicBezTo>
                  <a:pt x="154" y="139"/>
                  <a:pt x="154" y="139"/>
                  <a:pt x="154" y="139"/>
                </a:cubicBezTo>
                <a:cubicBezTo>
                  <a:pt x="151" y="142"/>
                  <a:pt x="151" y="142"/>
                  <a:pt x="151" y="142"/>
                </a:cubicBezTo>
                <a:cubicBezTo>
                  <a:pt x="156" y="142"/>
                  <a:pt x="156" y="142"/>
                  <a:pt x="156" y="142"/>
                </a:cubicBezTo>
                <a:cubicBezTo>
                  <a:pt x="153" y="146"/>
                  <a:pt x="153" y="146"/>
                  <a:pt x="153" y="146"/>
                </a:cubicBezTo>
                <a:cubicBezTo>
                  <a:pt x="158" y="145"/>
                  <a:pt x="158" y="145"/>
                  <a:pt x="158" y="145"/>
                </a:cubicBezTo>
                <a:cubicBezTo>
                  <a:pt x="156" y="149"/>
                  <a:pt x="156" y="149"/>
                  <a:pt x="156" y="149"/>
                </a:cubicBezTo>
                <a:cubicBezTo>
                  <a:pt x="160" y="148"/>
                  <a:pt x="160" y="148"/>
                  <a:pt x="160" y="148"/>
                </a:cubicBezTo>
                <a:cubicBezTo>
                  <a:pt x="159" y="152"/>
                  <a:pt x="159" y="152"/>
                  <a:pt x="159" y="152"/>
                </a:cubicBezTo>
                <a:cubicBezTo>
                  <a:pt x="163" y="150"/>
                  <a:pt x="163" y="150"/>
                  <a:pt x="163" y="150"/>
                </a:cubicBezTo>
                <a:cubicBezTo>
                  <a:pt x="162" y="155"/>
                  <a:pt x="162" y="155"/>
                  <a:pt x="162" y="155"/>
                </a:cubicBezTo>
                <a:cubicBezTo>
                  <a:pt x="166" y="153"/>
                  <a:pt x="166" y="153"/>
                  <a:pt x="166" y="153"/>
                </a:cubicBezTo>
                <a:cubicBezTo>
                  <a:pt x="165" y="157"/>
                  <a:pt x="165" y="157"/>
                  <a:pt x="165" y="157"/>
                </a:cubicBezTo>
                <a:cubicBezTo>
                  <a:pt x="169" y="154"/>
                  <a:pt x="169" y="154"/>
                  <a:pt x="169" y="154"/>
                </a:cubicBezTo>
                <a:cubicBezTo>
                  <a:pt x="169" y="159"/>
                  <a:pt x="169" y="159"/>
                  <a:pt x="169" y="159"/>
                </a:cubicBezTo>
                <a:cubicBezTo>
                  <a:pt x="172" y="156"/>
                  <a:pt x="172" y="156"/>
                  <a:pt x="172" y="156"/>
                </a:cubicBezTo>
                <a:cubicBezTo>
                  <a:pt x="173" y="160"/>
                  <a:pt x="173" y="160"/>
                  <a:pt x="173" y="160"/>
                </a:cubicBezTo>
                <a:cubicBezTo>
                  <a:pt x="176" y="157"/>
                  <a:pt x="176" y="157"/>
                  <a:pt x="176" y="157"/>
                </a:cubicBezTo>
                <a:cubicBezTo>
                  <a:pt x="177" y="161"/>
                  <a:pt x="177" y="161"/>
                  <a:pt x="177" y="161"/>
                </a:cubicBezTo>
                <a:cubicBezTo>
                  <a:pt x="180" y="157"/>
                  <a:pt x="180" y="157"/>
                  <a:pt x="180" y="157"/>
                </a:cubicBezTo>
                <a:cubicBezTo>
                  <a:pt x="181" y="161"/>
                  <a:pt x="181" y="161"/>
                  <a:pt x="181" y="161"/>
                </a:cubicBezTo>
                <a:cubicBezTo>
                  <a:pt x="183" y="157"/>
                  <a:pt x="183" y="157"/>
                  <a:pt x="183" y="157"/>
                </a:cubicBezTo>
                <a:cubicBezTo>
                  <a:pt x="186" y="161"/>
                  <a:pt x="186" y="161"/>
                  <a:pt x="186" y="161"/>
                </a:cubicBezTo>
                <a:cubicBezTo>
                  <a:pt x="187" y="157"/>
                  <a:pt x="187" y="157"/>
                  <a:pt x="187" y="157"/>
                </a:cubicBezTo>
                <a:cubicBezTo>
                  <a:pt x="190" y="160"/>
                  <a:pt x="190" y="160"/>
                  <a:pt x="190" y="160"/>
                </a:cubicBezTo>
                <a:cubicBezTo>
                  <a:pt x="190" y="156"/>
                  <a:pt x="190" y="156"/>
                  <a:pt x="190" y="156"/>
                </a:cubicBezTo>
                <a:cubicBezTo>
                  <a:pt x="194" y="159"/>
                  <a:pt x="194" y="159"/>
                  <a:pt x="194" y="159"/>
                </a:cubicBezTo>
                <a:cubicBezTo>
                  <a:pt x="194" y="154"/>
                  <a:pt x="194" y="154"/>
                  <a:pt x="194" y="154"/>
                </a:cubicBezTo>
                <a:cubicBezTo>
                  <a:pt x="197" y="157"/>
                  <a:pt x="197" y="157"/>
                  <a:pt x="197" y="157"/>
                </a:cubicBezTo>
                <a:cubicBezTo>
                  <a:pt x="197" y="153"/>
                  <a:pt x="197" y="153"/>
                  <a:pt x="197" y="153"/>
                </a:cubicBezTo>
                <a:cubicBezTo>
                  <a:pt x="201" y="155"/>
                  <a:pt x="201" y="155"/>
                  <a:pt x="201" y="155"/>
                </a:cubicBezTo>
                <a:cubicBezTo>
                  <a:pt x="200" y="150"/>
                  <a:pt x="200" y="150"/>
                  <a:pt x="200" y="150"/>
                </a:cubicBezTo>
                <a:cubicBezTo>
                  <a:pt x="204" y="152"/>
                  <a:pt x="204" y="152"/>
                  <a:pt x="204" y="152"/>
                </a:cubicBezTo>
                <a:cubicBezTo>
                  <a:pt x="203" y="148"/>
                  <a:pt x="203" y="148"/>
                  <a:pt x="203" y="148"/>
                </a:cubicBezTo>
                <a:cubicBezTo>
                  <a:pt x="207" y="149"/>
                  <a:pt x="207" y="149"/>
                  <a:pt x="207" y="149"/>
                </a:cubicBezTo>
                <a:cubicBezTo>
                  <a:pt x="205" y="145"/>
                  <a:pt x="205" y="145"/>
                  <a:pt x="205" y="145"/>
                </a:cubicBezTo>
                <a:cubicBezTo>
                  <a:pt x="210" y="146"/>
                  <a:pt x="210" y="146"/>
                  <a:pt x="210" y="146"/>
                </a:cubicBezTo>
                <a:cubicBezTo>
                  <a:pt x="207" y="142"/>
                  <a:pt x="207" y="142"/>
                  <a:pt x="207" y="142"/>
                </a:cubicBezTo>
                <a:cubicBezTo>
                  <a:pt x="212" y="142"/>
                  <a:pt x="212" y="142"/>
                  <a:pt x="212" y="142"/>
                </a:cubicBezTo>
                <a:cubicBezTo>
                  <a:pt x="209" y="139"/>
                  <a:pt x="209" y="139"/>
                  <a:pt x="209" y="139"/>
                </a:cubicBezTo>
                <a:cubicBezTo>
                  <a:pt x="213" y="138"/>
                  <a:pt x="213" y="138"/>
                  <a:pt x="213" y="138"/>
                </a:cubicBezTo>
                <a:cubicBezTo>
                  <a:pt x="210" y="135"/>
                  <a:pt x="210" y="135"/>
                  <a:pt x="210" y="135"/>
                </a:cubicBezTo>
                <a:cubicBezTo>
                  <a:pt x="214" y="134"/>
                  <a:pt x="214" y="134"/>
                  <a:pt x="214" y="134"/>
                </a:cubicBezTo>
                <a:cubicBezTo>
                  <a:pt x="211" y="131"/>
                  <a:pt x="211" y="131"/>
                  <a:pt x="211" y="131"/>
                </a:cubicBezTo>
                <a:cubicBezTo>
                  <a:pt x="215" y="130"/>
                  <a:pt x="215" y="130"/>
                  <a:pt x="215" y="130"/>
                </a:cubicBezTo>
                <a:cubicBezTo>
                  <a:pt x="211" y="128"/>
                  <a:pt x="211" y="128"/>
                  <a:pt x="211" y="128"/>
                </a:cubicBezTo>
                <a:cubicBezTo>
                  <a:pt x="215" y="126"/>
                  <a:pt x="215" y="126"/>
                  <a:pt x="215" y="126"/>
                </a:cubicBezTo>
                <a:cubicBezTo>
                  <a:pt x="211" y="124"/>
                  <a:pt x="211" y="124"/>
                  <a:pt x="211" y="124"/>
                </a:cubicBezTo>
                <a:cubicBezTo>
                  <a:pt x="214" y="122"/>
                  <a:pt x="214" y="122"/>
                  <a:pt x="214" y="122"/>
                </a:cubicBezTo>
                <a:cubicBezTo>
                  <a:pt x="210" y="121"/>
                  <a:pt x="210" y="121"/>
                  <a:pt x="210" y="121"/>
                </a:cubicBezTo>
                <a:cubicBezTo>
                  <a:pt x="213" y="117"/>
                  <a:pt x="213" y="117"/>
                  <a:pt x="213" y="117"/>
                </a:cubicBezTo>
                <a:cubicBezTo>
                  <a:pt x="209" y="117"/>
                  <a:pt x="209" y="117"/>
                  <a:pt x="209" y="117"/>
                </a:cubicBezTo>
                <a:cubicBezTo>
                  <a:pt x="212" y="114"/>
                  <a:pt x="212" y="114"/>
                  <a:pt x="212" y="114"/>
                </a:cubicBezTo>
                <a:cubicBezTo>
                  <a:pt x="207" y="114"/>
                  <a:pt x="207" y="114"/>
                  <a:pt x="207" y="114"/>
                </a:cubicBezTo>
                <a:cubicBezTo>
                  <a:pt x="210" y="110"/>
                  <a:pt x="210" y="110"/>
                  <a:pt x="210" y="110"/>
                </a:cubicBezTo>
                <a:cubicBezTo>
                  <a:pt x="205" y="111"/>
                  <a:pt x="205" y="111"/>
                  <a:pt x="205" y="111"/>
                </a:cubicBezTo>
                <a:cubicBezTo>
                  <a:pt x="207" y="107"/>
                  <a:pt x="207" y="107"/>
                  <a:pt x="207" y="107"/>
                </a:cubicBezTo>
                <a:cubicBezTo>
                  <a:pt x="203" y="108"/>
                  <a:pt x="203" y="108"/>
                  <a:pt x="203" y="108"/>
                </a:cubicBezTo>
                <a:cubicBezTo>
                  <a:pt x="204" y="103"/>
                  <a:pt x="204" y="103"/>
                  <a:pt x="204" y="103"/>
                </a:cubicBezTo>
                <a:cubicBezTo>
                  <a:pt x="200" y="105"/>
                  <a:pt x="200" y="105"/>
                  <a:pt x="200" y="105"/>
                </a:cubicBezTo>
                <a:cubicBezTo>
                  <a:pt x="201" y="101"/>
                  <a:pt x="201" y="101"/>
                  <a:pt x="201" y="101"/>
                </a:cubicBezTo>
                <a:cubicBezTo>
                  <a:pt x="197" y="103"/>
                  <a:pt x="197" y="103"/>
                  <a:pt x="197" y="103"/>
                </a:cubicBezTo>
                <a:cubicBezTo>
                  <a:pt x="197" y="99"/>
                  <a:pt x="197" y="99"/>
                  <a:pt x="197" y="99"/>
                </a:cubicBezTo>
                <a:cubicBezTo>
                  <a:pt x="194" y="101"/>
                  <a:pt x="194" y="101"/>
                  <a:pt x="194" y="101"/>
                </a:cubicBezTo>
                <a:cubicBezTo>
                  <a:pt x="194" y="97"/>
                  <a:pt x="194" y="97"/>
                  <a:pt x="194" y="97"/>
                </a:cubicBezTo>
                <a:cubicBezTo>
                  <a:pt x="190" y="100"/>
                  <a:pt x="190" y="100"/>
                  <a:pt x="190" y="100"/>
                </a:cubicBezTo>
                <a:cubicBezTo>
                  <a:pt x="190" y="95"/>
                  <a:pt x="190" y="95"/>
                  <a:pt x="190" y="95"/>
                </a:cubicBezTo>
                <a:cubicBezTo>
                  <a:pt x="187" y="99"/>
                  <a:pt x="187" y="99"/>
                  <a:pt x="187" y="99"/>
                </a:cubicBezTo>
                <a:cubicBezTo>
                  <a:pt x="186" y="95"/>
                  <a:pt x="186" y="95"/>
                  <a:pt x="186" y="95"/>
                </a:cubicBezTo>
                <a:cubicBezTo>
                  <a:pt x="183" y="99"/>
                  <a:pt x="183" y="99"/>
                  <a:pt x="183" y="99"/>
                </a:cubicBezTo>
                <a:cubicBezTo>
                  <a:pt x="181" y="94"/>
                  <a:pt x="181" y="94"/>
                  <a:pt x="181" y="94"/>
                </a:cubicBezTo>
                <a:close/>
                <a:moveTo>
                  <a:pt x="146" y="183"/>
                </a:moveTo>
                <a:cubicBezTo>
                  <a:pt x="145" y="183"/>
                  <a:pt x="145" y="184"/>
                  <a:pt x="145" y="184"/>
                </a:cubicBezTo>
                <a:cubicBezTo>
                  <a:pt x="145" y="184"/>
                  <a:pt x="145" y="184"/>
                  <a:pt x="145" y="184"/>
                </a:cubicBezTo>
                <a:cubicBezTo>
                  <a:pt x="143" y="192"/>
                  <a:pt x="143" y="192"/>
                  <a:pt x="143" y="192"/>
                </a:cubicBezTo>
                <a:cubicBezTo>
                  <a:pt x="158" y="190"/>
                  <a:pt x="158" y="190"/>
                  <a:pt x="158" y="190"/>
                </a:cubicBezTo>
                <a:cubicBezTo>
                  <a:pt x="166" y="202"/>
                  <a:pt x="166" y="202"/>
                  <a:pt x="166" y="202"/>
                </a:cubicBezTo>
                <a:cubicBezTo>
                  <a:pt x="171" y="188"/>
                  <a:pt x="171" y="188"/>
                  <a:pt x="171" y="188"/>
                </a:cubicBezTo>
                <a:cubicBezTo>
                  <a:pt x="171" y="188"/>
                  <a:pt x="171" y="188"/>
                  <a:pt x="171" y="188"/>
                </a:cubicBezTo>
                <a:cubicBezTo>
                  <a:pt x="171" y="187"/>
                  <a:pt x="171" y="187"/>
                  <a:pt x="171" y="187"/>
                </a:cubicBezTo>
                <a:cubicBezTo>
                  <a:pt x="171" y="187"/>
                  <a:pt x="171" y="187"/>
                  <a:pt x="171" y="187"/>
                </a:cubicBezTo>
                <a:cubicBezTo>
                  <a:pt x="179" y="163"/>
                  <a:pt x="179" y="163"/>
                  <a:pt x="179" y="163"/>
                </a:cubicBezTo>
                <a:cubicBezTo>
                  <a:pt x="179" y="162"/>
                  <a:pt x="179" y="162"/>
                  <a:pt x="179" y="162"/>
                </a:cubicBezTo>
                <a:cubicBezTo>
                  <a:pt x="176" y="166"/>
                  <a:pt x="176" y="166"/>
                  <a:pt x="176" y="166"/>
                </a:cubicBezTo>
                <a:cubicBezTo>
                  <a:pt x="175" y="161"/>
                  <a:pt x="175" y="161"/>
                  <a:pt x="175" y="161"/>
                </a:cubicBezTo>
                <a:cubicBezTo>
                  <a:pt x="172" y="165"/>
                  <a:pt x="172" y="165"/>
                  <a:pt x="172" y="165"/>
                </a:cubicBezTo>
                <a:cubicBezTo>
                  <a:pt x="171" y="160"/>
                  <a:pt x="171" y="160"/>
                  <a:pt x="171" y="160"/>
                </a:cubicBezTo>
                <a:cubicBezTo>
                  <a:pt x="167" y="164"/>
                  <a:pt x="167" y="164"/>
                  <a:pt x="167" y="164"/>
                </a:cubicBezTo>
                <a:cubicBezTo>
                  <a:pt x="167" y="159"/>
                  <a:pt x="167" y="159"/>
                  <a:pt x="167" y="159"/>
                </a:cubicBezTo>
                <a:cubicBezTo>
                  <a:pt x="163" y="162"/>
                  <a:pt x="163" y="162"/>
                  <a:pt x="163" y="162"/>
                </a:cubicBezTo>
                <a:cubicBezTo>
                  <a:pt x="163" y="157"/>
                  <a:pt x="163" y="157"/>
                  <a:pt x="163" y="157"/>
                </a:cubicBezTo>
                <a:cubicBezTo>
                  <a:pt x="159" y="159"/>
                  <a:pt x="159" y="159"/>
                  <a:pt x="159" y="159"/>
                </a:cubicBezTo>
                <a:cubicBezTo>
                  <a:pt x="160" y="154"/>
                  <a:pt x="160" y="154"/>
                  <a:pt x="160" y="154"/>
                </a:cubicBezTo>
                <a:cubicBezTo>
                  <a:pt x="155" y="156"/>
                  <a:pt x="155" y="156"/>
                  <a:pt x="155" y="156"/>
                </a:cubicBezTo>
                <a:cubicBezTo>
                  <a:pt x="157" y="152"/>
                  <a:pt x="157" y="152"/>
                  <a:pt x="157" y="152"/>
                </a:cubicBezTo>
                <a:cubicBezTo>
                  <a:pt x="157" y="152"/>
                  <a:pt x="157" y="152"/>
                  <a:pt x="157" y="152"/>
                </a:cubicBezTo>
                <a:cubicBezTo>
                  <a:pt x="148" y="177"/>
                  <a:pt x="148" y="177"/>
                  <a:pt x="148" y="177"/>
                </a:cubicBezTo>
                <a:cubicBezTo>
                  <a:pt x="148" y="177"/>
                  <a:pt x="148" y="177"/>
                  <a:pt x="148" y="178"/>
                </a:cubicBezTo>
                <a:cubicBezTo>
                  <a:pt x="148" y="178"/>
                  <a:pt x="148" y="178"/>
                  <a:pt x="148" y="178"/>
                </a:cubicBezTo>
                <a:cubicBezTo>
                  <a:pt x="146" y="183"/>
                  <a:pt x="146" y="183"/>
                  <a:pt x="146" y="183"/>
                </a:cubicBezTo>
                <a:cubicBezTo>
                  <a:pt x="146" y="183"/>
                  <a:pt x="146" y="183"/>
                  <a:pt x="146" y="183"/>
                </a:cubicBezTo>
                <a:close/>
                <a:moveTo>
                  <a:pt x="210" y="149"/>
                </a:moveTo>
                <a:cubicBezTo>
                  <a:pt x="207" y="148"/>
                  <a:pt x="207" y="148"/>
                  <a:pt x="207" y="148"/>
                </a:cubicBezTo>
                <a:cubicBezTo>
                  <a:pt x="209" y="153"/>
                  <a:pt x="209" y="153"/>
                  <a:pt x="209" y="153"/>
                </a:cubicBezTo>
                <a:cubicBezTo>
                  <a:pt x="204" y="152"/>
                  <a:pt x="204" y="152"/>
                  <a:pt x="204" y="152"/>
                </a:cubicBezTo>
                <a:cubicBezTo>
                  <a:pt x="206" y="156"/>
                  <a:pt x="206" y="156"/>
                  <a:pt x="206" y="156"/>
                </a:cubicBezTo>
                <a:cubicBezTo>
                  <a:pt x="201" y="154"/>
                  <a:pt x="201" y="154"/>
                  <a:pt x="201" y="154"/>
                </a:cubicBezTo>
                <a:cubicBezTo>
                  <a:pt x="202" y="159"/>
                  <a:pt x="202" y="159"/>
                  <a:pt x="202" y="159"/>
                </a:cubicBezTo>
                <a:cubicBezTo>
                  <a:pt x="198" y="157"/>
                  <a:pt x="198" y="157"/>
                  <a:pt x="198" y="157"/>
                </a:cubicBezTo>
                <a:cubicBezTo>
                  <a:pt x="199" y="162"/>
                  <a:pt x="199" y="162"/>
                  <a:pt x="199" y="162"/>
                </a:cubicBezTo>
                <a:cubicBezTo>
                  <a:pt x="195" y="159"/>
                  <a:pt x="195" y="159"/>
                  <a:pt x="195" y="159"/>
                </a:cubicBezTo>
                <a:cubicBezTo>
                  <a:pt x="194" y="164"/>
                  <a:pt x="194" y="164"/>
                  <a:pt x="194" y="164"/>
                </a:cubicBezTo>
                <a:cubicBezTo>
                  <a:pt x="191" y="160"/>
                  <a:pt x="191" y="160"/>
                  <a:pt x="191" y="160"/>
                </a:cubicBezTo>
                <a:cubicBezTo>
                  <a:pt x="190" y="165"/>
                  <a:pt x="190" y="165"/>
                  <a:pt x="190" y="165"/>
                </a:cubicBezTo>
                <a:cubicBezTo>
                  <a:pt x="188" y="163"/>
                  <a:pt x="188" y="163"/>
                  <a:pt x="188" y="163"/>
                </a:cubicBezTo>
                <a:cubicBezTo>
                  <a:pt x="195" y="183"/>
                  <a:pt x="195" y="183"/>
                  <a:pt x="195" y="183"/>
                </a:cubicBezTo>
                <a:cubicBezTo>
                  <a:pt x="195" y="183"/>
                  <a:pt x="195" y="183"/>
                  <a:pt x="195" y="183"/>
                </a:cubicBezTo>
                <a:cubicBezTo>
                  <a:pt x="196" y="184"/>
                  <a:pt x="196" y="184"/>
                  <a:pt x="196" y="184"/>
                </a:cubicBezTo>
                <a:cubicBezTo>
                  <a:pt x="201" y="200"/>
                  <a:pt x="201" y="200"/>
                  <a:pt x="201" y="200"/>
                </a:cubicBezTo>
                <a:cubicBezTo>
                  <a:pt x="209" y="188"/>
                  <a:pt x="209" y="188"/>
                  <a:pt x="209" y="188"/>
                </a:cubicBezTo>
                <a:cubicBezTo>
                  <a:pt x="224" y="190"/>
                  <a:pt x="224" y="190"/>
                  <a:pt x="224" y="190"/>
                </a:cubicBezTo>
                <a:cubicBezTo>
                  <a:pt x="210" y="149"/>
                  <a:pt x="210" y="149"/>
                  <a:pt x="210" y="149"/>
                </a:cubicBezTo>
                <a:close/>
                <a:moveTo>
                  <a:pt x="181" y="103"/>
                </a:moveTo>
                <a:cubicBezTo>
                  <a:pt x="175" y="103"/>
                  <a:pt x="168" y="106"/>
                  <a:pt x="164" y="110"/>
                </a:cubicBezTo>
                <a:cubicBezTo>
                  <a:pt x="159" y="115"/>
                  <a:pt x="157" y="121"/>
                  <a:pt x="157" y="128"/>
                </a:cubicBezTo>
                <a:cubicBezTo>
                  <a:pt x="157" y="135"/>
                  <a:pt x="159" y="141"/>
                  <a:pt x="164" y="145"/>
                </a:cubicBezTo>
                <a:cubicBezTo>
                  <a:pt x="168" y="150"/>
                  <a:pt x="175" y="153"/>
                  <a:pt x="181" y="153"/>
                </a:cubicBezTo>
                <a:cubicBezTo>
                  <a:pt x="188" y="153"/>
                  <a:pt x="194" y="150"/>
                  <a:pt x="199" y="145"/>
                </a:cubicBezTo>
                <a:cubicBezTo>
                  <a:pt x="203" y="141"/>
                  <a:pt x="206" y="135"/>
                  <a:pt x="206" y="128"/>
                </a:cubicBezTo>
                <a:cubicBezTo>
                  <a:pt x="206" y="121"/>
                  <a:pt x="203" y="115"/>
                  <a:pt x="199" y="110"/>
                </a:cubicBezTo>
                <a:cubicBezTo>
                  <a:pt x="194" y="106"/>
                  <a:pt x="188" y="103"/>
                  <a:pt x="181" y="103"/>
                </a:cubicBezTo>
                <a:close/>
                <a:moveTo>
                  <a:pt x="198" y="111"/>
                </a:moveTo>
                <a:cubicBezTo>
                  <a:pt x="194" y="107"/>
                  <a:pt x="188" y="104"/>
                  <a:pt x="181" y="104"/>
                </a:cubicBezTo>
                <a:cubicBezTo>
                  <a:pt x="175" y="104"/>
                  <a:pt x="169" y="107"/>
                  <a:pt x="165" y="111"/>
                </a:cubicBezTo>
                <a:cubicBezTo>
                  <a:pt x="161" y="115"/>
                  <a:pt x="158" y="121"/>
                  <a:pt x="158" y="128"/>
                </a:cubicBezTo>
                <a:cubicBezTo>
                  <a:pt x="158" y="134"/>
                  <a:pt x="161" y="140"/>
                  <a:pt x="165" y="144"/>
                </a:cubicBezTo>
                <a:cubicBezTo>
                  <a:pt x="169" y="149"/>
                  <a:pt x="175" y="151"/>
                  <a:pt x="181" y="151"/>
                </a:cubicBezTo>
                <a:cubicBezTo>
                  <a:pt x="188" y="151"/>
                  <a:pt x="194" y="149"/>
                  <a:pt x="198" y="144"/>
                </a:cubicBezTo>
                <a:cubicBezTo>
                  <a:pt x="202" y="140"/>
                  <a:pt x="205" y="134"/>
                  <a:pt x="205" y="128"/>
                </a:cubicBezTo>
                <a:cubicBezTo>
                  <a:pt x="205" y="121"/>
                  <a:pt x="202" y="115"/>
                  <a:pt x="198" y="111"/>
                </a:cubicBezTo>
                <a:close/>
                <a:moveTo>
                  <a:pt x="23" y="23"/>
                </a:moveTo>
                <a:cubicBezTo>
                  <a:pt x="23" y="138"/>
                  <a:pt x="23" y="138"/>
                  <a:pt x="23" y="138"/>
                </a:cubicBezTo>
                <a:cubicBezTo>
                  <a:pt x="148" y="138"/>
                  <a:pt x="148" y="138"/>
                  <a:pt x="148" y="138"/>
                </a:cubicBezTo>
                <a:cubicBezTo>
                  <a:pt x="150" y="136"/>
                  <a:pt x="150" y="136"/>
                  <a:pt x="150" y="136"/>
                </a:cubicBezTo>
                <a:cubicBezTo>
                  <a:pt x="145" y="135"/>
                  <a:pt x="145" y="135"/>
                  <a:pt x="145" y="135"/>
                </a:cubicBezTo>
                <a:cubicBezTo>
                  <a:pt x="149" y="132"/>
                  <a:pt x="149" y="132"/>
                  <a:pt x="149" y="132"/>
                </a:cubicBezTo>
                <a:cubicBezTo>
                  <a:pt x="145" y="130"/>
                  <a:pt x="145" y="130"/>
                  <a:pt x="145" y="130"/>
                </a:cubicBezTo>
                <a:cubicBezTo>
                  <a:pt x="149" y="128"/>
                  <a:pt x="149" y="128"/>
                  <a:pt x="149" y="128"/>
                </a:cubicBezTo>
                <a:cubicBezTo>
                  <a:pt x="145" y="125"/>
                  <a:pt x="145" y="125"/>
                  <a:pt x="145" y="125"/>
                </a:cubicBezTo>
                <a:cubicBezTo>
                  <a:pt x="149" y="124"/>
                  <a:pt x="149" y="124"/>
                  <a:pt x="149" y="124"/>
                </a:cubicBezTo>
                <a:cubicBezTo>
                  <a:pt x="145" y="121"/>
                  <a:pt x="145" y="121"/>
                  <a:pt x="145" y="121"/>
                </a:cubicBezTo>
                <a:cubicBezTo>
                  <a:pt x="150" y="120"/>
                  <a:pt x="150" y="120"/>
                  <a:pt x="150" y="120"/>
                </a:cubicBezTo>
                <a:cubicBezTo>
                  <a:pt x="146" y="116"/>
                  <a:pt x="146" y="116"/>
                  <a:pt x="146" y="116"/>
                </a:cubicBezTo>
                <a:cubicBezTo>
                  <a:pt x="151" y="116"/>
                  <a:pt x="151" y="116"/>
                  <a:pt x="151" y="116"/>
                </a:cubicBezTo>
                <a:cubicBezTo>
                  <a:pt x="148" y="112"/>
                  <a:pt x="148" y="112"/>
                  <a:pt x="148" y="112"/>
                </a:cubicBezTo>
                <a:cubicBezTo>
                  <a:pt x="153" y="112"/>
                  <a:pt x="153" y="112"/>
                  <a:pt x="153" y="112"/>
                </a:cubicBezTo>
                <a:cubicBezTo>
                  <a:pt x="150" y="108"/>
                  <a:pt x="150" y="108"/>
                  <a:pt x="150" y="108"/>
                </a:cubicBezTo>
                <a:cubicBezTo>
                  <a:pt x="155" y="109"/>
                  <a:pt x="155" y="109"/>
                  <a:pt x="155" y="109"/>
                </a:cubicBezTo>
                <a:cubicBezTo>
                  <a:pt x="153" y="104"/>
                  <a:pt x="153" y="104"/>
                  <a:pt x="153" y="104"/>
                </a:cubicBezTo>
                <a:cubicBezTo>
                  <a:pt x="158" y="106"/>
                  <a:pt x="158" y="106"/>
                  <a:pt x="158" y="106"/>
                </a:cubicBezTo>
                <a:cubicBezTo>
                  <a:pt x="156" y="101"/>
                  <a:pt x="156" y="101"/>
                  <a:pt x="156" y="101"/>
                </a:cubicBezTo>
                <a:cubicBezTo>
                  <a:pt x="161" y="103"/>
                  <a:pt x="161" y="103"/>
                  <a:pt x="161" y="103"/>
                </a:cubicBezTo>
                <a:cubicBezTo>
                  <a:pt x="160" y="98"/>
                  <a:pt x="160" y="98"/>
                  <a:pt x="160" y="98"/>
                </a:cubicBezTo>
                <a:cubicBezTo>
                  <a:pt x="164" y="100"/>
                  <a:pt x="164" y="100"/>
                  <a:pt x="164" y="100"/>
                </a:cubicBezTo>
                <a:cubicBezTo>
                  <a:pt x="164" y="95"/>
                  <a:pt x="164" y="95"/>
                  <a:pt x="164" y="95"/>
                </a:cubicBezTo>
                <a:cubicBezTo>
                  <a:pt x="168" y="98"/>
                  <a:pt x="168" y="98"/>
                  <a:pt x="168" y="98"/>
                </a:cubicBezTo>
                <a:cubicBezTo>
                  <a:pt x="168" y="93"/>
                  <a:pt x="168" y="93"/>
                  <a:pt x="168" y="93"/>
                </a:cubicBezTo>
                <a:cubicBezTo>
                  <a:pt x="171" y="97"/>
                  <a:pt x="171" y="97"/>
                  <a:pt x="171" y="97"/>
                </a:cubicBezTo>
                <a:cubicBezTo>
                  <a:pt x="172" y="92"/>
                  <a:pt x="172" y="92"/>
                  <a:pt x="172" y="92"/>
                </a:cubicBezTo>
                <a:cubicBezTo>
                  <a:pt x="175" y="96"/>
                  <a:pt x="175" y="96"/>
                  <a:pt x="175" y="96"/>
                </a:cubicBezTo>
                <a:cubicBezTo>
                  <a:pt x="177" y="91"/>
                  <a:pt x="177" y="91"/>
                  <a:pt x="177" y="91"/>
                </a:cubicBezTo>
                <a:cubicBezTo>
                  <a:pt x="179" y="95"/>
                  <a:pt x="179" y="95"/>
                  <a:pt x="179" y="95"/>
                </a:cubicBezTo>
                <a:cubicBezTo>
                  <a:pt x="181" y="91"/>
                  <a:pt x="181" y="91"/>
                  <a:pt x="181" y="91"/>
                </a:cubicBezTo>
                <a:cubicBezTo>
                  <a:pt x="183" y="95"/>
                  <a:pt x="183" y="95"/>
                  <a:pt x="183" y="95"/>
                </a:cubicBezTo>
                <a:cubicBezTo>
                  <a:pt x="186" y="91"/>
                  <a:pt x="186" y="91"/>
                  <a:pt x="186" y="91"/>
                </a:cubicBezTo>
                <a:cubicBezTo>
                  <a:pt x="187" y="96"/>
                  <a:pt x="187" y="96"/>
                  <a:pt x="187" y="96"/>
                </a:cubicBezTo>
                <a:cubicBezTo>
                  <a:pt x="191" y="92"/>
                  <a:pt x="191" y="92"/>
                  <a:pt x="191" y="92"/>
                </a:cubicBezTo>
                <a:cubicBezTo>
                  <a:pt x="191" y="97"/>
                  <a:pt x="191" y="97"/>
                  <a:pt x="191" y="97"/>
                </a:cubicBezTo>
                <a:cubicBezTo>
                  <a:pt x="195" y="93"/>
                  <a:pt x="195" y="93"/>
                  <a:pt x="195" y="93"/>
                </a:cubicBezTo>
                <a:cubicBezTo>
                  <a:pt x="195" y="98"/>
                  <a:pt x="195" y="98"/>
                  <a:pt x="195" y="98"/>
                </a:cubicBezTo>
                <a:cubicBezTo>
                  <a:pt x="199" y="95"/>
                  <a:pt x="199" y="95"/>
                  <a:pt x="199" y="95"/>
                </a:cubicBezTo>
                <a:cubicBezTo>
                  <a:pt x="199" y="100"/>
                  <a:pt x="199" y="100"/>
                  <a:pt x="199" y="100"/>
                </a:cubicBezTo>
                <a:cubicBezTo>
                  <a:pt x="203" y="98"/>
                  <a:pt x="203" y="98"/>
                  <a:pt x="203" y="98"/>
                </a:cubicBezTo>
                <a:cubicBezTo>
                  <a:pt x="202" y="103"/>
                  <a:pt x="202" y="103"/>
                  <a:pt x="202" y="103"/>
                </a:cubicBezTo>
                <a:cubicBezTo>
                  <a:pt x="207" y="101"/>
                  <a:pt x="207" y="101"/>
                  <a:pt x="207" y="101"/>
                </a:cubicBezTo>
                <a:cubicBezTo>
                  <a:pt x="205" y="106"/>
                  <a:pt x="205" y="106"/>
                  <a:pt x="205" y="106"/>
                </a:cubicBezTo>
                <a:cubicBezTo>
                  <a:pt x="207" y="105"/>
                  <a:pt x="207" y="105"/>
                  <a:pt x="207" y="105"/>
                </a:cubicBezTo>
                <a:cubicBezTo>
                  <a:pt x="207" y="23"/>
                  <a:pt x="207" y="23"/>
                  <a:pt x="207" y="23"/>
                </a:cubicBezTo>
                <a:cubicBezTo>
                  <a:pt x="23" y="23"/>
                  <a:pt x="23" y="23"/>
                  <a:pt x="23" y="23"/>
                </a:cubicBezTo>
                <a:close/>
                <a:moveTo>
                  <a:pt x="34" y="126"/>
                </a:moveTo>
                <a:cubicBezTo>
                  <a:pt x="34" y="130"/>
                  <a:pt x="34" y="130"/>
                  <a:pt x="34" y="130"/>
                </a:cubicBezTo>
                <a:cubicBezTo>
                  <a:pt x="69" y="130"/>
                  <a:pt x="69" y="130"/>
                  <a:pt x="69" y="130"/>
                </a:cubicBezTo>
                <a:cubicBezTo>
                  <a:pt x="69" y="126"/>
                  <a:pt x="69" y="126"/>
                  <a:pt x="69" y="126"/>
                </a:cubicBezTo>
                <a:cubicBezTo>
                  <a:pt x="34" y="126"/>
                  <a:pt x="34" y="126"/>
                  <a:pt x="34" y="126"/>
                </a:cubicBezTo>
                <a:close/>
                <a:moveTo>
                  <a:pt x="90" y="126"/>
                </a:moveTo>
                <a:cubicBezTo>
                  <a:pt x="90" y="130"/>
                  <a:pt x="90" y="130"/>
                  <a:pt x="90" y="130"/>
                </a:cubicBezTo>
                <a:cubicBezTo>
                  <a:pt x="125" y="130"/>
                  <a:pt x="125" y="130"/>
                  <a:pt x="125" y="130"/>
                </a:cubicBezTo>
                <a:cubicBezTo>
                  <a:pt x="125" y="126"/>
                  <a:pt x="125" y="126"/>
                  <a:pt x="125" y="126"/>
                </a:cubicBezTo>
                <a:cubicBezTo>
                  <a:pt x="90" y="126"/>
                  <a:pt x="90" y="126"/>
                  <a:pt x="90" y="126"/>
                </a:cubicBezTo>
                <a:close/>
                <a:moveTo>
                  <a:pt x="45" y="55"/>
                </a:moveTo>
                <a:cubicBezTo>
                  <a:pt x="45" y="58"/>
                  <a:pt x="45" y="58"/>
                  <a:pt x="45" y="58"/>
                </a:cubicBezTo>
                <a:cubicBezTo>
                  <a:pt x="185" y="58"/>
                  <a:pt x="185" y="58"/>
                  <a:pt x="185" y="58"/>
                </a:cubicBezTo>
                <a:cubicBezTo>
                  <a:pt x="185" y="55"/>
                  <a:pt x="185" y="55"/>
                  <a:pt x="185" y="55"/>
                </a:cubicBezTo>
                <a:cubicBezTo>
                  <a:pt x="45" y="55"/>
                  <a:pt x="45" y="55"/>
                  <a:pt x="45" y="55"/>
                </a:cubicBezTo>
                <a:close/>
                <a:moveTo>
                  <a:pt x="45" y="44"/>
                </a:moveTo>
                <a:cubicBezTo>
                  <a:pt x="45" y="48"/>
                  <a:pt x="45" y="48"/>
                  <a:pt x="45" y="48"/>
                </a:cubicBezTo>
                <a:cubicBezTo>
                  <a:pt x="185" y="48"/>
                  <a:pt x="185" y="48"/>
                  <a:pt x="185" y="48"/>
                </a:cubicBezTo>
                <a:cubicBezTo>
                  <a:pt x="185" y="44"/>
                  <a:pt x="185" y="44"/>
                  <a:pt x="185" y="44"/>
                </a:cubicBezTo>
                <a:cubicBezTo>
                  <a:pt x="45" y="44"/>
                  <a:pt x="45" y="44"/>
                  <a:pt x="45" y="44"/>
                </a:cubicBezTo>
                <a:close/>
                <a:moveTo>
                  <a:pt x="45" y="64"/>
                </a:moveTo>
                <a:cubicBezTo>
                  <a:pt x="45" y="68"/>
                  <a:pt x="45" y="68"/>
                  <a:pt x="45" y="68"/>
                </a:cubicBezTo>
                <a:cubicBezTo>
                  <a:pt x="185" y="68"/>
                  <a:pt x="185" y="68"/>
                  <a:pt x="185" y="68"/>
                </a:cubicBezTo>
                <a:cubicBezTo>
                  <a:pt x="185" y="64"/>
                  <a:pt x="185" y="64"/>
                  <a:pt x="185" y="64"/>
                </a:cubicBezTo>
                <a:cubicBezTo>
                  <a:pt x="45" y="64"/>
                  <a:pt x="45" y="64"/>
                  <a:pt x="45" y="64"/>
                </a:cubicBezTo>
                <a:close/>
                <a:moveTo>
                  <a:pt x="45" y="84"/>
                </a:moveTo>
                <a:cubicBezTo>
                  <a:pt x="45" y="88"/>
                  <a:pt x="45" y="88"/>
                  <a:pt x="45" y="88"/>
                </a:cubicBezTo>
                <a:cubicBezTo>
                  <a:pt x="156" y="88"/>
                  <a:pt x="156" y="88"/>
                  <a:pt x="156" y="88"/>
                </a:cubicBezTo>
                <a:cubicBezTo>
                  <a:pt x="156" y="84"/>
                  <a:pt x="156" y="84"/>
                  <a:pt x="156" y="84"/>
                </a:cubicBezTo>
                <a:cubicBezTo>
                  <a:pt x="45" y="84"/>
                  <a:pt x="45" y="84"/>
                  <a:pt x="45" y="84"/>
                </a:cubicBezTo>
                <a:close/>
                <a:moveTo>
                  <a:pt x="45" y="74"/>
                </a:moveTo>
                <a:cubicBezTo>
                  <a:pt x="45" y="78"/>
                  <a:pt x="45" y="78"/>
                  <a:pt x="45" y="78"/>
                </a:cubicBezTo>
                <a:cubicBezTo>
                  <a:pt x="156" y="78"/>
                  <a:pt x="156" y="78"/>
                  <a:pt x="156" y="78"/>
                </a:cubicBezTo>
                <a:cubicBezTo>
                  <a:pt x="156" y="74"/>
                  <a:pt x="156" y="74"/>
                  <a:pt x="156" y="74"/>
                </a:cubicBezTo>
                <a:lnTo>
                  <a:pt x="45" y="7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Freeform 5"/>
          <p:cNvSpPr>
            <a:spLocks noEditPoints="1" noChangeArrowheads="1"/>
          </p:cNvSpPr>
          <p:nvPr/>
        </p:nvSpPr>
        <p:spPr bwMode="auto">
          <a:xfrm>
            <a:off x="2578100" y="2182813"/>
            <a:ext cx="482600" cy="388937"/>
          </a:xfrm>
          <a:custGeom>
            <a:avLst/>
            <a:gdLst>
              <a:gd name="T0" fmla="*/ 17 w 71"/>
              <a:gd name="T1" fmla="*/ 2 h 57"/>
              <a:gd name="T2" fmla="*/ 49 w 71"/>
              <a:gd name="T3" fmla="*/ 2 h 57"/>
              <a:gd name="T4" fmla="*/ 66 w 71"/>
              <a:gd name="T5" fmla="*/ 5 h 57"/>
              <a:gd name="T6" fmla="*/ 61 w 71"/>
              <a:gd name="T7" fmla="*/ 21 h 57"/>
              <a:gd name="T8" fmla="*/ 48 w 71"/>
              <a:gd name="T9" fmla="*/ 6 h 57"/>
              <a:gd name="T10" fmla="*/ 35 w 71"/>
              <a:gd name="T11" fmla="*/ 44 h 57"/>
              <a:gd name="T12" fmla="*/ 40 w 71"/>
              <a:gd name="T13" fmla="*/ 47 h 57"/>
              <a:gd name="T14" fmla="*/ 41 w 71"/>
              <a:gd name="T15" fmla="*/ 48 h 57"/>
              <a:gd name="T16" fmla="*/ 33 w 71"/>
              <a:gd name="T17" fmla="*/ 49 h 57"/>
              <a:gd name="T18" fmla="*/ 18 w 71"/>
              <a:gd name="T19" fmla="*/ 49 h 57"/>
              <a:gd name="T20" fmla="*/ 0 w 71"/>
              <a:gd name="T21" fmla="*/ 47 h 57"/>
              <a:gd name="T22" fmla="*/ 2 w 71"/>
              <a:gd name="T23" fmla="*/ 2 h 57"/>
              <a:gd name="T24" fmla="*/ 49 w 71"/>
              <a:gd name="T25" fmla="*/ 30 h 57"/>
              <a:gd name="T26" fmla="*/ 47 w 71"/>
              <a:gd name="T27" fmla="*/ 42 h 57"/>
              <a:gd name="T28" fmla="*/ 59 w 71"/>
              <a:gd name="T29" fmla="*/ 43 h 57"/>
              <a:gd name="T30" fmla="*/ 60 w 71"/>
              <a:gd name="T31" fmla="*/ 31 h 57"/>
              <a:gd name="T32" fmla="*/ 46 w 71"/>
              <a:gd name="T33" fmla="*/ 27 h 57"/>
              <a:gd name="T34" fmla="*/ 44 w 71"/>
              <a:gd name="T35" fmla="*/ 44 h 57"/>
              <a:gd name="T36" fmla="*/ 60 w 71"/>
              <a:gd name="T37" fmla="*/ 48 h 57"/>
              <a:gd name="T38" fmla="*/ 65 w 71"/>
              <a:gd name="T39" fmla="*/ 55 h 57"/>
              <a:gd name="T40" fmla="*/ 69 w 71"/>
              <a:gd name="T41" fmla="*/ 56 h 57"/>
              <a:gd name="T42" fmla="*/ 65 w 71"/>
              <a:gd name="T43" fmla="*/ 46 h 57"/>
              <a:gd name="T44" fmla="*/ 66 w 71"/>
              <a:gd name="T45" fmla="*/ 38 h 57"/>
              <a:gd name="T46" fmla="*/ 55 w 71"/>
              <a:gd name="T47" fmla="*/ 24 h 57"/>
              <a:gd name="T48" fmla="*/ 48 w 71"/>
              <a:gd name="T49" fmla="*/ 37 h 57"/>
              <a:gd name="T50" fmla="*/ 48 w 71"/>
              <a:gd name="T51" fmla="*/ 37 h 57"/>
              <a:gd name="T52" fmla="*/ 38 w 71"/>
              <a:gd name="T53" fmla="*/ 15 h 57"/>
              <a:gd name="T54" fmla="*/ 58 w 71"/>
              <a:gd name="T55" fmla="*/ 19 h 57"/>
              <a:gd name="T56" fmla="*/ 58 w 71"/>
              <a:gd name="T57" fmla="*/ 12 h 57"/>
              <a:gd name="T58" fmla="*/ 38 w 71"/>
              <a:gd name="T59" fmla="*/ 12 h 57"/>
              <a:gd name="T60" fmla="*/ 58 w 71"/>
              <a:gd name="T61" fmla="*/ 12 h 57"/>
              <a:gd name="T62" fmla="*/ 8 w 71"/>
              <a:gd name="T63" fmla="*/ 41 h 57"/>
              <a:gd name="T64" fmla="*/ 28 w 71"/>
              <a:gd name="T65" fmla="*/ 38 h 57"/>
              <a:gd name="T66" fmla="*/ 8 w 71"/>
              <a:gd name="T67" fmla="*/ 34 h 57"/>
              <a:gd name="T68" fmla="*/ 28 w 71"/>
              <a:gd name="T69" fmla="*/ 33 h 57"/>
              <a:gd name="T70" fmla="*/ 8 w 71"/>
              <a:gd name="T71" fmla="*/ 34 h 57"/>
              <a:gd name="T72" fmla="*/ 8 w 71"/>
              <a:gd name="T73" fmla="*/ 30 h 57"/>
              <a:gd name="T74" fmla="*/ 28 w 71"/>
              <a:gd name="T75" fmla="*/ 26 h 57"/>
              <a:gd name="T76" fmla="*/ 18 w 71"/>
              <a:gd name="T77" fmla="*/ 21 h 57"/>
              <a:gd name="T78" fmla="*/ 28 w 71"/>
              <a:gd name="T79" fmla="*/ 22 h 57"/>
              <a:gd name="T80" fmla="*/ 18 w 71"/>
              <a:gd name="T81" fmla="*/ 21 h 57"/>
              <a:gd name="T82" fmla="*/ 18 w 71"/>
              <a:gd name="T83" fmla="*/ 17 h 57"/>
              <a:gd name="T84" fmla="*/ 28 w 71"/>
              <a:gd name="T85" fmla="*/ 15 h 57"/>
              <a:gd name="T86" fmla="*/ 18 w 71"/>
              <a:gd name="T87" fmla="*/ 11 h 57"/>
              <a:gd name="T88" fmla="*/ 28 w 71"/>
              <a:gd name="T89" fmla="*/ 12 h 57"/>
              <a:gd name="T90" fmla="*/ 18 w 71"/>
              <a:gd name="T91" fmla="*/ 11 h 57"/>
              <a:gd name="T92" fmla="*/ 8 w 71"/>
              <a:gd name="T93" fmla="*/ 25 h 57"/>
              <a:gd name="T94" fmla="*/ 16 w 71"/>
              <a:gd name="T95" fmla="*/ 11 h 57"/>
              <a:gd name="T96" fmla="*/ 17 w 71"/>
              <a:gd name="T97" fmla="*/ 6 h 57"/>
              <a:gd name="T98" fmla="*/ 4 w 71"/>
              <a:gd name="T99" fmla="*/ 45 h 57"/>
              <a:gd name="T100" fmla="*/ 30 w 71"/>
              <a:gd name="T101" fmla="*/ 44 h 57"/>
              <a:gd name="T102" fmla="*/ 17 w 71"/>
              <a:gd name="T103" fmla="*/ 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 h="57">
                <a:moveTo>
                  <a:pt x="2" y="2"/>
                </a:moveTo>
                <a:cubicBezTo>
                  <a:pt x="7" y="3"/>
                  <a:pt x="12" y="2"/>
                  <a:pt x="17" y="2"/>
                </a:cubicBezTo>
                <a:cubicBezTo>
                  <a:pt x="23" y="1"/>
                  <a:pt x="29" y="0"/>
                  <a:pt x="33" y="2"/>
                </a:cubicBezTo>
                <a:cubicBezTo>
                  <a:pt x="37" y="0"/>
                  <a:pt x="43" y="1"/>
                  <a:pt x="49" y="2"/>
                </a:cubicBezTo>
                <a:cubicBezTo>
                  <a:pt x="54" y="2"/>
                  <a:pt x="59" y="3"/>
                  <a:pt x="63" y="2"/>
                </a:cubicBezTo>
                <a:cubicBezTo>
                  <a:pt x="66" y="5"/>
                  <a:pt x="66" y="5"/>
                  <a:pt x="66" y="5"/>
                </a:cubicBezTo>
                <a:cubicBezTo>
                  <a:pt x="66" y="24"/>
                  <a:pt x="66" y="24"/>
                  <a:pt x="66" y="24"/>
                </a:cubicBezTo>
                <a:cubicBezTo>
                  <a:pt x="64" y="23"/>
                  <a:pt x="63" y="22"/>
                  <a:pt x="61" y="21"/>
                </a:cubicBezTo>
                <a:cubicBezTo>
                  <a:pt x="61" y="7"/>
                  <a:pt x="61" y="7"/>
                  <a:pt x="61" y="7"/>
                </a:cubicBezTo>
                <a:cubicBezTo>
                  <a:pt x="57" y="7"/>
                  <a:pt x="52" y="7"/>
                  <a:pt x="48" y="6"/>
                </a:cubicBezTo>
                <a:cubicBezTo>
                  <a:pt x="43" y="6"/>
                  <a:pt x="38" y="5"/>
                  <a:pt x="35" y="6"/>
                </a:cubicBezTo>
                <a:cubicBezTo>
                  <a:pt x="35" y="44"/>
                  <a:pt x="35" y="44"/>
                  <a:pt x="35" y="44"/>
                </a:cubicBezTo>
                <a:cubicBezTo>
                  <a:pt x="36" y="44"/>
                  <a:pt x="37" y="44"/>
                  <a:pt x="38" y="44"/>
                </a:cubicBezTo>
                <a:cubicBezTo>
                  <a:pt x="39" y="45"/>
                  <a:pt x="40" y="46"/>
                  <a:pt x="40" y="47"/>
                </a:cubicBezTo>
                <a:cubicBezTo>
                  <a:pt x="41" y="48"/>
                  <a:pt x="41" y="48"/>
                  <a:pt x="42" y="48"/>
                </a:cubicBezTo>
                <a:cubicBezTo>
                  <a:pt x="41" y="48"/>
                  <a:pt x="41" y="48"/>
                  <a:pt x="41" y="48"/>
                </a:cubicBezTo>
                <a:cubicBezTo>
                  <a:pt x="38" y="48"/>
                  <a:pt x="35" y="48"/>
                  <a:pt x="34" y="49"/>
                </a:cubicBezTo>
                <a:cubicBezTo>
                  <a:pt x="33" y="49"/>
                  <a:pt x="33" y="49"/>
                  <a:pt x="33" y="49"/>
                </a:cubicBezTo>
                <a:cubicBezTo>
                  <a:pt x="31" y="49"/>
                  <a:pt x="31" y="49"/>
                  <a:pt x="31" y="49"/>
                </a:cubicBezTo>
                <a:cubicBezTo>
                  <a:pt x="29" y="48"/>
                  <a:pt x="24" y="48"/>
                  <a:pt x="18" y="49"/>
                </a:cubicBezTo>
                <a:cubicBezTo>
                  <a:pt x="13" y="50"/>
                  <a:pt x="7" y="50"/>
                  <a:pt x="2" y="50"/>
                </a:cubicBezTo>
                <a:cubicBezTo>
                  <a:pt x="0" y="47"/>
                  <a:pt x="0" y="47"/>
                  <a:pt x="0" y="47"/>
                </a:cubicBezTo>
                <a:cubicBezTo>
                  <a:pt x="0" y="5"/>
                  <a:pt x="0" y="5"/>
                  <a:pt x="0" y="5"/>
                </a:cubicBezTo>
                <a:cubicBezTo>
                  <a:pt x="2" y="2"/>
                  <a:pt x="2" y="2"/>
                  <a:pt x="2" y="2"/>
                </a:cubicBezTo>
                <a:close/>
                <a:moveTo>
                  <a:pt x="55" y="28"/>
                </a:moveTo>
                <a:cubicBezTo>
                  <a:pt x="53" y="28"/>
                  <a:pt x="50" y="28"/>
                  <a:pt x="49" y="30"/>
                </a:cubicBezTo>
                <a:cubicBezTo>
                  <a:pt x="47" y="31"/>
                  <a:pt x="46" y="33"/>
                  <a:pt x="45" y="36"/>
                </a:cubicBezTo>
                <a:cubicBezTo>
                  <a:pt x="45" y="38"/>
                  <a:pt x="46" y="40"/>
                  <a:pt x="47" y="42"/>
                </a:cubicBezTo>
                <a:cubicBezTo>
                  <a:pt x="49" y="44"/>
                  <a:pt x="51" y="45"/>
                  <a:pt x="53" y="45"/>
                </a:cubicBezTo>
                <a:cubicBezTo>
                  <a:pt x="55" y="45"/>
                  <a:pt x="57" y="45"/>
                  <a:pt x="59" y="43"/>
                </a:cubicBezTo>
                <a:cubicBezTo>
                  <a:pt x="61" y="42"/>
                  <a:pt x="62" y="40"/>
                  <a:pt x="62" y="38"/>
                </a:cubicBezTo>
                <a:cubicBezTo>
                  <a:pt x="62" y="35"/>
                  <a:pt x="62" y="33"/>
                  <a:pt x="60" y="31"/>
                </a:cubicBezTo>
                <a:cubicBezTo>
                  <a:pt x="59" y="30"/>
                  <a:pt x="57" y="28"/>
                  <a:pt x="55" y="28"/>
                </a:cubicBezTo>
                <a:close/>
                <a:moveTo>
                  <a:pt x="46" y="27"/>
                </a:moveTo>
                <a:cubicBezTo>
                  <a:pt x="43" y="29"/>
                  <a:pt x="41" y="32"/>
                  <a:pt x="41" y="35"/>
                </a:cubicBezTo>
                <a:cubicBezTo>
                  <a:pt x="41" y="38"/>
                  <a:pt x="42" y="42"/>
                  <a:pt x="44" y="44"/>
                </a:cubicBezTo>
                <a:cubicBezTo>
                  <a:pt x="46" y="47"/>
                  <a:pt x="49" y="49"/>
                  <a:pt x="52" y="49"/>
                </a:cubicBezTo>
                <a:cubicBezTo>
                  <a:pt x="55" y="50"/>
                  <a:pt x="57" y="49"/>
                  <a:pt x="60" y="48"/>
                </a:cubicBezTo>
                <a:cubicBezTo>
                  <a:pt x="60" y="49"/>
                  <a:pt x="60" y="49"/>
                  <a:pt x="61" y="50"/>
                </a:cubicBezTo>
                <a:cubicBezTo>
                  <a:pt x="65" y="55"/>
                  <a:pt x="65" y="55"/>
                  <a:pt x="65" y="55"/>
                </a:cubicBezTo>
                <a:cubicBezTo>
                  <a:pt x="66" y="57"/>
                  <a:pt x="68" y="57"/>
                  <a:pt x="69" y="56"/>
                </a:cubicBezTo>
                <a:cubicBezTo>
                  <a:pt x="69" y="56"/>
                  <a:pt x="69" y="56"/>
                  <a:pt x="69" y="56"/>
                </a:cubicBezTo>
                <a:cubicBezTo>
                  <a:pt x="70" y="55"/>
                  <a:pt x="71" y="53"/>
                  <a:pt x="70" y="52"/>
                </a:cubicBezTo>
                <a:cubicBezTo>
                  <a:pt x="65" y="46"/>
                  <a:pt x="65" y="46"/>
                  <a:pt x="65" y="46"/>
                </a:cubicBezTo>
                <a:cubicBezTo>
                  <a:pt x="65" y="46"/>
                  <a:pt x="64" y="45"/>
                  <a:pt x="63" y="45"/>
                </a:cubicBezTo>
                <a:cubicBezTo>
                  <a:pt x="65" y="43"/>
                  <a:pt x="66" y="41"/>
                  <a:pt x="66" y="38"/>
                </a:cubicBezTo>
                <a:cubicBezTo>
                  <a:pt x="67" y="35"/>
                  <a:pt x="66" y="32"/>
                  <a:pt x="64" y="29"/>
                </a:cubicBezTo>
                <a:cubicBezTo>
                  <a:pt x="62" y="26"/>
                  <a:pt x="59" y="24"/>
                  <a:pt x="55" y="24"/>
                </a:cubicBezTo>
                <a:cubicBezTo>
                  <a:pt x="52" y="24"/>
                  <a:pt x="49" y="24"/>
                  <a:pt x="46" y="27"/>
                </a:cubicBezTo>
                <a:close/>
                <a:moveTo>
                  <a:pt x="48" y="37"/>
                </a:moveTo>
                <a:cubicBezTo>
                  <a:pt x="49" y="34"/>
                  <a:pt x="53" y="32"/>
                  <a:pt x="57" y="31"/>
                </a:cubicBezTo>
                <a:cubicBezTo>
                  <a:pt x="53" y="28"/>
                  <a:pt x="47" y="32"/>
                  <a:pt x="48" y="37"/>
                </a:cubicBezTo>
                <a:close/>
                <a:moveTo>
                  <a:pt x="58" y="17"/>
                </a:moveTo>
                <a:cubicBezTo>
                  <a:pt x="54" y="17"/>
                  <a:pt x="42" y="15"/>
                  <a:pt x="38" y="15"/>
                </a:cubicBezTo>
                <a:cubicBezTo>
                  <a:pt x="38" y="16"/>
                  <a:pt x="38" y="17"/>
                  <a:pt x="38" y="17"/>
                </a:cubicBezTo>
                <a:cubicBezTo>
                  <a:pt x="42" y="17"/>
                  <a:pt x="55" y="19"/>
                  <a:pt x="58" y="19"/>
                </a:cubicBezTo>
                <a:cubicBezTo>
                  <a:pt x="58" y="19"/>
                  <a:pt x="58" y="18"/>
                  <a:pt x="58" y="17"/>
                </a:cubicBezTo>
                <a:close/>
                <a:moveTo>
                  <a:pt x="58" y="12"/>
                </a:moveTo>
                <a:cubicBezTo>
                  <a:pt x="54" y="12"/>
                  <a:pt x="42" y="10"/>
                  <a:pt x="38" y="10"/>
                </a:cubicBezTo>
                <a:cubicBezTo>
                  <a:pt x="38" y="11"/>
                  <a:pt x="38" y="11"/>
                  <a:pt x="38" y="12"/>
                </a:cubicBezTo>
                <a:cubicBezTo>
                  <a:pt x="42" y="12"/>
                  <a:pt x="55" y="14"/>
                  <a:pt x="58" y="14"/>
                </a:cubicBezTo>
                <a:cubicBezTo>
                  <a:pt x="58" y="13"/>
                  <a:pt x="58" y="12"/>
                  <a:pt x="58" y="12"/>
                </a:cubicBezTo>
                <a:close/>
                <a:moveTo>
                  <a:pt x="8" y="40"/>
                </a:moveTo>
                <a:cubicBezTo>
                  <a:pt x="8" y="40"/>
                  <a:pt x="8" y="41"/>
                  <a:pt x="8" y="41"/>
                </a:cubicBezTo>
                <a:cubicBezTo>
                  <a:pt x="12" y="42"/>
                  <a:pt x="24" y="39"/>
                  <a:pt x="28" y="39"/>
                </a:cubicBezTo>
                <a:cubicBezTo>
                  <a:pt x="28" y="39"/>
                  <a:pt x="28" y="38"/>
                  <a:pt x="28" y="38"/>
                </a:cubicBezTo>
                <a:cubicBezTo>
                  <a:pt x="25" y="37"/>
                  <a:pt x="13" y="40"/>
                  <a:pt x="8" y="40"/>
                </a:cubicBezTo>
                <a:close/>
                <a:moveTo>
                  <a:pt x="8" y="34"/>
                </a:moveTo>
                <a:cubicBezTo>
                  <a:pt x="8" y="34"/>
                  <a:pt x="8" y="35"/>
                  <a:pt x="8" y="35"/>
                </a:cubicBezTo>
                <a:cubicBezTo>
                  <a:pt x="12" y="36"/>
                  <a:pt x="24" y="33"/>
                  <a:pt x="28" y="33"/>
                </a:cubicBezTo>
                <a:cubicBezTo>
                  <a:pt x="28" y="33"/>
                  <a:pt x="28" y="32"/>
                  <a:pt x="28" y="32"/>
                </a:cubicBezTo>
                <a:cubicBezTo>
                  <a:pt x="25" y="31"/>
                  <a:pt x="13" y="34"/>
                  <a:pt x="8" y="34"/>
                </a:cubicBezTo>
                <a:close/>
                <a:moveTo>
                  <a:pt x="8" y="28"/>
                </a:moveTo>
                <a:cubicBezTo>
                  <a:pt x="8" y="29"/>
                  <a:pt x="8" y="29"/>
                  <a:pt x="8" y="30"/>
                </a:cubicBezTo>
                <a:cubicBezTo>
                  <a:pt x="12" y="30"/>
                  <a:pt x="24" y="28"/>
                  <a:pt x="28" y="28"/>
                </a:cubicBezTo>
                <a:cubicBezTo>
                  <a:pt x="28" y="27"/>
                  <a:pt x="28" y="27"/>
                  <a:pt x="28" y="26"/>
                </a:cubicBezTo>
                <a:cubicBezTo>
                  <a:pt x="25" y="26"/>
                  <a:pt x="13" y="28"/>
                  <a:pt x="8" y="28"/>
                </a:cubicBezTo>
                <a:close/>
                <a:moveTo>
                  <a:pt x="18" y="21"/>
                </a:moveTo>
                <a:cubicBezTo>
                  <a:pt x="18" y="21"/>
                  <a:pt x="18" y="22"/>
                  <a:pt x="18" y="22"/>
                </a:cubicBezTo>
                <a:cubicBezTo>
                  <a:pt x="20" y="22"/>
                  <a:pt x="24" y="21"/>
                  <a:pt x="28" y="22"/>
                </a:cubicBezTo>
                <a:cubicBezTo>
                  <a:pt x="28" y="21"/>
                  <a:pt x="28" y="20"/>
                  <a:pt x="28" y="20"/>
                </a:cubicBezTo>
                <a:cubicBezTo>
                  <a:pt x="25" y="20"/>
                  <a:pt x="21" y="20"/>
                  <a:pt x="18" y="21"/>
                </a:cubicBezTo>
                <a:close/>
                <a:moveTo>
                  <a:pt x="18" y="16"/>
                </a:moveTo>
                <a:cubicBezTo>
                  <a:pt x="18" y="16"/>
                  <a:pt x="18" y="17"/>
                  <a:pt x="18" y="17"/>
                </a:cubicBezTo>
                <a:cubicBezTo>
                  <a:pt x="20" y="17"/>
                  <a:pt x="24" y="16"/>
                  <a:pt x="28" y="16"/>
                </a:cubicBezTo>
                <a:cubicBezTo>
                  <a:pt x="28" y="16"/>
                  <a:pt x="28" y="15"/>
                  <a:pt x="28" y="15"/>
                </a:cubicBezTo>
                <a:cubicBezTo>
                  <a:pt x="25" y="14"/>
                  <a:pt x="21" y="15"/>
                  <a:pt x="18" y="16"/>
                </a:cubicBezTo>
                <a:close/>
                <a:moveTo>
                  <a:pt x="18" y="11"/>
                </a:moveTo>
                <a:cubicBezTo>
                  <a:pt x="18" y="12"/>
                  <a:pt x="18" y="13"/>
                  <a:pt x="18" y="13"/>
                </a:cubicBezTo>
                <a:cubicBezTo>
                  <a:pt x="20" y="13"/>
                  <a:pt x="24" y="12"/>
                  <a:pt x="28" y="12"/>
                </a:cubicBezTo>
                <a:cubicBezTo>
                  <a:pt x="28" y="12"/>
                  <a:pt x="28" y="11"/>
                  <a:pt x="28" y="10"/>
                </a:cubicBezTo>
                <a:cubicBezTo>
                  <a:pt x="25" y="10"/>
                  <a:pt x="21" y="11"/>
                  <a:pt x="18" y="11"/>
                </a:cubicBezTo>
                <a:close/>
                <a:moveTo>
                  <a:pt x="8" y="11"/>
                </a:moveTo>
                <a:cubicBezTo>
                  <a:pt x="8" y="25"/>
                  <a:pt x="8" y="25"/>
                  <a:pt x="8" y="25"/>
                </a:cubicBezTo>
                <a:cubicBezTo>
                  <a:pt x="16" y="24"/>
                  <a:pt x="16" y="24"/>
                  <a:pt x="16" y="24"/>
                </a:cubicBezTo>
                <a:cubicBezTo>
                  <a:pt x="16" y="11"/>
                  <a:pt x="16" y="11"/>
                  <a:pt x="16" y="11"/>
                </a:cubicBezTo>
                <a:cubicBezTo>
                  <a:pt x="8" y="11"/>
                  <a:pt x="8" y="11"/>
                  <a:pt x="8" y="11"/>
                </a:cubicBezTo>
                <a:close/>
                <a:moveTo>
                  <a:pt x="17" y="6"/>
                </a:moveTo>
                <a:cubicBezTo>
                  <a:pt x="13" y="7"/>
                  <a:pt x="9" y="7"/>
                  <a:pt x="4" y="7"/>
                </a:cubicBezTo>
                <a:cubicBezTo>
                  <a:pt x="4" y="45"/>
                  <a:pt x="4" y="45"/>
                  <a:pt x="4" y="45"/>
                </a:cubicBezTo>
                <a:cubicBezTo>
                  <a:pt x="9" y="45"/>
                  <a:pt x="13" y="45"/>
                  <a:pt x="17" y="44"/>
                </a:cubicBezTo>
                <a:cubicBezTo>
                  <a:pt x="22" y="44"/>
                  <a:pt x="27" y="43"/>
                  <a:pt x="30" y="44"/>
                </a:cubicBezTo>
                <a:cubicBezTo>
                  <a:pt x="30" y="6"/>
                  <a:pt x="30" y="6"/>
                  <a:pt x="30" y="6"/>
                </a:cubicBezTo>
                <a:cubicBezTo>
                  <a:pt x="28" y="5"/>
                  <a:pt x="23" y="6"/>
                  <a:pt x="17" y="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5" name="矩形 54"/>
          <p:cNvSpPr>
            <a:spLocks noChangeArrowheads="1"/>
          </p:cNvSpPr>
          <p:nvPr/>
        </p:nvSpPr>
        <p:spPr bwMode="auto">
          <a:xfrm>
            <a:off x="1695450" y="3597275"/>
            <a:ext cx="2247900" cy="1245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5000"/>
              </a:lnSpc>
            </a:pPr>
            <a:r>
              <a:rPr lang="zh-CN" altLang="en-US" sz="2000">
                <a:solidFill>
                  <a:schemeClr val="bg1"/>
                </a:solidFill>
                <a:latin typeface="Calibri" panose="020F0502020204030204" pitchFamily="34" charset="0"/>
                <a:cs typeface="Calibri" panose="020F0502020204030204" pitchFamily="34" charset="0"/>
              </a:rPr>
              <a:t>Country in which production sites are located</a:t>
            </a:r>
            <a:endParaRPr lang="zh-CN" altLang="en-US" sz="2000">
              <a:solidFill>
                <a:schemeClr val="bg1"/>
              </a:solidFill>
              <a:latin typeface="Calibri" panose="020F0502020204030204" pitchFamily="34" charset="0"/>
              <a:cs typeface="Calibri" panose="020F0502020204030204" pitchFamily="34" charset="0"/>
            </a:endParaRPr>
          </a:p>
        </p:txBody>
      </p:sp>
      <p:sp>
        <p:nvSpPr>
          <p:cNvPr id="2" name="矩形 1"/>
          <p:cNvSpPr>
            <a:spLocks noChangeArrowheads="1"/>
          </p:cNvSpPr>
          <p:nvPr/>
        </p:nvSpPr>
        <p:spPr bwMode="auto">
          <a:xfrm>
            <a:off x="1963738" y="2687638"/>
            <a:ext cx="171132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b="1">
                <a:solidFill>
                  <a:schemeClr val="bg1"/>
                </a:solidFill>
              </a:rPr>
              <a:t>Country Located</a:t>
            </a:r>
            <a:endParaRPr lang="en-US" altLang="zh-CN" sz="2000" b="1">
              <a:solidFill>
                <a:schemeClr val="bg1"/>
              </a:solidFill>
            </a:endParaRPr>
          </a:p>
        </p:txBody>
      </p:sp>
      <p:sp>
        <p:nvSpPr>
          <p:cNvPr id="21" name="矩形 20"/>
          <p:cNvSpPr>
            <a:spLocks noChangeArrowheads="1"/>
          </p:cNvSpPr>
          <p:nvPr/>
        </p:nvSpPr>
        <p:spPr bwMode="auto">
          <a:xfrm>
            <a:off x="4970463" y="3597275"/>
            <a:ext cx="22479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5000"/>
              </a:lnSpc>
            </a:pPr>
            <a:r>
              <a:rPr lang="zh-CN" altLang="en-US" sz="2000">
                <a:solidFill>
                  <a:schemeClr val="bg1"/>
                </a:solidFill>
                <a:latin typeface="Calibri" panose="020F0502020204030204" pitchFamily="34" charset="0"/>
                <a:cs typeface="Calibri" panose="020F0502020204030204" pitchFamily="34" charset="0"/>
              </a:rPr>
              <a:t>Compan</a:t>
            </a:r>
            <a:r>
              <a:rPr lang="en-US" altLang="zh-CN" sz="2000">
                <a:solidFill>
                  <a:schemeClr val="bg1"/>
                </a:solidFill>
                <a:latin typeface="Calibri" panose="020F0502020204030204" pitchFamily="34" charset="0"/>
                <a:cs typeface="Calibri" panose="020F0502020204030204" pitchFamily="34" charset="0"/>
              </a:rPr>
              <a:t>y’</a:t>
            </a:r>
            <a:r>
              <a:rPr lang="zh-CN" altLang="en-US" sz="2000">
                <a:solidFill>
                  <a:schemeClr val="bg1"/>
                </a:solidFill>
                <a:latin typeface="Calibri" panose="020F0502020204030204" pitchFamily="34" charset="0"/>
                <a:cs typeface="Calibri" panose="020F0502020204030204" pitchFamily="34" charset="0"/>
              </a:rPr>
              <a:t>s spend with Supplier</a:t>
            </a:r>
            <a:endParaRPr lang="zh-CN" altLang="en-US" sz="2000">
              <a:solidFill>
                <a:schemeClr val="bg1"/>
              </a:solidFill>
              <a:latin typeface="Calibri" panose="020F0502020204030204" pitchFamily="34" charset="0"/>
              <a:cs typeface="Calibri" panose="020F0502020204030204" pitchFamily="34" charset="0"/>
            </a:endParaRPr>
          </a:p>
        </p:txBody>
      </p:sp>
      <p:sp>
        <p:nvSpPr>
          <p:cNvPr id="22" name="矩形 21"/>
          <p:cNvSpPr>
            <a:spLocks noChangeArrowheads="1"/>
          </p:cNvSpPr>
          <p:nvPr/>
        </p:nvSpPr>
        <p:spPr bwMode="auto">
          <a:xfrm>
            <a:off x="5238750" y="2687638"/>
            <a:ext cx="171132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b="1">
                <a:solidFill>
                  <a:schemeClr val="bg1"/>
                </a:solidFill>
              </a:rPr>
              <a:t>Commerical Interest</a:t>
            </a:r>
            <a:endParaRPr lang="en-US" altLang="zh-CN" sz="2000" b="1">
              <a:solidFill>
                <a:schemeClr val="bg1"/>
              </a:solidFill>
            </a:endParaRPr>
          </a:p>
        </p:txBody>
      </p:sp>
      <p:sp>
        <p:nvSpPr>
          <p:cNvPr id="24" name="矩形 23"/>
          <p:cNvSpPr>
            <a:spLocks noChangeArrowheads="1"/>
          </p:cNvSpPr>
          <p:nvPr/>
        </p:nvSpPr>
        <p:spPr bwMode="auto">
          <a:xfrm>
            <a:off x="8248650" y="3597275"/>
            <a:ext cx="2247900" cy="1245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5000"/>
              </a:lnSpc>
            </a:pPr>
            <a:r>
              <a:rPr lang="zh-CN" altLang="en-US" sz="2000">
                <a:solidFill>
                  <a:schemeClr val="bg1"/>
                </a:solidFill>
                <a:latin typeface="Calibri" panose="020F0502020204030204" pitchFamily="34" charset="0"/>
                <a:cs typeface="Calibri" panose="020F0502020204030204" pitchFamily="34" charset="0"/>
              </a:rPr>
              <a:t>Substances used in the product and </a:t>
            </a:r>
            <a:r>
              <a:rPr lang="en-US" altLang="zh-CN" sz="2000">
                <a:solidFill>
                  <a:schemeClr val="bg1"/>
                </a:solidFill>
                <a:latin typeface="Calibri" panose="020F0502020204030204" pitchFamily="34" charset="0"/>
                <a:cs typeface="Calibri" panose="020F0502020204030204" pitchFamily="34" charset="0"/>
              </a:rPr>
              <a:t>service</a:t>
            </a:r>
            <a:r>
              <a:rPr lang="zh-CN" altLang="en-US" sz="2000">
                <a:solidFill>
                  <a:schemeClr val="bg1"/>
                </a:solidFill>
                <a:latin typeface="Calibri" panose="020F0502020204030204" pitchFamily="34" charset="0"/>
                <a:cs typeface="Calibri" panose="020F0502020204030204" pitchFamily="34" charset="0"/>
              </a:rPr>
              <a:t> process</a:t>
            </a:r>
            <a:endParaRPr lang="zh-CN" altLang="en-US" sz="2000">
              <a:solidFill>
                <a:schemeClr val="bg1"/>
              </a:solidFill>
              <a:latin typeface="Calibri" panose="020F0502020204030204" pitchFamily="34" charset="0"/>
              <a:cs typeface="Calibri" panose="020F0502020204030204" pitchFamily="34" charset="0"/>
            </a:endParaRPr>
          </a:p>
        </p:txBody>
      </p:sp>
      <p:sp>
        <p:nvSpPr>
          <p:cNvPr id="27" name="矩形 26"/>
          <p:cNvSpPr>
            <a:spLocks noChangeArrowheads="1"/>
          </p:cNvSpPr>
          <p:nvPr/>
        </p:nvSpPr>
        <p:spPr bwMode="auto">
          <a:xfrm>
            <a:off x="8516938" y="2687638"/>
            <a:ext cx="171132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b="1">
                <a:solidFill>
                  <a:schemeClr val="bg1"/>
                </a:solidFill>
              </a:rPr>
              <a:t> Product &amp; Service</a:t>
            </a:r>
            <a:endParaRPr lang="en-US" altLang="zh-CN" sz="2000" b="1">
              <a:solidFill>
                <a:schemeClr val="bg1"/>
              </a:solidFill>
            </a:endParaRPr>
          </a:p>
        </p:txBody>
      </p:sp>
      <p:sp>
        <p:nvSpPr>
          <p:cNvPr id="29" name="文本框 28"/>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08</a:t>
            </a:r>
            <a:endParaRPr lang="zh-CN" altLang="en-US" sz="1500">
              <a:solidFill>
                <a:srgbClr val="197519"/>
              </a:solidFill>
              <a:ea typeface="方正粗倩简体" pitchFamily="65" charset="-122"/>
            </a:endParaRPr>
          </a:p>
        </p:txBody>
      </p:sp>
      <p:sp>
        <p:nvSpPr>
          <p:cNvPr id="42" name="等腰三角形 41"/>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5" name="等腰三角形 4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6" name="等腰三角形 4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7" name="等腰三角形 4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 name="矩形 52"/>
          <p:cNvSpPr>
            <a:spLocks noChangeArrowheads="1"/>
          </p:cNvSpPr>
          <p:nvPr/>
        </p:nvSpPr>
        <p:spPr bwMode="auto">
          <a:xfrm>
            <a:off x="1303517" y="419100"/>
            <a:ext cx="409130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800" b="1" dirty="0">
                <a:solidFill>
                  <a:srgbClr val="197519"/>
                </a:solidFill>
                <a:latin typeface="Calibri" panose="020F0502020204030204" pitchFamily="34" charset="0"/>
                <a:cs typeface="Calibri" panose="020F0502020204030204" pitchFamily="34" charset="0"/>
              </a:rPr>
              <a:t>Supplier Screening Criteria</a:t>
            </a:r>
            <a:endParaRPr lang="en-US" altLang="zh-CN" sz="2800" b="1" dirty="0">
              <a:solidFill>
                <a:srgbClr val="197519"/>
              </a:solidFill>
              <a:latin typeface="Calibri" panose="020F0502020204030204" pitchFamily="34" charset="0"/>
              <a:cs typeface="Calibri" panose="020F0502020204030204"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30"/>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31"/>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32"/>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33"/>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38"/>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ppt_x</p:attrName>
                                        </p:attrNameLst>
                                      </p:cBhvr>
                                      <p:tavLst>
                                        <p:tav tm="0">
                                          <p:val>
                                            <p:strVal val="#ppt_x"/>
                                          </p:val>
                                        </p:tav>
                                        <p:tav tm="100000">
                                          <p:val>
                                            <p:strVal val="#ppt_x"/>
                                          </p:val>
                                        </p:tav>
                                      </p:tavLst>
                                    </p:anim>
                                    <p:anim calcmode="lin" valueType="num">
                                      <p:cBhvr>
                                        <p:cTn id="18" dur="500" fill="hold"/>
                                        <p:tgtEl>
                                          <p:spTgt spid="30"/>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p:cTn id="21" dur="500" fill="hold"/>
                                        <p:tgtEl>
                                          <p:spTgt spid="31"/>
                                        </p:tgtEl>
                                        <p:attrNameLst>
                                          <p:attrName>ppt_x</p:attrName>
                                        </p:attrNameLst>
                                      </p:cBhvr>
                                      <p:tavLst>
                                        <p:tav tm="0">
                                          <p:val>
                                            <p:strVal val="#ppt_x"/>
                                          </p:val>
                                        </p:tav>
                                        <p:tav tm="100000">
                                          <p:val>
                                            <p:strVal val="#ppt_x"/>
                                          </p:val>
                                        </p:tav>
                                      </p:tavLst>
                                    </p:anim>
                                    <p:anim calcmode="lin" valueType="num">
                                      <p:cBhvr>
                                        <p:cTn id="22" dur="500" fill="hold"/>
                                        <p:tgtEl>
                                          <p:spTgt spid="31"/>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p:cTn id="25" dur="500" fill="hold"/>
                                        <p:tgtEl>
                                          <p:spTgt spid="32"/>
                                        </p:tgtEl>
                                        <p:attrNameLst>
                                          <p:attrName>ppt_x</p:attrName>
                                        </p:attrNameLst>
                                      </p:cBhvr>
                                      <p:tavLst>
                                        <p:tav tm="0">
                                          <p:val>
                                            <p:strVal val="#ppt_x"/>
                                          </p:val>
                                        </p:tav>
                                        <p:tav tm="100000">
                                          <p:val>
                                            <p:strVal val="#ppt_x"/>
                                          </p:val>
                                        </p:tav>
                                      </p:tavLst>
                                    </p:anim>
                                    <p:anim calcmode="lin" valueType="num">
                                      <p:cBhvr>
                                        <p:cTn id="26" dur="500" fill="hold"/>
                                        <p:tgtEl>
                                          <p:spTgt spid="32"/>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p:cTn id="29" dur="500" fill="hold"/>
                                        <p:tgtEl>
                                          <p:spTgt spid="33"/>
                                        </p:tgtEl>
                                        <p:attrNameLst>
                                          <p:attrName>ppt_x</p:attrName>
                                        </p:attrNameLst>
                                      </p:cBhvr>
                                      <p:tavLst>
                                        <p:tav tm="0">
                                          <p:val>
                                            <p:strVal val="#ppt_x"/>
                                          </p:val>
                                        </p:tav>
                                        <p:tav tm="100000">
                                          <p:val>
                                            <p:strVal val="#ppt_x"/>
                                          </p:val>
                                        </p:tav>
                                      </p:tavLst>
                                    </p:anim>
                                    <p:anim calcmode="lin" valueType="num">
                                      <p:cBhvr>
                                        <p:cTn id="30" dur="500" fill="hold"/>
                                        <p:tgtEl>
                                          <p:spTgt spid="33"/>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38"/>
                                        </p:tgtEl>
                                        <p:attrNameLst>
                                          <p:attrName>style.visibility</p:attrName>
                                        </p:attrNameLst>
                                      </p:cBhvr>
                                      <p:to>
                                        <p:strVal val="visible"/>
                                      </p:to>
                                    </p:set>
                                    <p:anim calcmode="lin" valueType="num">
                                      <p:cBhvr>
                                        <p:cTn id="33" dur="500" fill="hold"/>
                                        <p:tgtEl>
                                          <p:spTgt spid="38"/>
                                        </p:tgtEl>
                                        <p:attrNameLst>
                                          <p:attrName>ppt_x</p:attrName>
                                        </p:attrNameLst>
                                      </p:cBhvr>
                                      <p:tavLst>
                                        <p:tav tm="0">
                                          <p:val>
                                            <p:strVal val="#ppt_x"/>
                                          </p:val>
                                        </p:tav>
                                        <p:tav tm="100000">
                                          <p:val>
                                            <p:strVal val="#ppt_x"/>
                                          </p:val>
                                        </p:tav>
                                      </p:tavLst>
                                    </p:anim>
                                    <p:anim calcmode="lin" valueType="num">
                                      <p:cBhvr>
                                        <p:cTn id="34" dur="500" fill="hold"/>
                                        <p:tgtEl>
                                          <p:spTgt spid="38"/>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1000"/>
                                        <p:tgtEl>
                                          <p:spTgt spid="29"/>
                                        </p:tgtEl>
                                      </p:cBhvr>
                                    </p:animEffect>
                                    <p:anim calcmode="lin" valueType="num">
                                      <p:cBhvr>
                                        <p:cTn id="38" dur="1000" fill="hold"/>
                                        <p:tgtEl>
                                          <p:spTgt spid="29"/>
                                        </p:tgtEl>
                                        <p:attrNameLst>
                                          <p:attrName>ppt_x</p:attrName>
                                        </p:attrNameLst>
                                      </p:cBhvr>
                                      <p:tavLst>
                                        <p:tav tm="0">
                                          <p:val>
                                            <p:strVal val="#ppt_x"/>
                                          </p:val>
                                        </p:tav>
                                        <p:tav tm="100000">
                                          <p:val>
                                            <p:strVal val="#ppt_x"/>
                                          </p:val>
                                        </p:tav>
                                      </p:tavLst>
                                    </p:anim>
                                    <p:anim calcmode="lin" valueType="num">
                                      <p:cBhvr>
                                        <p:cTn id="39" dur="1000" fill="hold"/>
                                        <p:tgtEl>
                                          <p:spTgt spid="29"/>
                                        </p:tgtEl>
                                        <p:attrNameLst>
                                          <p:attrName>ppt_y</p:attrName>
                                        </p:attrNameLst>
                                      </p:cBhvr>
                                      <p:tavLst>
                                        <p:tav tm="0">
                                          <p:val>
                                            <p:strVal val="#ppt_y+.1"/>
                                          </p:val>
                                        </p:tav>
                                        <p:tav tm="100000">
                                          <p:val>
                                            <p:strVal val="#ppt_y"/>
                                          </p:val>
                                        </p:tav>
                                      </p:tavLst>
                                    </p:anim>
                                  </p:childTnLst>
                                </p:cTn>
                              </p:par>
                              <p:par>
                                <p:cTn id="40" presetID="2" presetClass="entr" presetSubtype="1"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 calcmode="lin" valueType="num">
                                      <p:cBhvr>
                                        <p:cTn id="42" dur="500" fill="hold"/>
                                        <p:tgtEl>
                                          <p:spTgt spid="41"/>
                                        </p:tgtEl>
                                        <p:attrNameLst>
                                          <p:attrName>ppt_x</p:attrName>
                                        </p:attrNameLst>
                                      </p:cBhvr>
                                      <p:tavLst>
                                        <p:tav tm="0">
                                          <p:val>
                                            <p:strVal val="#ppt_x"/>
                                          </p:val>
                                        </p:tav>
                                        <p:tav tm="100000">
                                          <p:val>
                                            <p:strVal val="#ppt_x"/>
                                          </p:val>
                                        </p:tav>
                                      </p:tavLst>
                                    </p:anim>
                                    <p:anim calcmode="lin" valueType="num">
                                      <p:cBhvr>
                                        <p:cTn id="43" dur="500" fill="hold"/>
                                        <p:tgtEl>
                                          <p:spTgt spid="41"/>
                                        </p:tgtEl>
                                        <p:attrNameLst>
                                          <p:attrName>ppt_y</p:attrName>
                                        </p:attrNameLst>
                                      </p:cBhvr>
                                      <p:tavLst>
                                        <p:tav tm="0">
                                          <p:val>
                                            <p:strVal val="0-#ppt_h/2"/>
                                          </p:val>
                                        </p:tav>
                                        <p:tav tm="100000">
                                          <p:val>
                                            <p:strVal val="#ppt_y"/>
                                          </p:val>
                                        </p:tav>
                                      </p:tavLst>
                                    </p:anim>
                                  </p:childTnLst>
                                </p:cTn>
                              </p:par>
                              <p:par>
                                <p:cTn id="44" presetID="53" presetClass="entr" presetSubtype="16" fill="hold" grpId="0" nodeType="withEffect">
                                  <p:stCondLst>
                                    <p:cond delay="500"/>
                                  </p:stCondLst>
                                  <p:childTnLst>
                                    <p:set>
                                      <p:cBhvr>
                                        <p:cTn id="45" dur="1" fill="hold">
                                          <p:stCondLst>
                                            <p:cond delay="0"/>
                                          </p:stCondLst>
                                        </p:cTn>
                                        <p:tgtEl>
                                          <p:spTgt spid="44"/>
                                        </p:tgtEl>
                                        <p:attrNameLst>
                                          <p:attrName>style.visibility</p:attrName>
                                        </p:attrNameLst>
                                      </p:cBhvr>
                                      <p:to>
                                        <p:strVal val="visible"/>
                                      </p:to>
                                    </p:set>
                                    <p:anim calcmode="lin" valueType="num">
                                      <p:cBhvr>
                                        <p:cTn id="46" dur="500" fill="hold"/>
                                        <p:tgtEl>
                                          <p:spTgt spid="44"/>
                                        </p:tgtEl>
                                        <p:attrNameLst>
                                          <p:attrName>ppt_w</p:attrName>
                                        </p:attrNameLst>
                                      </p:cBhvr>
                                      <p:tavLst>
                                        <p:tav tm="0">
                                          <p:val>
                                            <p:fltVal val="0"/>
                                          </p:val>
                                        </p:tav>
                                        <p:tav tm="100000">
                                          <p:val>
                                            <p:strVal val="#ppt_w"/>
                                          </p:val>
                                        </p:tav>
                                      </p:tavLst>
                                    </p:anim>
                                    <p:anim calcmode="lin" valueType="num">
                                      <p:cBhvr>
                                        <p:cTn id="47" dur="500" fill="hold"/>
                                        <p:tgtEl>
                                          <p:spTgt spid="44"/>
                                        </p:tgtEl>
                                        <p:attrNameLst>
                                          <p:attrName>ppt_h</p:attrName>
                                        </p:attrNameLst>
                                      </p:cBhvr>
                                      <p:tavLst>
                                        <p:tav tm="0">
                                          <p:val>
                                            <p:fltVal val="0"/>
                                          </p:val>
                                        </p:tav>
                                        <p:tav tm="100000">
                                          <p:val>
                                            <p:strVal val="#ppt_h"/>
                                          </p:val>
                                        </p:tav>
                                      </p:tavLst>
                                    </p:anim>
                                    <p:animEffect transition="in" filter="fade">
                                      <p:cBhvr>
                                        <p:cTn id="48" dur="500"/>
                                        <p:tgtEl>
                                          <p:spTgt spid="44"/>
                                        </p:tgtEl>
                                      </p:cBhvr>
                                    </p:animEffect>
                                  </p:childTnLst>
                                </p:cTn>
                              </p:par>
                              <p:par>
                                <p:cTn id="49" presetID="10" presetClass="entr" presetSubtype="0" fill="hold" grpId="0" nodeType="withEffect">
                                  <p:stCondLst>
                                    <p:cond delay="900"/>
                                  </p:stCondLst>
                                  <p:iterate type="lt">
                                    <p:tmPct val="10000"/>
                                  </p:iterate>
                                  <p:childTnLst>
                                    <p:set>
                                      <p:cBhvr>
                                        <p:cTn id="50" dur="1" fill="hold">
                                          <p:stCondLst>
                                            <p:cond delay="0"/>
                                          </p:stCondLst>
                                        </p:cTn>
                                        <p:tgtEl>
                                          <p:spTgt spid="2"/>
                                        </p:tgtEl>
                                        <p:attrNameLst>
                                          <p:attrName>style.visibility</p:attrName>
                                        </p:attrNameLst>
                                      </p:cBhvr>
                                      <p:to>
                                        <p:strVal val="visible"/>
                                      </p:to>
                                    </p:set>
                                    <p:animEffect transition="in" filter="fade">
                                      <p:cBhvr>
                                        <p:cTn id="51" dur="500"/>
                                        <p:tgtEl>
                                          <p:spTgt spid="2"/>
                                        </p:tgtEl>
                                      </p:cBhvr>
                                    </p:animEffect>
                                  </p:childTnLst>
                                </p:cTn>
                              </p:par>
                              <p:par>
                                <p:cTn id="52" presetID="22" presetClass="entr" presetSubtype="1" fill="hold" grpId="0" nodeType="withEffect">
                                  <p:stCondLst>
                                    <p:cond delay="1500"/>
                                  </p:stCondLst>
                                  <p:childTnLst>
                                    <p:set>
                                      <p:cBhvr>
                                        <p:cTn id="53" dur="1" fill="hold">
                                          <p:stCondLst>
                                            <p:cond delay="0"/>
                                          </p:stCondLst>
                                        </p:cTn>
                                        <p:tgtEl>
                                          <p:spTgt spid="55"/>
                                        </p:tgtEl>
                                        <p:attrNameLst>
                                          <p:attrName>style.visibility</p:attrName>
                                        </p:attrNameLst>
                                      </p:cBhvr>
                                      <p:to>
                                        <p:strVal val="visible"/>
                                      </p:to>
                                    </p:set>
                                    <p:animEffect transition="in" filter="wipe(up)">
                                      <p:cBhvr>
                                        <p:cTn id="54" dur="500"/>
                                        <p:tgtEl>
                                          <p:spTgt spid="55"/>
                                        </p:tgtEl>
                                      </p:cBhvr>
                                    </p:animEffect>
                                  </p:childTnLst>
                                </p:cTn>
                              </p:par>
                              <p:par>
                                <p:cTn id="55" presetID="2" presetClass="entr" presetSubtype="1"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p:cTn id="57" dur="500" fill="hold"/>
                                        <p:tgtEl>
                                          <p:spTgt spid="36"/>
                                        </p:tgtEl>
                                        <p:attrNameLst>
                                          <p:attrName>ppt_x</p:attrName>
                                        </p:attrNameLst>
                                      </p:cBhvr>
                                      <p:tavLst>
                                        <p:tav tm="0">
                                          <p:val>
                                            <p:strVal val="#ppt_x"/>
                                          </p:val>
                                        </p:tav>
                                        <p:tav tm="100000">
                                          <p:val>
                                            <p:strVal val="#ppt_x"/>
                                          </p:val>
                                        </p:tav>
                                      </p:tavLst>
                                    </p:anim>
                                    <p:anim calcmode="lin" valueType="num">
                                      <p:cBhvr>
                                        <p:cTn id="58" dur="500" fill="hold"/>
                                        <p:tgtEl>
                                          <p:spTgt spid="36"/>
                                        </p:tgtEl>
                                        <p:attrNameLst>
                                          <p:attrName>ppt_y</p:attrName>
                                        </p:attrNameLst>
                                      </p:cBhvr>
                                      <p:tavLst>
                                        <p:tav tm="0">
                                          <p:val>
                                            <p:strVal val="0-#ppt_h/2"/>
                                          </p:val>
                                        </p:tav>
                                        <p:tav tm="100000">
                                          <p:val>
                                            <p:strVal val="#ppt_y"/>
                                          </p:val>
                                        </p:tav>
                                      </p:tavLst>
                                    </p:anim>
                                  </p:childTnLst>
                                </p:cTn>
                              </p:par>
                              <p:par>
                                <p:cTn id="59" presetID="53" presetClass="entr" presetSubtype="16" fill="hold" grpId="0" nodeType="withEffect">
                                  <p:stCondLst>
                                    <p:cond delay="500"/>
                                  </p:stCondLst>
                                  <p:childTnLst>
                                    <p:set>
                                      <p:cBhvr>
                                        <p:cTn id="60" dur="1" fill="hold">
                                          <p:stCondLst>
                                            <p:cond delay="0"/>
                                          </p:stCondLst>
                                        </p:cTn>
                                        <p:tgtEl>
                                          <p:spTgt spid="52"/>
                                        </p:tgtEl>
                                        <p:attrNameLst>
                                          <p:attrName>style.visibility</p:attrName>
                                        </p:attrNameLst>
                                      </p:cBhvr>
                                      <p:to>
                                        <p:strVal val="visible"/>
                                      </p:to>
                                    </p:set>
                                    <p:anim calcmode="lin" valueType="num">
                                      <p:cBhvr>
                                        <p:cTn id="61" dur="500" fill="hold"/>
                                        <p:tgtEl>
                                          <p:spTgt spid="52"/>
                                        </p:tgtEl>
                                        <p:attrNameLst>
                                          <p:attrName>ppt_w</p:attrName>
                                        </p:attrNameLst>
                                      </p:cBhvr>
                                      <p:tavLst>
                                        <p:tav tm="0">
                                          <p:val>
                                            <p:fltVal val="0"/>
                                          </p:val>
                                        </p:tav>
                                        <p:tav tm="100000">
                                          <p:val>
                                            <p:strVal val="#ppt_w"/>
                                          </p:val>
                                        </p:tav>
                                      </p:tavLst>
                                    </p:anim>
                                    <p:anim calcmode="lin" valueType="num">
                                      <p:cBhvr>
                                        <p:cTn id="62" dur="500" fill="hold"/>
                                        <p:tgtEl>
                                          <p:spTgt spid="52"/>
                                        </p:tgtEl>
                                        <p:attrNameLst>
                                          <p:attrName>ppt_h</p:attrName>
                                        </p:attrNameLst>
                                      </p:cBhvr>
                                      <p:tavLst>
                                        <p:tav tm="0">
                                          <p:val>
                                            <p:fltVal val="0"/>
                                          </p:val>
                                        </p:tav>
                                        <p:tav tm="100000">
                                          <p:val>
                                            <p:strVal val="#ppt_h"/>
                                          </p:val>
                                        </p:tav>
                                      </p:tavLst>
                                    </p:anim>
                                    <p:animEffect transition="in" filter="fade">
                                      <p:cBhvr>
                                        <p:cTn id="63" dur="500"/>
                                        <p:tgtEl>
                                          <p:spTgt spid="52"/>
                                        </p:tgtEl>
                                      </p:cBhvr>
                                    </p:animEffect>
                                  </p:childTnLst>
                                </p:cTn>
                              </p:par>
                              <p:par>
                                <p:cTn id="64" presetID="10" presetClass="entr" presetSubtype="0" fill="hold" grpId="0" nodeType="withEffect">
                                  <p:stCondLst>
                                    <p:cond delay="1000"/>
                                  </p:stCondLst>
                                  <p:iterate type="lt">
                                    <p:tmPct val="10000"/>
                                  </p:iterate>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par>
                                <p:cTn id="67" presetID="22" presetClass="entr" presetSubtype="1" fill="hold" grpId="0" nodeType="withEffect">
                                  <p:stCondLst>
                                    <p:cond delay="1600"/>
                                  </p:stCondLst>
                                  <p:childTnLst>
                                    <p:set>
                                      <p:cBhvr>
                                        <p:cTn id="68" dur="1" fill="hold">
                                          <p:stCondLst>
                                            <p:cond delay="0"/>
                                          </p:stCondLst>
                                        </p:cTn>
                                        <p:tgtEl>
                                          <p:spTgt spid="21"/>
                                        </p:tgtEl>
                                        <p:attrNameLst>
                                          <p:attrName>style.visibility</p:attrName>
                                        </p:attrNameLst>
                                      </p:cBhvr>
                                      <p:to>
                                        <p:strVal val="visible"/>
                                      </p:to>
                                    </p:set>
                                    <p:animEffect transition="in" filter="wipe(up)">
                                      <p:cBhvr>
                                        <p:cTn id="69" dur="500"/>
                                        <p:tgtEl>
                                          <p:spTgt spid="21"/>
                                        </p:tgtEl>
                                      </p:cBhvr>
                                    </p:animEffect>
                                  </p:childTnLst>
                                </p:cTn>
                              </p:par>
                              <p:par>
                                <p:cTn id="70" presetID="2" presetClass="entr" presetSubtype="1" fill="hold" grpId="0" nodeType="withEffect">
                                  <p:stCondLst>
                                    <p:cond delay="0"/>
                                  </p:stCondLst>
                                  <p:childTnLst>
                                    <p:set>
                                      <p:cBhvr>
                                        <p:cTn id="71" dur="1" fill="hold">
                                          <p:stCondLst>
                                            <p:cond delay="0"/>
                                          </p:stCondLst>
                                        </p:cTn>
                                        <p:tgtEl>
                                          <p:spTgt spid="43"/>
                                        </p:tgtEl>
                                        <p:attrNameLst>
                                          <p:attrName>style.visibility</p:attrName>
                                        </p:attrNameLst>
                                      </p:cBhvr>
                                      <p:to>
                                        <p:strVal val="visible"/>
                                      </p:to>
                                    </p:set>
                                    <p:anim calcmode="lin" valueType="num">
                                      <p:cBhvr>
                                        <p:cTn id="72" dur="500" fill="hold"/>
                                        <p:tgtEl>
                                          <p:spTgt spid="43"/>
                                        </p:tgtEl>
                                        <p:attrNameLst>
                                          <p:attrName>ppt_x</p:attrName>
                                        </p:attrNameLst>
                                      </p:cBhvr>
                                      <p:tavLst>
                                        <p:tav tm="0">
                                          <p:val>
                                            <p:strVal val="#ppt_x"/>
                                          </p:val>
                                        </p:tav>
                                        <p:tav tm="100000">
                                          <p:val>
                                            <p:strVal val="#ppt_x"/>
                                          </p:val>
                                        </p:tav>
                                      </p:tavLst>
                                    </p:anim>
                                    <p:anim calcmode="lin" valueType="num">
                                      <p:cBhvr>
                                        <p:cTn id="73" dur="500" fill="hold"/>
                                        <p:tgtEl>
                                          <p:spTgt spid="43"/>
                                        </p:tgtEl>
                                        <p:attrNameLst>
                                          <p:attrName>ppt_y</p:attrName>
                                        </p:attrNameLst>
                                      </p:cBhvr>
                                      <p:tavLst>
                                        <p:tav tm="0">
                                          <p:val>
                                            <p:strVal val="0-#ppt_h/2"/>
                                          </p:val>
                                        </p:tav>
                                        <p:tav tm="100000">
                                          <p:val>
                                            <p:strVal val="#ppt_y"/>
                                          </p:val>
                                        </p:tav>
                                      </p:tavLst>
                                    </p:anim>
                                  </p:childTnLst>
                                </p:cTn>
                              </p:par>
                              <p:par>
                                <p:cTn id="74" presetID="53" presetClass="entr" presetSubtype="16" fill="hold" grpId="0" nodeType="withEffect">
                                  <p:stCondLst>
                                    <p:cond delay="500"/>
                                  </p:stCondLst>
                                  <p:childTnLst>
                                    <p:set>
                                      <p:cBhvr>
                                        <p:cTn id="75" dur="1" fill="hold">
                                          <p:stCondLst>
                                            <p:cond delay="0"/>
                                          </p:stCondLst>
                                        </p:cTn>
                                        <p:tgtEl>
                                          <p:spTgt spid="11"/>
                                        </p:tgtEl>
                                        <p:attrNameLst>
                                          <p:attrName>style.visibility</p:attrName>
                                        </p:attrNameLst>
                                      </p:cBhvr>
                                      <p:to>
                                        <p:strVal val="visible"/>
                                      </p:to>
                                    </p:set>
                                    <p:anim calcmode="lin" valueType="num">
                                      <p:cBhvr>
                                        <p:cTn id="76" dur="500" fill="hold"/>
                                        <p:tgtEl>
                                          <p:spTgt spid="11"/>
                                        </p:tgtEl>
                                        <p:attrNameLst>
                                          <p:attrName>ppt_w</p:attrName>
                                        </p:attrNameLst>
                                      </p:cBhvr>
                                      <p:tavLst>
                                        <p:tav tm="0">
                                          <p:val>
                                            <p:fltVal val="0"/>
                                          </p:val>
                                        </p:tav>
                                        <p:tav tm="100000">
                                          <p:val>
                                            <p:strVal val="#ppt_w"/>
                                          </p:val>
                                        </p:tav>
                                      </p:tavLst>
                                    </p:anim>
                                    <p:anim calcmode="lin" valueType="num">
                                      <p:cBhvr>
                                        <p:cTn id="77" dur="500" fill="hold"/>
                                        <p:tgtEl>
                                          <p:spTgt spid="11"/>
                                        </p:tgtEl>
                                        <p:attrNameLst>
                                          <p:attrName>ppt_h</p:attrName>
                                        </p:attrNameLst>
                                      </p:cBhvr>
                                      <p:tavLst>
                                        <p:tav tm="0">
                                          <p:val>
                                            <p:fltVal val="0"/>
                                          </p:val>
                                        </p:tav>
                                        <p:tav tm="100000">
                                          <p:val>
                                            <p:strVal val="#ppt_h"/>
                                          </p:val>
                                        </p:tav>
                                      </p:tavLst>
                                    </p:anim>
                                    <p:animEffect transition="in" filter="fade">
                                      <p:cBhvr>
                                        <p:cTn id="78" dur="500"/>
                                        <p:tgtEl>
                                          <p:spTgt spid="11"/>
                                        </p:tgtEl>
                                      </p:cBhvr>
                                    </p:animEffect>
                                  </p:childTnLst>
                                </p:cTn>
                              </p:par>
                              <p:par>
                                <p:cTn id="79" presetID="10" presetClass="entr" presetSubtype="0" fill="hold" grpId="0" nodeType="withEffect">
                                  <p:stCondLst>
                                    <p:cond delay="1000"/>
                                  </p:stCondLst>
                                  <p:iterate type="lt">
                                    <p:tmPct val="10000"/>
                                  </p:iterate>
                                  <p:childTnLst>
                                    <p:set>
                                      <p:cBhvr>
                                        <p:cTn id="80" dur="1" fill="hold">
                                          <p:stCondLst>
                                            <p:cond delay="0"/>
                                          </p:stCondLst>
                                        </p:cTn>
                                        <p:tgtEl>
                                          <p:spTgt spid="27"/>
                                        </p:tgtEl>
                                        <p:attrNameLst>
                                          <p:attrName>style.visibility</p:attrName>
                                        </p:attrNameLst>
                                      </p:cBhvr>
                                      <p:to>
                                        <p:strVal val="visible"/>
                                      </p:to>
                                    </p:set>
                                    <p:animEffect transition="in" filter="fade">
                                      <p:cBhvr>
                                        <p:cTn id="81" dur="500"/>
                                        <p:tgtEl>
                                          <p:spTgt spid="27"/>
                                        </p:tgtEl>
                                      </p:cBhvr>
                                    </p:animEffect>
                                  </p:childTnLst>
                                </p:cTn>
                              </p:par>
                              <p:par>
                                <p:cTn id="82" presetID="22" presetClass="entr" presetSubtype="1" fill="hold" grpId="0" nodeType="withEffect">
                                  <p:stCondLst>
                                    <p:cond delay="1600"/>
                                  </p:stCondLst>
                                  <p:childTnLst>
                                    <p:set>
                                      <p:cBhvr>
                                        <p:cTn id="83" dur="1" fill="hold">
                                          <p:stCondLst>
                                            <p:cond delay="0"/>
                                          </p:stCondLst>
                                        </p:cTn>
                                        <p:tgtEl>
                                          <p:spTgt spid="24"/>
                                        </p:tgtEl>
                                        <p:attrNameLst>
                                          <p:attrName>style.visibility</p:attrName>
                                        </p:attrNameLst>
                                      </p:cBhvr>
                                      <p:to>
                                        <p:strVal val="visible"/>
                                      </p:to>
                                    </p:set>
                                    <p:animEffect transition="in" filter="wipe(up)">
                                      <p:cBhvr>
                                        <p:cTn id="84" dur="500"/>
                                        <p:tgtEl>
                                          <p:spTgt spid="24"/>
                                        </p:tgtEl>
                                      </p:cBhvr>
                                    </p:animEffect>
                                  </p:childTnLst>
                                </p:cTn>
                              </p:par>
                              <p:par>
                                <p:cTn id="85" presetID="2" presetClass="entr" presetSubtype="8" fill="hold" grpId="0" nodeType="withEffect">
                                  <p:stCondLst>
                                    <p:cond delay="0"/>
                                  </p:stCondLst>
                                  <p:childTnLst>
                                    <p:set>
                                      <p:cBhvr>
                                        <p:cTn id="86" dur="1" fill="hold">
                                          <p:stCondLst>
                                            <p:cond delay="0"/>
                                          </p:stCondLst>
                                        </p:cTn>
                                        <p:tgtEl>
                                          <p:spTgt spid="42"/>
                                        </p:tgtEl>
                                        <p:attrNameLst>
                                          <p:attrName>style.visibility</p:attrName>
                                        </p:attrNameLst>
                                      </p:cBhvr>
                                      <p:to>
                                        <p:strVal val="visible"/>
                                      </p:to>
                                    </p:set>
                                    <p:anim calcmode="lin" valueType="num">
                                      <p:cBhvr>
                                        <p:cTn id="87" dur="500" fill="hold"/>
                                        <p:tgtEl>
                                          <p:spTgt spid="42"/>
                                        </p:tgtEl>
                                        <p:attrNameLst>
                                          <p:attrName>ppt_x</p:attrName>
                                        </p:attrNameLst>
                                      </p:cBhvr>
                                      <p:tavLst>
                                        <p:tav tm="0">
                                          <p:val>
                                            <p:strVal val="0-#ppt_w/2"/>
                                          </p:val>
                                        </p:tav>
                                        <p:tav tm="100000">
                                          <p:val>
                                            <p:strVal val="#ppt_x"/>
                                          </p:val>
                                        </p:tav>
                                      </p:tavLst>
                                    </p:anim>
                                    <p:anim calcmode="lin" valueType="num">
                                      <p:cBhvr>
                                        <p:cTn id="88" dur="500" fill="hold"/>
                                        <p:tgtEl>
                                          <p:spTgt spid="42"/>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45"/>
                                        </p:tgtEl>
                                        <p:attrNameLst>
                                          <p:attrName>style.visibility</p:attrName>
                                        </p:attrNameLst>
                                      </p:cBhvr>
                                      <p:to>
                                        <p:strVal val="visible"/>
                                      </p:to>
                                    </p:set>
                                    <p:anim calcmode="lin" valueType="num">
                                      <p:cBhvr>
                                        <p:cTn id="91" dur="500" fill="hold"/>
                                        <p:tgtEl>
                                          <p:spTgt spid="45"/>
                                        </p:tgtEl>
                                        <p:attrNameLst>
                                          <p:attrName>ppt_x</p:attrName>
                                        </p:attrNameLst>
                                      </p:cBhvr>
                                      <p:tavLst>
                                        <p:tav tm="0">
                                          <p:val>
                                            <p:strVal val="0-#ppt_w/2"/>
                                          </p:val>
                                        </p:tav>
                                        <p:tav tm="100000">
                                          <p:val>
                                            <p:strVal val="#ppt_x"/>
                                          </p:val>
                                        </p:tav>
                                      </p:tavLst>
                                    </p:anim>
                                    <p:anim calcmode="lin" valueType="num">
                                      <p:cBhvr>
                                        <p:cTn id="92" dur="500" fill="hold"/>
                                        <p:tgtEl>
                                          <p:spTgt spid="45"/>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46"/>
                                        </p:tgtEl>
                                        <p:attrNameLst>
                                          <p:attrName>style.visibility</p:attrName>
                                        </p:attrNameLst>
                                      </p:cBhvr>
                                      <p:to>
                                        <p:strVal val="visible"/>
                                      </p:to>
                                    </p:set>
                                    <p:anim calcmode="lin" valueType="num">
                                      <p:cBhvr>
                                        <p:cTn id="95" dur="500" fill="hold"/>
                                        <p:tgtEl>
                                          <p:spTgt spid="46"/>
                                        </p:tgtEl>
                                        <p:attrNameLst>
                                          <p:attrName>ppt_x</p:attrName>
                                        </p:attrNameLst>
                                      </p:cBhvr>
                                      <p:tavLst>
                                        <p:tav tm="0">
                                          <p:val>
                                            <p:strVal val="0-#ppt_w/2"/>
                                          </p:val>
                                        </p:tav>
                                        <p:tav tm="100000">
                                          <p:val>
                                            <p:strVal val="#ppt_x"/>
                                          </p:val>
                                        </p:tav>
                                      </p:tavLst>
                                    </p:anim>
                                    <p:anim calcmode="lin" valueType="num">
                                      <p:cBhvr>
                                        <p:cTn id="96" dur="500" fill="hold"/>
                                        <p:tgtEl>
                                          <p:spTgt spid="46"/>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47"/>
                                        </p:tgtEl>
                                        <p:attrNameLst>
                                          <p:attrName>style.visibility</p:attrName>
                                        </p:attrNameLst>
                                      </p:cBhvr>
                                      <p:to>
                                        <p:strVal val="visible"/>
                                      </p:to>
                                    </p:set>
                                    <p:anim calcmode="lin" valueType="num">
                                      <p:cBhvr>
                                        <p:cTn id="99" dur="500" fill="hold"/>
                                        <p:tgtEl>
                                          <p:spTgt spid="47"/>
                                        </p:tgtEl>
                                        <p:attrNameLst>
                                          <p:attrName>ppt_x</p:attrName>
                                        </p:attrNameLst>
                                      </p:cBhvr>
                                      <p:tavLst>
                                        <p:tav tm="0">
                                          <p:val>
                                            <p:strVal val="0-#ppt_w/2"/>
                                          </p:val>
                                        </p:tav>
                                        <p:tav tm="100000">
                                          <p:val>
                                            <p:strVal val="#ppt_x"/>
                                          </p:val>
                                        </p:tav>
                                      </p:tavLst>
                                    </p:anim>
                                    <p:anim calcmode="lin" valueType="num">
                                      <p:cBhvr>
                                        <p:cTn id="100" dur="500" fill="hold"/>
                                        <p:tgtEl>
                                          <p:spTgt spid="47"/>
                                        </p:tgtEl>
                                        <p:attrNameLst>
                                          <p:attrName>ppt_y</p:attrName>
                                        </p:attrNameLst>
                                      </p:cBhvr>
                                      <p:tavLst>
                                        <p:tav tm="0">
                                          <p:val>
                                            <p:strVal val="#ppt_y"/>
                                          </p:val>
                                        </p:tav>
                                        <p:tav tm="100000">
                                          <p:val>
                                            <p:strVal val="#ppt_y"/>
                                          </p:val>
                                        </p:tav>
                                      </p:tavLst>
                                    </p:anim>
                                  </p:childTnLst>
                                </p:cTn>
                              </p:par>
                              <p:par>
                                <p:cTn id="101" presetID="8" presetClass="emph" presetSubtype="0" fill="hold" grpId="1" nodeType="withEffect">
                                  <p:stCondLst>
                                    <p:cond delay="0"/>
                                  </p:stCondLst>
                                  <p:childTnLst>
                                    <p:animRot by="21600000">
                                      <p:cBhvr>
                                        <p:cTn id="102" dur="500" fill="hold"/>
                                        <p:tgtEl>
                                          <p:spTgt spid="42"/>
                                        </p:tgtEl>
                                        <p:attrNameLst>
                                          <p:attrName>r</p:attrName>
                                        </p:attrNameLst>
                                      </p:cBhvr>
                                    </p:animRot>
                                  </p:childTnLst>
                                </p:cTn>
                              </p:par>
                              <p:par>
                                <p:cTn id="103" presetID="8" presetClass="emph" presetSubtype="0" fill="hold" grpId="1" nodeType="withEffect">
                                  <p:stCondLst>
                                    <p:cond delay="0"/>
                                  </p:stCondLst>
                                  <p:childTnLst>
                                    <p:animRot by="21600000">
                                      <p:cBhvr>
                                        <p:cTn id="104" dur="500" fill="hold"/>
                                        <p:tgtEl>
                                          <p:spTgt spid="45"/>
                                        </p:tgtEl>
                                        <p:attrNameLst>
                                          <p:attrName>r</p:attrName>
                                        </p:attrNameLst>
                                      </p:cBhvr>
                                    </p:animRot>
                                  </p:childTnLst>
                                </p:cTn>
                              </p:par>
                              <p:par>
                                <p:cTn id="105" presetID="8" presetClass="emph" presetSubtype="0" fill="hold" grpId="1" nodeType="withEffect">
                                  <p:stCondLst>
                                    <p:cond delay="0"/>
                                  </p:stCondLst>
                                  <p:childTnLst>
                                    <p:animRot by="21600000">
                                      <p:cBhvr>
                                        <p:cTn id="106" dur="500" fill="hold"/>
                                        <p:tgtEl>
                                          <p:spTgt spid="46"/>
                                        </p:tgtEl>
                                        <p:attrNameLst>
                                          <p:attrName>r</p:attrName>
                                        </p:attrNameLst>
                                      </p:cBhvr>
                                    </p:animRot>
                                  </p:childTnLst>
                                </p:cTn>
                              </p:par>
                              <p:par>
                                <p:cTn id="107" presetID="8" presetClass="emph" presetSubtype="0" fill="hold" grpId="1" nodeType="withEffect">
                                  <p:stCondLst>
                                    <p:cond delay="0"/>
                                  </p:stCondLst>
                                  <p:childTnLst>
                                    <p:animRot by="21600000">
                                      <p:cBhvr>
                                        <p:cTn id="108" dur="500" fill="hold"/>
                                        <p:tgtEl>
                                          <p:spTgt spid="47"/>
                                        </p:tgtEl>
                                        <p:attrNameLst>
                                          <p:attrName>r</p:attrName>
                                        </p:attrNameLst>
                                      </p:cBhvr>
                                    </p:animRot>
                                  </p:childTnLst>
                                </p:cTn>
                              </p:par>
                              <p:par>
                                <p:cTn id="109" presetID="10" presetClass="entr" presetSubtype="0" fill="hold" grpId="0" nodeType="withEffect">
                                  <p:stCondLst>
                                    <p:cond delay="300"/>
                                  </p:stCondLst>
                                  <p:childTnLst>
                                    <p:set>
                                      <p:cBhvr>
                                        <p:cTn id="110" dur="1" fill="hold">
                                          <p:stCondLst>
                                            <p:cond delay="0"/>
                                          </p:stCondLst>
                                        </p:cTn>
                                        <p:tgtEl>
                                          <p:spTgt spid="53"/>
                                        </p:tgtEl>
                                        <p:attrNameLst>
                                          <p:attrName>style.visibility</p:attrName>
                                        </p:attrNameLst>
                                      </p:cBhvr>
                                      <p:to>
                                        <p:strVal val="visible"/>
                                      </p:to>
                                    </p:set>
                                    <p:animEffect transition="in" filter="fade">
                                      <p:cBhvr>
                                        <p:cTn id="11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1" grpId="0" animBg="1"/>
      <p:bldP spid="31" grpId="1" animBg="1"/>
      <p:bldP spid="32" grpId="0" animBg="1"/>
      <p:bldP spid="32" grpId="1" animBg="1"/>
      <p:bldP spid="33" grpId="0" animBg="1"/>
      <p:bldP spid="33" grpId="1" animBg="1"/>
      <p:bldP spid="38" grpId="0" animBg="1"/>
      <p:bldP spid="38" grpId="1" animBg="1"/>
      <p:bldP spid="41" grpId="0" animBg="1"/>
      <p:bldP spid="36" grpId="0" animBg="1"/>
      <p:bldP spid="43" grpId="0" animBg="1"/>
      <p:bldP spid="44" grpId="0" animBg="1"/>
      <p:bldP spid="52" grpId="0" animBg="1"/>
      <p:bldP spid="11" grpId="0" animBg="1"/>
      <p:bldP spid="55" grpId="0"/>
      <p:bldP spid="2" grpId="0"/>
      <p:bldP spid="21" grpId="0"/>
      <p:bldP spid="22" grpId="0"/>
      <p:bldP spid="24" grpId="0"/>
      <p:bldP spid="27" grpId="0"/>
      <p:bldP spid="29" grpId="0"/>
      <p:bldP spid="42" grpId="0" animBg="1"/>
      <p:bldP spid="42" grpId="1" animBg="1"/>
      <p:bldP spid="45" grpId="0" animBg="1"/>
      <p:bldP spid="45" grpId="1" animBg="1"/>
      <p:bldP spid="46" grpId="0" animBg="1"/>
      <p:bldP spid="46" grpId="1" animBg="1"/>
      <p:bldP spid="47" grpId="0" animBg="1"/>
      <p:bldP spid="47" grpId="1" animBg="1"/>
      <p:bldP spid="53"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任意多边形 1"/>
          <p:cNvSpPr>
            <a:spLocks noChangeArrowheads="1"/>
          </p:cNvSpPr>
          <p:nvPr/>
        </p:nvSpPr>
        <p:spPr bwMode="auto">
          <a:xfrm>
            <a:off x="4466590" y="1816100"/>
            <a:ext cx="3239770" cy="4010025"/>
          </a:xfrm>
          <a:custGeom>
            <a:avLst/>
            <a:gdLst>
              <a:gd name="T0" fmla="*/ 565697 w 2361393"/>
              <a:gd name="T1" fmla="*/ 0 h 2376962"/>
              <a:gd name="T2" fmla="*/ 2361393 w 2361393"/>
              <a:gd name="T3" fmla="*/ 0 h 2376962"/>
              <a:gd name="T4" fmla="*/ 2361393 w 2361393"/>
              <a:gd name="T5" fmla="*/ 2376962 h 2376962"/>
              <a:gd name="T6" fmla="*/ 0 w 2361393"/>
              <a:gd name="T7" fmla="*/ 2376962 h 2376962"/>
              <a:gd name="T8" fmla="*/ 0 w 2361393"/>
              <a:gd name="T9" fmla="*/ 560506 h 2376962"/>
              <a:gd name="T10" fmla="*/ 0 w 2361393"/>
              <a:gd name="T11" fmla="*/ 0 h 2376962"/>
              <a:gd name="T12" fmla="*/ 503419 w 2361393"/>
              <a:gd name="T13" fmla="*/ 0 h 2376962"/>
              <a:gd name="T14" fmla="*/ 0 w 2361393"/>
              <a:gd name="T15" fmla="*/ 498227 h 23769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61393" h="2376962">
                <a:moveTo>
                  <a:pt x="565697" y="0"/>
                </a:moveTo>
                <a:lnTo>
                  <a:pt x="2361393" y="0"/>
                </a:lnTo>
                <a:lnTo>
                  <a:pt x="2361393" y="2376962"/>
                </a:lnTo>
                <a:lnTo>
                  <a:pt x="0" y="2376962"/>
                </a:lnTo>
                <a:lnTo>
                  <a:pt x="0" y="560506"/>
                </a:lnTo>
                <a:close/>
                <a:moveTo>
                  <a:pt x="0" y="0"/>
                </a:moveTo>
                <a:lnTo>
                  <a:pt x="503419" y="0"/>
                </a:lnTo>
                <a:lnTo>
                  <a:pt x="0" y="498227"/>
                </a:ln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pPr algn="ctr"/>
            <a:endParaRPr lang="de-DE"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Daimler CS" pitchFamily="2" charset="0"/>
            </a:endParaRPr>
          </a:p>
        </p:txBody>
      </p:sp>
      <p:sp>
        <p:nvSpPr>
          <p:cNvPr id="3" name="任意多边形 2"/>
          <p:cNvSpPr>
            <a:spLocks noChangeArrowheads="1"/>
          </p:cNvSpPr>
          <p:nvPr/>
        </p:nvSpPr>
        <p:spPr bwMode="auto">
          <a:xfrm>
            <a:off x="8380730" y="1803400"/>
            <a:ext cx="3239770" cy="4022725"/>
          </a:xfrm>
          <a:custGeom>
            <a:avLst/>
            <a:gdLst>
              <a:gd name="T0" fmla="*/ 565697 w 2361393"/>
              <a:gd name="T1" fmla="*/ 0 h 2376962"/>
              <a:gd name="T2" fmla="*/ 2361393 w 2361393"/>
              <a:gd name="T3" fmla="*/ 0 h 2376962"/>
              <a:gd name="T4" fmla="*/ 2361393 w 2361393"/>
              <a:gd name="T5" fmla="*/ 2376962 h 2376962"/>
              <a:gd name="T6" fmla="*/ 0 w 2361393"/>
              <a:gd name="T7" fmla="*/ 2376962 h 2376962"/>
              <a:gd name="T8" fmla="*/ 0 w 2361393"/>
              <a:gd name="T9" fmla="*/ 560506 h 2376962"/>
              <a:gd name="T10" fmla="*/ 0 w 2361393"/>
              <a:gd name="T11" fmla="*/ 0 h 2376962"/>
              <a:gd name="T12" fmla="*/ 503419 w 2361393"/>
              <a:gd name="T13" fmla="*/ 0 h 2376962"/>
              <a:gd name="T14" fmla="*/ 0 w 2361393"/>
              <a:gd name="T15" fmla="*/ 498227 h 23769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61393" h="2376962">
                <a:moveTo>
                  <a:pt x="565697" y="0"/>
                </a:moveTo>
                <a:lnTo>
                  <a:pt x="2361393" y="0"/>
                </a:lnTo>
                <a:lnTo>
                  <a:pt x="2361393" y="2376962"/>
                </a:lnTo>
                <a:lnTo>
                  <a:pt x="0" y="2376962"/>
                </a:lnTo>
                <a:lnTo>
                  <a:pt x="0" y="560506"/>
                </a:lnTo>
                <a:close/>
                <a:moveTo>
                  <a:pt x="0" y="0"/>
                </a:moveTo>
                <a:lnTo>
                  <a:pt x="503419" y="0"/>
                </a:lnTo>
                <a:lnTo>
                  <a:pt x="0" y="498227"/>
                </a:ln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pPr algn="ctr"/>
            <a:endParaRPr lang="de-DE"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Daimler CS" pitchFamily="2" charset="0"/>
            </a:endParaRPr>
          </a:p>
        </p:txBody>
      </p:sp>
      <p:cxnSp>
        <p:nvCxnSpPr>
          <p:cNvPr id="66" name="直接连接符 65"/>
          <p:cNvCxnSpPr/>
          <p:nvPr/>
        </p:nvCxnSpPr>
        <p:spPr>
          <a:xfrm>
            <a:off x="552450" y="6067425"/>
            <a:ext cx="11068050"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34" name="等腰三角形 33"/>
          <p:cNvSpPr>
            <a:spLocks noChangeArrowheads="1"/>
          </p:cNvSpPr>
          <p:nvPr/>
        </p:nvSpPr>
        <p:spPr bwMode="auto">
          <a:xfrm rot="9233090">
            <a:off x="11190288" y="6661150"/>
            <a:ext cx="120650" cy="104775"/>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35" name="等腰三角形 34"/>
          <p:cNvSpPr>
            <a:spLocks noChangeArrowheads="1"/>
          </p:cNvSpPr>
          <p:nvPr/>
        </p:nvSpPr>
        <p:spPr bwMode="auto">
          <a:xfrm rot="-6030424">
            <a:off x="10948194" y="6634956"/>
            <a:ext cx="180975" cy="157163"/>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39" name="等腰三角形 38"/>
          <p:cNvSpPr>
            <a:spLocks noChangeArrowheads="1"/>
          </p:cNvSpPr>
          <p:nvPr/>
        </p:nvSpPr>
        <p:spPr bwMode="auto">
          <a:xfrm rot="-228606">
            <a:off x="11403013" y="6643688"/>
            <a:ext cx="122237" cy="104775"/>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40" name="等腰三角形 39"/>
          <p:cNvSpPr>
            <a:spLocks noChangeArrowheads="1"/>
          </p:cNvSpPr>
          <p:nvPr/>
        </p:nvSpPr>
        <p:spPr bwMode="auto">
          <a:xfrm rot="-3389783">
            <a:off x="11143456" y="6571457"/>
            <a:ext cx="58737" cy="50800"/>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53" name="等腰三角形 52"/>
          <p:cNvSpPr>
            <a:spLocks noChangeArrowheads="1"/>
          </p:cNvSpPr>
          <p:nvPr/>
        </p:nvSpPr>
        <p:spPr bwMode="auto">
          <a:xfrm rot="8748521">
            <a:off x="11333163" y="6657975"/>
            <a:ext cx="58737" cy="49213"/>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38" name="任意多边形 37"/>
          <p:cNvSpPr>
            <a:spLocks noChangeArrowheads="1"/>
          </p:cNvSpPr>
          <p:nvPr/>
        </p:nvSpPr>
        <p:spPr bwMode="auto">
          <a:xfrm>
            <a:off x="552450" y="1816100"/>
            <a:ext cx="3239770" cy="4019550"/>
          </a:xfrm>
          <a:custGeom>
            <a:avLst/>
            <a:gdLst>
              <a:gd name="T0" fmla="*/ 565697 w 2361393"/>
              <a:gd name="T1" fmla="*/ 0 h 2376962"/>
              <a:gd name="T2" fmla="*/ 2361393 w 2361393"/>
              <a:gd name="T3" fmla="*/ 0 h 2376962"/>
              <a:gd name="T4" fmla="*/ 2361393 w 2361393"/>
              <a:gd name="T5" fmla="*/ 2376962 h 2376962"/>
              <a:gd name="T6" fmla="*/ 0 w 2361393"/>
              <a:gd name="T7" fmla="*/ 2376962 h 2376962"/>
              <a:gd name="T8" fmla="*/ 0 w 2361393"/>
              <a:gd name="T9" fmla="*/ 560506 h 2376962"/>
              <a:gd name="T10" fmla="*/ 0 w 2361393"/>
              <a:gd name="T11" fmla="*/ 0 h 2376962"/>
              <a:gd name="T12" fmla="*/ 503419 w 2361393"/>
              <a:gd name="T13" fmla="*/ 0 h 2376962"/>
              <a:gd name="T14" fmla="*/ 0 w 2361393"/>
              <a:gd name="T15" fmla="*/ 498227 h 23769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61393" h="2376962">
                <a:moveTo>
                  <a:pt x="565697" y="0"/>
                </a:moveTo>
                <a:lnTo>
                  <a:pt x="2361393" y="0"/>
                </a:lnTo>
                <a:lnTo>
                  <a:pt x="2361393" y="2376962"/>
                </a:lnTo>
                <a:lnTo>
                  <a:pt x="0" y="2376962"/>
                </a:lnTo>
                <a:lnTo>
                  <a:pt x="0" y="560506"/>
                </a:lnTo>
                <a:close/>
                <a:moveTo>
                  <a:pt x="0" y="0"/>
                </a:moveTo>
                <a:lnTo>
                  <a:pt x="503419" y="0"/>
                </a:lnTo>
                <a:lnTo>
                  <a:pt x="0" y="498227"/>
                </a:lnTo>
                <a:close/>
              </a:path>
            </a:pathLst>
          </a:custGeom>
          <a:solidFill>
            <a:srgbClr val="197519"/>
          </a:solidFill>
          <a:ln>
            <a:noFill/>
          </a:ln>
          <a:effectLst/>
          <a:extLst>
            <a:ext uri="{91240B29-F687-4F45-9708-019B960494DF}">
              <a14:hiddenLine xmlns:a14="http://schemas.microsoft.com/office/drawing/2010/main" w="9525">
                <a:solidFill>
                  <a:srgbClr val="000000"/>
                </a:solidFill>
                <a:round/>
              </a14:hiddenLine>
            </a:ext>
          </a:extLst>
        </p:spPr>
        <p:txBody>
          <a:bodyPr/>
          <a:lstStyle/>
          <a:p>
            <a:pPr algn="ctr"/>
            <a:endParaRPr lang="de-DE"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Daimler CS" pitchFamily="2" charset="0"/>
            </a:endParaRPr>
          </a:p>
        </p:txBody>
      </p:sp>
      <p:sp>
        <p:nvSpPr>
          <p:cNvPr id="67" name="文本框 66"/>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18</a:t>
            </a:r>
            <a:endParaRPr lang="zh-CN" altLang="en-US" sz="1500">
              <a:solidFill>
                <a:srgbClr val="197519"/>
              </a:solidFill>
              <a:ea typeface="方正粗倩简体" pitchFamily="65" charset="-122"/>
            </a:endParaRPr>
          </a:p>
        </p:txBody>
      </p:sp>
      <p:sp>
        <p:nvSpPr>
          <p:cNvPr id="48" name="等腰三角形 47"/>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 name="等腰三角形 53"/>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 name="等腰三角形 5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 name="等腰三角形 60"/>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 name="Rechteck 44"/>
          <p:cNvSpPr/>
          <p:nvPr/>
        </p:nvSpPr>
        <p:spPr>
          <a:xfrm>
            <a:off x="506095" y="1209789"/>
            <a:ext cx="11114405" cy="360000"/>
          </a:xfrm>
          <a:prstGeom prst="rect">
            <a:avLst/>
          </a:prstGeom>
          <a:solidFill>
            <a:srgbClr val="00B050"/>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altLang="de-DE" sz="2000" b="1" dirty="0">
                <a:latin typeface="Daimler CS" pitchFamily="2" charset="0"/>
                <a:sym typeface="+mn-ea"/>
              </a:rPr>
              <a:t>What do we care when we talk about sustainability?</a:t>
            </a:r>
            <a:endParaRPr lang="de-DE" sz="2000" b="1" dirty="0">
              <a:latin typeface="Daimler CS" pitchFamily="2" charset="0"/>
            </a:endParaRPr>
          </a:p>
        </p:txBody>
      </p:sp>
      <p:sp>
        <p:nvSpPr>
          <p:cNvPr id="45" name="Textfeld 70"/>
          <p:cNvSpPr txBox="1"/>
          <p:nvPr/>
        </p:nvSpPr>
        <p:spPr>
          <a:xfrm>
            <a:off x="393908" y="1803517"/>
            <a:ext cx="631617" cy="576502"/>
          </a:xfrm>
          <a:prstGeom prst="roundRect">
            <a:avLst/>
          </a:prstGeom>
          <a:noFill/>
          <a:ln>
            <a:noFill/>
          </a:ln>
        </p:spPr>
        <p:style>
          <a:lnRef idx="0">
            <a:scrgbClr r="0" g="0" b="0"/>
          </a:lnRef>
          <a:fillRef idx="0">
            <a:scrgbClr r="0" g="0" b="0"/>
          </a:fillRef>
          <a:effectRef idx="0">
            <a:scrgbClr r="0" g="0" b="0"/>
          </a:effectRef>
          <a:fontRef idx="minor">
            <a:schemeClr val="dk1"/>
          </a:fontRef>
        </p:style>
        <p:txBody>
          <a:bodyPr wrap="square" lIns="72000" tIns="72000" rIns="72000" bIns="72000" rtlCol="0">
            <a:spAutoFit/>
          </a:bodyPr>
          <a:lstStyle/>
          <a:p>
            <a:pPr algn="ctr"/>
            <a:r>
              <a:rPr lang="de-DE" sz="2400" b="1" dirty="0">
                <a:solidFill>
                  <a:schemeClr val="bg1"/>
                </a:solidFill>
                <a:effectLst>
                  <a:outerShdw blurRad="38100" dist="19050" dir="2700000" algn="tl" rotWithShape="0">
                    <a:schemeClr val="dk1">
                      <a:lumMod val="50000"/>
                      <a:alpha val="40000"/>
                    </a:schemeClr>
                  </a:outerShdw>
                </a:effectLst>
                <a:latin typeface="Daimler CS" pitchFamily="2" charset="0"/>
              </a:rPr>
              <a:t>1</a:t>
            </a:r>
            <a:endParaRPr lang="de-DE" sz="2400" b="1" dirty="0">
              <a:solidFill>
                <a:schemeClr val="bg1"/>
              </a:solidFill>
              <a:effectLst>
                <a:outerShdw blurRad="38100" dist="19050" dir="2700000" algn="tl" rotWithShape="0">
                  <a:schemeClr val="dk1">
                    <a:lumMod val="50000"/>
                    <a:alpha val="40000"/>
                  </a:schemeClr>
                </a:outerShdw>
              </a:effectLst>
              <a:latin typeface="Daimler CS" pitchFamily="2" charset="0"/>
            </a:endParaRPr>
          </a:p>
        </p:txBody>
      </p:sp>
      <p:sp>
        <p:nvSpPr>
          <p:cNvPr id="46" name="Textfeld 72"/>
          <p:cNvSpPr txBox="1"/>
          <p:nvPr/>
        </p:nvSpPr>
        <p:spPr>
          <a:xfrm>
            <a:off x="8279765" y="1803517"/>
            <a:ext cx="647700" cy="569498"/>
          </a:xfrm>
          <a:prstGeom prst="roundRect">
            <a:avLst/>
          </a:prstGeom>
          <a:noFill/>
          <a:ln>
            <a:noFill/>
          </a:ln>
        </p:spPr>
        <p:style>
          <a:lnRef idx="0">
            <a:scrgbClr r="0" g="0" b="0"/>
          </a:lnRef>
          <a:fillRef idx="0">
            <a:scrgbClr r="0" g="0" b="0"/>
          </a:fillRef>
          <a:effectRef idx="0">
            <a:scrgbClr r="0" g="0" b="0"/>
          </a:effectRef>
          <a:fontRef idx="minor">
            <a:schemeClr val="dk1"/>
          </a:fontRef>
        </p:style>
        <p:txBody>
          <a:bodyPr wrap="square" lIns="72000" tIns="72000" rIns="72000" bIns="72000" rtlCol="0">
            <a:spAutoFit/>
          </a:bodyPr>
          <a:lstStyle/>
          <a:p>
            <a:pPr algn="ctr"/>
            <a:r>
              <a:rPr lang="de-DE" sz="2400" b="1" dirty="0">
                <a:solidFill>
                  <a:schemeClr val="bg1"/>
                </a:solidFill>
                <a:effectLst>
                  <a:outerShdw blurRad="38100" dist="19050" dir="2700000" algn="tl" rotWithShape="0">
                    <a:schemeClr val="dk1">
                      <a:lumMod val="50000"/>
                      <a:alpha val="40000"/>
                    </a:schemeClr>
                  </a:outerShdw>
                </a:effectLst>
                <a:latin typeface="Daimler CS" pitchFamily="2" charset="0"/>
              </a:rPr>
              <a:t>3</a:t>
            </a:r>
            <a:endParaRPr lang="de-DE" sz="2400" b="1" dirty="0">
              <a:solidFill>
                <a:schemeClr val="bg1"/>
              </a:solidFill>
              <a:effectLst>
                <a:outerShdw blurRad="38100" dist="19050" dir="2700000" algn="tl" rotWithShape="0">
                  <a:schemeClr val="dk1">
                    <a:lumMod val="50000"/>
                    <a:alpha val="40000"/>
                  </a:schemeClr>
                </a:outerShdw>
              </a:effectLst>
              <a:latin typeface="Daimler CS" pitchFamily="2" charset="0"/>
            </a:endParaRPr>
          </a:p>
        </p:txBody>
      </p:sp>
      <p:sp>
        <p:nvSpPr>
          <p:cNvPr id="50" name="Textfeld 71"/>
          <p:cNvSpPr txBox="1"/>
          <p:nvPr/>
        </p:nvSpPr>
        <p:spPr>
          <a:xfrm>
            <a:off x="4328795" y="1803517"/>
            <a:ext cx="647700" cy="569498"/>
          </a:xfrm>
          <a:prstGeom prst="roundRect">
            <a:avLst/>
          </a:prstGeom>
          <a:noFill/>
          <a:ln>
            <a:noFill/>
          </a:ln>
        </p:spPr>
        <p:style>
          <a:lnRef idx="0">
            <a:scrgbClr r="0" g="0" b="0"/>
          </a:lnRef>
          <a:fillRef idx="0">
            <a:scrgbClr r="0" g="0" b="0"/>
          </a:fillRef>
          <a:effectRef idx="0">
            <a:scrgbClr r="0" g="0" b="0"/>
          </a:effectRef>
          <a:fontRef idx="minor">
            <a:schemeClr val="dk1"/>
          </a:fontRef>
        </p:style>
        <p:txBody>
          <a:bodyPr wrap="square" lIns="72000" tIns="72000" rIns="72000" bIns="72000" rtlCol="0">
            <a:spAutoFit/>
          </a:bodyPr>
          <a:lstStyle/>
          <a:p>
            <a:pPr algn="ctr"/>
            <a:r>
              <a:rPr lang="de-DE" sz="2400" b="1" dirty="0">
                <a:solidFill>
                  <a:schemeClr val="bg1"/>
                </a:solidFill>
                <a:effectLst>
                  <a:outerShdw blurRad="38100" dist="19050" dir="2700000" algn="tl" rotWithShape="0">
                    <a:schemeClr val="dk1">
                      <a:lumMod val="50000"/>
                      <a:alpha val="40000"/>
                    </a:schemeClr>
                  </a:outerShdw>
                </a:effectLst>
                <a:latin typeface="Daimler CS" pitchFamily="2" charset="0"/>
              </a:rPr>
              <a:t>2</a:t>
            </a:r>
            <a:endParaRPr lang="de-DE" sz="2400" b="1" dirty="0">
              <a:solidFill>
                <a:schemeClr val="bg1"/>
              </a:solidFill>
              <a:effectLst>
                <a:outerShdw blurRad="38100" dist="19050" dir="2700000" algn="tl" rotWithShape="0">
                  <a:schemeClr val="dk1">
                    <a:lumMod val="50000"/>
                    <a:alpha val="40000"/>
                  </a:schemeClr>
                </a:outerShdw>
              </a:effectLst>
              <a:latin typeface="Daimler CS" pitchFamily="2" charset="0"/>
            </a:endParaRPr>
          </a:p>
        </p:txBody>
      </p:sp>
      <p:sp>
        <p:nvSpPr>
          <p:cNvPr id="4" name="矩形 3"/>
          <p:cNvSpPr>
            <a:spLocks noChangeArrowheads="1"/>
          </p:cNvSpPr>
          <p:nvPr/>
        </p:nvSpPr>
        <p:spPr bwMode="auto">
          <a:xfrm>
            <a:off x="941907" y="501243"/>
            <a:ext cx="431927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800" b="1" dirty="0">
                <a:solidFill>
                  <a:srgbClr val="197519"/>
                </a:solidFill>
                <a:latin typeface="Calibri" panose="020F0502020204030204" pitchFamily="34" charset="0"/>
                <a:cs typeface="Calibri" panose="020F0502020204030204" pitchFamily="34" charset="0"/>
              </a:rPr>
              <a:t>Sustainability Requirements</a:t>
            </a:r>
            <a:endParaRPr lang="en-US" altLang="zh-CN" sz="2800" b="1" dirty="0">
              <a:solidFill>
                <a:srgbClr val="197519"/>
              </a:solidFill>
              <a:latin typeface="Calibri" panose="020F0502020204030204" pitchFamily="34" charset="0"/>
              <a:cs typeface="Calibri" panose="020F0502020204030204" pitchFamily="34" charset="0"/>
            </a:endParaRPr>
          </a:p>
        </p:txBody>
      </p:sp>
      <p:sp>
        <p:nvSpPr>
          <p:cNvPr id="5" name="矩形 4"/>
          <p:cNvSpPr>
            <a:spLocks noChangeArrowheads="1"/>
          </p:cNvSpPr>
          <p:nvPr/>
        </p:nvSpPr>
        <p:spPr bwMode="auto">
          <a:xfrm>
            <a:off x="1363980" y="1832928"/>
            <a:ext cx="162496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25000"/>
              </a:lnSpc>
            </a:pPr>
            <a:r>
              <a:rPr lang="en-US" altLang="zh-CN" sz="2400" b="1" dirty="0">
                <a:solidFill>
                  <a:schemeClr val="bg1"/>
                </a:solidFill>
                <a:latin typeface="Calibri" panose="020F0502020204030204" pitchFamily="34" charset="0"/>
                <a:cs typeface="Calibri" panose="020F0502020204030204" pitchFamily="34" charset="0"/>
              </a:rPr>
              <a:t>Labor Right</a:t>
            </a:r>
            <a:endParaRPr lang="en-US" altLang="zh-CN" sz="2400" b="1" dirty="0">
              <a:solidFill>
                <a:schemeClr val="bg1"/>
              </a:solidFill>
              <a:latin typeface="Calibri" panose="020F0502020204030204" pitchFamily="34" charset="0"/>
              <a:cs typeface="Calibri" panose="020F0502020204030204" pitchFamily="34" charset="0"/>
            </a:endParaRPr>
          </a:p>
        </p:txBody>
      </p:sp>
      <p:sp>
        <p:nvSpPr>
          <p:cNvPr id="6" name="矩形 5"/>
          <p:cNvSpPr>
            <a:spLocks noChangeArrowheads="1"/>
          </p:cNvSpPr>
          <p:nvPr/>
        </p:nvSpPr>
        <p:spPr bwMode="auto">
          <a:xfrm>
            <a:off x="5138103" y="1832928"/>
            <a:ext cx="216090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25000"/>
              </a:lnSpc>
            </a:pPr>
            <a:r>
              <a:rPr lang="en-US" altLang="zh-CN" sz="2400" b="1" dirty="0">
                <a:solidFill>
                  <a:schemeClr val="bg1"/>
                </a:solidFill>
                <a:latin typeface="Calibri" panose="020F0502020204030204" pitchFamily="34" charset="0"/>
                <a:cs typeface="Calibri" panose="020F0502020204030204" pitchFamily="34" charset="0"/>
              </a:rPr>
              <a:t>Health &amp; Safety</a:t>
            </a:r>
            <a:endParaRPr lang="en-US" altLang="zh-CN" sz="2400" b="1" dirty="0">
              <a:solidFill>
                <a:schemeClr val="bg1"/>
              </a:solidFill>
              <a:latin typeface="Calibri" panose="020F0502020204030204" pitchFamily="34" charset="0"/>
              <a:cs typeface="Calibri" panose="020F0502020204030204" pitchFamily="34" charset="0"/>
            </a:endParaRPr>
          </a:p>
        </p:txBody>
      </p:sp>
      <p:sp>
        <p:nvSpPr>
          <p:cNvPr id="7" name="矩形 6"/>
          <p:cNvSpPr>
            <a:spLocks noChangeArrowheads="1"/>
          </p:cNvSpPr>
          <p:nvPr/>
        </p:nvSpPr>
        <p:spPr bwMode="auto">
          <a:xfrm>
            <a:off x="9147175" y="1850708"/>
            <a:ext cx="180975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25000"/>
              </a:lnSpc>
            </a:pPr>
            <a:r>
              <a:rPr lang="en-US" altLang="zh-CN" sz="2400" b="1" dirty="0">
                <a:solidFill>
                  <a:schemeClr val="bg1"/>
                </a:solidFill>
                <a:latin typeface="Calibri" panose="020F0502020204030204" pitchFamily="34" charset="0"/>
                <a:cs typeface="Calibri" panose="020F0502020204030204" pitchFamily="34" charset="0"/>
              </a:rPr>
              <a:t>Environment</a:t>
            </a:r>
            <a:endParaRPr lang="en-US" altLang="zh-CN" sz="2400" b="1" dirty="0">
              <a:solidFill>
                <a:schemeClr val="bg1"/>
              </a:solidFill>
              <a:latin typeface="Calibri" panose="020F0502020204030204" pitchFamily="34" charset="0"/>
              <a:cs typeface="Calibri" panose="020F0502020204030204" pitchFamily="34" charset="0"/>
            </a:endParaRPr>
          </a:p>
        </p:txBody>
      </p:sp>
      <p:sp>
        <p:nvSpPr>
          <p:cNvPr id="60" name="文本框 59"/>
          <p:cNvSpPr txBox="1"/>
          <p:nvPr/>
        </p:nvSpPr>
        <p:spPr>
          <a:xfrm>
            <a:off x="667385" y="2459355"/>
            <a:ext cx="3125470" cy="2584450"/>
          </a:xfrm>
          <a:prstGeom prst="rect">
            <a:avLst/>
          </a:prstGeom>
          <a:noFill/>
        </p:spPr>
        <p:txBody>
          <a:bodyPr wrap="square" lIns="0" rtlCol="0">
            <a:spAutoFit/>
          </a:bodyPr>
          <a:lstStyle/>
          <a:p>
            <a:pPr marL="285750" indent="-285750" eaLnBrk="1" latinLnBrk="0" hangingPunct="1">
              <a:lnSpc>
                <a:spcPct val="150000"/>
              </a:lnSpc>
              <a:buFont typeface="Arial" panose="020B0604020202020204" pitchFamily="34" charset="0"/>
              <a:buChar char="•"/>
            </a:pPr>
            <a:r>
              <a:rPr lang="zh-CN" altLang="en-US" sz="1800">
                <a:solidFill>
                  <a:schemeClr val="bg1"/>
                </a:solidFill>
                <a:latin typeface="Calibri" panose="020F0502020204030204" pitchFamily="34" charset="0"/>
                <a:cs typeface="Calibri" panose="020F0502020204030204" pitchFamily="34" charset="0"/>
              </a:rPr>
              <a:t>Freely-Chosen</a:t>
            </a:r>
            <a:r>
              <a:rPr lang="en-US" altLang="zh-CN" sz="1800">
                <a:solidFill>
                  <a:schemeClr val="bg1"/>
                </a:solidFill>
                <a:latin typeface="Calibri" panose="020F0502020204030204" pitchFamily="34" charset="0"/>
                <a:cs typeface="Calibri" panose="020F0502020204030204" pitchFamily="34" charset="0"/>
              </a:rPr>
              <a:t> </a:t>
            </a:r>
            <a:r>
              <a:rPr lang="zh-CN" altLang="en-US" sz="1800">
                <a:solidFill>
                  <a:schemeClr val="bg1"/>
                </a:solidFill>
                <a:latin typeface="Calibri" panose="020F0502020204030204" pitchFamily="34" charset="0"/>
                <a:cs typeface="Calibri" panose="020F0502020204030204" pitchFamily="34" charset="0"/>
              </a:rPr>
              <a:t>Employment</a:t>
            </a:r>
            <a:endParaRPr lang="zh-CN" altLang="en-US" sz="1800">
              <a:solidFill>
                <a:schemeClr val="bg1"/>
              </a:solidFill>
              <a:latin typeface="Calibri" panose="020F0502020204030204" pitchFamily="34" charset="0"/>
              <a:cs typeface="Calibri" panose="020F0502020204030204" pitchFamily="34" charset="0"/>
            </a:endParaRPr>
          </a:p>
          <a:p>
            <a:pPr marL="285750" indent="-285750" eaLnBrk="1" latinLnBrk="0" hangingPunct="1">
              <a:lnSpc>
                <a:spcPct val="150000"/>
              </a:lnSpc>
              <a:buFont typeface="Arial" panose="020B0604020202020204" pitchFamily="34" charset="0"/>
              <a:buChar char="•"/>
            </a:pPr>
            <a:r>
              <a:rPr lang="zh-CN" altLang="en-US" sz="1800">
                <a:solidFill>
                  <a:schemeClr val="bg1"/>
                </a:solidFill>
                <a:latin typeface="Calibri" panose="020F0502020204030204" pitchFamily="34" charset="0"/>
                <a:cs typeface="Calibri" panose="020F0502020204030204" pitchFamily="34" charset="0"/>
              </a:rPr>
              <a:t>Employment Contract</a:t>
            </a:r>
            <a:endParaRPr lang="zh-CN" altLang="en-US" sz="1800">
              <a:solidFill>
                <a:schemeClr val="bg1"/>
              </a:solidFill>
              <a:latin typeface="Calibri" panose="020F0502020204030204" pitchFamily="34" charset="0"/>
              <a:cs typeface="Calibri" panose="020F0502020204030204" pitchFamily="34" charset="0"/>
            </a:endParaRPr>
          </a:p>
          <a:p>
            <a:pPr marL="285750" indent="-285750" eaLnBrk="1" latinLnBrk="0" hangingPunct="1">
              <a:lnSpc>
                <a:spcPct val="150000"/>
              </a:lnSpc>
              <a:buFont typeface="Arial" panose="020B0604020202020204" pitchFamily="34" charset="0"/>
              <a:buChar char="•"/>
            </a:pPr>
            <a:r>
              <a:rPr lang="zh-CN" altLang="en-US" sz="1800">
                <a:solidFill>
                  <a:schemeClr val="bg1"/>
                </a:solidFill>
                <a:latin typeface="Calibri" panose="020F0502020204030204" pitchFamily="34" charset="0"/>
                <a:cs typeface="Calibri" panose="020F0502020204030204" pitchFamily="34" charset="0"/>
              </a:rPr>
              <a:t>Working Hours</a:t>
            </a:r>
            <a:endParaRPr lang="zh-CN" altLang="en-US" sz="1800">
              <a:solidFill>
                <a:schemeClr val="bg1"/>
              </a:solidFill>
              <a:latin typeface="Calibri" panose="020F0502020204030204" pitchFamily="34" charset="0"/>
              <a:cs typeface="Calibri" panose="020F0502020204030204" pitchFamily="34" charset="0"/>
            </a:endParaRPr>
          </a:p>
          <a:p>
            <a:pPr marL="285750" indent="-285750" eaLnBrk="1" latinLnBrk="0" hangingPunct="1">
              <a:lnSpc>
                <a:spcPct val="150000"/>
              </a:lnSpc>
              <a:buFont typeface="Arial" panose="020B0604020202020204" pitchFamily="34" charset="0"/>
              <a:buChar char="•"/>
            </a:pPr>
            <a:r>
              <a:rPr lang="zh-CN" altLang="en-US" sz="1800">
                <a:solidFill>
                  <a:schemeClr val="bg1"/>
                </a:solidFill>
                <a:latin typeface="Calibri" panose="020F0502020204030204" pitchFamily="34" charset="0"/>
                <a:cs typeface="Calibri" panose="020F0502020204030204" pitchFamily="34" charset="0"/>
              </a:rPr>
              <a:t>Wages and Benefit</a:t>
            </a:r>
            <a:endParaRPr lang="zh-CN" altLang="en-US" sz="1800">
              <a:solidFill>
                <a:schemeClr val="bg1"/>
              </a:solidFill>
              <a:latin typeface="Calibri" panose="020F0502020204030204" pitchFamily="34" charset="0"/>
              <a:cs typeface="Calibri" panose="020F0502020204030204" pitchFamily="34" charset="0"/>
            </a:endParaRPr>
          </a:p>
          <a:p>
            <a:pPr marL="285750" indent="-285750" eaLnBrk="1" latinLnBrk="0" hangingPunct="1">
              <a:lnSpc>
                <a:spcPct val="150000"/>
              </a:lnSpc>
              <a:buFont typeface="Arial" panose="020B0604020202020204" pitchFamily="34" charset="0"/>
              <a:buChar char="•"/>
            </a:pPr>
            <a:r>
              <a:rPr lang="zh-CN" altLang="en-US" sz="1800">
                <a:solidFill>
                  <a:schemeClr val="bg1"/>
                </a:solidFill>
                <a:latin typeface="Calibri" panose="020F0502020204030204" pitchFamily="34" charset="0"/>
                <a:cs typeface="Calibri" panose="020F0502020204030204" pitchFamily="34" charset="0"/>
              </a:rPr>
              <a:t>Human Treatment</a:t>
            </a:r>
            <a:endParaRPr lang="zh-CN" altLang="en-US" sz="1800">
              <a:solidFill>
                <a:schemeClr val="bg1"/>
              </a:solidFill>
              <a:latin typeface="Calibri" panose="020F0502020204030204" pitchFamily="34" charset="0"/>
              <a:cs typeface="Calibri" panose="020F0502020204030204" pitchFamily="34" charset="0"/>
            </a:endParaRPr>
          </a:p>
          <a:p>
            <a:pPr marL="285750" indent="-285750" eaLnBrk="1" latinLnBrk="0" hangingPunct="1">
              <a:lnSpc>
                <a:spcPct val="150000"/>
              </a:lnSpc>
              <a:buFont typeface="Arial" panose="020B0604020202020204" pitchFamily="34" charset="0"/>
              <a:buChar char="•"/>
            </a:pPr>
            <a:r>
              <a:rPr lang="zh-CN" altLang="en-US" sz="1800">
                <a:solidFill>
                  <a:schemeClr val="bg1"/>
                </a:solidFill>
                <a:latin typeface="Calibri" panose="020F0502020204030204" pitchFamily="34" charset="0"/>
                <a:cs typeface="Calibri" panose="020F0502020204030204" pitchFamily="34" charset="0"/>
              </a:rPr>
              <a:t>Non-Discrimination</a:t>
            </a:r>
            <a:endParaRPr lang="zh-CN" altLang="en-US" sz="1800">
              <a:solidFill>
                <a:schemeClr val="bg1"/>
              </a:solidFill>
              <a:latin typeface="Calibri" panose="020F0502020204030204" pitchFamily="34" charset="0"/>
              <a:cs typeface="Calibri" panose="020F0502020204030204" pitchFamily="34" charset="0"/>
            </a:endParaRPr>
          </a:p>
        </p:txBody>
      </p:sp>
      <p:sp>
        <p:nvSpPr>
          <p:cNvPr id="8" name="文本框 7"/>
          <p:cNvSpPr txBox="1"/>
          <p:nvPr/>
        </p:nvSpPr>
        <p:spPr>
          <a:xfrm>
            <a:off x="4580890" y="2459355"/>
            <a:ext cx="3125470" cy="3271520"/>
          </a:xfrm>
          <a:prstGeom prst="rect">
            <a:avLst/>
          </a:prstGeom>
          <a:noFill/>
        </p:spPr>
        <p:txBody>
          <a:bodyPr wrap="square" lIns="0" rtlCol="0">
            <a:spAutoFit/>
          </a:bodyPr>
          <a:lstStyle/>
          <a:p>
            <a:pPr marL="285750" indent="-285750" eaLnBrk="1" latinLnBrk="0" hangingPunct="1">
              <a:lnSpc>
                <a:spcPct val="115000"/>
              </a:lnSpc>
              <a:buFont typeface="Arial" panose="020B0604020202020204" pitchFamily="34" charset="0"/>
              <a:buChar char="•"/>
            </a:pPr>
            <a:r>
              <a:rPr lang="zh-CN" altLang="en-US" sz="1800">
                <a:solidFill>
                  <a:schemeClr val="bg1"/>
                </a:solidFill>
                <a:latin typeface="Calibri" panose="020F0502020204030204" pitchFamily="34" charset="0"/>
                <a:cs typeface="Calibri" panose="020F0502020204030204" pitchFamily="34" charset="0"/>
              </a:rPr>
              <a:t>Occupational Safety Licenses and Permits</a:t>
            </a:r>
            <a:endParaRPr lang="zh-CN" altLang="en-US" sz="1800">
              <a:solidFill>
                <a:schemeClr val="bg1"/>
              </a:solidFill>
              <a:latin typeface="Calibri" panose="020F0502020204030204" pitchFamily="34" charset="0"/>
              <a:cs typeface="Calibri" panose="020F0502020204030204" pitchFamily="34" charset="0"/>
            </a:endParaRPr>
          </a:p>
          <a:p>
            <a:pPr marL="285750" indent="-285750" eaLnBrk="1" latinLnBrk="0" hangingPunct="1">
              <a:lnSpc>
                <a:spcPct val="115000"/>
              </a:lnSpc>
              <a:buFont typeface="Arial" panose="020B0604020202020204" pitchFamily="34" charset="0"/>
              <a:buChar char="•"/>
            </a:pPr>
            <a:r>
              <a:rPr lang="zh-CN" altLang="en-US" sz="1800">
                <a:solidFill>
                  <a:schemeClr val="bg1"/>
                </a:solidFill>
                <a:latin typeface="Calibri" panose="020F0502020204030204" pitchFamily="34" charset="0"/>
                <a:cs typeface="Calibri" panose="020F0502020204030204" pitchFamily="34" charset="0"/>
              </a:rPr>
              <a:t>Machine Safeguarding and Hazard Control</a:t>
            </a:r>
            <a:endParaRPr lang="zh-CN" altLang="en-US" sz="1800">
              <a:solidFill>
                <a:schemeClr val="bg1"/>
              </a:solidFill>
              <a:latin typeface="Calibri" panose="020F0502020204030204" pitchFamily="34" charset="0"/>
              <a:cs typeface="Calibri" panose="020F0502020204030204" pitchFamily="34" charset="0"/>
            </a:endParaRPr>
          </a:p>
          <a:p>
            <a:pPr marL="285750" indent="-285750" eaLnBrk="1" latinLnBrk="0" hangingPunct="1">
              <a:lnSpc>
                <a:spcPct val="115000"/>
              </a:lnSpc>
              <a:buFont typeface="Arial" panose="020B0604020202020204" pitchFamily="34" charset="0"/>
              <a:buChar char="•"/>
            </a:pPr>
            <a:r>
              <a:rPr lang="zh-CN" altLang="en-US" sz="1800">
                <a:solidFill>
                  <a:schemeClr val="bg1"/>
                </a:solidFill>
                <a:latin typeface="Calibri" panose="020F0502020204030204" pitchFamily="34" charset="0"/>
                <a:cs typeface="Calibri" panose="020F0502020204030204" pitchFamily="34" charset="0"/>
              </a:rPr>
              <a:t>Occupational Health Check and Risk Control</a:t>
            </a:r>
            <a:endParaRPr lang="zh-CN" altLang="en-US" sz="1800">
              <a:solidFill>
                <a:schemeClr val="bg1"/>
              </a:solidFill>
              <a:latin typeface="Calibri" panose="020F0502020204030204" pitchFamily="34" charset="0"/>
              <a:cs typeface="Calibri" panose="020F0502020204030204" pitchFamily="34" charset="0"/>
            </a:endParaRPr>
          </a:p>
          <a:p>
            <a:pPr marL="285750" indent="-285750" eaLnBrk="1" latinLnBrk="0" hangingPunct="1">
              <a:lnSpc>
                <a:spcPct val="115000"/>
              </a:lnSpc>
              <a:buFont typeface="Arial" panose="020B0604020202020204" pitchFamily="34" charset="0"/>
              <a:buChar char="•"/>
            </a:pPr>
            <a:r>
              <a:rPr lang="zh-CN" altLang="en-US" sz="1800">
                <a:solidFill>
                  <a:schemeClr val="bg1"/>
                </a:solidFill>
                <a:latin typeface="Calibri" panose="020F0502020204030204" pitchFamily="34" charset="0"/>
                <a:cs typeface="Calibri" panose="020F0502020204030204" pitchFamily="34" charset="0"/>
              </a:rPr>
              <a:t>Emergency Preparedness</a:t>
            </a:r>
            <a:endParaRPr lang="zh-CN" altLang="en-US" sz="1800">
              <a:solidFill>
                <a:schemeClr val="bg1"/>
              </a:solidFill>
              <a:latin typeface="Calibri" panose="020F0502020204030204" pitchFamily="34" charset="0"/>
              <a:cs typeface="Calibri" panose="020F0502020204030204" pitchFamily="34" charset="0"/>
            </a:endParaRPr>
          </a:p>
          <a:p>
            <a:pPr marL="285750" indent="-285750" eaLnBrk="1" latinLnBrk="0" hangingPunct="1">
              <a:lnSpc>
                <a:spcPct val="115000"/>
              </a:lnSpc>
              <a:buFont typeface="Arial" panose="020B0604020202020204" pitchFamily="34" charset="0"/>
              <a:buChar char="•"/>
            </a:pPr>
            <a:r>
              <a:rPr lang="zh-CN" altLang="en-US" sz="1800">
                <a:solidFill>
                  <a:schemeClr val="bg1"/>
                </a:solidFill>
                <a:latin typeface="Calibri" panose="020F0502020204030204" pitchFamily="34" charset="0"/>
                <a:cs typeface="Calibri" panose="020F0502020204030204" pitchFamily="34" charset="0"/>
              </a:rPr>
              <a:t>Sanitation, Food and Housing</a:t>
            </a:r>
            <a:endParaRPr lang="zh-CN" altLang="en-US" sz="1800">
              <a:solidFill>
                <a:schemeClr val="bg1"/>
              </a:solidFill>
              <a:latin typeface="Calibri" panose="020F0502020204030204" pitchFamily="34" charset="0"/>
              <a:cs typeface="Calibri" panose="020F0502020204030204" pitchFamily="34" charset="0"/>
            </a:endParaRPr>
          </a:p>
          <a:p>
            <a:pPr marL="285750" indent="-285750" eaLnBrk="1" latinLnBrk="0" hangingPunct="1">
              <a:lnSpc>
                <a:spcPct val="115000"/>
              </a:lnSpc>
              <a:buFont typeface="Arial" panose="020B0604020202020204" pitchFamily="34" charset="0"/>
              <a:buChar char="•"/>
            </a:pPr>
            <a:r>
              <a:rPr lang="zh-CN" altLang="en-US" sz="1800">
                <a:solidFill>
                  <a:schemeClr val="bg1"/>
                </a:solidFill>
                <a:latin typeface="Calibri" panose="020F0502020204030204" pitchFamily="34" charset="0"/>
                <a:cs typeface="Calibri" panose="020F0502020204030204" pitchFamily="34" charset="0"/>
              </a:rPr>
              <a:t>Health and Safety Communication</a:t>
            </a:r>
            <a:endParaRPr lang="zh-CN" altLang="en-US" sz="1800">
              <a:solidFill>
                <a:schemeClr val="bg1"/>
              </a:solidFill>
              <a:latin typeface="Calibri" panose="020F0502020204030204" pitchFamily="34" charset="0"/>
              <a:cs typeface="Calibri" panose="020F0502020204030204" pitchFamily="34" charset="0"/>
            </a:endParaRPr>
          </a:p>
        </p:txBody>
      </p:sp>
      <p:sp>
        <p:nvSpPr>
          <p:cNvPr id="9" name="文本框 8"/>
          <p:cNvSpPr txBox="1"/>
          <p:nvPr/>
        </p:nvSpPr>
        <p:spPr>
          <a:xfrm>
            <a:off x="8494395" y="2459355"/>
            <a:ext cx="3125470" cy="3271520"/>
          </a:xfrm>
          <a:prstGeom prst="rect">
            <a:avLst/>
          </a:prstGeom>
          <a:noFill/>
        </p:spPr>
        <p:txBody>
          <a:bodyPr wrap="square" lIns="0" rtlCol="0">
            <a:spAutoFit/>
          </a:bodyPr>
          <a:lstStyle/>
          <a:p>
            <a:pPr marL="285750" indent="-285750" eaLnBrk="1" latinLnBrk="0" hangingPunct="1">
              <a:lnSpc>
                <a:spcPct val="115000"/>
              </a:lnSpc>
              <a:buFont typeface="Arial" panose="020B0604020202020204" pitchFamily="34" charset="0"/>
              <a:buChar char="•"/>
            </a:pPr>
            <a:r>
              <a:rPr>
                <a:solidFill>
                  <a:schemeClr val="bg1"/>
                </a:solidFill>
                <a:latin typeface="Calibri" panose="020F0502020204030204" pitchFamily="34" charset="0"/>
                <a:cs typeface="Calibri" panose="020F0502020204030204" pitchFamily="34" charset="0"/>
              </a:rPr>
              <a:t>Environmental Permits and Reporting</a:t>
            </a:r>
            <a:endParaRPr>
              <a:solidFill>
                <a:schemeClr val="bg1"/>
              </a:solidFill>
              <a:latin typeface="Calibri" panose="020F0502020204030204" pitchFamily="34" charset="0"/>
              <a:cs typeface="Calibri" panose="020F0502020204030204" pitchFamily="34" charset="0"/>
            </a:endParaRPr>
          </a:p>
          <a:p>
            <a:pPr marL="285750" indent="-285750" eaLnBrk="1" latinLnBrk="0" hangingPunct="1">
              <a:lnSpc>
                <a:spcPct val="115000"/>
              </a:lnSpc>
              <a:buFont typeface="Arial" panose="020B0604020202020204" pitchFamily="34" charset="0"/>
              <a:buChar char="•"/>
            </a:pPr>
            <a:r>
              <a:rPr>
                <a:solidFill>
                  <a:schemeClr val="bg1"/>
                </a:solidFill>
                <a:latin typeface="Calibri" panose="020F0502020204030204" pitchFamily="34" charset="0"/>
                <a:cs typeface="Calibri" panose="020F0502020204030204" pitchFamily="34" charset="0"/>
              </a:rPr>
              <a:t>Chemicals and Hazardous Substance Management</a:t>
            </a:r>
            <a:endParaRPr>
              <a:solidFill>
                <a:schemeClr val="bg1"/>
              </a:solidFill>
              <a:latin typeface="Calibri" panose="020F0502020204030204" pitchFamily="34" charset="0"/>
              <a:cs typeface="Calibri" panose="020F0502020204030204" pitchFamily="34" charset="0"/>
            </a:endParaRPr>
          </a:p>
          <a:p>
            <a:pPr marL="285750" indent="-285750" eaLnBrk="1" latinLnBrk="0" hangingPunct="1">
              <a:lnSpc>
                <a:spcPct val="115000"/>
              </a:lnSpc>
              <a:buFont typeface="Arial" panose="020B0604020202020204" pitchFamily="34" charset="0"/>
              <a:buChar char="•"/>
            </a:pPr>
            <a:r>
              <a:rPr>
                <a:solidFill>
                  <a:schemeClr val="bg1"/>
                </a:solidFill>
                <a:latin typeface="Calibri" panose="020F0502020204030204" pitchFamily="34" charset="0"/>
                <a:cs typeface="Calibri" panose="020F0502020204030204" pitchFamily="34" charset="0"/>
              </a:rPr>
              <a:t>Pollution Prevention and Resource Reduction</a:t>
            </a:r>
            <a:endParaRPr>
              <a:solidFill>
                <a:schemeClr val="bg1"/>
              </a:solidFill>
              <a:latin typeface="Calibri" panose="020F0502020204030204" pitchFamily="34" charset="0"/>
              <a:cs typeface="Calibri" panose="020F0502020204030204" pitchFamily="34" charset="0"/>
            </a:endParaRPr>
          </a:p>
          <a:p>
            <a:pPr marL="285750" indent="-285750" eaLnBrk="1" latinLnBrk="0" hangingPunct="1">
              <a:lnSpc>
                <a:spcPct val="115000"/>
              </a:lnSpc>
              <a:buFont typeface="Arial" panose="020B0604020202020204" pitchFamily="34" charset="0"/>
              <a:buChar char="•"/>
            </a:pPr>
            <a:r>
              <a:rPr>
                <a:solidFill>
                  <a:schemeClr val="bg1"/>
                </a:solidFill>
                <a:latin typeface="Calibri" panose="020F0502020204030204" pitchFamily="34" charset="0"/>
                <a:cs typeface="Calibri" panose="020F0502020204030204" pitchFamily="34" charset="0"/>
              </a:rPr>
              <a:t>Waste and Emission Management</a:t>
            </a:r>
            <a:endParaRPr>
              <a:solidFill>
                <a:schemeClr val="bg1"/>
              </a:solidFill>
              <a:latin typeface="Calibri" panose="020F0502020204030204" pitchFamily="34" charset="0"/>
              <a:cs typeface="Calibri" panose="020F0502020204030204" pitchFamily="34" charset="0"/>
            </a:endParaRPr>
          </a:p>
          <a:p>
            <a:pPr marL="285750" indent="-285750" eaLnBrk="1" latinLnBrk="0" hangingPunct="1">
              <a:lnSpc>
                <a:spcPct val="115000"/>
              </a:lnSpc>
              <a:buFont typeface="Arial" panose="020B0604020202020204" pitchFamily="34" charset="0"/>
              <a:buChar char="•"/>
            </a:pPr>
            <a:r>
              <a:rPr>
                <a:solidFill>
                  <a:schemeClr val="bg1"/>
                </a:solidFill>
                <a:latin typeface="Calibri" panose="020F0502020204030204" pitchFamily="34" charset="0"/>
                <a:cs typeface="Calibri" panose="020F0502020204030204" pitchFamily="34" charset="0"/>
              </a:rPr>
              <a:t>Energy Consumption and Greenhouse Gas Emissions</a:t>
            </a:r>
            <a:endParaRPr>
              <a:solidFill>
                <a:schemeClr val="bg1"/>
              </a:solidFill>
              <a:latin typeface="Calibri" panose="020F0502020204030204" pitchFamily="34" charset="0"/>
              <a:cs typeface="Calibri" panose="020F0502020204030204"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34"/>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35"/>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39"/>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40"/>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53"/>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p:cTn id="17" dur="500" fill="hold"/>
                                        <p:tgtEl>
                                          <p:spTgt spid="34"/>
                                        </p:tgtEl>
                                        <p:attrNameLst>
                                          <p:attrName>ppt_x</p:attrName>
                                        </p:attrNameLst>
                                      </p:cBhvr>
                                      <p:tavLst>
                                        <p:tav tm="0">
                                          <p:val>
                                            <p:strVal val="#ppt_x"/>
                                          </p:val>
                                        </p:tav>
                                        <p:tav tm="100000">
                                          <p:val>
                                            <p:strVal val="#ppt_x"/>
                                          </p:val>
                                        </p:tav>
                                      </p:tavLst>
                                    </p:anim>
                                    <p:anim calcmode="lin" valueType="num">
                                      <p:cBhvr>
                                        <p:cTn id="18" dur="500" fill="hold"/>
                                        <p:tgtEl>
                                          <p:spTgt spid="34"/>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ppt_x</p:attrName>
                                        </p:attrNameLst>
                                      </p:cBhvr>
                                      <p:tavLst>
                                        <p:tav tm="0">
                                          <p:val>
                                            <p:strVal val="#ppt_x"/>
                                          </p:val>
                                        </p:tav>
                                        <p:tav tm="100000">
                                          <p:val>
                                            <p:strVal val="#ppt_x"/>
                                          </p:val>
                                        </p:tav>
                                      </p:tavLst>
                                    </p:anim>
                                    <p:anim calcmode="lin" valueType="num">
                                      <p:cBhvr>
                                        <p:cTn id="22" dur="500" fill="hold"/>
                                        <p:tgtEl>
                                          <p:spTgt spid="35"/>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p:cTn id="25" dur="500" fill="hold"/>
                                        <p:tgtEl>
                                          <p:spTgt spid="39"/>
                                        </p:tgtEl>
                                        <p:attrNameLst>
                                          <p:attrName>ppt_x</p:attrName>
                                        </p:attrNameLst>
                                      </p:cBhvr>
                                      <p:tavLst>
                                        <p:tav tm="0">
                                          <p:val>
                                            <p:strVal val="#ppt_x"/>
                                          </p:val>
                                        </p:tav>
                                        <p:tav tm="100000">
                                          <p:val>
                                            <p:strVal val="#ppt_x"/>
                                          </p:val>
                                        </p:tav>
                                      </p:tavLst>
                                    </p:anim>
                                    <p:anim calcmode="lin" valueType="num">
                                      <p:cBhvr>
                                        <p:cTn id="26" dur="500" fill="hold"/>
                                        <p:tgtEl>
                                          <p:spTgt spid="39"/>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p:cTn id="29" dur="500" fill="hold"/>
                                        <p:tgtEl>
                                          <p:spTgt spid="40"/>
                                        </p:tgtEl>
                                        <p:attrNameLst>
                                          <p:attrName>ppt_x</p:attrName>
                                        </p:attrNameLst>
                                      </p:cBhvr>
                                      <p:tavLst>
                                        <p:tav tm="0">
                                          <p:val>
                                            <p:strVal val="#ppt_x"/>
                                          </p:val>
                                        </p:tav>
                                        <p:tav tm="100000">
                                          <p:val>
                                            <p:strVal val="#ppt_x"/>
                                          </p:val>
                                        </p:tav>
                                      </p:tavLst>
                                    </p:anim>
                                    <p:anim calcmode="lin" valueType="num">
                                      <p:cBhvr>
                                        <p:cTn id="30" dur="500" fill="hold"/>
                                        <p:tgtEl>
                                          <p:spTgt spid="40"/>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53"/>
                                        </p:tgtEl>
                                        <p:attrNameLst>
                                          <p:attrName>style.visibility</p:attrName>
                                        </p:attrNameLst>
                                      </p:cBhvr>
                                      <p:to>
                                        <p:strVal val="visible"/>
                                      </p:to>
                                    </p:set>
                                    <p:anim calcmode="lin" valueType="num">
                                      <p:cBhvr>
                                        <p:cTn id="33" dur="500" fill="hold"/>
                                        <p:tgtEl>
                                          <p:spTgt spid="53"/>
                                        </p:tgtEl>
                                        <p:attrNameLst>
                                          <p:attrName>ppt_x</p:attrName>
                                        </p:attrNameLst>
                                      </p:cBhvr>
                                      <p:tavLst>
                                        <p:tav tm="0">
                                          <p:val>
                                            <p:strVal val="#ppt_x"/>
                                          </p:val>
                                        </p:tav>
                                        <p:tav tm="100000">
                                          <p:val>
                                            <p:strVal val="#ppt_x"/>
                                          </p:val>
                                        </p:tav>
                                      </p:tavLst>
                                    </p:anim>
                                    <p:anim calcmode="lin" valueType="num">
                                      <p:cBhvr>
                                        <p:cTn id="34" dur="500" fill="hold"/>
                                        <p:tgtEl>
                                          <p:spTgt spid="5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p:cTn id="37" dur="500" fill="hold"/>
                                        <p:tgtEl>
                                          <p:spTgt spid="38"/>
                                        </p:tgtEl>
                                        <p:attrNameLst>
                                          <p:attrName>ppt_x</p:attrName>
                                        </p:attrNameLst>
                                      </p:cBhvr>
                                      <p:tavLst>
                                        <p:tav tm="0">
                                          <p:val>
                                            <p:strVal val="#ppt_x"/>
                                          </p:val>
                                        </p:tav>
                                        <p:tav tm="100000">
                                          <p:val>
                                            <p:strVal val="#ppt_x"/>
                                          </p:val>
                                        </p:tav>
                                      </p:tavLst>
                                    </p:anim>
                                    <p:anim calcmode="lin" valueType="num">
                                      <p:cBhvr>
                                        <p:cTn id="38" dur="500" fill="hold"/>
                                        <p:tgtEl>
                                          <p:spTgt spid="38"/>
                                        </p:tgtEl>
                                        <p:attrNameLst>
                                          <p:attrName>ppt_y</p:attrName>
                                        </p:attrNameLst>
                                      </p:cBhvr>
                                      <p:tavLst>
                                        <p:tav tm="0">
                                          <p:val>
                                            <p:strVal val="1+#ppt_h/2"/>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fade">
                                      <p:cBhvr>
                                        <p:cTn id="41" dur="1000"/>
                                        <p:tgtEl>
                                          <p:spTgt spid="67"/>
                                        </p:tgtEl>
                                      </p:cBhvr>
                                    </p:animEffect>
                                    <p:anim calcmode="lin" valueType="num">
                                      <p:cBhvr>
                                        <p:cTn id="42" dur="1000" fill="hold"/>
                                        <p:tgtEl>
                                          <p:spTgt spid="67"/>
                                        </p:tgtEl>
                                        <p:attrNameLst>
                                          <p:attrName>ppt_x</p:attrName>
                                        </p:attrNameLst>
                                      </p:cBhvr>
                                      <p:tavLst>
                                        <p:tav tm="0">
                                          <p:val>
                                            <p:strVal val="#ppt_x"/>
                                          </p:val>
                                        </p:tav>
                                        <p:tav tm="100000">
                                          <p:val>
                                            <p:strVal val="#ppt_x"/>
                                          </p:val>
                                        </p:tav>
                                      </p:tavLst>
                                    </p:anim>
                                    <p:anim calcmode="lin" valueType="num">
                                      <p:cBhvr>
                                        <p:cTn id="43" dur="1000" fill="hold"/>
                                        <p:tgtEl>
                                          <p:spTgt spid="67"/>
                                        </p:tgtEl>
                                        <p:attrNameLst>
                                          <p:attrName>ppt_y</p:attrName>
                                        </p:attrNameLst>
                                      </p:cBhvr>
                                      <p:tavLst>
                                        <p:tav tm="0">
                                          <p:val>
                                            <p:strVal val="#ppt_y+.1"/>
                                          </p:val>
                                        </p:tav>
                                        <p:tav tm="100000">
                                          <p:val>
                                            <p:strVal val="#ppt_y"/>
                                          </p:val>
                                        </p:tav>
                                      </p:tavLst>
                                    </p:anim>
                                  </p:childTnLst>
                                </p:cTn>
                              </p:par>
                              <p:par>
                                <p:cTn id="44" presetID="22" presetClass="entr" presetSubtype="8" fill="hold" nodeType="withEffect">
                                  <p:stCondLst>
                                    <p:cond delay="2000"/>
                                  </p:stCondLst>
                                  <p:childTnLst>
                                    <p:set>
                                      <p:cBhvr>
                                        <p:cTn id="45" dur="1" fill="hold">
                                          <p:stCondLst>
                                            <p:cond delay="0"/>
                                          </p:stCondLst>
                                        </p:cTn>
                                        <p:tgtEl>
                                          <p:spTgt spid="66"/>
                                        </p:tgtEl>
                                        <p:attrNameLst>
                                          <p:attrName>style.visibility</p:attrName>
                                        </p:attrNameLst>
                                      </p:cBhvr>
                                      <p:to>
                                        <p:strVal val="visible"/>
                                      </p:to>
                                    </p:set>
                                    <p:animEffect transition="in" filter="wipe(left)">
                                      <p:cBhvr>
                                        <p:cTn id="46" dur="800"/>
                                        <p:tgtEl>
                                          <p:spTgt spid="66"/>
                                        </p:tgtEl>
                                      </p:cBhvr>
                                    </p:animEffect>
                                  </p:childTnLst>
                                </p:cTn>
                              </p:par>
                              <p:par>
                                <p:cTn id="47" presetID="2" presetClass="entr" presetSubtype="8"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anim calcmode="lin" valueType="num">
                                      <p:cBhvr>
                                        <p:cTn id="49" dur="500" fill="hold"/>
                                        <p:tgtEl>
                                          <p:spTgt spid="48"/>
                                        </p:tgtEl>
                                        <p:attrNameLst>
                                          <p:attrName>ppt_x</p:attrName>
                                        </p:attrNameLst>
                                      </p:cBhvr>
                                      <p:tavLst>
                                        <p:tav tm="0">
                                          <p:val>
                                            <p:strVal val="0-#ppt_w/2"/>
                                          </p:val>
                                        </p:tav>
                                        <p:tav tm="100000">
                                          <p:val>
                                            <p:strVal val="#ppt_x"/>
                                          </p:val>
                                        </p:tav>
                                      </p:tavLst>
                                    </p:anim>
                                    <p:anim calcmode="lin" valueType="num">
                                      <p:cBhvr>
                                        <p:cTn id="50" dur="500" fill="hold"/>
                                        <p:tgtEl>
                                          <p:spTgt spid="48"/>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anim calcmode="lin" valueType="num">
                                      <p:cBhvr>
                                        <p:cTn id="53" dur="500" fill="hold"/>
                                        <p:tgtEl>
                                          <p:spTgt spid="54"/>
                                        </p:tgtEl>
                                        <p:attrNameLst>
                                          <p:attrName>ppt_x</p:attrName>
                                        </p:attrNameLst>
                                      </p:cBhvr>
                                      <p:tavLst>
                                        <p:tav tm="0">
                                          <p:val>
                                            <p:strVal val="0-#ppt_w/2"/>
                                          </p:val>
                                        </p:tav>
                                        <p:tav tm="100000">
                                          <p:val>
                                            <p:strVal val="#ppt_x"/>
                                          </p:val>
                                        </p:tav>
                                      </p:tavLst>
                                    </p:anim>
                                    <p:anim calcmode="lin" valueType="num">
                                      <p:cBhvr>
                                        <p:cTn id="54" dur="500" fill="hold"/>
                                        <p:tgtEl>
                                          <p:spTgt spid="54"/>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anim calcmode="lin" valueType="num">
                                      <p:cBhvr>
                                        <p:cTn id="57" dur="500" fill="hold"/>
                                        <p:tgtEl>
                                          <p:spTgt spid="56"/>
                                        </p:tgtEl>
                                        <p:attrNameLst>
                                          <p:attrName>ppt_x</p:attrName>
                                        </p:attrNameLst>
                                      </p:cBhvr>
                                      <p:tavLst>
                                        <p:tav tm="0">
                                          <p:val>
                                            <p:strVal val="0-#ppt_w/2"/>
                                          </p:val>
                                        </p:tav>
                                        <p:tav tm="100000">
                                          <p:val>
                                            <p:strVal val="#ppt_x"/>
                                          </p:val>
                                        </p:tav>
                                      </p:tavLst>
                                    </p:anim>
                                    <p:anim calcmode="lin" valueType="num">
                                      <p:cBhvr>
                                        <p:cTn id="58" dur="500" fill="hold"/>
                                        <p:tgtEl>
                                          <p:spTgt spid="56"/>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61"/>
                                        </p:tgtEl>
                                        <p:attrNameLst>
                                          <p:attrName>style.visibility</p:attrName>
                                        </p:attrNameLst>
                                      </p:cBhvr>
                                      <p:to>
                                        <p:strVal val="visible"/>
                                      </p:to>
                                    </p:set>
                                    <p:anim calcmode="lin" valueType="num">
                                      <p:cBhvr>
                                        <p:cTn id="61" dur="500" fill="hold"/>
                                        <p:tgtEl>
                                          <p:spTgt spid="61"/>
                                        </p:tgtEl>
                                        <p:attrNameLst>
                                          <p:attrName>ppt_x</p:attrName>
                                        </p:attrNameLst>
                                      </p:cBhvr>
                                      <p:tavLst>
                                        <p:tav tm="0">
                                          <p:val>
                                            <p:strVal val="0-#ppt_w/2"/>
                                          </p:val>
                                        </p:tav>
                                        <p:tav tm="100000">
                                          <p:val>
                                            <p:strVal val="#ppt_x"/>
                                          </p:val>
                                        </p:tav>
                                      </p:tavLst>
                                    </p:anim>
                                    <p:anim calcmode="lin" valueType="num">
                                      <p:cBhvr>
                                        <p:cTn id="62" dur="500" fill="hold"/>
                                        <p:tgtEl>
                                          <p:spTgt spid="61"/>
                                        </p:tgtEl>
                                        <p:attrNameLst>
                                          <p:attrName>ppt_y</p:attrName>
                                        </p:attrNameLst>
                                      </p:cBhvr>
                                      <p:tavLst>
                                        <p:tav tm="0">
                                          <p:val>
                                            <p:strVal val="#ppt_y"/>
                                          </p:val>
                                        </p:tav>
                                        <p:tav tm="100000">
                                          <p:val>
                                            <p:strVal val="#ppt_y"/>
                                          </p:val>
                                        </p:tav>
                                      </p:tavLst>
                                    </p:anim>
                                  </p:childTnLst>
                                </p:cTn>
                              </p:par>
                              <p:par>
                                <p:cTn id="63" presetID="8" presetClass="emph" presetSubtype="0" fill="hold" grpId="1" nodeType="withEffect">
                                  <p:stCondLst>
                                    <p:cond delay="0"/>
                                  </p:stCondLst>
                                  <p:childTnLst>
                                    <p:animRot by="21600000">
                                      <p:cBhvr>
                                        <p:cTn id="64" dur="500" fill="hold"/>
                                        <p:tgtEl>
                                          <p:spTgt spid="48"/>
                                        </p:tgtEl>
                                        <p:attrNameLst>
                                          <p:attrName>r</p:attrName>
                                        </p:attrNameLst>
                                      </p:cBhvr>
                                    </p:animRot>
                                  </p:childTnLst>
                                </p:cTn>
                              </p:par>
                              <p:par>
                                <p:cTn id="65" presetID="8" presetClass="emph" presetSubtype="0" fill="hold" grpId="1" nodeType="withEffect">
                                  <p:stCondLst>
                                    <p:cond delay="0"/>
                                  </p:stCondLst>
                                  <p:childTnLst>
                                    <p:animRot by="21600000">
                                      <p:cBhvr>
                                        <p:cTn id="66" dur="500" fill="hold"/>
                                        <p:tgtEl>
                                          <p:spTgt spid="54"/>
                                        </p:tgtEl>
                                        <p:attrNameLst>
                                          <p:attrName>r</p:attrName>
                                        </p:attrNameLst>
                                      </p:cBhvr>
                                    </p:animRot>
                                  </p:childTnLst>
                                </p:cTn>
                              </p:par>
                              <p:par>
                                <p:cTn id="67" presetID="8" presetClass="emph" presetSubtype="0" fill="hold" grpId="1" nodeType="withEffect">
                                  <p:stCondLst>
                                    <p:cond delay="0"/>
                                  </p:stCondLst>
                                  <p:childTnLst>
                                    <p:animRot by="21600000">
                                      <p:cBhvr>
                                        <p:cTn id="68" dur="500" fill="hold"/>
                                        <p:tgtEl>
                                          <p:spTgt spid="56"/>
                                        </p:tgtEl>
                                        <p:attrNameLst>
                                          <p:attrName>r</p:attrName>
                                        </p:attrNameLst>
                                      </p:cBhvr>
                                    </p:animRot>
                                  </p:childTnLst>
                                </p:cTn>
                              </p:par>
                              <p:par>
                                <p:cTn id="69" presetID="8" presetClass="emph" presetSubtype="0" fill="hold" grpId="1" nodeType="withEffect">
                                  <p:stCondLst>
                                    <p:cond delay="0"/>
                                  </p:stCondLst>
                                  <p:childTnLst>
                                    <p:animRot by="21600000">
                                      <p:cBhvr>
                                        <p:cTn id="70" dur="500" fill="hold"/>
                                        <p:tgtEl>
                                          <p:spTgt spid="61"/>
                                        </p:tgtEl>
                                        <p:attrNameLst>
                                          <p:attrName>r</p:attrName>
                                        </p:attrNameLst>
                                      </p:cBhvr>
                                    </p:animRot>
                                  </p:childTnLst>
                                </p:cTn>
                              </p:par>
                              <p:par>
                                <p:cTn id="71" presetID="2" presetClass="entr" presetSubtype="4" fill="hold" grpId="0" nodeType="withEffect">
                                  <p:stCondLst>
                                    <p:cond delay="0"/>
                                  </p:stCondLst>
                                  <p:childTnLst>
                                    <p:set>
                                      <p:cBhvr>
                                        <p:cTn id="72" dur="1" fill="hold">
                                          <p:stCondLst>
                                            <p:cond delay="0"/>
                                          </p:stCondLst>
                                        </p:cTn>
                                        <p:tgtEl>
                                          <p:spTgt spid="2"/>
                                        </p:tgtEl>
                                        <p:attrNameLst>
                                          <p:attrName>style.visibility</p:attrName>
                                        </p:attrNameLst>
                                      </p:cBhvr>
                                      <p:to>
                                        <p:strVal val="visible"/>
                                      </p:to>
                                    </p:set>
                                    <p:anim calcmode="lin" valueType="num">
                                      <p:cBhvr>
                                        <p:cTn id="73" dur="500" fill="hold"/>
                                        <p:tgtEl>
                                          <p:spTgt spid="2"/>
                                        </p:tgtEl>
                                        <p:attrNameLst>
                                          <p:attrName>ppt_x</p:attrName>
                                        </p:attrNameLst>
                                      </p:cBhvr>
                                      <p:tavLst>
                                        <p:tav tm="0">
                                          <p:val>
                                            <p:strVal val="#ppt_x"/>
                                          </p:val>
                                        </p:tav>
                                        <p:tav tm="100000">
                                          <p:val>
                                            <p:strVal val="#ppt_x"/>
                                          </p:val>
                                        </p:tav>
                                      </p:tavLst>
                                    </p:anim>
                                    <p:anim calcmode="lin" valueType="num">
                                      <p:cBhvr>
                                        <p:cTn id="74" dur="500" fill="hold"/>
                                        <p:tgtEl>
                                          <p:spTgt spid="2"/>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
                                        </p:tgtEl>
                                        <p:attrNameLst>
                                          <p:attrName>style.visibility</p:attrName>
                                        </p:attrNameLst>
                                      </p:cBhvr>
                                      <p:to>
                                        <p:strVal val="visible"/>
                                      </p:to>
                                    </p:set>
                                    <p:anim calcmode="lin" valueType="num">
                                      <p:cBhvr>
                                        <p:cTn id="77" dur="500" fill="hold"/>
                                        <p:tgtEl>
                                          <p:spTgt spid="3"/>
                                        </p:tgtEl>
                                        <p:attrNameLst>
                                          <p:attrName>ppt_x</p:attrName>
                                        </p:attrNameLst>
                                      </p:cBhvr>
                                      <p:tavLst>
                                        <p:tav tm="0">
                                          <p:val>
                                            <p:strVal val="#ppt_x"/>
                                          </p:val>
                                        </p:tav>
                                        <p:tav tm="100000">
                                          <p:val>
                                            <p:strVal val="#ppt_x"/>
                                          </p:val>
                                        </p:tav>
                                      </p:tavLst>
                                    </p:anim>
                                    <p:anim calcmode="lin" valueType="num">
                                      <p:cBhvr>
                                        <p:cTn id="78" dur="500" fill="hold"/>
                                        <p:tgtEl>
                                          <p:spTgt spid="3"/>
                                        </p:tgtEl>
                                        <p:attrNameLst>
                                          <p:attrName>ppt_y</p:attrName>
                                        </p:attrNameLst>
                                      </p:cBhvr>
                                      <p:tavLst>
                                        <p:tav tm="0">
                                          <p:val>
                                            <p:strVal val="1+#ppt_h/2"/>
                                          </p:val>
                                        </p:tav>
                                        <p:tav tm="100000">
                                          <p:val>
                                            <p:strVal val="#ppt_y"/>
                                          </p:val>
                                        </p:tav>
                                      </p:tavLst>
                                    </p:anim>
                                  </p:childTnLst>
                                </p:cTn>
                              </p:par>
                              <p:par>
                                <p:cTn id="79" presetID="10" presetClass="entr" presetSubtype="0" fill="hold" grpId="0" nodeType="withEffect">
                                  <p:stCondLst>
                                    <p:cond delay="300"/>
                                  </p:stCondLst>
                                  <p:childTnLst>
                                    <p:set>
                                      <p:cBhvr>
                                        <p:cTn id="80" dur="1" fill="hold">
                                          <p:stCondLst>
                                            <p:cond delay="0"/>
                                          </p:stCondLst>
                                        </p:cTn>
                                        <p:tgtEl>
                                          <p:spTgt spid="4"/>
                                        </p:tgtEl>
                                        <p:attrNameLst>
                                          <p:attrName>style.visibility</p:attrName>
                                        </p:attrNameLst>
                                      </p:cBhvr>
                                      <p:to>
                                        <p:strVal val="visible"/>
                                      </p:to>
                                    </p:set>
                                    <p:animEffect transition="in" filter="fade">
                                      <p:cBhvr>
                                        <p:cTn id="81" dur="500"/>
                                        <p:tgtEl>
                                          <p:spTgt spid="4"/>
                                        </p:tgtEl>
                                      </p:cBhvr>
                                    </p:animEffect>
                                  </p:childTnLst>
                                </p:cTn>
                              </p:par>
                              <p:par>
                                <p:cTn id="82" presetID="22" presetClass="entr" presetSubtype="8" fill="hold" grpId="0" nodeType="withEffect">
                                  <p:stCondLst>
                                    <p:cond delay="1450"/>
                                  </p:stCondLst>
                                  <p:childTnLst>
                                    <p:set>
                                      <p:cBhvr>
                                        <p:cTn id="83" dur="1" fill="hold">
                                          <p:stCondLst>
                                            <p:cond delay="0"/>
                                          </p:stCondLst>
                                        </p:cTn>
                                        <p:tgtEl>
                                          <p:spTgt spid="5"/>
                                        </p:tgtEl>
                                        <p:attrNameLst>
                                          <p:attrName>style.visibility</p:attrName>
                                        </p:attrNameLst>
                                      </p:cBhvr>
                                      <p:to>
                                        <p:strVal val="visible"/>
                                      </p:to>
                                    </p:set>
                                    <p:animEffect transition="in" filter="wipe(left)">
                                      <p:cBhvr>
                                        <p:cTn id="84" dur="500"/>
                                        <p:tgtEl>
                                          <p:spTgt spid="5"/>
                                        </p:tgtEl>
                                      </p:cBhvr>
                                    </p:animEffect>
                                  </p:childTnLst>
                                </p:cTn>
                              </p:par>
                              <p:par>
                                <p:cTn id="85" presetID="22" presetClass="entr" presetSubtype="8" fill="hold" grpId="0" nodeType="withEffect">
                                  <p:stCondLst>
                                    <p:cond delay="1450"/>
                                  </p:stCondLst>
                                  <p:childTnLst>
                                    <p:set>
                                      <p:cBhvr>
                                        <p:cTn id="86" dur="1" fill="hold">
                                          <p:stCondLst>
                                            <p:cond delay="0"/>
                                          </p:stCondLst>
                                        </p:cTn>
                                        <p:tgtEl>
                                          <p:spTgt spid="6"/>
                                        </p:tgtEl>
                                        <p:attrNameLst>
                                          <p:attrName>style.visibility</p:attrName>
                                        </p:attrNameLst>
                                      </p:cBhvr>
                                      <p:to>
                                        <p:strVal val="visible"/>
                                      </p:to>
                                    </p:set>
                                    <p:animEffect transition="in" filter="wipe(left)">
                                      <p:cBhvr>
                                        <p:cTn id="87" dur="500"/>
                                        <p:tgtEl>
                                          <p:spTgt spid="6"/>
                                        </p:tgtEl>
                                      </p:cBhvr>
                                    </p:animEffect>
                                  </p:childTnLst>
                                </p:cTn>
                              </p:par>
                              <p:par>
                                <p:cTn id="88" presetID="22" presetClass="entr" presetSubtype="8" fill="hold" grpId="0" nodeType="withEffect">
                                  <p:stCondLst>
                                    <p:cond delay="1450"/>
                                  </p:stCondLst>
                                  <p:childTnLst>
                                    <p:set>
                                      <p:cBhvr>
                                        <p:cTn id="89" dur="1" fill="hold">
                                          <p:stCondLst>
                                            <p:cond delay="0"/>
                                          </p:stCondLst>
                                        </p:cTn>
                                        <p:tgtEl>
                                          <p:spTgt spid="7"/>
                                        </p:tgtEl>
                                        <p:attrNameLst>
                                          <p:attrName>style.visibility</p:attrName>
                                        </p:attrNameLst>
                                      </p:cBhvr>
                                      <p:to>
                                        <p:strVal val="visible"/>
                                      </p:to>
                                    </p:set>
                                    <p:animEffect transition="in" filter="wipe(left)">
                                      <p:cBhvr>
                                        <p:cTn id="9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34" grpId="0" bldLvl="0" animBg="1"/>
      <p:bldP spid="34" grpId="1" bldLvl="0" animBg="1"/>
      <p:bldP spid="35" grpId="0" bldLvl="0" animBg="1"/>
      <p:bldP spid="35" grpId="1" bldLvl="0" animBg="1"/>
      <p:bldP spid="39" grpId="0" bldLvl="0" animBg="1"/>
      <p:bldP spid="39" grpId="1" bldLvl="0" animBg="1"/>
      <p:bldP spid="40" grpId="0" bldLvl="0" animBg="1"/>
      <p:bldP spid="40" grpId="1" bldLvl="0" animBg="1"/>
      <p:bldP spid="53" grpId="0" bldLvl="0" animBg="1"/>
      <p:bldP spid="53" grpId="1" bldLvl="0" animBg="1"/>
      <p:bldP spid="38" grpId="0" bldLvl="0" animBg="1"/>
      <p:bldP spid="67" grpId="0"/>
      <p:bldP spid="48" grpId="0" bldLvl="0" animBg="1"/>
      <p:bldP spid="48" grpId="1" bldLvl="0" animBg="1"/>
      <p:bldP spid="54" grpId="0" bldLvl="0" animBg="1"/>
      <p:bldP spid="54" grpId="1" bldLvl="0" animBg="1"/>
      <p:bldP spid="56" grpId="0" bldLvl="0" animBg="1"/>
      <p:bldP spid="56" grpId="1" bldLvl="0" animBg="1"/>
      <p:bldP spid="61" grpId="0" bldLvl="0" animBg="1"/>
      <p:bldP spid="61" grpId="1" bldLvl="0" animBg="1"/>
      <p:bldP spid="4" grpId="0"/>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任意多边形 1"/>
          <p:cNvSpPr>
            <a:spLocks noChangeArrowheads="1"/>
          </p:cNvSpPr>
          <p:nvPr/>
        </p:nvSpPr>
        <p:spPr bwMode="auto">
          <a:xfrm>
            <a:off x="6732905" y="1813560"/>
            <a:ext cx="4860000" cy="4010025"/>
          </a:xfrm>
          <a:custGeom>
            <a:avLst/>
            <a:gdLst>
              <a:gd name="T0" fmla="*/ 565697 w 2361393"/>
              <a:gd name="T1" fmla="*/ 0 h 2376962"/>
              <a:gd name="T2" fmla="*/ 2361393 w 2361393"/>
              <a:gd name="T3" fmla="*/ 0 h 2376962"/>
              <a:gd name="T4" fmla="*/ 2361393 w 2361393"/>
              <a:gd name="T5" fmla="*/ 2376962 h 2376962"/>
              <a:gd name="T6" fmla="*/ 0 w 2361393"/>
              <a:gd name="T7" fmla="*/ 2376962 h 2376962"/>
              <a:gd name="T8" fmla="*/ 0 w 2361393"/>
              <a:gd name="T9" fmla="*/ 560506 h 2376962"/>
              <a:gd name="T10" fmla="*/ 0 w 2361393"/>
              <a:gd name="T11" fmla="*/ 0 h 2376962"/>
              <a:gd name="T12" fmla="*/ 503419 w 2361393"/>
              <a:gd name="T13" fmla="*/ 0 h 2376962"/>
              <a:gd name="T14" fmla="*/ 0 w 2361393"/>
              <a:gd name="T15" fmla="*/ 498227 h 23769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61393" h="2376962">
                <a:moveTo>
                  <a:pt x="565697" y="0"/>
                </a:moveTo>
                <a:lnTo>
                  <a:pt x="2361393" y="0"/>
                </a:lnTo>
                <a:lnTo>
                  <a:pt x="2361393" y="2376962"/>
                </a:lnTo>
                <a:lnTo>
                  <a:pt x="0" y="2376962"/>
                </a:lnTo>
                <a:lnTo>
                  <a:pt x="0" y="560506"/>
                </a:lnTo>
                <a:close/>
                <a:moveTo>
                  <a:pt x="0" y="0"/>
                </a:moveTo>
                <a:lnTo>
                  <a:pt x="503419" y="0"/>
                </a:lnTo>
                <a:lnTo>
                  <a:pt x="0" y="498227"/>
                </a:ln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pPr algn="ctr"/>
            <a:endParaRPr lang="de-DE"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Daimler CS" pitchFamily="2" charset="0"/>
            </a:endParaRPr>
          </a:p>
        </p:txBody>
      </p:sp>
      <p:cxnSp>
        <p:nvCxnSpPr>
          <p:cNvPr id="66" name="直接连接符 65"/>
          <p:cNvCxnSpPr/>
          <p:nvPr/>
        </p:nvCxnSpPr>
        <p:spPr>
          <a:xfrm>
            <a:off x="552450" y="6067425"/>
            <a:ext cx="11068050"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34" name="等腰三角形 33"/>
          <p:cNvSpPr>
            <a:spLocks noChangeArrowheads="1"/>
          </p:cNvSpPr>
          <p:nvPr/>
        </p:nvSpPr>
        <p:spPr bwMode="auto">
          <a:xfrm rot="9233090">
            <a:off x="11190288" y="6661150"/>
            <a:ext cx="120650" cy="104775"/>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35" name="等腰三角形 34"/>
          <p:cNvSpPr>
            <a:spLocks noChangeArrowheads="1"/>
          </p:cNvSpPr>
          <p:nvPr/>
        </p:nvSpPr>
        <p:spPr bwMode="auto">
          <a:xfrm rot="-6030424">
            <a:off x="10948194" y="6634956"/>
            <a:ext cx="180975" cy="157163"/>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39" name="等腰三角形 38"/>
          <p:cNvSpPr>
            <a:spLocks noChangeArrowheads="1"/>
          </p:cNvSpPr>
          <p:nvPr/>
        </p:nvSpPr>
        <p:spPr bwMode="auto">
          <a:xfrm rot="-228606">
            <a:off x="11403013" y="6643688"/>
            <a:ext cx="122237" cy="104775"/>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40" name="等腰三角形 39"/>
          <p:cNvSpPr>
            <a:spLocks noChangeArrowheads="1"/>
          </p:cNvSpPr>
          <p:nvPr/>
        </p:nvSpPr>
        <p:spPr bwMode="auto">
          <a:xfrm rot="-3389783">
            <a:off x="11143456" y="6571457"/>
            <a:ext cx="58737" cy="50800"/>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53" name="等腰三角形 52"/>
          <p:cNvSpPr>
            <a:spLocks noChangeArrowheads="1"/>
          </p:cNvSpPr>
          <p:nvPr/>
        </p:nvSpPr>
        <p:spPr bwMode="auto">
          <a:xfrm rot="8748521">
            <a:off x="11333163" y="6657975"/>
            <a:ext cx="58737" cy="49213"/>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38" name="任意多边形 37"/>
          <p:cNvSpPr>
            <a:spLocks noChangeArrowheads="1"/>
          </p:cNvSpPr>
          <p:nvPr/>
        </p:nvSpPr>
        <p:spPr bwMode="auto">
          <a:xfrm>
            <a:off x="552450" y="1816100"/>
            <a:ext cx="4788000" cy="4019550"/>
          </a:xfrm>
          <a:custGeom>
            <a:avLst/>
            <a:gdLst>
              <a:gd name="T0" fmla="*/ 565697 w 2361393"/>
              <a:gd name="T1" fmla="*/ 0 h 2376962"/>
              <a:gd name="T2" fmla="*/ 2361393 w 2361393"/>
              <a:gd name="T3" fmla="*/ 0 h 2376962"/>
              <a:gd name="T4" fmla="*/ 2361393 w 2361393"/>
              <a:gd name="T5" fmla="*/ 2376962 h 2376962"/>
              <a:gd name="T6" fmla="*/ 0 w 2361393"/>
              <a:gd name="T7" fmla="*/ 2376962 h 2376962"/>
              <a:gd name="T8" fmla="*/ 0 w 2361393"/>
              <a:gd name="T9" fmla="*/ 560506 h 2376962"/>
              <a:gd name="T10" fmla="*/ 0 w 2361393"/>
              <a:gd name="T11" fmla="*/ 0 h 2376962"/>
              <a:gd name="T12" fmla="*/ 503419 w 2361393"/>
              <a:gd name="T13" fmla="*/ 0 h 2376962"/>
              <a:gd name="T14" fmla="*/ 0 w 2361393"/>
              <a:gd name="T15" fmla="*/ 498227 h 23769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61393" h="2376962">
                <a:moveTo>
                  <a:pt x="565697" y="0"/>
                </a:moveTo>
                <a:lnTo>
                  <a:pt x="2361393" y="0"/>
                </a:lnTo>
                <a:lnTo>
                  <a:pt x="2361393" y="2376962"/>
                </a:lnTo>
                <a:lnTo>
                  <a:pt x="0" y="2376962"/>
                </a:lnTo>
                <a:lnTo>
                  <a:pt x="0" y="560506"/>
                </a:lnTo>
                <a:close/>
                <a:moveTo>
                  <a:pt x="0" y="0"/>
                </a:moveTo>
                <a:lnTo>
                  <a:pt x="503419" y="0"/>
                </a:lnTo>
                <a:lnTo>
                  <a:pt x="0" y="498227"/>
                </a:ln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pPr algn="ctr"/>
            <a:endParaRPr lang="de-DE"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Daimler CS" pitchFamily="2" charset="0"/>
            </a:endParaRPr>
          </a:p>
        </p:txBody>
      </p:sp>
      <p:sp>
        <p:nvSpPr>
          <p:cNvPr id="67" name="文本框 66"/>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18</a:t>
            </a:r>
            <a:endParaRPr lang="zh-CN" altLang="en-US" sz="1500">
              <a:solidFill>
                <a:srgbClr val="197519"/>
              </a:solidFill>
              <a:ea typeface="方正粗倩简体" pitchFamily="65" charset="-122"/>
            </a:endParaRPr>
          </a:p>
        </p:txBody>
      </p:sp>
      <p:sp>
        <p:nvSpPr>
          <p:cNvPr id="48" name="等腰三角形 47"/>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 name="等腰三角形 53"/>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 name="等腰三角形 5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 name="等腰三角形 60"/>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 name="Rechteck 44"/>
          <p:cNvSpPr/>
          <p:nvPr/>
        </p:nvSpPr>
        <p:spPr>
          <a:xfrm>
            <a:off x="506095" y="1209789"/>
            <a:ext cx="11114405" cy="360000"/>
          </a:xfrm>
          <a:prstGeom prst="rect">
            <a:avLst/>
          </a:prstGeom>
          <a:solidFill>
            <a:srgbClr val="00B050"/>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altLang="de-DE" sz="2000" b="1" dirty="0">
                <a:latin typeface="Daimler CS" pitchFamily="2" charset="0"/>
                <a:sym typeface="+mn-ea"/>
              </a:rPr>
              <a:t>What do we care when we talk sustainability?</a:t>
            </a:r>
            <a:endParaRPr lang="de-DE" sz="2000" b="1" dirty="0">
              <a:latin typeface="Daimler CS" pitchFamily="2" charset="0"/>
            </a:endParaRPr>
          </a:p>
        </p:txBody>
      </p:sp>
      <p:sp>
        <p:nvSpPr>
          <p:cNvPr id="45" name="Textfeld 70"/>
          <p:cNvSpPr txBox="1"/>
          <p:nvPr/>
        </p:nvSpPr>
        <p:spPr>
          <a:xfrm>
            <a:off x="393908" y="1803517"/>
            <a:ext cx="631617" cy="576502"/>
          </a:xfrm>
          <a:prstGeom prst="roundRect">
            <a:avLst/>
          </a:prstGeom>
          <a:noFill/>
          <a:ln>
            <a:noFill/>
          </a:ln>
        </p:spPr>
        <p:style>
          <a:lnRef idx="0">
            <a:scrgbClr r="0" g="0" b="0"/>
          </a:lnRef>
          <a:fillRef idx="0">
            <a:scrgbClr r="0" g="0" b="0"/>
          </a:fillRef>
          <a:effectRef idx="0">
            <a:scrgbClr r="0" g="0" b="0"/>
          </a:effectRef>
          <a:fontRef idx="minor">
            <a:schemeClr val="dk1"/>
          </a:fontRef>
        </p:style>
        <p:txBody>
          <a:bodyPr wrap="square" lIns="72000" tIns="72000" rIns="72000" bIns="72000" rtlCol="0">
            <a:spAutoFit/>
          </a:bodyPr>
          <a:lstStyle/>
          <a:p>
            <a:pPr algn="ctr"/>
            <a:r>
              <a:rPr lang="de-DE" sz="2400" b="1" dirty="0">
                <a:solidFill>
                  <a:schemeClr val="bg1"/>
                </a:solidFill>
                <a:effectLst>
                  <a:outerShdw blurRad="38100" dist="19050" dir="2700000" algn="tl" rotWithShape="0">
                    <a:schemeClr val="dk1">
                      <a:lumMod val="50000"/>
                      <a:alpha val="40000"/>
                    </a:schemeClr>
                  </a:outerShdw>
                </a:effectLst>
                <a:latin typeface="Daimler CS" pitchFamily="2" charset="0"/>
              </a:rPr>
              <a:t>1</a:t>
            </a:r>
            <a:endParaRPr lang="de-DE" sz="2400" b="1" dirty="0">
              <a:solidFill>
                <a:schemeClr val="bg1"/>
              </a:solidFill>
              <a:effectLst>
                <a:outerShdw blurRad="38100" dist="19050" dir="2700000" algn="tl" rotWithShape="0">
                  <a:schemeClr val="dk1">
                    <a:lumMod val="50000"/>
                    <a:alpha val="40000"/>
                  </a:schemeClr>
                </a:outerShdw>
              </a:effectLst>
              <a:latin typeface="Daimler CS" pitchFamily="2" charset="0"/>
            </a:endParaRPr>
          </a:p>
        </p:txBody>
      </p:sp>
      <p:sp>
        <p:nvSpPr>
          <p:cNvPr id="50" name="Textfeld 71"/>
          <p:cNvSpPr txBox="1"/>
          <p:nvPr/>
        </p:nvSpPr>
        <p:spPr>
          <a:xfrm>
            <a:off x="6597650" y="1803517"/>
            <a:ext cx="647700" cy="569498"/>
          </a:xfrm>
          <a:prstGeom prst="roundRect">
            <a:avLst/>
          </a:prstGeom>
          <a:noFill/>
          <a:ln>
            <a:noFill/>
          </a:ln>
        </p:spPr>
        <p:style>
          <a:lnRef idx="0">
            <a:scrgbClr r="0" g="0" b="0"/>
          </a:lnRef>
          <a:fillRef idx="0">
            <a:scrgbClr r="0" g="0" b="0"/>
          </a:fillRef>
          <a:effectRef idx="0">
            <a:scrgbClr r="0" g="0" b="0"/>
          </a:effectRef>
          <a:fontRef idx="minor">
            <a:schemeClr val="dk1"/>
          </a:fontRef>
        </p:style>
        <p:txBody>
          <a:bodyPr wrap="square" lIns="72000" tIns="72000" rIns="72000" bIns="72000" rtlCol="0">
            <a:spAutoFit/>
          </a:bodyPr>
          <a:lstStyle/>
          <a:p>
            <a:pPr algn="ctr"/>
            <a:r>
              <a:rPr lang="de-DE" sz="2400" b="1" dirty="0">
                <a:solidFill>
                  <a:schemeClr val="bg1"/>
                </a:solidFill>
                <a:effectLst>
                  <a:outerShdw blurRad="38100" dist="19050" dir="2700000" algn="tl" rotWithShape="0">
                    <a:schemeClr val="dk1">
                      <a:lumMod val="50000"/>
                      <a:alpha val="40000"/>
                    </a:schemeClr>
                  </a:outerShdw>
                </a:effectLst>
                <a:latin typeface="Daimler CS" pitchFamily="2" charset="0"/>
              </a:rPr>
              <a:t>2</a:t>
            </a:r>
            <a:endParaRPr lang="de-DE" sz="2400" b="1" dirty="0">
              <a:solidFill>
                <a:schemeClr val="bg1"/>
              </a:solidFill>
              <a:effectLst>
                <a:outerShdw blurRad="38100" dist="19050" dir="2700000" algn="tl" rotWithShape="0">
                  <a:schemeClr val="dk1">
                    <a:lumMod val="50000"/>
                    <a:alpha val="40000"/>
                  </a:schemeClr>
                </a:outerShdw>
              </a:effectLst>
              <a:latin typeface="Daimler CS" pitchFamily="2" charset="0"/>
            </a:endParaRPr>
          </a:p>
        </p:txBody>
      </p:sp>
      <p:sp>
        <p:nvSpPr>
          <p:cNvPr id="4" name="矩形 3"/>
          <p:cNvSpPr>
            <a:spLocks noChangeArrowheads="1"/>
          </p:cNvSpPr>
          <p:nvPr/>
        </p:nvSpPr>
        <p:spPr bwMode="auto">
          <a:xfrm>
            <a:off x="941907" y="501243"/>
            <a:ext cx="431927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800" b="1" dirty="0">
                <a:solidFill>
                  <a:srgbClr val="197519"/>
                </a:solidFill>
                <a:latin typeface="Calibri" panose="020F0502020204030204" pitchFamily="34" charset="0"/>
                <a:cs typeface="Calibri" panose="020F0502020204030204" pitchFamily="34" charset="0"/>
              </a:rPr>
              <a:t>Sustainability Requirements</a:t>
            </a:r>
            <a:endParaRPr lang="en-US" altLang="de-DE" sz="2000" b="1" dirty="0">
              <a:solidFill>
                <a:schemeClr val="accent1"/>
              </a:solidFill>
            </a:endParaRPr>
          </a:p>
        </p:txBody>
      </p:sp>
      <p:sp>
        <p:nvSpPr>
          <p:cNvPr id="5" name="矩形 4"/>
          <p:cNvSpPr>
            <a:spLocks noChangeArrowheads="1"/>
          </p:cNvSpPr>
          <p:nvPr/>
        </p:nvSpPr>
        <p:spPr bwMode="auto">
          <a:xfrm>
            <a:off x="1757045" y="1853248"/>
            <a:ext cx="207962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25000"/>
              </a:lnSpc>
            </a:pPr>
            <a:r>
              <a:rPr lang="en-US" altLang="zh-CN" sz="2400" b="1" dirty="0">
                <a:solidFill>
                  <a:schemeClr val="bg1"/>
                </a:solidFill>
                <a:latin typeface="Calibri" panose="020F0502020204030204" pitchFamily="34" charset="0"/>
                <a:cs typeface="Calibri" panose="020F0502020204030204" pitchFamily="34" charset="0"/>
              </a:rPr>
              <a:t>Business Ethics</a:t>
            </a:r>
            <a:endParaRPr lang="en-US" altLang="zh-CN" sz="2400" b="1" dirty="0">
              <a:solidFill>
                <a:schemeClr val="bg1"/>
              </a:solidFill>
              <a:latin typeface="Calibri" panose="020F0502020204030204" pitchFamily="34" charset="0"/>
              <a:cs typeface="Calibri" panose="020F0502020204030204" pitchFamily="34" charset="0"/>
            </a:endParaRPr>
          </a:p>
        </p:txBody>
      </p:sp>
      <p:sp>
        <p:nvSpPr>
          <p:cNvPr id="6" name="矩形 5"/>
          <p:cNvSpPr>
            <a:spLocks noChangeArrowheads="1"/>
          </p:cNvSpPr>
          <p:nvPr/>
        </p:nvSpPr>
        <p:spPr bwMode="auto">
          <a:xfrm>
            <a:off x="7651751" y="1853248"/>
            <a:ext cx="374904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25000"/>
              </a:lnSpc>
            </a:pPr>
            <a:r>
              <a:rPr lang="en-US" altLang="zh-CN" sz="2400" b="1" dirty="0">
                <a:solidFill>
                  <a:schemeClr val="bg1"/>
                </a:solidFill>
                <a:latin typeface="Calibri" panose="020F0502020204030204" pitchFamily="34" charset="0"/>
                <a:cs typeface="Calibri" panose="020F0502020204030204" pitchFamily="34" charset="0"/>
              </a:rPr>
              <a:t>Management &amp; Governance</a:t>
            </a:r>
            <a:endParaRPr lang="en-US" altLang="zh-CN" sz="2400" b="1" dirty="0">
              <a:solidFill>
                <a:schemeClr val="bg1"/>
              </a:solidFill>
              <a:latin typeface="Calibri" panose="020F0502020204030204" pitchFamily="34" charset="0"/>
              <a:cs typeface="Calibri" panose="020F0502020204030204" pitchFamily="34" charset="0"/>
            </a:endParaRPr>
          </a:p>
        </p:txBody>
      </p:sp>
      <p:sp>
        <p:nvSpPr>
          <p:cNvPr id="60" name="文本框 59"/>
          <p:cNvSpPr txBox="1"/>
          <p:nvPr/>
        </p:nvSpPr>
        <p:spPr>
          <a:xfrm>
            <a:off x="899795" y="2626360"/>
            <a:ext cx="4167505" cy="2584450"/>
          </a:xfrm>
          <a:prstGeom prst="rect">
            <a:avLst/>
          </a:prstGeom>
          <a:noFill/>
        </p:spPr>
        <p:txBody>
          <a:bodyPr wrap="square" lIns="0" rtlCol="0">
            <a:spAutoFit/>
          </a:bodyPr>
          <a:lstStyle/>
          <a:p>
            <a:pPr marL="285750" indent="-285750" eaLnBrk="1" latinLnBrk="0" hangingPunct="1">
              <a:lnSpc>
                <a:spcPct val="150000"/>
              </a:lnSpc>
              <a:buFont typeface="Arial" panose="020B0604020202020204" pitchFamily="34" charset="0"/>
              <a:buChar char="•"/>
            </a:pPr>
            <a:r>
              <a:rPr sz="1800">
                <a:solidFill>
                  <a:schemeClr val="bg1"/>
                </a:solidFill>
                <a:latin typeface="Calibri" panose="020F0502020204030204" pitchFamily="34" charset="0"/>
                <a:cs typeface="Calibri" panose="020F0502020204030204" pitchFamily="34" charset="0"/>
              </a:rPr>
              <a:t>Business Integrity</a:t>
            </a:r>
            <a:endParaRPr sz="1800">
              <a:solidFill>
                <a:schemeClr val="bg1"/>
              </a:solidFill>
              <a:latin typeface="Calibri" panose="020F0502020204030204" pitchFamily="34" charset="0"/>
              <a:cs typeface="Calibri" panose="020F0502020204030204" pitchFamily="34" charset="0"/>
            </a:endParaRPr>
          </a:p>
          <a:p>
            <a:pPr marL="285750" indent="-285750" eaLnBrk="1" latinLnBrk="0" hangingPunct="1">
              <a:lnSpc>
                <a:spcPct val="150000"/>
              </a:lnSpc>
              <a:buFont typeface="Arial" panose="020B0604020202020204" pitchFamily="34" charset="0"/>
              <a:buChar char="•"/>
            </a:pPr>
            <a:r>
              <a:rPr sz="1800">
                <a:solidFill>
                  <a:schemeClr val="bg1"/>
                </a:solidFill>
                <a:latin typeface="Calibri" panose="020F0502020204030204" pitchFamily="34" charset="0"/>
                <a:cs typeface="Calibri" panose="020F0502020204030204" pitchFamily="34" charset="0"/>
              </a:rPr>
              <a:t>Intellectual Property</a:t>
            </a:r>
            <a:endParaRPr sz="1800">
              <a:solidFill>
                <a:schemeClr val="bg1"/>
              </a:solidFill>
              <a:latin typeface="Calibri" panose="020F0502020204030204" pitchFamily="34" charset="0"/>
              <a:cs typeface="Calibri" panose="020F0502020204030204" pitchFamily="34" charset="0"/>
            </a:endParaRPr>
          </a:p>
          <a:p>
            <a:pPr marL="285750" indent="-285750" eaLnBrk="1" latinLnBrk="0" hangingPunct="1">
              <a:lnSpc>
                <a:spcPct val="150000"/>
              </a:lnSpc>
              <a:buFont typeface="Arial" panose="020B0604020202020204" pitchFamily="34" charset="0"/>
              <a:buChar char="•"/>
            </a:pPr>
            <a:r>
              <a:rPr sz="1800">
                <a:solidFill>
                  <a:schemeClr val="bg1"/>
                </a:solidFill>
                <a:latin typeface="Calibri" panose="020F0502020204030204" pitchFamily="34" charset="0"/>
                <a:cs typeface="Calibri" panose="020F0502020204030204" pitchFamily="34" charset="0"/>
              </a:rPr>
              <a:t>Fair Business Practices and Competition</a:t>
            </a:r>
            <a:endParaRPr sz="1800">
              <a:solidFill>
                <a:schemeClr val="bg1"/>
              </a:solidFill>
              <a:latin typeface="Calibri" panose="020F0502020204030204" pitchFamily="34" charset="0"/>
              <a:cs typeface="Calibri" panose="020F0502020204030204" pitchFamily="34" charset="0"/>
            </a:endParaRPr>
          </a:p>
          <a:p>
            <a:pPr marL="285750" indent="-285750" eaLnBrk="1" latinLnBrk="0" hangingPunct="1">
              <a:lnSpc>
                <a:spcPct val="150000"/>
              </a:lnSpc>
              <a:buFont typeface="Arial" panose="020B0604020202020204" pitchFamily="34" charset="0"/>
              <a:buChar char="•"/>
            </a:pPr>
            <a:r>
              <a:rPr sz="1800">
                <a:solidFill>
                  <a:schemeClr val="bg1"/>
                </a:solidFill>
                <a:latin typeface="Calibri" panose="020F0502020204030204" pitchFamily="34" charset="0"/>
                <a:cs typeface="Calibri" panose="020F0502020204030204" pitchFamily="34" charset="0"/>
              </a:rPr>
              <a:t>Protection of Personal Information</a:t>
            </a:r>
            <a:endParaRPr sz="1800">
              <a:solidFill>
                <a:schemeClr val="bg1"/>
              </a:solidFill>
              <a:latin typeface="Calibri" panose="020F0502020204030204" pitchFamily="34" charset="0"/>
              <a:cs typeface="Calibri" panose="020F0502020204030204" pitchFamily="34" charset="0"/>
            </a:endParaRPr>
          </a:p>
          <a:p>
            <a:pPr marL="285750" indent="-285750" eaLnBrk="1" latinLnBrk="0" hangingPunct="1">
              <a:lnSpc>
                <a:spcPct val="150000"/>
              </a:lnSpc>
              <a:buFont typeface="Arial" panose="020B0604020202020204" pitchFamily="34" charset="0"/>
              <a:buChar char="•"/>
            </a:pPr>
            <a:r>
              <a:rPr sz="1800">
                <a:solidFill>
                  <a:schemeClr val="bg1"/>
                </a:solidFill>
                <a:latin typeface="Calibri" panose="020F0502020204030204" pitchFamily="34" charset="0"/>
                <a:cs typeface="Calibri" panose="020F0502020204030204" pitchFamily="34" charset="0"/>
              </a:rPr>
              <a:t>Disclosure of Information</a:t>
            </a:r>
            <a:endParaRPr sz="1800">
              <a:solidFill>
                <a:schemeClr val="bg1"/>
              </a:solidFill>
              <a:latin typeface="Calibri" panose="020F0502020204030204" pitchFamily="34" charset="0"/>
              <a:cs typeface="Calibri" panose="020F0502020204030204" pitchFamily="34" charset="0"/>
            </a:endParaRPr>
          </a:p>
          <a:p>
            <a:pPr marL="285750" indent="-285750" eaLnBrk="1" latinLnBrk="0" hangingPunct="1">
              <a:lnSpc>
                <a:spcPct val="150000"/>
              </a:lnSpc>
              <a:buFont typeface="Arial" panose="020B0604020202020204" pitchFamily="34" charset="0"/>
              <a:buChar char="•"/>
            </a:pPr>
            <a:r>
              <a:rPr sz="1800">
                <a:solidFill>
                  <a:schemeClr val="bg1"/>
                </a:solidFill>
                <a:latin typeface="Calibri" panose="020F0502020204030204" pitchFamily="34" charset="0"/>
                <a:cs typeface="Calibri" panose="020F0502020204030204" pitchFamily="34" charset="0"/>
              </a:rPr>
              <a:t>Ethics performance monitor</a:t>
            </a:r>
            <a:endParaRPr sz="1800">
              <a:solidFill>
                <a:schemeClr val="bg1"/>
              </a:solidFill>
              <a:latin typeface="Calibri" panose="020F0502020204030204" pitchFamily="34" charset="0"/>
              <a:cs typeface="Calibri" panose="020F0502020204030204" pitchFamily="34" charset="0"/>
            </a:endParaRPr>
          </a:p>
        </p:txBody>
      </p:sp>
      <p:sp>
        <p:nvSpPr>
          <p:cNvPr id="8" name="文本框 7"/>
          <p:cNvSpPr txBox="1"/>
          <p:nvPr/>
        </p:nvSpPr>
        <p:spPr>
          <a:xfrm>
            <a:off x="6906260" y="2626360"/>
            <a:ext cx="4866640" cy="2584450"/>
          </a:xfrm>
          <a:prstGeom prst="rect">
            <a:avLst/>
          </a:prstGeom>
          <a:noFill/>
        </p:spPr>
        <p:txBody>
          <a:bodyPr wrap="square" lIns="0" rtlCol="0">
            <a:spAutoFit/>
          </a:bodyPr>
          <a:lstStyle/>
          <a:p>
            <a:pPr marL="285750" indent="-285750" eaLnBrk="1" latinLnBrk="0" hangingPunct="1">
              <a:lnSpc>
                <a:spcPct val="150000"/>
              </a:lnSpc>
              <a:buFont typeface="Arial" panose="020B0604020202020204" pitchFamily="34" charset="0"/>
              <a:buChar char="•"/>
            </a:pPr>
            <a:r>
              <a:rPr lang="zh-CN" altLang="en-US" sz="1800">
                <a:solidFill>
                  <a:schemeClr val="bg1"/>
                </a:solidFill>
                <a:latin typeface="Calibri" panose="020F0502020204030204" pitchFamily="34" charset="0"/>
                <a:cs typeface="Calibri" panose="020F0502020204030204" pitchFamily="34" charset="0"/>
              </a:rPr>
              <a:t>Company Commitment</a:t>
            </a:r>
            <a:endParaRPr lang="zh-CN" altLang="en-US" sz="1800">
              <a:solidFill>
                <a:schemeClr val="bg1"/>
              </a:solidFill>
              <a:latin typeface="Calibri" panose="020F0502020204030204" pitchFamily="34" charset="0"/>
              <a:cs typeface="Calibri" panose="020F0502020204030204" pitchFamily="34" charset="0"/>
            </a:endParaRPr>
          </a:p>
          <a:p>
            <a:pPr marL="285750" indent="-285750" eaLnBrk="1" latinLnBrk="0" hangingPunct="1">
              <a:lnSpc>
                <a:spcPct val="150000"/>
              </a:lnSpc>
              <a:buFont typeface="Arial" panose="020B0604020202020204" pitchFamily="34" charset="0"/>
              <a:buChar char="•"/>
            </a:pPr>
            <a:r>
              <a:rPr lang="zh-CN" altLang="en-US" sz="1800">
                <a:solidFill>
                  <a:schemeClr val="bg1"/>
                </a:solidFill>
                <a:latin typeface="Calibri" panose="020F0502020204030204" pitchFamily="34" charset="0"/>
                <a:cs typeface="Calibri" panose="020F0502020204030204" pitchFamily="34" charset="0"/>
              </a:rPr>
              <a:t>Management Accountability and Responsibility</a:t>
            </a:r>
            <a:endParaRPr lang="zh-CN" altLang="en-US" sz="1800">
              <a:solidFill>
                <a:schemeClr val="bg1"/>
              </a:solidFill>
              <a:latin typeface="Calibri" panose="020F0502020204030204" pitchFamily="34" charset="0"/>
              <a:cs typeface="Calibri" panose="020F0502020204030204" pitchFamily="34" charset="0"/>
            </a:endParaRPr>
          </a:p>
          <a:p>
            <a:pPr marL="285750" indent="-285750" eaLnBrk="1" latinLnBrk="0" hangingPunct="1">
              <a:lnSpc>
                <a:spcPct val="150000"/>
              </a:lnSpc>
              <a:buFont typeface="Arial" panose="020B0604020202020204" pitchFamily="34" charset="0"/>
              <a:buChar char="•"/>
            </a:pPr>
            <a:r>
              <a:rPr lang="zh-CN" altLang="en-US" sz="1800">
                <a:solidFill>
                  <a:schemeClr val="bg1"/>
                </a:solidFill>
                <a:latin typeface="Calibri" panose="020F0502020204030204" pitchFamily="34" charset="0"/>
                <a:cs typeface="Calibri" panose="020F0502020204030204" pitchFamily="34" charset="0"/>
              </a:rPr>
              <a:t>Business Partners/Contractors Management</a:t>
            </a:r>
            <a:endParaRPr lang="zh-CN" altLang="en-US" sz="1800">
              <a:solidFill>
                <a:schemeClr val="bg1"/>
              </a:solidFill>
              <a:latin typeface="Calibri" panose="020F0502020204030204" pitchFamily="34" charset="0"/>
              <a:cs typeface="Calibri" panose="020F0502020204030204" pitchFamily="34" charset="0"/>
            </a:endParaRPr>
          </a:p>
          <a:p>
            <a:pPr marL="285750" indent="-285750" eaLnBrk="1" latinLnBrk="0" hangingPunct="1">
              <a:lnSpc>
                <a:spcPct val="150000"/>
              </a:lnSpc>
              <a:buFont typeface="Arial" panose="020B0604020202020204" pitchFamily="34" charset="0"/>
              <a:buChar char="•"/>
            </a:pPr>
            <a:r>
              <a:rPr lang="zh-CN" altLang="en-US" sz="1800">
                <a:solidFill>
                  <a:schemeClr val="bg1"/>
                </a:solidFill>
                <a:latin typeface="Calibri" panose="020F0502020204030204" pitchFamily="34" charset="0"/>
                <a:cs typeface="Calibri" panose="020F0502020204030204" pitchFamily="34" charset="0"/>
              </a:rPr>
              <a:t>Risk Assessment and Risk Management</a:t>
            </a:r>
            <a:endParaRPr lang="zh-CN" altLang="en-US" sz="1800">
              <a:solidFill>
                <a:schemeClr val="bg1"/>
              </a:solidFill>
              <a:latin typeface="Calibri" panose="020F0502020204030204" pitchFamily="34" charset="0"/>
              <a:cs typeface="Calibri" panose="020F0502020204030204" pitchFamily="34" charset="0"/>
            </a:endParaRPr>
          </a:p>
          <a:p>
            <a:pPr marL="285750" indent="-285750" eaLnBrk="1" latinLnBrk="0" hangingPunct="1">
              <a:lnSpc>
                <a:spcPct val="150000"/>
              </a:lnSpc>
              <a:buFont typeface="Arial" panose="020B0604020202020204" pitchFamily="34" charset="0"/>
              <a:buChar char="•"/>
            </a:pPr>
            <a:r>
              <a:rPr lang="zh-CN" altLang="en-US" sz="1800">
                <a:solidFill>
                  <a:schemeClr val="bg1"/>
                </a:solidFill>
                <a:latin typeface="Calibri" panose="020F0502020204030204" pitchFamily="34" charset="0"/>
                <a:cs typeface="Calibri" panose="020F0502020204030204" pitchFamily="34" charset="0"/>
              </a:rPr>
              <a:t>Training and Communication</a:t>
            </a:r>
            <a:endParaRPr lang="zh-CN" altLang="en-US" sz="1800">
              <a:solidFill>
                <a:schemeClr val="bg1"/>
              </a:solidFill>
              <a:latin typeface="Calibri" panose="020F0502020204030204" pitchFamily="34" charset="0"/>
              <a:cs typeface="Calibri" panose="020F0502020204030204" pitchFamily="34" charset="0"/>
            </a:endParaRPr>
          </a:p>
          <a:p>
            <a:pPr marL="285750" indent="-285750" eaLnBrk="1" latinLnBrk="0" hangingPunct="1">
              <a:lnSpc>
                <a:spcPct val="150000"/>
              </a:lnSpc>
              <a:buFont typeface="Arial" panose="020B0604020202020204" pitchFamily="34" charset="0"/>
              <a:buChar char="•"/>
            </a:pPr>
            <a:r>
              <a:rPr lang="en-US" altLang="zh-CN" sz="1800">
                <a:solidFill>
                  <a:schemeClr val="bg1"/>
                </a:solidFill>
                <a:latin typeface="Calibri" panose="020F0502020204030204" pitchFamily="34" charset="0"/>
                <a:cs typeface="Calibri" panose="020F0502020204030204" pitchFamily="34" charset="0"/>
              </a:rPr>
              <a:t>Audit and Assessment</a:t>
            </a:r>
            <a:endParaRPr lang="en-US" altLang="zh-CN" sz="1800">
              <a:solidFill>
                <a:schemeClr val="bg1"/>
              </a:solidFill>
              <a:latin typeface="Calibri" panose="020F0502020204030204" pitchFamily="34" charset="0"/>
              <a:cs typeface="Calibri" panose="020F0502020204030204"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34"/>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35"/>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39"/>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40"/>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53"/>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p:cTn id="17" dur="500" fill="hold"/>
                                        <p:tgtEl>
                                          <p:spTgt spid="34"/>
                                        </p:tgtEl>
                                        <p:attrNameLst>
                                          <p:attrName>ppt_x</p:attrName>
                                        </p:attrNameLst>
                                      </p:cBhvr>
                                      <p:tavLst>
                                        <p:tav tm="0">
                                          <p:val>
                                            <p:strVal val="#ppt_x"/>
                                          </p:val>
                                        </p:tav>
                                        <p:tav tm="100000">
                                          <p:val>
                                            <p:strVal val="#ppt_x"/>
                                          </p:val>
                                        </p:tav>
                                      </p:tavLst>
                                    </p:anim>
                                    <p:anim calcmode="lin" valueType="num">
                                      <p:cBhvr>
                                        <p:cTn id="18" dur="500" fill="hold"/>
                                        <p:tgtEl>
                                          <p:spTgt spid="34"/>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ppt_x</p:attrName>
                                        </p:attrNameLst>
                                      </p:cBhvr>
                                      <p:tavLst>
                                        <p:tav tm="0">
                                          <p:val>
                                            <p:strVal val="#ppt_x"/>
                                          </p:val>
                                        </p:tav>
                                        <p:tav tm="100000">
                                          <p:val>
                                            <p:strVal val="#ppt_x"/>
                                          </p:val>
                                        </p:tav>
                                      </p:tavLst>
                                    </p:anim>
                                    <p:anim calcmode="lin" valueType="num">
                                      <p:cBhvr>
                                        <p:cTn id="22" dur="500" fill="hold"/>
                                        <p:tgtEl>
                                          <p:spTgt spid="35"/>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p:cTn id="25" dur="500" fill="hold"/>
                                        <p:tgtEl>
                                          <p:spTgt spid="39"/>
                                        </p:tgtEl>
                                        <p:attrNameLst>
                                          <p:attrName>ppt_x</p:attrName>
                                        </p:attrNameLst>
                                      </p:cBhvr>
                                      <p:tavLst>
                                        <p:tav tm="0">
                                          <p:val>
                                            <p:strVal val="#ppt_x"/>
                                          </p:val>
                                        </p:tav>
                                        <p:tav tm="100000">
                                          <p:val>
                                            <p:strVal val="#ppt_x"/>
                                          </p:val>
                                        </p:tav>
                                      </p:tavLst>
                                    </p:anim>
                                    <p:anim calcmode="lin" valueType="num">
                                      <p:cBhvr>
                                        <p:cTn id="26" dur="500" fill="hold"/>
                                        <p:tgtEl>
                                          <p:spTgt spid="39"/>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p:cTn id="29" dur="500" fill="hold"/>
                                        <p:tgtEl>
                                          <p:spTgt spid="40"/>
                                        </p:tgtEl>
                                        <p:attrNameLst>
                                          <p:attrName>ppt_x</p:attrName>
                                        </p:attrNameLst>
                                      </p:cBhvr>
                                      <p:tavLst>
                                        <p:tav tm="0">
                                          <p:val>
                                            <p:strVal val="#ppt_x"/>
                                          </p:val>
                                        </p:tav>
                                        <p:tav tm="100000">
                                          <p:val>
                                            <p:strVal val="#ppt_x"/>
                                          </p:val>
                                        </p:tav>
                                      </p:tavLst>
                                    </p:anim>
                                    <p:anim calcmode="lin" valueType="num">
                                      <p:cBhvr>
                                        <p:cTn id="30" dur="500" fill="hold"/>
                                        <p:tgtEl>
                                          <p:spTgt spid="40"/>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53"/>
                                        </p:tgtEl>
                                        <p:attrNameLst>
                                          <p:attrName>style.visibility</p:attrName>
                                        </p:attrNameLst>
                                      </p:cBhvr>
                                      <p:to>
                                        <p:strVal val="visible"/>
                                      </p:to>
                                    </p:set>
                                    <p:anim calcmode="lin" valueType="num">
                                      <p:cBhvr>
                                        <p:cTn id="33" dur="500" fill="hold"/>
                                        <p:tgtEl>
                                          <p:spTgt spid="53"/>
                                        </p:tgtEl>
                                        <p:attrNameLst>
                                          <p:attrName>ppt_x</p:attrName>
                                        </p:attrNameLst>
                                      </p:cBhvr>
                                      <p:tavLst>
                                        <p:tav tm="0">
                                          <p:val>
                                            <p:strVal val="#ppt_x"/>
                                          </p:val>
                                        </p:tav>
                                        <p:tav tm="100000">
                                          <p:val>
                                            <p:strVal val="#ppt_x"/>
                                          </p:val>
                                        </p:tav>
                                      </p:tavLst>
                                    </p:anim>
                                    <p:anim calcmode="lin" valueType="num">
                                      <p:cBhvr>
                                        <p:cTn id="34" dur="500" fill="hold"/>
                                        <p:tgtEl>
                                          <p:spTgt spid="5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p:cTn id="37" dur="500" fill="hold"/>
                                        <p:tgtEl>
                                          <p:spTgt spid="38"/>
                                        </p:tgtEl>
                                        <p:attrNameLst>
                                          <p:attrName>ppt_x</p:attrName>
                                        </p:attrNameLst>
                                      </p:cBhvr>
                                      <p:tavLst>
                                        <p:tav tm="0">
                                          <p:val>
                                            <p:strVal val="#ppt_x"/>
                                          </p:val>
                                        </p:tav>
                                        <p:tav tm="100000">
                                          <p:val>
                                            <p:strVal val="#ppt_x"/>
                                          </p:val>
                                        </p:tav>
                                      </p:tavLst>
                                    </p:anim>
                                    <p:anim calcmode="lin" valueType="num">
                                      <p:cBhvr>
                                        <p:cTn id="38" dur="500" fill="hold"/>
                                        <p:tgtEl>
                                          <p:spTgt spid="38"/>
                                        </p:tgtEl>
                                        <p:attrNameLst>
                                          <p:attrName>ppt_y</p:attrName>
                                        </p:attrNameLst>
                                      </p:cBhvr>
                                      <p:tavLst>
                                        <p:tav tm="0">
                                          <p:val>
                                            <p:strVal val="1+#ppt_h/2"/>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fade">
                                      <p:cBhvr>
                                        <p:cTn id="41" dur="1000"/>
                                        <p:tgtEl>
                                          <p:spTgt spid="67"/>
                                        </p:tgtEl>
                                      </p:cBhvr>
                                    </p:animEffect>
                                    <p:anim calcmode="lin" valueType="num">
                                      <p:cBhvr>
                                        <p:cTn id="42" dur="1000" fill="hold"/>
                                        <p:tgtEl>
                                          <p:spTgt spid="67"/>
                                        </p:tgtEl>
                                        <p:attrNameLst>
                                          <p:attrName>ppt_x</p:attrName>
                                        </p:attrNameLst>
                                      </p:cBhvr>
                                      <p:tavLst>
                                        <p:tav tm="0">
                                          <p:val>
                                            <p:strVal val="#ppt_x"/>
                                          </p:val>
                                        </p:tav>
                                        <p:tav tm="100000">
                                          <p:val>
                                            <p:strVal val="#ppt_x"/>
                                          </p:val>
                                        </p:tav>
                                      </p:tavLst>
                                    </p:anim>
                                    <p:anim calcmode="lin" valueType="num">
                                      <p:cBhvr>
                                        <p:cTn id="43" dur="1000" fill="hold"/>
                                        <p:tgtEl>
                                          <p:spTgt spid="67"/>
                                        </p:tgtEl>
                                        <p:attrNameLst>
                                          <p:attrName>ppt_y</p:attrName>
                                        </p:attrNameLst>
                                      </p:cBhvr>
                                      <p:tavLst>
                                        <p:tav tm="0">
                                          <p:val>
                                            <p:strVal val="#ppt_y+.1"/>
                                          </p:val>
                                        </p:tav>
                                        <p:tav tm="100000">
                                          <p:val>
                                            <p:strVal val="#ppt_y"/>
                                          </p:val>
                                        </p:tav>
                                      </p:tavLst>
                                    </p:anim>
                                  </p:childTnLst>
                                </p:cTn>
                              </p:par>
                              <p:par>
                                <p:cTn id="44" presetID="22" presetClass="entr" presetSubtype="8" fill="hold" nodeType="withEffect">
                                  <p:stCondLst>
                                    <p:cond delay="2000"/>
                                  </p:stCondLst>
                                  <p:childTnLst>
                                    <p:set>
                                      <p:cBhvr>
                                        <p:cTn id="45" dur="1" fill="hold">
                                          <p:stCondLst>
                                            <p:cond delay="0"/>
                                          </p:stCondLst>
                                        </p:cTn>
                                        <p:tgtEl>
                                          <p:spTgt spid="66"/>
                                        </p:tgtEl>
                                        <p:attrNameLst>
                                          <p:attrName>style.visibility</p:attrName>
                                        </p:attrNameLst>
                                      </p:cBhvr>
                                      <p:to>
                                        <p:strVal val="visible"/>
                                      </p:to>
                                    </p:set>
                                    <p:animEffect transition="in" filter="wipe(left)">
                                      <p:cBhvr>
                                        <p:cTn id="46" dur="800"/>
                                        <p:tgtEl>
                                          <p:spTgt spid="66"/>
                                        </p:tgtEl>
                                      </p:cBhvr>
                                    </p:animEffect>
                                  </p:childTnLst>
                                </p:cTn>
                              </p:par>
                              <p:par>
                                <p:cTn id="47" presetID="2" presetClass="entr" presetSubtype="8"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anim calcmode="lin" valueType="num">
                                      <p:cBhvr>
                                        <p:cTn id="49" dur="500" fill="hold"/>
                                        <p:tgtEl>
                                          <p:spTgt spid="48"/>
                                        </p:tgtEl>
                                        <p:attrNameLst>
                                          <p:attrName>ppt_x</p:attrName>
                                        </p:attrNameLst>
                                      </p:cBhvr>
                                      <p:tavLst>
                                        <p:tav tm="0">
                                          <p:val>
                                            <p:strVal val="0-#ppt_w/2"/>
                                          </p:val>
                                        </p:tav>
                                        <p:tav tm="100000">
                                          <p:val>
                                            <p:strVal val="#ppt_x"/>
                                          </p:val>
                                        </p:tav>
                                      </p:tavLst>
                                    </p:anim>
                                    <p:anim calcmode="lin" valueType="num">
                                      <p:cBhvr>
                                        <p:cTn id="50" dur="500" fill="hold"/>
                                        <p:tgtEl>
                                          <p:spTgt spid="48"/>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anim calcmode="lin" valueType="num">
                                      <p:cBhvr>
                                        <p:cTn id="53" dur="500" fill="hold"/>
                                        <p:tgtEl>
                                          <p:spTgt spid="54"/>
                                        </p:tgtEl>
                                        <p:attrNameLst>
                                          <p:attrName>ppt_x</p:attrName>
                                        </p:attrNameLst>
                                      </p:cBhvr>
                                      <p:tavLst>
                                        <p:tav tm="0">
                                          <p:val>
                                            <p:strVal val="0-#ppt_w/2"/>
                                          </p:val>
                                        </p:tav>
                                        <p:tav tm="100000">
                                          <p:val>
                                            <p:strVal val="#ppt_x"/>
                                          </p:val>
                                        </p:tav>
                                      </p:tavLst>
                                    </p:anim>
                                    <p:anim calcmode="lin" valueType="num">
                                      <p:cBhvr>
                                        <p:cTn id="54" dur="500" fill="hold"/>
                                        <p:tgtEl>
                                          <p:spTgt spid="54"/>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anim calcmode="lin" valueType="num">
                                      <p:cBhvr>
                                        <p:cTn id="57" dur="500" fill="hold"/>
                                        <p:tgtEl>
                                          <p:spTgt spid="56"/>
                                        </p:tgtEl>
                                        <p:attrNameLst>
                                          <p:attrName>ppt_x</p:attrName>
                                        </p:attrNameLst>
                                      </p:cBhvr>
                                      <p:tavLst>
                                        <p:tav tm="0">
                                          <p:val>
                                            <p:strVal val="0-#ppt_w/2"/>
                                          </p:val>
                                        </p:tav>
                                        <p:tav tm="100000">
                                          <p:val>
                                            <p:strVal val="#ppt_x"/>
                                          </p:val>
                                        </p:tav>
                                      </p:tavLst>
                                    </p:anim>
                                    <p:anim calcmode="lin" valueType="num">
                                      <p:cBhvr>
                                        <p:cTn id="58" dur="500" fill="hold"/>
                                        <p:tgtEl>
                                          <p:spTgt spid="56"/>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61"/>
                                        </p:tgtEl>
                                        <p:attrNameLst>
                                          <p:attrName>style.visibility</p:attrName>
                                        </p:attrNameLst>
                                      </p:cBhvr>
                                      <p:to>
                                        <p:strVal val="visible"/>
                                      </p:to>
                                    </p:set>
                                    <p:anim calcmode="lin" valueType="num">
                                      <p:cBhvr>
                                        <p:cTn id="61" dur="500" fill="hold"/>
                                        <p:tgtEl>
                                          <p:spTgt spid="61"/>
                                        </p:tgtEl>
                                        <p:attrNameLst>
                                          <p:attrName>ppt_x</p:attrName>
                                        </p:attrNameLst>
                                      </p:cBhvr>
                                      <p:tavLst>
                                        <p:tav tm="0">
                                          <p:val>
                                            <p:strVal val="0-#ppt_w/2"/>
                                          </p:val>
                                        </p:tav>
                                        <p:tav tm="100000">
                                          <p:val>
                                            <p:strVal val="#ppt_x"/>
                                          </p:val>
                                        </p:tav>
                                      </p:tavLst>
                                    </p:anim>
                                    <p:anim calcmode="lin" valueType="num">
                                      <p:cBhvr>
                                        <p:cTn id="62" dur="500" fill="hold"/>
                                        <p:tgtEl>
                                          <p:spTgt spid="61"/>
                                        </p:tgtEl>
                                        <p:attrNameLst>
                                          <p:attrName>ppt_y</p:attrName>
                                        </p:attrNameLst>
                                      </p:cBhvr>
                                      <p:tavLst>
                                        <p:tav tm="0">
                                          <p:val>
                                            <p:strVal val="#ppt_y"/>
                                          </p:val>
                                        </p:tav>
                                        <p:tav tm="100000">
                                          <p:val>
                                            <p:strVal val="#ppt_y"/>
                                          </p:val>
                                        </p:tav>
                                      </p:tavLst>
                                    </p:anim>
                                  </p:childTnLst>
                                </p:cTn>
                              </p:par>
                              <p:par>
                                <p:cTn id="63" presetID="8" presetClass="emph" presetSubtype="0" fill="hold" grpId="1" nodeType="withEffect">
                                  <p:stCondLst>
                                    <p:cond delay="0"/>
                                  </p:stCondLst>
                                  <p:childTnLst>
                                    <p:animRot by="21600000">
                                      <p:cBhvr>
                                        <p:cTn id="64" dur="500" fill="hold"/>
                                        <p:tgtEl>
                                          <p:spTgt spid="48"/>
                                        </p:tgtEl>
                                        <p:attrNameLst>
                                          <p:attrName>r</p:attrName>
                                        </p:attrNameLst>
                                      </p:cBhvr>
                                    </p:animRot>
                                  </p:childTnLst>
                                </p:cTn>
                              </p:par>
                              <p:par>
                                <p:cTn id="65" presetID="8" presetClass="emph" presetSubtype="0" fill="hold" grpId="1" nodeType="withEffect">
                                  <p:stCondLst>
                                    <p:cond delay="0"/>
                                  </p:stCondLst>
                                  <p:childTnLst>
                                    <p:animRot by="21600000">
                                      <p:cBhvr>
                                        <p:cTn id="66" dur="500" fill="hold"/>
                                        <p:tgtEl>
                                          <p:spTgt spid="54"/>
                                        </p:tgtEl>
                                        <p:attrNameLst>
                                          <p:attrName>r</p:attrName>
                                        </p:attrNameLst>
                                      </p:cBhvr>
                                    </p:animRot>
                                  </p:childTnLst>
                                </p:cTn>
                              </p:par>
                              <p:par>
                                <p:cTn id="67" presetID="8" presetClass="emph" presetSubtype="0" fill="hold" grpId="1" nodeType="withEffect">
                                  <p:stCondLst>
                                    <p:cond delay="0"/>
                                  </p:stCondLst>
                                  <p:childTnLst>
                                    <p:animRot by="21600000">
                                      <p:cBhvr>
                                        <p:cTn id="68" dur="500" fill="hold"/>
                                        <p:tgtEl>
                                          <p:spTgt spid="56"/>
                                        </p:tgtEl>
                                        <p:attrNameLst>
                                          <p:attrName>r</p:attrName>
                                        </p:attrNameLst>
                                      </p:cBhvr>
                                    </p:animRot>
                                  </p:childTnLst>
                                </p:cTn>
                              </p:par>
                              <p:par>
                                <p:cTn id="69" presetID="8" presetClass="emph" presetSubtype="0" fill="hold" grpId="1" nodeType="withEffect">
                                  <p:stCondLst>
                                    <p:cond delay="0"/>
                                  </p:stCondLst>
                                  <p:childTnLst>
                                    <p:animRot by="21600000">
                                      <p:cBhvr>
                                        <p:cTn id="70" dur="500" fill="hold"/>
                                        <p:tgtEl>
                                          <p:spTgt spid="61"/>
                                        </p:tgtEl>
                                        <p:attrNameLst>
                                          <p:attrName>r</p:attrName>
                                        </p:attrNameLst>
                                      </p:cBhvr>
                                    </p:animRot>
                                  </p:childTnLst>
                                </p:cTn>
                              </p:par>
                              <p:par>
                                <p:cTn id="71" presetID="2" presetClass="entr" presetSubtype="4" fill="hold" grpId="0" nodeType="withEffect">
                                  <p:stCondLst>
                                    <p:cond delay="0"/>
                                  </p:stCondLst>
                                  <p:childTnLst>
                                    <p:set>
                                      <p:cBhvr>
                                        <p:cTn id="72" dur="1" fill="hold">
                                          <p:stCondLst>
                                            <p:cond delay="0"/>
                                          </p:stCondLst>
                                        </p:cTn>
                                        <p:tgtEl>
                                          <p:spTgt spid="2"/>
                                        </p:tgtEl>
                                        <p:attrNameLst>
                                          <p:attrName>style.visibility</p:attrName>
                                        </p:attrNameLst>
                                      </p:cBhvr>
                                      <p:to>
                                        <p:strVal val="visible"/>
                                      </p:to>
                                    </p:set>
                                    <p:anim calcmode="lin" valueType="num">
                                      <p:cBhvr>
                                        <p:cTn id="73" dur="500" fill="hold"/>
                                        <p:tgtEl>
                                          <p:spTgt spid="2"/>
                                        </p:tgtEl>
                                        <p:attrNameLst>
                                          <p:attrName>ppt_x</p:attrName>
                                        </p:attrNameLst>
                                      </p:cBhvr>
                                      <p:tavLst>
                                        <p:tav tm="0">
                                          <p:val>
                                            <p:strVal val="#ppt_x"/>
                                          </p:val>
                                        </p:tav>
                                        <p:tav tm="100000">
                                          <p:val>
                                            <p:strVal val="#ppt_x"/>
                                          </p:val>
                                        </p:tav>
                                      </p:tavLst>
                                    </p:anim>
                                    <p:anim calcmode="lin" valueType="num">
                                      <p:cBhvr>
                                        <p:cTn id="74" dur="500" fill="hold"/>
                                        <p:tgtEl>
                                          <p:spTgt spid="2"/>
                                        </p:tgtEl>
                                        <p:attrNameLst>
                                          <p:attrName>ppt_y</p:attrName>
                                        </p:attrNameLst>
                                      </p:cBhvr>
                                      <p:tavLst>
                                        <p:tav tm="0">
                                          <p:val>
                                            <p:strVal val="1+#ppt_h/2"/>
                                          </p:val>
                                        </p:tav>
                                        <p:tav tm="100000">
                                          <p:val>
                                            <p:strVal val="#ppt_y"/>
                                          </p:val>
                                        </p:tav>
                                      </p:tavLst>
                                    </p:anim>
                                  </p:childTnLst>
                                </p:cTn>
                              </p:par>
                              <p:par>
                                <p:cTn id="75" presetID="10" presetClass="entr" presetSubtype="0" fill="hold" grpId="0" nodeType="withEffect">
                                  <p:stCondLst>
                                    <p:cond delay="300"/>
                                  </p:stCondLst>
                                  <p:childTnLst>
                                    <p:set>
                                      <p:cBhvr>
                                        <p:cTn id="76" dur="1" fill="hold">
                                          <p:stCondLst>
                                            <p:cond delay="0"/>
                                          </p:stCondLst>
                                        </p:cTn>
                                        <p:tgtEl>
                                          <p:spTgt spid="4"/>
                                        </p:tgtEl>
                                        <p:attrNameLst>
                                          <p:attrName>style.visibility</p:attrName>
                                        </p:attrNameLst>
                                      </p:cBhvr>
                                      <p:to>
                                        <p:strVal val="visible"/>
                                      </p:to>
                                    </p:set>
                                    <p:animEffect transition="in" filter="fade">
                                      <p:cBhvr>
                                        <p:cTn id="77" dur="500"/>
                                        <p:tgtEl>
                                          <p:spTgt spid="4"/>
                                        </p:tgtEl>
                                      </p:cBhvr>
                                    </p:animEffect>
                                  </p:childTnLst>
                                </p:cTn>
                              </p:par>
                              <p:par>
                                <p:cTn id="78" presetID="22" presetClass="entr" presetSubtype="8" fill="hold" grpId="0" nodeType="withEffect">
                                  <p:stCondLst>
                                    <p:cond delay="1450"/>
                                  </p:stCondLst>
                                  <p:childTnLst>
                                    <p:set>
                                      <p:cBhvr>
                                        <p:cTn id="79" dur="1" fill="hold">
                                          <p:stCondLst>
                                            <p:cond delay="0"/>
                                          </p:stCondLst>
                                        </p:cTn>
                                        <p:tgtEl>
                                          <p:spTgt spid="5"/>
                                        </p:tgtEl>
                                        <p:attrNameLst>
                                          <p:attrName>style.visibility</p:attrName>
                                        </p:attrNameLst>
                                      </p:cBhvr>
                                      <p:to>
                                        <p:strVal val="visible"/>
                                      </p:to>
                                    </p:set>
                                    <p:animEffect transition="in" filter="wipe(left)">
                                      <p:cBhvr>
                                        <p:cTn id="80" dur="500"/>
                                        <p:tgtEl>
                                          <p:spTgt spid="5"/>
                                        </p:tgtEl>
                                      </p:cBhvr>
                                    </p:animEffect>
                                  </p:childTnLst>
                                </p:cTn>
                              </p:par>
                              <p:par>
                                <p:cTn id="81" presetID="22" presetClass="entr" presetSubtype="8" fill="hold" grpId="0" nodeType="withEffect">
                                  <p:stCondLst>
                                    <p:cond delay="1450"/>
                                  </p:stCondLst>
                                  <p:childTnLst>
                                    <p:set>
                                      <p:cBhvr>
                                        <p:cTn id="82" dur="1" fill="hold">
                                          <p:stCondLst>
                                            <p:cond delay="0"/>
                                          </p:stCondLst>
                                        </p:cTn>
                                        <p:tgtEl>
                                          <p:spTgt spid="6"/>
                                        </p:tgtEl>
                                        <p:attrNameLst>
                                          <p:attrName>style.visibility</p:attrName>
                                        </p:attrNameLst>
                                      </p:cBhvr>
                                      <p:to>
                                        <p:strVal val="visible"/>
                                      </p:to>
                                    </p:set>
                                    <p:animEffect transition="in" filter="wipe(left)">
                                      <p:cBhvr>
                                        <p:cTn id="8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4" grpId="0" bldLvl="0" animBg="1"/>
      <p:bldP spid="34" grpId="1" bldLvl="0" animBg="1"/>
      <p:bldP spid="35" grpId="0" bldLvl="0" animBg="1"/>
      <p:bldP spid="35" grpId="1" bldLvl="0" animBg="1"/>
      <p:bldP spid="39" grpId="0" bldLvl="0" animBg="1"/>
      <p:bldP spid="39" grpId="1" bldLvl="0" animBg="1"/>
      <p:bldP spid="40" grpId="0" bldLvl="0" animBg="1"/>
      <p:bldP spid="40" grpId="1" bldLvl="0" animBg="1"/>
      <p:bldP spid="53" grpId="0" bldLvl="0" animBg="1"/>
      <p:bldP spid="53" grpId="1" bldLvl="0" animBg="1"/>
      <p:bldP spid="38" grpId="0" bldLvl="0" animBg="1"/>
      <p:bldP spid="67" grpId="0"/>
      <p:bldP spid="48" grpId="0" bldLvl="0" animBg="1"/>
      <p:bldP spid="48" grpId="1" bldLvl="0" animBg="1"/>
      <p:bldP spid="54" grpId="0" bldLvl="0" animBg="1"/>
      <p:bldP spid="54" grpId="1" bldLvl="0" animBg="1"/>
      <p:bldP spid="56" grpId="0" bldLvl="0" animBg="1"/>
      <p:bldP spid="56" grpId="1" bldLvl="0" animBg="1"/>
      <p:bldP spid="61" grpId="0" bldLvl="0" animBg="1"/>
      <p:bldP spid="61" grpId="1" bldLvl="0" animBg="1"/>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9" name="Freeform 99"/>
          <p:cNvSpPr>
            <a:spLocks noChangeArrowheads="1"/>
          </p:cNvSpPr>
          <p:nvPr/>
        </p:nvSpPr>
        <p:spPr bwMode="auto">
          <a:xfrm>
            <a:off x="690563" y="2089150"/>
            <a:ext cx="1127125" cy="931863"/>
          </a:xfrm>
          <a:custGeom>
            <a:avLst/>
            <a:gdLst>
              <a:gd name="T0" fmla="*/ 142 w 710"/>
              <a:gd name="T1" fmla="*/ 587 h 587"/>
              <a:gd name="T2" fmla="*/ 710 w 710"/>
              <a:gd name="T3" fmla="*/ 587 h 587"/>
              <a:gd name="T4" fmla="*/ 710 w 710"/>
              <a:gd name="T5" fmla="*/ 0 h 587"/>
              <a:gd name="T6" fmla="*/ 142 w 710"/>
              <a:gd name="T7" fmla="*/ 0 h 587"/>
              <a:gd name="T8" fmla="*/ 0 w 710"/>
              <a:gd name="T9" fmla="*/ 293 h 587"/>
              <a:gd name="T10" fmla="*/ 142 w 710"/>
              <a:gd name="T11" fmla="*/ 587 h 587"/>
            </a:gdLst>
            <a:ahLst/>
            <a:cxnLst>
              <a:cxn ang="0">
                <a:pos x="T0" y="T1"/>
              </a:cxn>
              <a:cxn ang="0">
                <a:pos x="T2" y="T3"/>
              </a:cxn>
              <a:cxn ang="0">
                <a:pos x="T4" y="T5"/>
              </a:cxn>
              <a:cxn ang="0">
                <a:pos x="T6" y="T7"/>
              </a:cxn>
              <a:cxn ang="0">
                <a:pos x="T8" y="T9"/>
              </a:cxn>
              <a:cxn ang="0">
                <a:pos x="T10" y="T11"/>
              </a:cxn>
            </a:cxnLst>
            <a:rect l="0" t="0" r="r" b="b"/>
            <a:pathLst>
              <a:path w="710" h="587">
                <a:moveTo>
                  <a:pt x="142" y="587"/>
                </a:moveTo>
                <a:lnTo>
                  <a:pt x="710" y="587"/>
                </a:lnTo>
                <a:lnTo>
                  <a:pt x="710" y="0"/>
                </a:lnTo>
                <a:lnTo>
                  <a:pt x="142" y="0"/>
                </a:lnTo>
                <a:lnTo>
                  <a:pt x="0" y="293"/>
                </a:lnTo>
                <a:lnTo>
                  <a:pt x="142" y="5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10" name="Freeform 108"/>
          <p:cNvSpPr>
            <a:spLocks noChangeArrowheads="1"/>
          </p:cNvSpPr>
          <p:nvPr/>
        </p:nvSpPr>
        <p:spPr bwMode="auto">
          <a:xfrm>
            <a:off x="9564688" y="2922588"/>
            <a:ext cx="1127125" cy="931862"/>
          </a:xfrm>
          <a:custGeom>
            <a:avLst/>
            <a:gdLst>
              <a:gd name="T0" fmla="*/ 566 w 710"/>
              <a:gd name="T1" fmla="*/ 0 h 587"/>
              <a:gd name="T2" fmla="*/ 0 w 710"/>
              <a:gd name="T3" fmla="*/ 0 h 587"/>
              <a:gd name="T4" fmla="*/ 0 w 710"/>
              <a:gd name="T5" fmla="*/ 587 h 587"/>
              <a:gd name="T6" fmla="*/ 566 w 710"/>
              <a:gd name="T7" fmla="*/ 587 h 587"/>
              <a:gd name="T8" fmla="*/ 710 w 710"/>
              <a:gd name="T9" fmla="*/ 293 h 587"/>
              <a:gd name="T10" fmla="*/ 566 w 710"/>
              <a:gd name="T11" fmla="*/ 0 h 587"/>
            </a:gdLst>
            <a:ahLst/>
            <a:cxnLst>
              <a:cxn ang="0">
                <a:pos x="T0" y="T1"/>
              </a:cxn>
              <a:cxn ang="0">
                <a:pos x="T2" y="T3"/>
              </a:cxn>
              <a:cxn ang="0">
                <a:pos x="T4" y="T5"/>
              </a:cxn>
              <a:cxn ang="0">
                <a:pos x="T6" y="T7"/>
              </a:cxn>
              <a:cxn ang="0">
                <a:pos x="T8" y="T9"/>
              </a:cxn>
              <a:cxn ang="0">
                <a:pos x="T10" y="T11"/>
              </a:cxn>
            </a:cxnLst>
            <a:rect l="0" t="0" r="r" b="b"/>
            <a:pathLst>
              <a:path w="710" h="587">
                <a:moveTo>
                  <a:pt x="566" y="0"/>
                </a:moveTo>
                <a:lnTo>
                  <a:pt x="0" y="0"/>
                </a:lnTo>
                <a:lnTo>
                  <a:pt x="0" y="587"/>
                </a:lnTo>
                <a:lnTo>
                  <a:pt x="566" y="587"/>
                </a:lnTo>
                <a:lnTo>
                  <a:pt x="710" y="293"/>
                </a:lnTo>
                <a:lnTo>
                  <a:pt x="5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4100" name="组合 4099"/>
          <p:cNvGrpSpPr/>
          <p:nvPr/>
        </p:nvGrpSpPr>
        <p:grpSpPr bwMode="auto">
          <a:xfrm>
            <a:off x="5003800" y="1835150"/>
            <a:ext cx="2184400" cy="3797300"/>
            <a:chOff x="5003800" y="1834716"/>
            <a:chExt cx="2184400" cy="3798169"/>
          </a:xfrm>
        </p:grpSpPr>
        <p:sp>
          <p:nvSpPr>
            <p:cNvPr id="15481" name="Freeform 5"/>
            <p:cNvSpPr>
              <a:spLocks noEditPoints="1"/>
            </p:cNvSpPr>
            <p:nvPr/>
          </p:nvSpPr>
          <p:spPr bwMode="auto">
            <a:xfrm>
              <a:off x="5003800" y="1834716"/>
              <a:ext cx="2184400" cy="3093158"/>
            </a:xfrm>
            <a:custGeom>
              <a:avLst/>
              <a:gdLst>
                <a:gd name="T0" fmla="*/ 1928 w 3840"/>
                <a:gd name="T1" fmla="*/ 0 h 5424"/>
                <a:gd name="T2" fmla="*/ 0 w 3840"/>
                <a:gd name="T3" fmla="*/ 1941 h 5424"/>
                <a:gd name="T4" fmla="*/ 633 w 3840"/>
                <a:gd name="T5" fmla="*/ 3500 h 5424"/>
                <a:gd name="T6" fmla="*/ 964 w 3840"/>
                <a:gd name="T7" fmla="*/ 5170 h 5424"/>
                <a:gd name="T8" fmla="*/ 1233 w 3840"/>
                <a:gd name="T9" fmla="*/ 5424 h 5424"/>
                <a:gd name="T10" fmla="*/ 2624 w 3840"/>
                <a:gd name="T11" fmla="*/ 5424 h 5424"/>
                <a:gd name="T12" fmla="*/ 2877 w 3840"/>
                <a:gd name="T13" fmla="*/ 5170 h 5424"/>
                <a:gd name="T14" fmla="*/ 3208 w 3840"/>
                <a:gd name="T15" fmla="*/ 3500 h 5424"/>
                <a:gd name="T16" fmla="*/ 3840 w 3840"/>
                <a:gd name="T17" fmla="*/ 1941 h 5424"/>
                <a:gd name="T18" fmla="*/ 1928 w 3840"/>
                <a:gd name="T19" fmla="*/ 0 h 5424"/>
                <a:gd name="T20" fmla="*/ 917 w 3840"/>
                <a:gd name="T21" fmla="*/ 2084 h 5424"/>
                <a:gd name="T22" fmla="*/ 1533 w 3840"/>
                <a:gd name="T23" fmla="*/ 1989 h 5424"/>
                <a:gd name="T24" fmla="*/ 1122 w 3840"/>
                <a:gd name="T25" fmla="*/ 1050 h 5424"/>
                <a:gd name="T26" fmla="*/ 2102 w 3840"/>
                <a:gd name="T27" fmla="*/ 780 h 5424"/>
                <a:gd name="T28" fmla="*/ 2655 w 3840"/>
                <a:gd name="T29" fmla="*/ 2561 h 5424"/>
                <a:gd name="T30" fmla="*/ 2165 w 3840"/>
                <a:gd name="T31" fmla="*/ 2609 h 5424"/>
                <a:gd name="T32" fmla="*/ 2703 w 3840"/>
                <a:gd name="T33" fmla="*/ 4152 h 5424"/>
                <a:gd name="T34" fmla="*/ 917 w 3840"/>
                <a:gd name="T35" fmla="*/ 2084 h 5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40" h="5424">
                  <a:moveTo>
                    <a:pt x="1928" y="0"/>
                  </a:moveTo>
                  <a:cubicBezTo>
                    <a:pt x="854" y="0"/>
                    <a:pt x="0" y="875"/>
                    <a:pt x="0" y="1941"/>
                  </a:cubicBezTo>
                  <a:cubicBezTo>
                    <a:pt x="0" y="2577"/>
                    <a:pt x="411" y="3134"/>
                    <a:pt x="633" y="3500"/>
                  </a:cubicBezTo>
                  <a:cubicBezTo>
                    <a:pt x="854" y="3850"/>
                    <a:pt x="964" y="5170"/>
                    <a:pt x="964" y="5170"/>
                  </a:cubicBezTo>
                  <a:cubicBezTo>
                    <a:pt x="964" y="5313"/>
                    <a:pt x="1075" y="5424"/>
                    <a:pt x="1233" y="5424"/>
                  </a:cubicBezTo>
                  <a:cubicBezTo>
                    <a:pt x="2624" y="5424"/>
                    <a:pt x="2624" y="5424"/>
                    <a:pt x="2624" y="5424"/>
                  </a:cubicBezTo>
                  <a:cubicBezTo>
                    <a:pt x="2766" y="5424"/>
                    <a:pt x="2877" y="5313"/>
                    <a:pt x="2877" y="5170"/>
                  </a:cubicBezTo>
                  <a:cubicBezTo>
                    <a:pt x="2877" y="5170"/>
                    <a:pt x="2987" y="3850"/>
                    <a:pt x="3208" y="3500"/>
                  </a:cubicBezTo>
                  <a:cubicBezTo>
                    <a:pt x="3430" y="3134"/>
                    <a:pt x="3840" y="2577"/>
                    <a:pt x="3840" y="1941"/>
                  </a:cubicBezTo>
                  <a:cubicBezTo>
                    <a:pt x="3840" y="875"/>
                    <a:pt x="2987" y="0"/>
                    <a:pt x="1928" y="0"/>
                  </a:cubicBezTo>
                  <a:close/>
                  <a:moveTo>
                    <a:pt x="917" y="2084"/>
                  </a:moveTo>
                  <a:cubicBezTo>
                    <a:pt x="1533" y="1989"/>
                    <a:pt x="1533" y="1989"/>
                    <a:pt x="1533" y="1989"/>
                  </a:cubicBezTo>
                  <a:cubicBezTo>
                    <a:pt x="1122" y="1050"/>
                    <a:pt x="1122" y="1050"/>
                    <a:pt x="1122" y="1050"/>
                  </a:cubicBezTo>
                  <a:cubicBezTo>
                    <a:pt x="2102" y="780"/>
                    <a:pt x="2102" y="780"/>
                    <a:pt x="2102" y="780"/>
                  </a:cubicBezTo>
                  <a:cubicBezTo>
                    <a:pt x="2655" y="2561"/>
                    <a:pt x="2655" y="2561"/>
                    <a:pt x="2655" y="2561"/>
                  </a:cubicBezTo>
                  <a:cubicBezTo>
                    <a:pt x="2165" y="2609"/>
                    <a:pt x="2165" y="2609"/>
                    <a:pt x="2165" y="2609"/>
                  </a:cubicBezTo>
                  <a:cubicBezTo>
                    <a:pt x="2703" y="4152"/>
                    <a:pt x="2703" y="4152"/>
                    <a:pt x="2703" y="4152"/>
                  </a:cubicBezTo>
                  <a:lnTo>
                    <a:pt x="917" y="2084"/>
                  </a:lnTo>
                  <a:close/>
                </a:path>
              </a:pathLst>
            </a:custGeom>
            <a:solidFill>
              <a:srgbClr val="219E21"/>
            </a:solidFill>
            <a:ln w="0">
              <a:noFill/>
              <a:prstDash val="solid"/>
              <a:round/>
            </a:ln>
            <a:effectLst>
              <a:outerShdw blurRad="50800" dist="38100" dir="2700000" algn="tl" rotWithShape="0">
                <a:prstClr val="black">
                  <a:alpha val="40000"/>
                </a:prstClr>
              </a:outerShdw>
            </a:effectLst>
          </p:spPr>
          <p:txBody>
            <a:bodyPr/>
            <a:lstStyle/>
            <a:p>
              <a:pPr fontAlgn="auto"/>
              <a:endParaRPr lang="zh-CN" altLang="en-US" noProof="1"/>
            </a:p>
          </p:txBody>
        </p:sp>
        <p:sp>
          <p:nvSpPr>
            <p:cNvPr id="15485" name="任意多边形 15484"/>
            <p:cNvSpPr/>
            <p:nvPr/>
          </p:nvSpPr>
          <p:spPr>
            <a:xfrm>
              <a:off x="5748338" y="5031085"/>
              <a:ext cx="700087" cy="233415"/>
            </a:xfrm>
            <a:custGeom>
              <a:avLst/>
              <a:gdLst>
                <a:gd name="connsiteX0" fmla="*/ 2381 w 700088"/>
                <a:gd name="connsiteY0" fmla="*/ 0 h 233363"/>
                <a:gd name="connsiteX1" fmla="*/ 688181 w 700088"/>
                <a:gd name="connsiteY1" fmla="*/ 0 h 233363"/>
                <a:gd name="connsiteX2" fmla="*/ 700088 w 700088"/>
                <a:gd name="connsiteY2" fmla="*/ 233363 h 233363"/>
                <a:gd name="connsiteX3" fmla="*/ 0 w 700088"/>
                <a:gd name="connsiteY3" fmla="*/ 78581 h 233363"/>
                <a:gd name="connsiteX4" fmla="*/ 2381 w 700088"/>
                <a:gd name="connsiteY4" fmla="*/ 0 h 233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088" h="233363">
                  <a:moveTo>
                    <a:pt x="2381" y="0"/>
                  </a:moveTo>
                  <a:lnTo>
                    <a:pt x="688181" y="0"/>
                  </a:lnTo>
                  <a:lnTo>
                    <a:pt x="700088" y="233363"/>
                  </a:lnTo>
                  <a:lnTo>
                    <a:pt x="0" y="78581"/>
                  </a:lnTo>
                  <a:cubicBezTo>
                    <a:pt x="794" y="52387"/>
                    <a:pt x="1587" y="26194"/>
                    <a:pt x="2381" y="0"/>
                  </a:cubicBezTo>
                  <a:close/>
                </a:path>
              </a:pathLst>
            </a:custGeom>
            <a:solidFill>
              <a:srgbClr val="19751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5486" name="任意多边形 15485"/>
            <p:cNvSpPr/>
            <p:nvPr/>
          </p:nvSpPr>
          <p:spPr>
            <a:xfrm>
              <a:off x="5740400" y="5183520"/>
              <a:ext cx="698500" cy="263585"/>
            </a:xfrm>
            <a:custGeom>
              <a:avLst/>
              <a:gdLst>
                <a:gd name="connsiteX0" fmla="*/ 697706 w 697706"/>
                <a:gd name="connsiteY0" fmla="*/ 264319 h 264319"/>
                <a:gd name="connsiteX1" fmla="*/ 695325 w 697706"/>
                <a:gd name="connsiteY1" fmla="*/ 135732 h 264319"/>
                <a:gd name="connsiteX2" fmla="*/ 0 w 697706"/>
                <a:gd name="connsiteY2" fmla="*/ 0 h 264319"/>
                <a:gd name="connsiteX3" fmla="*/ 2381 w 697706"/>
                <a:gd name="connsiteY3" fmla="*/ 133350 h 264319"/>
                <a:gd name="connsiteX4" fmla="*/ 697706 w 697706"/>
                <a:gd name="connsiteY4" fmla="*/ 264319 h 264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706" h="264319">
                  <a:moveTo>
                    <a:pt x="697706" y="264319"/>
                  </a:moveTo>
                  <a:cubicBezTo>
                    <a:pt x="696912" y="221457"/>
                    <a:pt x="696119" y="178594"/>
                    <a:pt x="695325" y="135732"/>
                  </a:cubicBezTo>
                  <a:lnTo>
                    <a:pt x="0" y="0"/>
                  </a:lnTo>
                  <a:cubicBezTo>
                    <a:pt x="794" y="44450"/>
                    <a:pt x="1587" y="88900"/>
                    <a:pt x="2381" y="133350"/>
                  </a:cubicBezTo>
                  <a:lnTo>
                    <a:pt x="697706" y="264319"/>
                  </a:lnTo>
                  <a:close/>
                </a:path>
              </a:pathLst>
            </a:custGeom>
            <a:solidFill>
              <a:srgbClr val="19751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5487" name="任意多边形 15486"/>
            <p:cNvSpPr/>
            <p:nvPr/>
          </p:nvSpPr>
          <p:spPr>
            <a:xfrm>
              <a:off x="5729288" y="5375651"/>
              <a:ext cx="604837" cy="257234"/>
            </a:xfrm>
            <a:custGeom>
              <a:avLst/>
              <a:gdLst>
                <a:gd name="connsiteX0" fmla="*/ 38100 w 604838"/>
                <a:gd name="connsiteY0" fmla="*/ 0 h 257175"/>
                <a:gd name="connsiteX1" fmla="*/ 604838 w 604838"/>
                <a:gd name="connsiteY1" fmla="*/ 119062 h 257175"/>
                <a:gd name="connsiteX2" fmla="*/ 581025 w 604838"/>
                <a:gd name="connsiteY2" fmla="*/ 197644 h 257175"/>
                <a:gd name="connsiteX3" fmla="*/ 578644 w 604838"/>
                <a:gd name="connsiteY3" fmla="*/ 254794 h 257175"/>
                <a:gd name="connsiteX4" fmla="*/ 173832 w 604838"/>
                <a:gd name="connsiteY4" fmla="*/ 257175 h 257175"/>
                <a:gd name="connsiteX5" fmla="*/ 130969 w 604838"/>
                <a:gd name="connsiteY5" fmla="*/ 97631 h 257175"/>
                <a:gd name="connsiteX6" fmla="*/ 21432 w 604838"/>
                <a:gd name="connsiteY6" fmla="*/ 100012 h 257175"/>
                <a:gd name="connsiteX7" fmla="*/ 0 w 604838"/>
                <a:gd name="connsiteY7" fmla="*/ 45244 h 257175"/>
                <a:gd name="connsiteX8" fmla="*/ 38100 w 604838"/>
                <a:gd name="connsiteY8" fmla="*/ 0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4838" h="257175">
                  <a:moveTo>
                    <a:pt x="38100" y="0"/>
                  </a:moveTo>
                  <a:lnTo>
                    <a:pt x="604838" y="119062"/>
                  </a:lnTo>
                  <a:lnTo>
                    <a:pt x="581025" y="197644"/>
                  </a:lnTo>
                  <a:cubicBezTo>
                    <a:pt x="580231" y="216694"/>
                    <a:pt x="579438" y="235744"/>
                    <a:pt x="578644" y="254794"/>
                  </a:cubicBezTo>
                  <a:lnTo>
                    <a:pt x="173832" y="257175"/>
                  </a:lnTo>
                  <a:lnTo>
                    <a:pt x="130969" y="97631"/>
                  </a:lnTo>
                  <a:lnTo>
                    <a:pt x="21432" y="100012"/>
                  </a:lnTo>
                  <a:lnTo>
                    <a:pt x="0" y="45244"/>
                  </a:lnTo>
                  <a:lnTo>
                    <a:pt x="38100" y="0"/>
                  </a:lnTo>
                  <a:close/>
                </a:path>
              </a:pathLst>
            </a:custGeom>
            <a:solidFill>
              <a:srgbClr val="19751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130" name="Freeform 107"/>
          <p:cNvSpPr/>
          <p:nvPr/>
        </p:nvSpPr>
        <p:spPr bwMode="auto">
          <a:xfrm flipH="1">
            <a:off x="723265" y="1730375"/>
            <a:ext cx="3971925" cy="4607560"/>
          </a:xfrm>
          <a:prstGeom prst="roundRect">
            <a:avLst/>
          </a:prstGeom>
          <a:solidFill>
            <a:srgbClr val="5C8823"/>
          </a:solidFill>
          <a:ln>
            <a:noFill/>
          </a:ln>
          <a:effectLst>
            <a:outerShdw blurRad="50800" dist="38100" dir="2700000" algn="tl" rotWithShape="0">
              <a:prstClr val="black">
                <a:alpha val="40000"/>
              </a:prstClr>
            </a:outerShdw>
          </a:effectLst>
        </p:spPr>
        <p:txBody>
          <a:bodyPr/>
          <a:lstStyle/>
          <a:p>
            <a:pPr fontAlgn="auto"/>
            <a:endParaRPr lang="zh-CN" altLang="en-US" noProof="1"/>
          </a:p>
        </p:txBody>
      </p:sp>
      <p:sp>
        <p:nvSpPr>
          <p:cNvPr id="28" name="等腰三角形 27"/>
          <p:cNvSpPr>
            <a:spLocks noChangeArrowheads="1"/>
          </p:cNvSpPr>
          <p:nvPr/>
        </p:nvSpPr>
        <p:spPr bwMode="auto">
          <a:xfrm rot="9233090">
            <a:off x="11153775" y="6661150"/>
            <a:ext cx="122238" cy="104775"/>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29" name="等腰三角形 28"/>
          <p:cNvSpPr>
            <a:spLocks noChangeArrowheads="1"/>
          </p:cNvSpPr>
          <p:nvPr/>
        </p:nvSpPr>
        <p:spPr bwMode="auto">
          <a:xfrm rot="-6030424">
            <a:off x="10913269" y="6634956"/>
            <a:ext cx="180975" cy="157163"/>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30" name="等腰三角形 29"/>
          <p:cNvSpPr>
            <a:spLocks noChangeArrowheads="1"/>
          </p:cNvSpPr>
          <p:nvPr/>
        </p:nvSpPr>
        <p:spPr bwMode="auto">
          <a:xfrm rot="-228606">
            <a:off x="11368088" y="6643688"/>
            <a:ext cx="122237" cy="104775"/>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31" name="等腰三角形 30"/>
          <p:cNvSpPr>
            <a:spLocks noChangeArrowheads="1"/>
          </p:cNvSpPr>
          <p:nvPr/>
        </p:nvSpPr>
        <p:spPr bwMode="auto">
          <a:xfrm rot="-3389783">
            <a:off x="11107738" y="6572250"/>
            <a:ext cx="58737" cy="49213"/>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32" name="等腰三角形 31"/>
          <p:cNvSpPr>
            <a:spLocks noChangeArrowheads="1"/>
          </p:cNvSpPr>
          <p:nvPr/>
        </p:nvSpPr>
        <p:spPr bwMode="auto">
          <a:xfrm rot="8748521">
            <a:off x="11296650" y="6657975"/>
            <a:ext cx="58738" cy="49213"/>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22" name="矩形 21"/>
          <p:cNvSpPr>
            <a:spLocks noChangeArrowheads="1"/>
          </p:cNvSpPr>
          <p:nvPr/>
        </p:nvSpPr>
        <p:spPr bwMode="auto">
          <a:xfrm>
            <a:off x="1113790" y="2437130"/>
            <a:ext cx="3277235" cy="3753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171450" indent="-171450" algn="l" eaLnBrk="1" latinLnBrk="0" hangingPunct="1">
              <a:lnSpc>
                <a:spcPct val="100000"/>
              </a:lnSpc>
              <a:spcBef>
                <a:spcPts val="600"/>
              </a:spcBef>
              <a:spcAft>
                <a:spcPts val="600"/>
              </a:spcAft>
              <a:buFont typeface="Arial" panose="020B0604020202020204" pitchFamily="34" charset="0"/>
              <a:buChar char="•"/>
            </a:pPr>
            <a:r>
              <a:rPr lang="zh-CN" altLang="en-US" sz="1600">
                <a:solidFill>
                  <a:schemeClr val="bg1"/>
                </a:solidFill>
                <a:uFillTx/>
                <a:latin typeface="Calibri" panose="020F0502020204030204" pitchFamily="34" charset="0"/>
                <a:cs typeface="Calibri" panose="020F0502020204030204" pitchFamily="34" charset="0"/>
              </a:rPr>
              <a:t>be fully aware of the conditions, challenges and issues prevailing in specific the sector and the region.</a:t>
            </a:r>
            <a:endParaRPr lang="zh-CN" altLang="en-US" sz="1600">
              <a:solidFill>
                <a:schemeClr val="bg1"/>
              </a:solidFill>
              <a:uFillTx/>
              <a:latin typeface="Calibri" panose="020F0502020204030204" pitchFamily="34" charset="0"/>
              <a:cs typeface="Calibri" panose="020F0502020204030204" pitchFamily="34" charset="0"/>
            </a:endParaRPr>
          </a:p>
          <a:p>
            <a:pPr marL="171450" indent="-171450" algn="l" eaLnBrk="1" latinLnBrk="0" hangingPunct="1">
              <a:lnSpc>
                <a:spcPct val="100000"/>
              </a:lnSpc>
              <a:spcBef>
                <a:spcPts val="600"/>
              </a:spcBef>
              <a:spcAft>
                <a:spcPts val="600"/>
              </a:spcAft>
              <a:buFont typeface="Arial" panose="020B0604020202020204" pitchFamily="34" charset="0"/>
              <a:buChar char="•"/>
            </a:pPr>
            <a:r>
              <a:rPr lang="zh-CN" altLang="en-US" sz="1600">
                <a:solidFill>
                  <a:schemeClr val="bg1"/>
                </a:solidFill>
                <a:uFillTx/>
                <a:latin typeface="Calibri" panose="020F0502020204030204" pitchFamily="34" charset="0"/>
                <a:cs typeface="Calibri" panose="020F0502020204030204" pitchFamily="34" charset="0"/>
              </a:rPr>
              <a:t>gather information on broader issues affecting the sustainability and the local community from a broad range of sources</a:t>
            </a:r>
            <a:r>
              <a:rPr lang="en-US" altLang="zh-CN" sz="1600">
                <a:solidFill>
                  <a:schemeClr val="bg1"/>
                </a:solidFill>
                <a:uFillTx/>
                <a:latin typeface="Calibri" panose="020F0502020204030204" pitchFamily="34" charset="0"/>
                <a:cs typeface="Calibri" panose="020F0502020204030204" pitchFamily="34" charset="0"/>
              </a:rPr>
              <a:t> (e.g., </a:t>
            </a:r>
            <a:r>
              <a:rPr lang="zh-CN" altLang="en-US" sz="1600">
                <a:solidFill>
                  <a:schemeClr val="bg1"/>
                </a:solidFill>
                <a:uFillTx/>
                <a:latin typeface="Calibri" panose="020F0502020204030204" pitchFamily="34" charset="0"/>
                <a:cs typeface="Calibri" panose="020F0502020204030204" pitchFamily="34" charset="0"/>
              </a:rPr>
              <a:t>government agencies</a:t>
            </a:r>
            <a:r>
              <a:rPr lang="en-US" altLang="zh-CN" sz="1600">
                <a:solidFill>
                  <a:schemeClr val="bg1"/>
                </a:solidFill>
                <a:uFillTx/>
                <a:latin typeface="Calibri" panose="020F0502020204030204" pitchFamily="34" charset="0"/>
                <a:cs typeface="Calibri" panose="020F0502020204030204" pitchFamily="34" charset="0"/>
              </a:rPr>
              <a:t>, social media</a:t>
            </a:r>
            <a:endParaRPr lang="zh-CN" altLang="en-US" sz="1600">
              <a:solidFill>
                <a:schemeClr val="bg1"/>
              </a:solidFill>
              <a:uFillTx/>
              <a:latin typeface="Calibri" panose="020F0502020204030204" pitchFamily="34" charset="0"/>
              <a:cs typeface="Calibri" panose="020F0502020204030204" pitchFamily="34" charset="0"/>
            </a:endParaRPr>
          </a:p>
          <a:p>
            <a:pPr marL="171450" indent="-171450" algn="l" eaLnBrk="1" latinLnBrk="0" hangingPunct="1">
              <a:lnSpc>
                <a:spcPct val="100000"/>
              </a:lnSpc>
              <a:spcBef>
                <a:spcPts val="600"/>
              </a:spcBef>
              <a:spcAft>
                <a:spcPts val="600"/>
              </a:spcAft>
              <a:buFont typeface="Arial" panose="020B0604020202020204" pitchFamily="34" charset="0"/>
              <a:buChar char="•"/>
            </a:pPr>
            <a:r>
              <a:rPr lang="zh-CN" altLang="en-US" sz="1600">
                <a:solidFill>
                  <a:schemeClr val="bg1"/>
                </a:solidFill>
                <a:uFillTx/>
                <a:latin typeface="Calibri" panose="020F0502020204030204" pitchFamily="34" charset="0"/>
                <a:cs typeface="Calibri" panose="020F0502020204030204" pitchFamily="34" charset="0"/>
              </a:rPr>
              <a:t>detailed awareness and understanding of legislation and regulat</a:t>
            </a:r>
            <a:r>
              <a:rPr lang="en-US" altLang="zh-CN" sz="1600">
                <a:solidFill>
                  <a:schemeClr val="bg1"/>
                </a:solidFill>
                <a:uFillTx/>
                <a:latin typeface="Calibri" panose="020F0502020204030204" pitchFamily="34" charset="0"/>
                <a:cs typeface="Calibri" panose="020F0502020204030204" pitchFamily="34" charset="0"/>
              </a:rPr>
              <a:t>ions</a:t>
            </a:r>
            <a:r>
              <a:rPr lang="zh-CN" altLang="en-US" sz="1600">
                <a:solidFill>
                  <a:schemeClr val="bg1"/>
                </a:solidFill>
                <a:uFillTx/>
                <a:latin typeface="Calibri" panose="020F0502020204030204" pitchFamily="34" charset="0"/>
                <a:cs typeface="Calibri" panose="020F0502020204030204" pitchFamily="34" charset="0"/>
              </a:rPr>
              <a:t> . </a:t>
            </a:r>
            <a:endParaRPr lang="zh-CN" altLang="en-US" sz="1600">
              <a:solidFill>
                <a:schemeClr val="bg1"/>
              </a:solidFill>
              <a:uFillTx/>
              <a:latin typeface="Calibri" panose="020F0502020204030204" pitchFamily="34" charset="0"/>
              <a:cs typeface="Calibri" panose="020F0502020204030204" pitchFamily="34" charset="0"/>
            </a:endParaRPr>
          </a:p>
          <a:p>
            <a:pPr marL="171450" indent="-171450" algn="l" eaLnBrk="1" latinLnBrk="0" hangingPunct="1">
              <a:lnSpc>
                <a:spcPct val="100000"/>
              </a:lnSpc>
              <a:spcBef>
                <a:spcPts val="600"/>
              </a:spcBef>
              <a:spcAft>
                <a:spcPts val="600"/>
              </a:spcAft>
              <a:buFont typeface="Arial" panose="020B0604020202020204" pitchFamily="34" charset="0"/>
              <a:buChar char="•"/>
            </a:pPr>
            <a:r>
              <a:rPr lang="zh-CN" altLang="en-US" sz="1600">
                <a:solidFill>
                  <a:schemeClr val="bg1"/>
                </a:solidFill>
                <a:uFillTx/>
                <a:latin typeface="Calibri" panose="020F0502020204030204" pitchFamily="34" charset="0"/>
                <a:cs typeface="Calibri" panose="020F0502020204030204" pitchFamily="34" charset="0"/>
              </a:rPr>
              <a:t>knowledge of what constitutes </a:t>
            </a:r>
            <a:r>
              <a:rPr lang="en-US" altLang="zh-CN" sz="1600">
                <a:solidFill>
                  <a:schemeClr val="bg1"/>
                </a:solidFill>
                <a:uFillTx/>
                <a:latin typeface="Calibri" panose="020F0502020204030204" pitchFamily="34" charset="0"/>
                <a:cs typeface="Calibri" panose="020F0502020204030204" pitchFamily="34" charset="0"/>
              </a:rPr>
              <a:t>the </a:t>
            </a:r>
            <a:r>
              <a:rPr lang="zh-CN" altLang="en-US" sz="1600">
                <a:solidFill>
                  <a:schemeClr val="bg1"/>
                </a:solidFill>
                <a:uFillTx/>
                <a:latin typeface="Calibri" panose="020F0502020204030204" pitchFamily="34" charset="0"/>
                <a:cs typeface="Calibri" panose="020F0502020204030204" pitchFamily="34" charset="0"/>
              </a:rPr>
              <a:t>best practice in the sector</a:t>
            </a:r>
            <a:endParaRPr lang="zh-CN" altLang="en-US" sz="1600">
              <a:solidFill>
                <a:schemeClr val="bg1"/>
              </a:solidFill>
              <a:uFillTx/>
              <a:latin typeface="Calibri" panose="020F0502020204030204" pitchFamily="34" charset="0"/>
              <a:cs typeface="Calibri" panose="020F0502020204030204" pitchFamily="34" charset="0"/>
            </a:endParaRPr>
          </a:p>
        </p:txBody>
      </p:sp>
      <p:sp>
        <p:nvSpPr>
          <p:cNvPr id="3" name="矩形 2"/>
          <p:cNvSpPr>
            <a:spLocks noChangeArrowheads="1"/>
          </p:cNvSpPr>
          <p:nvPr/>
        </p:nvSpPr>
        <p:spPr bwMode="auto">
          <a:xfrm>
            <a:off x="1189673" y="1845945"/>
            <a:ext cx="308356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a:solidFill>
                  <a:schemeClr val="bg1"/>
                </a:solidFill>
                <a:latin typeface="Calibri" panose="020F0502020204030204" pitchFamily="34" charset="0"/>
                <a:cs typeface="Calibri" panose="020F0502020204030204" pitchFamily="34" charset="0"/>
              </a:rPr>
              <a:t>Auditor/Auditing Team</a:t>
            </a:r>
            <a:endParaRPr lang="en-US" altLang="zh-CN" sz="2400" b="1">
              <a:solidFill>
                <a:schemeClr val="bg1"/>
              </a:solidFill>
              <a:latin typeface="Calibri" panose="020F0502020204030204" pitchFamily="34" charset="0"/>
              <a:cs typeface="Calibri" panose="020F0502020204030204" pitchFamily="34" charset="0"/>
            </a:endParaRPr>
          </a:p>
        </p:txBody>
      </p:sp>
      <p:sp>
        <p:nvSpPr>
          <p:cNvPr id="25" name="文本框 24"/>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12</a:t>
            </a:r>
            <a:endParaRPr lang="zh-CN" altLang="en-US" sz="1500">
              <a:solidFill>
                <a:srgbClr val="197519"/>
              </a:solidFill>
              <a:ea typeface="方正粗倩简体" pitchFamily="65" charset="-122"/>
            </a:endParaRPr>
          </a:p>
        </p:txBody>
      </p:sp>
      <p:sp>
        <p:nvSpPr>
          <p:cNvPr id="40" name="等腰三角形 39"/>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 name="等腰三角形 40"/>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 name="等腰三角形 41"/>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 name="等腰三角形 42"/>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 name="矩形 1"/>
          <p:cNvSpPr>
            <a:spLocks noChangeArrowheads="1"/>
          </p:cNvSpPr>
          <p:nvPr/>
        </p:nvSpPr>
        <p:spPr bwMode="auto">
          <a:xfrm>
            <a:off x="1128915" y="470128"/>
            <a:ext cx="48825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800" b="1" dirty="0">
                <a:solidFill>
                  <a:srgbClr val="197519"/>
                </a:solidFill>
                <a:latin typeface="Calibri" panose="020F0502020204030204" pitchFamily="34" charset="0"/>
                <a:cs typeface="Calibri" panose="020F0502020204030204" pitchFamily="34" charset="0"/>
              </a:rPr>
              <a:t>Sustainability Audit Preparation</a:t>
            </a:r>
            <a:endParaRPr lang="en-US" altLang="de-DE" sz="2000" b="1" dirty="0">
              <a:solidFill>
                <a:schemeClr val="accent1"/>
              </a:solidFill>
            </a:endParaRPr>
          </a:p>
        </p:txBody>
      </p:sp>
      <p:sp>
        <p:nvSpPr>
          <p:cNvPr id="5" name="Freeform 99"/>
          <p:cNvSpPr>
            <a:spLocks noChangeArrowheads="1"/>
          </p:cNvSpPr>
          <p:nvPr/>
        </p:nvSpPr>
        <p:spPr bwMode="auto">
          <a:xfrm>
            <a:off x="7494588" y="2089150"/>
            <a:ext cx="1127125" cy="931863"/>
          </a:xfrm>
          <a:custGeom>
            <a:avLst/>
            <a:gdLst>
              <a:gd name="T0" fmla="*/ 142 w 710"/>
              <a:gd name="T1" fmla="*/ 587 h 587"/>
              <a:gd name="T2" fmla="*/ 710 w 710"/>
              <a:gd name="T3" fmla="*/ 587 h 587"/>
              <a:gd name="T4" fmla="*/ 710 w 710"/>
              <a:gd name="T5" fmla="*/ 0 h 587"/>
              <a:gd name="T6" fmla="*/ 142 w 710"/>
              <a:gd name="T7" fmla="*/ 0 h 587"/>
              <a:gd name="T8" fmla="*/ 0 w 710"/>
              <a:gd name="T9" fmla="*/ 293 h 587"/>
              <a:gd name="T10" fmla="*/ 142 w 710"/>
              <a:gd name="T11" fmla="*/ 587 h 587"/>
            </a:gdLst>
            <a:ahLst/>
            <a:cxnLst>
              <a:cxn ang="0">
                <a:pos x="T0" y="T1"/>
              </a:cxn>
              <a:cxn ang="0">
                <a:pos x="T2" y="T3"/>
              </a:cxn>
              <a:cxn ang="0">
                <a:pos x="T4" y="T5"/>
              </a:cxn>
              <a:cxn ang="0">
                <a:pos x="T6" y="T7"/>
              </a:cxn>
              <a:cxn ang="0">
                <a:pos x="T8" y="T9"/>
              </a:cxn>
              <a:cxn ang="0">
                <a:pos x="T10" y="T11"/>
              </a:cxn>
            </a:cxnLst>
            <a:rect l="0" t="0" r="r" b="b"/>
            <a:pathLst>
              <a:path w="710" h="587">
                <a:moveTo>
                  <a:pt x="142" y="587"/>
                </a:moveTo>
                <a:lnTo>
                  <a:pt x="710" y="587"/>
                </a:lnTo>
                <a:lnTo>
                  <a:pt x="710" y="0"/>
                </a:lnTo>
                <a:lnTo>
                  <a:pt x="142" y="0"/>
                </a:lnTo>
                <a:lnTo>
                  <a:pt x="0" y="293"/>
                </a:lnTo>
                <a:lnTo>
                  <a:pt x="142" y="5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 name="Freeform 107"/>
          <p:cNvSpPr/>
          <p:nvPr/>
        </p:nvSpPr>
        <p:spPr bwMode="auto">
          <a:xfrm flipH="1">
            <a:off x="7527290" y="1730375"/>
            <a:ext cx="3971925" cy="4607560"/>
          </a:xfrm>
          <a:prstGeom prst="roundRect">
            <a:avLst/>
          </a:prstGeom>
          <a:solidFill>
            <a:srgbClr val="4C4948"/>
          </a:solidFill>
          <a:ln>
            <a:noFill/>
          </a:ln>
          <a:effectLst>
            <a:outerShdw blurRad="50800" dist="38100" dir="2700000" algn="tl" rotWithShape="0">
              <a:prstClr val="black">
                <a:alpha val="40000"/>
              </a:prstClr>
            </a:outerShdw>
          </a:effectLst>
        </p:spPr>
        <p:txBody>
          <a:bodyPr/>
          <a:lstStyle/>
          <a:p>
            <a:pPr fontAlgn="auto"/>
            <a:endParaRPr lang="zh-CN" altLang="en-US" noProof="1"/>
          </a:p>
        </p:txBody>
      </p:sp>
      <p:sp>
        <p:nvSpPr>
          <p:cNvPr id="7" name="矩形 6"/>
          <p:cNvSpPr>
            <a:spLocks noChangeArrowheads="1"/>
          </p:cNvSpPr>
          <p:nvPr/>
        </p:nvSpPr>
        <p:spPr bwMode="auto">
          <a:xfrm>
            <a:off x="7917815" y="2437130"/>
            <a:ext cx="3277235" cy="3661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171450" indent="-171450" algn="l" eaLnBrk="1" latinLnBrk="0" hangingPunct="1">
              <a:lnSpc>
                <a:spcPct val="100000"/>
              </a:lnSpc>
              <a:spcBef>
                <a:spcPts val="600"/>
              </a:spcBef>
              <a:spcAft>
                <a:spcPts val="600"/>
              </a:spcAft>
              <a:buFont typeface="Arial" panose="020B0604020202020204" pitchFamily="34" charset="0"/>
              <a:buChar char="•"/>
            </a:pPr>
            <a:r>
              <a:rPr lang="zh-CN" altLang="en-US" sz="1600">
                <a:solidFill>
                  <a:schemeClr val="bg1"/>
                </a:solidFill>
                <a:uFillTx/>
                <a:latin typeface="Calibri" panose="020F0502020204030204" pitchFamily="34" charset="0"/>
                <a:cs typeface="Calibri" panose="020F0502020204030204" pitchFamily="34" charset="0"/>
              </a:rPr>
              <a:t>Confirmation of receipt of the Self-Assessment Questionnaire.</a:t>
            </a:r>
            <a:endParaRPr lang="zh-CN" altLang="en-US" sz="1600">
              <a:solidFill>
                <a:schemeClr val="bg1"/>
              </a:solidFill>
              <a:uFillTx/>
              <a:latin typeface="Calibri" panose="020F0502020204030204" pitchFamily="34" charset="0"/>
              <a:cs typeface="Calibri" panose="020F0502020204030204" pitchFamily="34" charset="0"/>
            </a:endParaRPr>
          </a:p>
          <a:p>
            <a:pPr marL="171450" indent="-171450" algn="l" eaLnBrk="1" latinLnBrk="0" hangingPunct="1">
              <a:lnSpc>
                <a:spcPct val="100000"/>
              </a:lnSpc>
              <a:spcBef>
                <a:spcPts val="600"/>
              </a:spcBef>
              <a:spcAft>
                <a:spcPts val="600"/>
              </a:spcAft>
              <a:buFont typeface="Arial" panose="020B0604020202020204" pitchFamily="34" charset="0"/>
              <a:buChar char="•"/>
            </a:pPr>
            <a:r>
              <a:rPr lang="zh-CN" altLang="en-US" sz="1600">
                <a:solidFill>
                  <a:schemeClr val="bg1"/>
                </a:solidFill>
                <a:uFillTx/>
                <a:latin typeface="Calibri" panose="020F0502020204030204" pitchFamily="34" charset="0"/>
                <a:cs typeface="Calibri" panose="020F0502020204030204" pitchFamily="34" charset="0"/>
              </a:rPr>
              <a:t>Information about the basis on which the supplier is being audited </a:t>
            </a:r>
            <a:endParaRPr lang="zh-CN" altLang="en-US" sz="1600">
              <a:solidFill>
                <a:schemeClr val="bg1"/>
              </a:solidFill>
              <a:uFillTx/>
              <a:latin typeface="Calibri" panose="020F0502020204030204" pitchFamily="34" charset="0"/>
              <a:cs typeface="Calibri" panose="020F0502020204030204" pitchFamily="34" charset="0"/>
            </a:endParaRPr>
          </a:p>
          <a:p>
            <a:pPr marL="171450" indent="-171450" algn="l" eaLnBrk="1" latinLnBrk="0" hangingPunct="1">
              <a:lnSpc>
                <a:spcPct val="100000"/>
              </a:lnSpc>
              <a:spcBef>
                <a:spcPts val="600"/>
              </a:spcBef>
              <a:spcAft>
                <a:spcPts val="600"/>
              </a:spcAft>
              <a:buFont typeface="Arial" panose="020B0604020202020204" pitchFamily="34" charset="0"/>
              <a:buChar char="•"/>
            </a:pPr>
            <a:r>
              <a:rPr lang="zh-CN" altLang="en-US" sz="1600">
                <a:solidFill>
                  <a:schemeClr val="bg1"/>
                </a:solidFill>
                <a:uFillTx/>
                <a:latin typeface="Calibri" panose="020F0502020204030204" pitchFamily="34" charset="0"/>
                <a:cs typeface="Calibri" panose="020F0502020204030204" pitchFamily="34" charset="0"/>
              </a:rPr>
              <a:t>The audit agenda </a:t>
            </a:r>
            <a:r>
              <a:rPr lang="en-US" altLang="zh-CN" sz="1600">
                <a:solidFill>
                  <a:schemeClr val="bg1"/>
                </a:solidFill>
                <a:uFillTx/>
                <a:latin typeface="Calibri" panose="020F0502020204030204" pitchFamily="34" charset="0"/>
                <a:cs typeface="Calibri" panose="020F0502020204030204" pitchFamily="34" charset="0"/>
              </a:rPr>
              <a:t>(</a:t>
            </a:r>
            <a:r>
              <a:rPr lang="zh-CN" altLang="en-US" sz="1600">
                <a:solidFill>
                  <a:schemeClr val="bg1"/>
                </a:solidFill>
                <a:uFillTx/>
                <a:latin typeface="Calibri" panose="020F0502020204030204" pitchFamily="34" charset="0"/>
                <a:cs typeface="Calibri" panose="020F0502020204030204" pitchFamily="34" charset="0"/>
              </a:rPr>
              <a:t>timetable, topics to be covered, and key personnel invited</a:t>
            </a:r>
            <a:r>
              <a:rPr lang="en-US" altLang="zh-CN" sz="1600">
                <a:solidFill>
                  <a:schemeClr val="bg1"/>
                </a:solidFill>
                <a:uFillTx/>
                <a:latin typeface="Calibri" panose="020F0502020204030204" pitchFamily="34" charset="0"/>
                <a:cs typeface="Calibri" panose="020F0502020204030204" pitchFamily="34" charset="0"/>
              </a:rPr>
              <a:t>)</a:t>
            </a:r>
            <a:endParaRPr lang="zh-CN" altLang="en-US" sz="1600">
              <a:solidFill>
                <a:schemeClr val="bg1"/>
              </a:solidFill>
              <a:uFillTx/>
              <a:latin typeface="Calibri" panose="020F0502020204030204" pitchFamily="34" charset="0"/>
              <a:cs typeface="Calibri" panose="020F0502020204030204" pitchFamily="34" charset="0"/>
            </a:endParaRPr>
          </a:p>
          <a:p>
            <a:pPr marL="171450" indent="-171450" algn="l" eaLnBrk="1" latinLnBrk="0" hangingPunct="1">
              <a:lnSpc>
                <a:spcPct val="100000"/>
              </a:lnSpc>
              <a:spcBef>
                <a:spcPts val="600"/>
              </a:spcBef>
              <a:spcAft>
                <a:spcPts val="600"/>
              </a:spcAft>
              <a:buFont typeface="Arial" panose="020B0604020202020204" pitchFamily="34" charset="0"/>
              <a:buChar char="•"/>
            </a:pPr>
            <a:r>
              <a:rPr lang="zh-CN" altLang="en-US" sz="1600">
                <a:solidFill>
                  <a:schemeClr val="bg1"/>
                </a:solidFill>
                <a:uFillTx/>
                <a:latin typeface="Calibri" panose="020F0502020204030204" pitchFamily="34" charset="0"/>
                <a:cs typeface="Calibri" panose="020F0502020204030204" pitchFamily="34" charset="0"/>
              </a:rPr>
              <a:t>List of documents that the supplier will need to make available</a:t>
            </a:r>
            <a:endParaRPr lang="zh-CN" altLang="en-US" sz="1600">
              <a:solidFill>
                <a:schemeClr val="bg1"/>
              </a:solidFill>
              <a:uFillTx/>
              <a:latin typeface="Calibri" panose="020F0502020204030204" pitchFamily="34" charset="0"/>
              <a:cs typeface="Calibri" panose="020F0502020204030204" pitchFamily="34" charset="0"/>
            </a:endParaRPr>
          </a:p>
          <a:p>
            <a:pPr marL="171450" indent="-171450" algn="l" eaLnBrk="1" latinLnBrk="0" hangingPunct="1">
              <a:lnSpc>
                <a:spcPct val="100000"/>
              </a:lnSpc>
              <a:spcBef>
                <a:spcPts val="600"/>
              </a:spcBef>
              <a:spcAft>
                <a:spcPts val="600"/>
              </a:spcAft>
              <a:buFont typeface="Arial" panose="020B0604020202020204" pitchFamily="34" charset="0"/>
              <a:buChar char="•"/>
            </a:pPr>
            <a:r>
              <a:rPr lang="zh-CN" altLang="en-US" sz="1600">
                <a:solidFill>
                  <a:schemeClr val="bg1"/>
                </a:solidFill>
                <a:uFillTx/>
                <a:latin typeface="Calibri" panose="020F0502020204030204" pitchFamily="34" charset="0"/>
                <a:cs typeface="Calibri" panose="020F0502020204030204" pitchFamily="34" charset="0"/>
              </a:rPr>
              <a:t>Confirmation of the site-tour arrangement regarding safety and personal protection</a:t>
            </a:r>
            <a:endParaRPr lang="zh-CN" altLang="en-US" sz="1600">
              <a:solidFill>
                <a:schemeClr val="bg1"/>
              </a:solidFill>
              <a:uFillTx/>
              <a:latin typeface="Calibri" panose="020F0502020204030204" pitchFamily="34" charset="0"/>
              <a:cs typeface="Calibri" panose="020F0502020204030204" pitchFamily="34" charset="0"/>
            </a:endParaRPr>
          </a:p>
        </p:txBody>
      </p:sp>
      <p:sp>
        <p:nvSpPr>
          <p:cNvPr id="8" name="矩形 7"/>
          <p:cNvSpPr>
            <a:spLocks noChangeArrowheads="1"/>
          </p:cNvSpPr>
          <p:nvPr/>
        </p:nvSpPr>
        <p:spPr bwMode="auto">
          <a:xfrm>
            <a:off x="7647623" y="1845945"/>
            <a:ext cx="36918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2400" b="1">
                <a:solidFill>
                  <a:schemeClr val="bg1"/>
                </a:solidFill>
                <a:latin typeface="Calibri" panose="020F0502020204030204" pitchFamily="34" charset="0"/>
                <a:cs typeface="Calibri" panose="020F0502020204030204" pitchFamily="34" charset="0"/>
              </a:rPr>
              <a:t>Communicate with Supplier</a:t>
            </a:r>
            <a:endParaRPr lang="en-US" altLang="zh-CN" sz="2400" b="1">
              <a:solidFill>
                <a:schemeClr val="bg1"/>
              </a:solidFill>
              <a:latin typeface="Calibri" panose="020F0502020204030204" pitchFamily="34" charset="0"/>
              <a:cs typeface="Calibri" panose="020F0502020204030204"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28"/>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29"/>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30"/>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31"/>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32"/>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ppt_x</p:attrName>
                                        </p:attrNameLst>
                                      </p:cBhvr>
                                      <p:tavLst>
                                        <p:tav tm="0">
                                          <p:val>
                                            <p:strVal val="#ppt_x"/>
                                          </p:val>
                                        </p:tav>
                                        <p:tav tm="100000">
                                          <p:val>
                                            <p:strVal val="#ppt_x"/>
                                          </p:val>
                                        </p:tav>
                                      </p:tavLst>
                                    </p:anim>
                                    <p:anim calcmode="lin" valueType="num">
                                      <p:cBhvr>
                                        <p:cTn id="18" dur="500" fill="hold"/>
                                        <p:tgtEl>
                                          <p:spTgt spid="28"/>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p:cTn id="21" dur="500" fill="hold"/>
                                        <p:tgtEl>
                                          <p:spTgt spid="29"/>
                                        </p:tgtEl>
                                        <p:attrNameLst>
                                          <p:attrName>ppt_x</p:attrName>
                                        </p:attrNameLst>
                                      </p:cBhvr>
                                      <p:tavLst>
                                        <p:tav tm="0">
                                          <p:val>
                                            <p:strVal val="#ppt_x"/>
                                          </p:val>
                                        </p:tav>
                                        <p:tav tm="100000">
                                          <p:val>
                                            <p:strVal val="#ppt_x"/>
                                          </p:val>
                                        </p:tav>
                                      </p:tavLst>
                                    </p:anim>
                                    <p:anim calcmode="lin" valueType="num">
                                      <p:cBhvr>
                                        <p:cTn id="22" dur="500" fill="hold"/>
                                        <p:tgtEl>
                                          <p:spTgt spid="29"/>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ppt_x</p:attrName>
                                        </p:attrNameLst>
                                      </p:cBhvr>
                                      <p:tavLst>
                                        <p:tav tm="0">
                                          <p:val>
                                            <p:strVal val="#ppt_x"/>
                                          </p:val>
                                        </p:tav>
                                        <p:tav tm="100000">
                                          <p:val>
                                            <p:strVal val="#ppt_x"/>
                                          </p:val>
                                        </p:tav>
                                      </p:tavLst>
                                    </p:anim>
                                    <p:anim calcmode="lin" valueType="num">
                                      <p:cBhvr>
                                        <p:cTn id="26" dur="500" fill="hold"/>
                                        <p:tgtEl>
                                          <p:spTgt spid="30"/>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p:cTn id="29" dur="500" fill="hold"/>
                                        <p:tgtEl>
                                          <p:spTgt spid="31"/>
                                        </p:tgtEl>
                                        <p:attrNameLst>
                                          <p:attrName>ppt_x</p:attrName>
                                        </p:attrNameLst>
                                      </p:cBhvr>
                                      <p:tavLst>
                                        <p:tav tm="0">
                                          <p:val>
                                            <p:strVal val="#ppt_x"/>
                                          </p:val>
                                        </p:tav>
                                        <p:tav tm="100000">
                                          <p:val>
                                            <p:strVal val="#ppt_x"/>
                                          </p:val>
                                        </p:tav>
                                      </p:tavLst>
                                    </p:anim>
                                    <p:anim calcmode="lin" valueType="num">
                                      <p:cBhvr>
                                        <p:cTn id="30" dur="500" fill="hold"/>
                                        <p:tgtEl>
                                          <p:spTgt spid="31"/>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32"/>
                                        </p:tgtEl>
                                        <p:attrNameLst>
                                          <p:attrName>style.visibility</p:attrName>
                                        </p:attrNameLst>
                                      </p:cBhvr>
                                      <p:to>
                                        <p:strVal val="visible"/>
                                      </p:to>
                                    </p:set>
                                    <p:anim calcmode="lin" valueType="num">
                                      <p:cBhvr>
                                        <p:cTn id="33" dur="500" fill="hold"/>
                                        <p:tgtEl>
                                          <p:spTgt spid="32"/>
                                        </p:tgtEl>
                                        <p:attrNameLst>
                                          <p:attrName>ppt_x</p:attrName>
                                        </p:attrNameLst>
                                      </p:cBhvr>
                                      <p:tavLst>
                                        <p:tav tm="0">
                                          <p:val>
                                            <p:strVal val="#ppt_x"/>
                                          </p:val>
                                        </p:tav>
                                        <p:tav tm="100000">
                                          <p:val>
                                            <p:strVal val="#ppt_x"/>
                                          </p:val>
                                        </p:tav>
                                      </p:tavLst>
                                    </p:anim>
                                    <p:anim calcmode="lin" valueType="num">
                                      <p:cBhvr>
                                        <p:cTn id="34" dur="500" fill="hold"/>
                                        <p:tgtEl>
                                          <p:spTgt spid="32"/>
                                        </p:tgtEl>
                                        <p:attrNameLst>
                                          <p:attrName>ppt_y</p:attrName>
                                        </p:attrNameLst>
                                      </p:cBhvr>
                                      <p:tavLst>
                                        <p:tav tm="0">
                                          <p:val>
                                            <p:strVal val="1+#ppt_h/2"/>
                                          </p:val>
                                        </p:tav>
                                        <p:tav tm="100000">
                                          <p:val>
                                            <p:strVal val="#ppt_y"/>
                                          </p:val>
                                        </p:tav>
                                      </p:tavLst>
                                    </p:anim>
                                  </p:childTnLst>
                                </p:cTn>
                              </p:par>
                              <p:par>
                                <p:cTn id="35" presetID="53" presetClass="entr" presetSubtype="16" fill="hold" nodeType="withEffect">
                                  <p:stCondLst>
                                    <p:cond delay="400"/>
                                  </p:stCondLst>
                                  <p:childTnLst>
                                    <p:set>
                                      <p:cBhvr>
                                        <p:cTn id="36" dur="1" fill="hold">
                                          <p:stCondLst>
                                            <p:cond delay="0"/>
                                          </p:stCondLst>
                                        </p:cTn>
                                        <p:tgtEl>
                                          <p:spTgt spid="4100"/>
                                        </p:tgtEl>
                                        <p:attrNameLst>
                                          <p:attrName>style.visibility</p:attrName>
                                        </p:attrNameLst>
                                      </p:cBhvr>
                                      <p:to>
                                        <p:strVal val="visible"/>
                                      </p:to>
                                    </p:set>
                                    <p:anim calcmode="lin" valueType="num">
                                      <p:cBhvr>
                                        <p:cTn id="37" dur="500" fill="hold"/>
                                        <p:tgtEl>
                                          <p:spTgt spid="4100"/>
                                        </p:tgtEl>
                                        <p:attrNameLst>
                                          <p:attrName>ppt_w</p:attrName>
                                        </p:attrNameLst>
                                      </p:cBhvr>
                                      <p:tavLst>
                                        <p:tav tm="0">
                                          <p:val>
                                            <p:fltVal val="0"/>
                                          </p:val>
                                        </p:tav>
                                        <p:tav tm="100000">
                                          <p:val>
                                            <p:strVal val="#ppt_w"/>
                                          </p:val>
                                        </p:tav>
                                      </p:tavLst>
                                    </p:anim>
                                    <p:anim calcmode="lin" valueType="num">
                                      <p:cBhvr>
                                        <p:cTn id="38" dur="500" fill="hold"/>
                                        <p:tgtEl>
                                          <p:spTgt spid="4100"/>
                                        </p:tgtEl>
                                        <p:attrNameLst>
                                          <p:attrName>ppt_h</p:attrName>
                                        </p:attrNameLst>
                                      </p:cBhvr>
                                      <p:tavLst>
                                        <p:tav tm="0">
                                          <p:val>
                                            <p:fltVal val="0"/>
                                          </p:val>
                                        </p:tav>
                                        <p:tav tm="100000">
                                          <p:val>
                                            <p:strVal val="#ppt_h"/>
                                          </p:val>
                                        </p:tav>
                                      </p:tavLst>
                                    </p:anim>
                                    <p:animEffect transition="in" filter="fade">
                                      <p:cBhvr>
                                        <p:cTn id="39" dur="500"/>
                                        <p:tgtEl>
                                          <p:spTgt spid="4100"/>
                                        </p:tgtEl>
                                      </p:cBhvr>
                                    </p:animEffect>
                                  </p:childTnLst>
                                </p:cTn>
                              </p:par>
                              <p:par>
                                <p:cTn id="40" presetID="22" presetClass="entr" presetSubtype="2" fill="hold" grpId="0" nodeType="withEffect">
                                  <p:stCondLst>
                                    <p:cond delay="900"/>
                                  </p:stCondLst>
                                  <p:childTnLst>
                                    <p:set>
                                      <p:cBhvr>
                                        <p:cTn id="41" dur="1" fill="hold">
                                          <p:stCondLst>
                                            <p:cond delay="0"/>
                                          </p:stCondLst>
                                        </p:cTn>
                                        <p:tgtEl>
                                          <p:spTgt spid="130"/>
                                        </p:tgtEl>
                                        <p:attrNameLst>
                                          <p:attrName>style.visibility</p:attrName>
                                        </p:attrNameLst>
                                      </p:cBhvr>
                                      <p:to>
                                        <p:strVal val="visible"/>
                                      </p:to>
                                    </p:set>
                                    <p:animEffect transition="in" filter="wipe(right)">
                                      <p:cBhvr>
                                        <p:cTn id="42" dur="500"/>
                                        <p:tgtEl>
                                          <p:spTgt spid="130"/>
                                        </p:tgtEl>
                                      </p:cBhvr>
                                    </p:animEffect>
                                  </p:childTnLst>
                                </p:cTn>
                              </p:par>
                              <p:par>
                                <p:cTn id="43" presetID="22" presetClass="entr" presetSubtype="8" fill="hold" grpId="0" nodeType="withEffect">
                                  <p:stCondLst>
                                    <p:cond delay="1300"/>
                                  </p:stCondLst>
                                  <p:childTnLst>
                                    <p:set>
                                      <p:cBhvr>
                                        <p:cTn id="44" dur="1" fill="hold">
                                          <p:stCondLst>
                                            <p:cond delay="0"/>
                                          </p:stCondLst>
                                        </p:cTn>
                                        <p:tgtEl>
                                          <p:spTgt spid="3"/>
                                        </p:tgtEl>
                                        <p:attrNameLst>
                                          <p:attrName>style.visibility</p:attrName>
                                        </p:attrNameLst>
                                      </p:cBhvr>
                                      <p:to>
                                        <p:strVal val="visible"/>
                                      </p:to>
                                    </p:set>
                                    <p:animEffect transition="in" filter="wipe(left)">
                                      <p:cBhvr>
                                        <p:cTn id="45" dur="500"/>
                                        <p:tgtEl>
                                          <p:spTgt spid="3"/>
                                        </p:tgtEl>
                                      </p:cBhvr>
                                    </p:animEffect>
                                  </p:childTnLst>
                                </p:cTn>
                              </p:par>
                              <p:par>
                                <p:cTn id="46" presetID="22" presetClass="entr" presetSubtype="1" fill="hold" grpId="0" nodeType="withEffect">
                                  <p:stCondLst>
                                    <p:cond delay="1700"/>
                                  </p:stCondLst>
                                  <p:childTnLst>
                                    <p:set>
                                      <p:cBhvr>
                                        <p:cTn id="47" dur="1" fill="hold">
                                          <p:stCondLst>
                                            <p:cond delay="0"/>
                                          </p:stCondLst>
                                        </p:cTn>
                                        <p:tgtEl>
                                          <p:spTgt spid="22"/>
                                        </p:tgtEl>
                                        <p:attrNameLst>
                                          <p:attrName>style.visibility</p:attrName>
                                        </p:attrNameLst>
                                      </p:cBhvr>
                                      <p:to>
                                        <p:strVal val="visible"/>
                                      </p:to>
                                    </p:set>
                                    <p:animEffect transition="in" filter="wipe(up)">
                                      <p:cBhvr>
                                        <p:cTn id="48" dur="500"/>
                                        <p:tgtEl>
                                          <p:spTgt spid="22"/>
                                        </p:tgtEl>
                                      </p:cBhvr>
                                    </p:animEffect>
                                  </p:childTnLst>
                                </p:cTn>
                              </p:par>
                              <p:par>
                                <p:cTn id="49" presetID="42"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1000"/>
                                        <p:tgtEl>
                                          <p:spTgt spid="25"/>
                                        </p:tgtEl>
                                      </p:cBhvr>
                                    </p:animEffect>
                                    <p:anim calcmode="lin" valueType="num">
                                      <p:cBhvr>
                                        <p:cTn id="52" dur="1000" fill="hold"/>
                                        <p:tgtEl>
                                          <p:spTgt spid="25"/>
                                        </p:tgtEl>
                                        <p:attrNameLst>
                                          <p:attrName>ppt_x</p:attrName>
                                        </p:attrNameLst>
                                      </p:cBhvr>
                                      <p:tavLst>
                                        <p:tav tm="0">
                                          <p:val>
                                            <p:strVal val="#ppt_x"/>
                                          </p:val>
                                        </p:tav>
                                        <p:tav tm="100000">
                                          <p:val>
                                            <p:strVal val="#ppt_x"/>
                                          </p:val>
                                        </p:tav>
                                      </p:tavLst>
                                    </p:anim>
                                    <p:anim calcmode="lin" valueType="num">
                                      <p:cBhvr>
                                        <p:cTn id="53" dur="1000" fill="hold"/>
                                        <p:tgtEl>
                                          <p:spTgt spid="25"/>
                                        </p:tgtEl>
                                        <p:attrNameLst>
                                          <p:attrName>ppt_y</p:attrName>
                                        </p:attrNameLst>
                                      </p:cBhvr>
                                      <p:tavLst>
                                        <p:tav tm="0">
                                          <p:val>
                                            <p:strVal val="#ppt_y+.1"/>
                                          </p:val>
                                        </p:tav>
                                        <p:tav tm="100000">
                                          <p:val>
                                            <p:strVal val="#ppt_y"/>
                                          </p:val>
                                        </p:tav>
                                      </p:tavLst>
                                    </p:anim>
                                  </p:childTnLst>
                                </p:cTn>
                              </p:par>
                              <p:par>
                                <p:cTn id="54" presetID="2" presetClass="entr" presetSubtype="8" fill="hold" grpId="0" nodeType="withEffect">
                                  <p:stCondLst>
                                    <p:cond delay="0"/>
                                  </p:stCondLst>
                                  <p:childTnLst>
                                    <p:set>
                                      <p:cBhvr>
                                        <p:cTn id="55" dur="1" fill="hold">
                                          <p:stCondLst>
                                            <p:cond delay="0"/>
                                          </p:stCondLst>
                                        </p:cTn>
                                        <p:tgtEl>
                                          <p:spTgt spid="40"/>
                                        </p:tgtEl>
                                        <p:attrNameLst>
                                          <p:attrName>style.visibility</p:attrName>
                                        </p:attrNameLst>
                                      </p:cBhvr>
                                      <p:to>
                                        <p:strVal val="visible"/>
                                      </p:to>
                                    </p:set>
                                    <p:anim calcmode="lin" valueType="num">
                                      <p:cBhvr>
                                        <p:cTn id="56" dur="500" fill="hold"/>
                                        <p:tgtEl>
                                          <p:spTgt spid="40"/>
                                        </p:tgtEl>
                                        <p:attrNameLst>
                                          <p:attrName>ppt_x</p:attrName>
                                        </p:attrNameLst>
                                      </p:cBhvr>
                                      <p:tavLst>
                                        <p:tav tm="0">
                                          <p:val>
                                            <p:strVal val="0-#ppt_w/2"/>
                                          </p:val>
                                        </p:tav>
                                        <p:tav tm="100000">
                                          <p:val>
                                            <p:strVal val="#ppt_x"/>
                                          </p:val>
                                        </p:tav>
                                      </p:tavLst>
                                    </p:anim>
                                    <p:anim calcmode="lin" valueType="num">
                                      <p:cBhvr>
                                        <p:cTn id="57" dur="500" fill="hold"/>
                                        <p:tgtEl>
                                          <p:spTgt spid="40"/>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0"/>
                                  </p:stCondLst>
                                  <p:childTnLst>
                                    <p:set>
                                      <p:cBhvr>
                                        <p:cTn id="59" dur="1" fill="hold">
                                          <p:stCondLst>
                                            <p:cond delay="0"/>
                                          </p:stCondLst>
                                        </p:cTn>
                                        <p:tgtEl>
                                          <p:spTgt spid="41"/>
                                        </p:tgtEl>
                                        <p:attrNameLst>
                                          <p:attrName>style.visibility</p:attrName>
                                        </p:attrNameLst>
                                      </p:cBhvr>
                                      <p:to>
                                        <p:strVal val="visible"/>
                                      </p:to>
                                    </p:set>
                                    <p:anim calcmode="lin" valueType="num">
                                      <p:cBhvr>
                                        <p:cTn id="60" dur="500" fill="hold"/>
                                        <p:tgtEl>
                                          <p:spTgt spid="41"/>
                                        </p:tgtEl>
                                        <p:attrNameLst>
                                          <p:attrName>ppt_x</p:attrName>
                                        </p:attrNameLst>
                                      </p:cBhvr>
                                      <p:tavLst>
                                        <p:tav tm="0">
                                          <p:val>
                                            <p:strVal val="0-#ppt_w/2"/>
                                          </p:val>
                                        </p:tav>
                                        <p:tav tm="100000">
                                          <p:val>
                                            <p:strVal val="#ppt_x"/>
                                          </p:val>
                                        </p:tav>
                                      </p:tavLst>
                                    </p:anim>
                                    <p:anim calcmode="lin" valueType="num">
                                      <p:cBhvr>
                                        <p:cTn id="61" dur="500" fill="hold"/>
                                        <p:tgtEl>
                                          <p:spTgt spid="41"/>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42"/>
                                        </p:tgtEl>
                                        <p:attrNameLst>
                                          <p:attrName>style.visibility</p:attrName>
                                        </p:attrNameLst>
                                      </p:cBhvr>
                                      <p:to>
                                        <p:strVal val="visible"/>
                                      </p:to>
                                    </p:set>
                                    <p:anim calcmode="lin" valueType="num">
                                      <p:cBhvr>
                                        <p:cTn id="64" dur="500" fill="hold"/>
                                        <p:tgtEl>
                                          <p:spTgt spid="42"/>
                                        </p:tgtEl>
                                        <p:attrNameLst>
                                          <p:attrName>ppt_x</p:attrName>
                                        </p:attrNameLst>
                                      </p:cBhvr>
                                      <p:tavLst>
                                        <p:tav tm="0">
                                          <p:val>
                                            <p:strVal val="0-#ppt_w/2"/>
                                          </p:val>
                                        </p:tav>
                                        <p:tav tm="100000">
                                          <p:val>
                                            <p:strVal val="#ppt_x"/>
                                          </p:val>
                                        </p:tav>
                                      </p:tavLst>
                                    </p:anim>
                                    <p:anim calcmode="lin" valueType="num">
                                      <p:cBhvr>
                                        <p:cTn id="65" dur="500" fill="hold"/>
                                        <p:tgtEl>
                                          <p:spTgt spid="42"/>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0"/>
                                  </p:stCondLst>
                                  <p:childTnLst>
                                    <p:set>
                                      <p:cBhvr>
                                        <p:cTn id="67" dur="1" fill="hold">
                                          <p:stCondLst>
                                            <p:cond delay="0"/>
                                          </p:stCondLst>
                                        </p:cTn>
                                        <p:tgtEl>
                                          <p:spTgt spid="43"/>
                                        </p:tgtEl>
                                        <p:attrNameLst>
                                          <p:attrName>style.visibility</p:attrName>
                                        </p:attrNameLst>
                                      </p:cBhvr>
                                      <p:to>
                                        <p:strVal val="visible"/>
                                      </p:to>
                                    </p:set>
                                    <p:anim calcmode="lin" valueType="num">
                                      <p:cBhvr>
                                        <p:cTn id="68" dur="500" fill="hold"/>
                                        <p:tgtEl>
                                          <p:spTgt spid="43"/>
                                        </p:tgtEl>
                                        <p:attrNameLst>
                                          <p:attrName>ppt_x</p:attrName>
                                        </p:attrNameLst>
                                      </p:cBhvr>
                                      <p:tavLst>
                                        <p:tav tm="0">
                                          <p:val>
                                            <p:strVal val="0-#ppt_w/2"/>
                                          </p:val>
                                        </p:tav>
                                        <p:tav tm="100000">
                                          <p:val>
                                            <p:strVal val="#ppt_x"/>
                                          </p:val>
                                        </p:tav>
                                      </p:tavLst>
                                    </p:anim>
                                    <p:anim calcmode="lin" valueType="num">
                                      <p:cBhvr>
                                        <p:cTn id="69" dur="500" fill="hold"/>
                                        <p:tgtEl>
                                          <p:spTgt spid="43"/>
                                        </p:tgtEl>
                                        <p:attrNameLst>
                                          <p:attrName>ppt_y</p:attrName>
                                        </p:attrNameLst>
                                      </p:cBhvr>
                                      <p:tavLst>
                                        <p:tav tm="0">
                                          <p:val>
                                            <p:strVal val="#ppt_y"/>
                                          </p:val>
                                        </p:tav>
                                        <p:tav tm="100000">
                                          <p:val>
                                            <p:strVal val="#ppt_y"/>
                                          </p:val>
                                        </p:tav>
                                      </p:tavLst>
                                    </p:anim>
                                  </p:childTnLst>
                                </p:cTn>
                              </p:par>
                              <p:par>
                                <p:cTn id="70" presetID="8" presetClass="emph" presetSubtype="0" fill="hold" grpId="1" nodeType="withEffect">
                                  <p:stCondLst>
                                    <p:cond delay="0"/>
                                  </p:stCondLst>
                                  <p:childTnLst>
                                    <p:animRot by="21600000">
                                      <p:cBhvr>
                                        <p:cTn id="71" dur="500" fill="hold"/>
                                        <p:tgtEl>
                                          <p:spTgt spid="40"/>
                                        </p:tgtEl>
                                        <p:attrNameLst>
                                          <p:attrName>r</p:attrName>
                                        </p:attrNameLst>
                                      </p:cBhvr>
                                    </p:animRot>
                                  </p:childTnLst>
                                </p:cTn>
                              </p:par>
                              <p:par>
                                <p:cTn id="72" presetID="8" presetClass="emph" presetSubtype="0" fill="hold" grpId="1" nodeType="withEffect">
                                  <p:stCondLst>
                                    <p:cond delay="0"/>
                                  </p:stCondLst>
                                  <p:childTnLst>
                                    <p:animRot by="21600000">
                                      <p:cBhvr>
                                        <p:cTn id="73" dur="500" fill="hold"/>
                                        <p:tgtEl>
                                          <p:spTgt spid="41"/>
                                        </p:tgtEl>
                                        <p:attrNameLst>
                                          <p:attrName>r</p:attrName>
                                        </p:attrNameLst>
                                      </p:cBhvr>
                                    </p:animRot>
                                  </p:childTnLst>
                                </p:cTn>
                              </p:par>
                              <p:par>
                                <p:cTn id="74" presetID="8" presetClass="emph" presetSubtype="0" fill="hold" grpId="1" nodeType="withEffect">
                                  <p:stCondLst>
                                    <p:cond delay="0"/>
                                  </p:stCondLst>
                                  <p:childTnLst>
                                    <p:animRot by="21600000">
                                      <p:cBhvr>
                                        <p:cTn id="75" dur="500" fill="hold"/>
                                        <p:tgtEl>
                                          <p:spTgt spid="42"/>
                                        </p:tgtEl>
                                        <p:attrNameLst>
                                          <p:attrName>r</p:attrName>
                                        </p:attrNameLst>
                                      </p:cBhvr>
                                    </p:animRot>
                                  </p:childTnLst>
                                </p:cTn>
                              </p:par>
                              <p:par>
                                <p:cTn id="76" presetID="8" presetClass="emph" presetSubtype="0" fill="hold" grpId="1" nodeType="withEffect">
                                  <p:stCondLst>
                                    <p:cond delay="0"/>
                                  </p:stCondLst>
                                  <p:childTnLst>
                                    <p:animRot by="21600000">
                                      <p:cBhvr>
                                        <p:cTn id="77" dur="500" fill="hold"/>
                                        <p:tgtEl>
                                          <p:spTgt spid="43"/>
                                        </p:tgtEl>
                                        <p:attrNameLst>
                                          <p:attrName>r</p:attrName>
                                        </p:attrNameLst>
                                      </p:cBhvr>
                                    </p:animRot>
                                  </p:childTnLst>
                                </p:cTn>
                              </p:par>
                              <p:par>
                                <p:cTn id="78" presetID="10" presetClass="entr" presetSubtype="0" fill="hold" grpId="0" nodeType="withEffect">
                                  <p:stCondLst>
                                    <p:cond delay="300"/>
                                  </p:stCondLst>
                                  <p:childTnLst>
                                    <p:set>
                                      <p:cBhvr>
                                        <p:cTn id="79" dur="1" fill="hold">
                                          <p:stCondLst>
                                            <p:cond delay="0"/>
                                          </p:stCondLst>
                                        </p:cTn>
                                        <p:tgtEl>
                                          <p:spTgt spid="2"/>
                                        </p:tgtEl>
                                        <p:attrNameLst>
                                          <p:attrName>style.visibility</p:attrName>
                                        </p:attrNameLst>
                                      </p:cBhvr>
                                      <p:to>
                                        <p:strVal val="visible"/>
                                      </p:to>
                                    </p:set>
                                    <p:animEffect transition="in" filter="fade">
                                      <p:cBhvr>
                                        <p:cTn id="80" dur="500"/>
                                        <p:tgtEl>
                                          <p:spTgt spid="2"/>
                                        </p:tgtEl>
                                      </p:cBhvr>
                                    </p:animEffect>
                                  </p:childTnLst>
                                </p:cTn>
                              </p:par>
                              <p:par>
                                <p:cTn id="81" presetID="22" presetClass="entr" presetSubtype="2" fill="hold" grpId="0" nodeType="withEffect">
                                  <p:stCondLst>
                                    <p:cond delay="900"/>
                                  </p:stCondLst>
                                  <p:childTnLst>
                                    <p:set>
                                      <p:cBhvr>
                                        <p:cTn id="82" dur="1" fill="hold">
                                          <p:stCondLst>
                                            <p:cond delay="0"/>
                                          </p:stCondLst>
                                        </p:cTn>
                                        <p:tgtEl>
                                          <p:spTgt spid="6"/>
                                        </p:tgtEl>
                                        <p:attrNameLst>
                                          <p:attrName>style.visibility</p:attrName>
                                        </p:attrNameLst>
                                      </p:cBhvr>
                                      <p:to>
                                        <p:strVal val="visible"/>
                                      </p:to>
                                    </p:set>
                                    <p:animEffect transition="in" filter="wipe(right)">
                                      <p:cBhvr>
                                        <p:cTn id="83" dur="500"/>
                                        <p:tgtEl>
                                          <p:spTgt spid="6"/>
                                        </p:tgtEl>
                                      </p:cBhvr>
                                    </p:animEffect>
                                  </p:childTnLst>
                                </p:cTn>
                              </p:par>
                              <p:par>
                                <p:cTn id="84" presetID="22" presetClass="entr" presetSubtype="8" fill="hold" grpId="0" nodeType="withEffect">
                                  <p:stCondLst>
                                    <p:cond delay="1300"/>
                                  </p:stCondLst>
                                  <p:childTnLst>
                                    <p:set>
                                      <p:cBhvr>
                                        <p:cTn id="85" dur="1" fill="hold">
                                          <p:stCondLst>
                                            <p:cond delay="0"/>
                                          </p:stCondLst>
                                        </p:cTn>
                                        <p:tgtEl>
                                          <p:spTgt spid="8"/>
                                        </p:tgtEl>
                                        <p:attrNameLst>
                                          <p:attrName>style.visibility</p:attrName>
                                        </p:attrNameLst>
                                      </p:cBhvr>
                                      <p:to>
                                        <p:strVal val="visible"/>
                                      </p:to>
                                    </p:set>
                                    <p:animEffect transition="in" filter="wipe(left)">
                                      <p:cBhvr>
                                        <p:cTn id="86" dur="500"/>
                                        <p:tgtEl>
                                          <p:spTgt spid="8"/>
                                        </p:tgtEl>
                                      </p:cBhvr>
                                    </p:animEffect>
                                  </p:childTnLst>
                                </p:cTn>
                              </p:par>
                              <p:par>
                                <p:cTn id="87" presetID="22" presetClass="entr" presetSubtype="1" fill="hold" grpId="0" nodeType="withEffect">
                                  <p:stCondLst>
                                    <p:cond delay="1700"/>
                                  </p:stCondLst>
                                  <p:childTnLst>
                                    <p:set>
                                      <p:cBhvr>
                                        <p:cTn id="88" dur="1" fill="hold">
                                          <p:stCondLst>
                                            <p:cond delay="0"/>
                                          </p:stCondLst>
                                        </p:cTn>
                                        <p:tgtEl>
                                          <p:spTgt spid="7"/>
                                        </p:tgtEl>
                                        <p:attrNameLst>
                                          <p:attrName>style.visibility</p:attrName>
                                        </p:attrNameLst>
                                      </p:cBhvr>
                                      <p:to>
                                        <p:strVal val="visible"/>
                                      </p:to>
                                    </p:set>
                                    <p:animEffect transition="in" filter="wipe(up)">
                                      <p:cBhvr>
                                        <p:cTn id="8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bldLvl="0"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22" grpId="0"/>
      <p:bldP spid="3" grpId="0"/>
      <p:bldP spid="25" grpId="0"/>
      <p:bldP spid="40" grpId="0" animBg="1"/>
      <p:bldP spid="40" grpId="1" animBg="1"/>
      <p:bldP spid="41" grpId="0" animBg="1"/>
      <p:bldP spid="41" grpId="1" animBg="1"/>
      <p:bldP spid="42" grpId="0" animBg="1"/>
      <p:bldP spid="42" grpId="1" animBg="1"/>
      <p:bldP spid="43" grpId="0" animBg="1"/>
      <p:bldP spid="43" grpId="1" animBg="1"/>
      <p:bldP spid="2" grpId="0"/>
      <p:bldP spid="6" grpId="0" bldLvl="0" animBg="1"/>
      <p:bldP spid="7" grpId="0"/>
      <p:bldP spid="8" grpId="0"/>
    </p:bldLst>
  </p:timing>
</p:sld>
</file>

<file path=ppt/tags/tag1.xml><?xml version="1.0" encoding="utf-8"?>
<p:tagLst xmlns:p="http://schemas.openxmlformats.org/presentationml/2006/main">
  <p:tag name="KSO_WM_TEMPLATE_CATEGORY" val="diagram"/>
  <p:tag name="KSO_WM_TEMPLATE_INDEX" val="600"/>
  <p:tag name="KSO_WM_UNIT_TYPE" val="m_i"/>
  <p:tag name="KSO_WM_UNIT_INDEX" val="1_13"/>
  <p:tag name="KSO_WM_UNIT_ID" val="261*m_i*1_13"/>
  <p:tag name="KSO_WM_UNIT_CLEAR" val="1"/>
  <p:tag name="KSO_WM_UNIT_LAYERLEVEL" val="1_1"/>
  <p:tag name="KSO_WM_BEAUTIFY_FLAG" val="#wm#"/>
  <p:tag name="KSO_WM_DIAGRAM_GROUP_CODE" val="m1-1"/>
  <p:tag name="KSO_WM_TAG_VERSION" val="1.0"/>
  <p:tag name="KSO_WM_UNIT_USESOURCEFORMAT_APPLY" val="1"/>
</p:tagLst>
</file>

<file path=ppt/tags/tag10.xml><?xml version="1.0" encoding="utf-8"?>
<p:tagLst xmlns:p="http://schemas.openxmlformats.org/presentationml/2006/main">
  <p:tag name="KSO_WM_TEMPLATE_CATEGORY" val="diagram"/>
  <p:tag name="KSO_WM_TEMPLATE_INDEX" val="600"/>
  <p:tag name="KSO_WM_UNIT_TYPE" val="m_i"/>
  <p:tag name="KSO_WM_UNIT_INDEX" val="1_7"/>
  <p:tag name="KSO_WM_UNIT_ID" val="261*m_i*1_7"/>
  <p:tag name="KSO_WM_UNIT_CLEAR" val="1"/>
  <p:tag name="KSO_WM_UNIT_LAYERLEVEL" val="1_1"/>
  <p:tag name="KSO_WM_BEAUTIFY_FLAG" val="#wm#"/>
  <p:tag name="KSO_WM_DIAGRAM_GROUP_CODE" val="m1-1"/>
  <p:tag name="KSO_WM_TAG_VERSION" val="1.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1.xml><?xml version="1.0" encoding="utf-8"?>
<p:tagLst xmlns:p="http://schemas.openxmlformats.org/presentationml/2006/main">
  <p:tag name="KSO_WM_TEMPLATE_CATEGORY" val="diagram"/>
  <p:tag name="KSO_WM_TEMPLATE_INDEX" val="600"/>
  <p:tag name="KSO_WM_UNIT_TYPE" val="m_i"/>
  <p:tag name="KSO_WM_UNIT_INDEX" val="1_8"/>
  <p:tag name="KSO_WM_UNIT_ID" val="261*m_i*1_8"/>
  <p:tag name="KSO_WM_UNIT_CLEAR" val="1"/>
  <p:tag name="KSO_WM_UNIT_LAYERLEVEL" val="1_1"/>
  <p:tag name="KSO_WM_BEAUTIFY_FLAG" val="#wm#"/>
  <p:tag name="KSO_WM_DIAGRAM_GROUP_CODE" val="m1-1"/>
  <p:tag name="KSO_WM_TAG_VERSION" val="1.0"/>
  <p:tag name="KSO_WM_UNIT_USESOURCEFORMAT_APPLY" val="1"/>
</p:tagLst>
</file>

<file path=ppt/tags/tag12.xml><?xml version="1.0" encoding="utf-8"?>
<p:tagLst xmlns:p="http://schemas.openxmlformats.org/presentationml/2006/main">
  <p:tag name="KSO_WM_TAG_VERSION" val="1.0"/>
  <p:tag name="KSO_WM_BEAUTIFY_FLAG" val="#wm#"/>
  <p:tag name="KSO_WM_UNIT_TYPE" val="i"/>
  <p:tag name="KSO_WM_UNIT_ID" val="diagram600_6*i*28"/>
  <p:tag name="KSO_WM_TEMPLATE_CATEGORY" val="diagram"/>
  <p:tag name="KSO_WM_TEMPLATE_INDEX" val="600"/>
  <p:tag name="KSO_WM_UNIT_INDEX" val="28"/>
</p:tagLst>
</file>

<file path=ppt/tags/tag13.xml><?xml version="1.0" encoding="utf-8"?>
<p:tagLst xmlns:p="http://schemas.openxmlformats.org/presentationml/2006/main">
  <p:tag name="KSO_WM_TEMPLATE_CATEGORY" val="diagram"/>
  <p:tag name="KSO_WM_TEMPLATE_INDEX" val="600"/>
  <p:tag name="KSO_WM_UNIT_TYPE" val="m_i"/>
  <p:tag name="KSO_WM_UNIT_INDEX" val="1_10"/>
  <p:tag name="KSO_WM_UNIT_ID" val="261*m_i*1_10"/>
  <p:tag name="KSO_WM_UNIT_CLEAR" val="1"/>
  <p:tag name="KSO_WM_UNIT_LAYERLEVEL" val="1_1"/>
  <p:tag name="KSO_WM_BEAUTIFY_FLAG" val="#wm#"/>
  <p:tag name="KSO_WM_DIAGRAM_GROUP_CODE" val="m1-1"/>
  <p:tag name="KSO_WM_TAG_VERSION" val="1.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4.xml><?xml version="1.0" encoding="utf-8"?>
<p:tagLst xmlns:p="http://schemas.openxmlformats.org/presentationml/2006/main">
  <p:tag name="KSO_WM_TEMPLATE_CATEGORY" val="diagram"/>
  <p:tag name="KSO_WM_TEMPLATE_INDEX" val="600"/>
  <p:tag name="KSO_WM_UNIT_TYPE" val="m_h_a"/>
  <p:tag name="KSO_WM_UNIT_INDEX" val="1_5_1"/>
  <p:tag name="KSO_WM_UNIT_ID" val="261*m_h_a*1_5_1"/>
  <p:tag name="KSO_WM_UNIT_CLEAR" val="1"/>
  <p:tag name="KSO_WM_UNIT_LAYERLEVEL" val="1_1_1"/>
  <p:tag name="KSO_WM_UNIT_VALUE" val="10"/>
  <p:tag name="KSO_WM_UNIT_HIGHLIGHT" val="0"/>
  <p:tag name="KSO_WM_UNIT_COMPATIBLE" val="0"/>
  <p:tag name="KSO_WM_BEAUTIFY_FLAG" val="#wm#"/>
  <p:tag name="KSO_WM_DIAGRAM_GROUP_CODE" val="m1-1"/>
  <p:tag name="KSO_WM_TAG_VERSION" val="1.0"/>
  <p:tag name="KSO_WM_UNIT_PRESET_TEXT" val="Lorem"/>
  <p:tag name="KSO_WM_UNIT_FILL_FORE_SCHEMECOLOR_INDEX_1_BRIGHTNESS" val="0.6"/>
  <p:tag name="KSO_WM_UNIT_FILL_FORE_SCHEMECOLOR_INDEX_1" val="5"/>
  <p:tag name="KSO_WM_UNIT_FILL_FORE_SCHEMECOLOR_INDEX_1_POS" val="0"/>
  <p:tag name="KSO_WM_UNIT_FILL_FORE_SCHEMECOLOR_INDEX_1_TRANS" val="0"/>
  <p:tag name="KSO_WM_UNIT_FILL_FORE_SCHEMECOLOR_INDEX_2_BRIGHTNESS" val="0.8"/>
  <p:tag name="KSO_WM_UNIT_FILL_FORE_SCHEMECOLOR_INDEX_2" val="5"/>
  <p:tag name="KSO_WM_UNIT_FILL_FORE_SCHEMECOLOR_INDEX_2_POS" val="1"/>
  <p:tag name="KSO_WM_UNIT_FILL_FORE_SCHEMECOLOR_INDEX_2_TRANS" val="0"/>
  <p:tag name="KSO_WM_UNIT_FILL_GRADIENT_TYPE" val="0"/>
  <p:tag name="KSO_WM_UNIT_FILL_GRADIENT_ANGLE" val="0"/>
  <p:tag name="KSO_WM_UNIT_FILL_GRADIENT_DIRECTION" val="3"/>
  <p:tag name="KSO_WM_UNIT_FILL_TYPE" val="3"/>
  <p:tag name="KSO_WM_UNIT_USESOURCEFORMAT_APPLY" val="1"/>
</p:tagLst>
</file>

<file path=ppt/tags/tag15.xml><?xml version="1.0" encoding="utf-8"?>
<p:tagLst xmlns:p="http://schemas.openxmlformats.org/presentationml/2006/main">
  <p:tag name="KSO_WM_TEMPLATE_CATEGORY" val="diagram"/>
  <p:tag name="KSO_WM_TEMPLATE_INDEX" val="600"/>
  <p:tag name="KSO_WM_UNIT_TYPE" val="m_i"/>
  <p:tag name="KSO_WM_UNIT_INDEX" val="1_11"/>
  <p:tag name="KSO_WM_UNIT_ID" val="261*m_i*1_11"/>
  <p:tag name="KSO_WM_UNIT_CLEAR" val="1"/>
  <p:tag name="KSO_WM_UNIT_LAYERLEVEL" val="1_1"/>
  <p:tag name="KSO_WM_BEAUTIFY_FLAG" val="#wm#"/>
  <p:tag name="KSO_WM_DIAGRAM_GROUP_CODE" val="m1-1"/>
  <p:tag name="KSO_WM_TAG_VERSION" val="1.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6.xml><?xml version="1.0" encoding="utf-8"?>
<p:tagLst xmlns:p="http://schemas.openxmlformats.org/presentationml/2006/main">
  <p:tag name="KSO_WM_TEMPLATE_CATEGORY" val="diagram"/>
  <p:tag name="KSO_WM_TEMPLATE_INDEX" val="600"/>
  <p:tag name="KSO_WM_UNIT_TYPE" val="m_i"/>
  <p:tag name="KSO_WM_UNIT_INDEX" val="1_12"/>
  <p:tag name="KSO_WM_UNIT_ID" val="261*m_i*1_12"/>
  <p:tag name="KSO_WM_UNIT_CLEAR" val="1"/>
  <p:tag name="KSO_WM_UNIT_LAYERLEVEL" val="1_1"/>
  <p:tag name="KSO_WM_BEAUTIFY_FLAG" val="#wm#"/>
  <p:tag name="KSO_WM_DIAGRAM_GROUP_CODE" val="m1-1"/>
  <p:tag name="KSO_WM_TAG_VERSION" val="1.0"/>
  <p:tag name="KSO_WM_UNIT_USESOURCEFORMAT_APPLY" val="1"/>
</p:tagLst>
</file>

<file path=ppt/tags/tag17.xml><?xml version="1.0" encoding="utf-8"?>
<p:tagLst xmlns:p="http://schemas.openxmlformats.org/presentationml/2006/main">
  <p:tag name="KSO_WM_TAG_VERSION" val="1.0"/>
  <p:tag name="KSO_WM_BEAUTIFY_FLAG" val="#wm#"/>
  <p:tag name="KSO_WM_UNIT_TYPE" val="i"/>
  <p:tag name="KSO_WM_UNIT_ID" val="diagram600_6*i*41"/>
  <p:tag name="KSO_WM_TEMPLATE_CATEGORY" val="diagram"/>
  <p:tag name="KSO_WM_TEMPLATE_INDEX" val="600"/>
  <p:tag name="KSO_WM_UNIT_INDEX" val="41"/>
</p:tagLst>
</file>

<file path=ppt/tags/tag18.xml><?xml version="1.0" encoding="utf-8"?>
<p:tagLst xmlns:p="http://schemas.openxmlformats.org/presentationml/2006/main">
  <p:tag name="KSO_WM_TEMPLATE_CATEGORY" val="diagram"/>
  <p:tag name="KSO_WM_TEMPLATE_INDEX" val="600"/>
  <p:tag name="KSO_WM_UNIT_TYPE" val="m_i"/>
  <p:tag name="KSO_WM_UNIT_INDEX" val="1_14"/>
  <p:tag name="KSO_WM_UNIT_ID" val="261*m_i*1_14"/>
  <p:tag name="KSO_WM_UNIT_CLEAR" val="1"/>
  <p:tag name="KSO_WM_UNIT_LAYERLEVEL" val="1_1"/>
  <p:tag name="KSO_WM_BEAUTIFY_FLAG" val="#wm#"/>
  <p:tag name="KSO_WM_DIAGRAM_GROUP_CODE" val="m1-1"/>
  <p:tag name="KSO_WM_TAG_VERSION" val="1.0"/>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9.xml><?xml version="1.0" encoding="utf-8"?>
<p:tagLst xmlns:p="http://schemas.openxmlformats.org/presentationml/2006/main">
  <p:tag name="KSO_WM_TEMPLATE_CATEGORY" val="diagram"/>
  <p:tag name="KSO_WM_TEMPLATE_INDEX" val="600"/>
  <p:tag name="KSO_WM_UNIT_TYPE" val="m_h_a"/>
  <p:tag name="KSO_WM_UNIT_INDEX" val="1_2_1"/>
  <p:tag name="KSO_WM_UNIT_ID" val="261*m_h_a*1_2_1"/>
  <p:tag name="KSO_WM_UNIT_CLEAR" val="1"/>
  <p:tag name="KSO_WM_UNIT_LAYERLEVEL" val="1_1_1"/>
  <p:tag name="KSO_WM_UNIT_VALUE" val="12"/>
  <p:tag name="KSO_WM_UNIT_HIGHLIGHT" val="0"/>
  <p:tag name="KSO_WM_UNIT_COMPATIBLE" val="0"/>
  <p:tag name="KSO_WM_BEAUTIFY_FLAG" val="#wm#"/>
  <p:tag name="KSO_WM_DIAGRAM_GROUP_CODE" val="m1-1"/>
  <p:tag name="KSO_WM_TAG_VERSION" val="1.0"/>
  <p:tag name="KSO_WM_UNIT_PRESET_TEXT" val="Lorem"/>
  <p:tag name="KSO_WM_UNIT_FILL_FORE_SCHEMECOLOR_INDEX_1_BRIGHTNESS" val="0.6"/>
  <p:tag name="KSO_WM_UNIT_FILL_FORE_SCHEMECOLOR_INDEX_1" val="6"/>
  <p:tag name="KSO_WM_UNIT_FILL_FORE_SCHEMECOLOR_INDEX_1_POS" val="0"/>
  <p:tag name="KSO_WM_UNIT_FILL_FORE_SCHEMECOLOR_INDEX_1_TRANS" val="0"/>
  <p:tag name="KSO_WM_UNIT_FILL_FORE_SCHEMECOLOR_INDEX_2_BRIGHTNESS" val="0.8"/>
  <p:tag name="KSO_WM_UNIT_FILL_FORE_SCHEMECOLOR_INDEX_2" val="6"/>
  <p:tag name="KSO_WM_UNIT_FILL_FORE_SCHEMECOLOR_INDEX_2_POS" val="1"/>
  <p:tag name="KSO_WM_UNIT_FILL_FORE_SCHEMECOLOR_INDEX_2_TRANS" val="0"/>
  <p:tag name="KSO_WM_UNIT_FILL_GRADIENT_TYPE" val="0"/>
  <p:tag name="KSO_WM_UNIT_FILL_GRADIENT_ANGLE" val="0"/>
  <p:tag name="KSO_WM_UNIT_FILL_GRADIENT_DIRECTION" val="3"/>
  <p:tag name="KSO_WM_UNIT_FILL_TYPE" val="3"/>
  <p:tag name="KSO_WM_UNIT_USESOURCEFORMAT_APPLY" val="1"/>
</p:tagLst>
</file>

<file path=ppt/tags/tag2.xml><?xml version="1.0" encoding="utf-8"?>
<p:tagLst xmlns:p="http://schemas.openxmlformats.org/presentationml/2006/main">
  <p:tag name="KSO_WM_TAG_VERSION" val="1.0"/>
  <p:tag name="KSO_WM_BEAUTIFY_FLAG" val="#wm#"/>
  <p:tag name="KSO_WM_UNIT_TYPE" val="i"/>
  <p:tag name="KSO_WM_UNIT_ID" val="diagram600_6*i*2"/>
  <p:tag name="KSO_WM_TEMPLATE_CATEGORY" val="diagram"/>
  <p:tag name="KSO_WM_TEMPLATE_INDEX" val="600"/>
  <p:tag name="KSO_WM_UNIT_INDEX" val="2"/>
</p:tagLst>
</file>

<file path=ppt/tags/tag20.xml><?xml version="1.0" encoding="utf-8"?>
<p:tagLst xmlns:p="http://schemas.openxmlformats.org/presentationml/2006/main">
  <p:tag name="KSO_WM_TEMPLATE_CATEGORY" val="diagram"/>
  <p:tag name="KSO_WM_TEMPLATE_INDEX" val="600"/>
  <p:tag name="KSO_WM_UNIT_TYPE" val="m_i"/>
  <p:tag name="KSO_WM_UNIT_INDEX" val="1_15"/>
  <p:tag name="KSO_WM_UNIT_ID" val="261*m_i*1_15"/>
  <p:tag name="KSO_WM_UNIT_CLEAR" val="1"/>
  <p:tag name="KSO_WM_UNIT_LAYERLEVEL" val="1_1"/>
  <p:tag name="KSO_WM_BEAUTIFY_FLAG" val="#wm#"/>
  <p:tag name="KSO_WM_DIAGRAM_GROUP_CODE" val="m1-1"/>
  <p:tag name="KSO_WM_TAG_VERSION" val="1.0"/>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21.xml><?xml version="1.0" encoding="utf-8"?>
<p:tagLst xmlns:p="http://schemas.openxmlformats.org/presentationml/2006/main">
  <p:tag name="KSO_WM_TEMPLATE_CATEGORY" val="diagram"/>
  <p:tag name="KSO_WM_TEMPLATE_INDEX" val="600"/>
  <p:tag name="KSO_WM_UNIT_TYPE" val="m_i"/>
  <p:tag name="KSO_WM_UNIT_INDEX" val="1_16"/>
  <p:tag name="KSO_WM_UNIT_ID" val="261*m_i*1_16"/>
  <p:tag name="KSO_WM_UNIT_CLEAR" val="1"/>
  <p:tag name="KSO_WM_UNIT_LAYERLEVEL" val="1_1"/>
  <p:tag name="KSO_WM_BEAUTIFY_FLAG" val="#wm#"/>
  <p:tag name="KSO_WM_DIAGRAM_GROUP_CODE" val="m1-1"/>
  <p:tag name="KSO_WM_TAG_VERSION" val="1.0"/>
  <p:tag name="KSO_WM_UNIT_USESOURCEFORMAT_APPLY" val="1"/>
</p:tagLst>
</file>

<file path=ppt/tags/tag22.xml><?xml version="1.0" encoding="utf-8"?>
<p:tagLst xmlns:p="http://schemas.openxmlformats.org/presentationml/2006/main">
  <p:tag name="KSO_WM_TAG_VERSION" val="1.0"/>
  <p:tag name="KSO_WM_BEAUTIFY_FLAG" val="#wm#"/>
  <p:tag name="KSO_WM_UNIT_TYPE" val="i"/>
  <p:tag name="KSO_WM_UNIT_ID" val="diagram600_6*i*54"/>
  <p:tag name="KSO_WM_TEMPLATE_CATEGORY" val="diagram"/>
  <p:tag name="KSO_WM_TEMPLATE_INDEX" val="600"/>
  <p:tag name="KSO_WM_UNIT_INDEX" val="54"/>
</p:tagLst>
</file>

<file path=ppt/tags/tag23.xml><?xml version="1.0" encoding="utf-8"?>
<p:tagLst xmlns:p="http://schemas.openxmlformats.org/presentationml/2006/main">
  <p:tag name="KSO_WM_TEMPLATE_CATEGORY" val="diagram"/>
  <p:tag name="KSO_WM_TEMPLATE_INDEX" val="600"/>
  <p:tag name="KSO_WM_UNIT_TYPE" val="m_i"/>
  <p:tag name="KSO_WM_UNIT_INDEX" val="1_18"/>
  <p:tag name="KSO_WM_UNIT_ID" val="261*m_i*1_18"/>
  <p:tag name="KSO_WM_UNIT_CLEAR" val="1"/>
  <p:tag name="KSO_WM_UNIT_LAYERLEVEL" val="1_1"/>
  <p:tag name="KSO_WM_BEAUTIFY_FLAG" val="#wm#"/>
  <p:tag name="KSO_WM_DIAGRAM_GROUP_CODE" val="m1-1"/>
  <p:tag name="KSO_WM_TAG_VERSION" val="1.0"/>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24.xml><?xml version="1.0" encoding="utf-8"?>
<p:tagLst xmlns:p="http://schemas.openxmlformats.org/presentationml/2006/main">
  <p:tag name="KSO_WM_TEMPLATE_CATEGORY" val="diagram"/>
  <p:tag name="KSO_WM_TEMPLATE_INDEX" val="600"/>
  <p:tag name="KSO_WM_UNIT_TYPE" val="m_h_a"/>
  <p:tag name="KSO_WM_UNIT_INDEX" val="1_4_1"/>
  <p:tag name="KSO_WM_UNIT_ID" val="261*m_h_a*1_4_1"/>
  <p:tag name="KSO_WM_UNIT_CLEAR" val="1"/>
  <p:tag name="KSO_WM_UNIT_LAYERLEVEL" val="1_1_1"/>
  <p:tag name="KSO_WM_UNIT_VALUE" val="12"/>
  <p:tag name="KSO_WM_UNIT_HIGHLIGHT" val="0"/>
  <p:tag name="KSO_WM_UNIT_COMPATIBLE" val="0"/>
  <p:tag name="KSO_WM_BEAUTIFY_FLAG" val="#wm#"/>
  <p:tag name="KSO_WM_DIAGRAM_GROUP_CODE" val="m1-1"/>
  <p:tag name="KSO_WM_TAG_VERSION" val="1.0"/>
  <p:tag name="KSO_WM_UNIT_PRESET_TEXT" val="Lorem"/>
  <p:tag name="KSO_WM_UNIT_FILL_FORE_SCHEMECOLOR_INDEX_1_BRIGHTNESS" val="0.6"/>
  <p:tag name="KSO_WM_UNIT_FILL_FORE_SCHEMECOLOR_INDEX_1" val="6"/>
  <p:tag name="KSO_WM_UNIT_FILL_FORE_SCHEMECOLOR_INDEX_1_POS" val="0"/>
  <p:tag name="KSO_WM_UNIT_FILL_FORE_SCHEMECOLOR_INDEX_1_TRANS" val="0"/>
  <p:tag name="KSO_WM_UNIT_FILL_FORE_SCHEMECOLOR_INDEX_2_BRIGHTNESS" val="0.8"/>
  <p:tag name="KSO_WM_UNIT_FILL_FORE_SCHEMECOLOR_INDEX_2" val="6"/>
  <p:tag name="KSO_WM_UNIT_FILL_FORE_SCHEMECOLOR_INDEX_2_POS" val="1"/>
  <p:tag name="KSO_WM_UNIT_FILL_FORE_SCHEMECOLOR_INDEX_2_TRANS" val="0"/>
  <p:tag name="KSO_WM_UNIT_FILL_GRADIENT_TYPE" val="0"/>
  <p:tag name="KSO_WM_UNIT_FILL_GRADIENT_ANGLE" val="0"/>
  <p:tag name="KSO_WM_UNIT_FILL_GRADIENT_DIRECTION" val="3"/>
  <p:tag name="KSO_WM_UNIT_FILL_TYPE" val="3"/>
  <p:tag name="KSO_WM_UNIT_USESOURCEFORMAT_APPLY" val="1"/>
</p:tagLst>
</file>

<file path=ppt/tags/tag25.xml><?xml version="1.0" encoding="utf-8"?>
<p:tagLst xmlns:p="http://schemas.openxmlformats.org/presentationml/2006/main">
  <p:tag name="KSO_WM_TEMPLATE_CATEGORY" val="diagram"/>
  <p:tag name="KSO_WM_TEMPLATE_INDEX" val="600"/>
  <p:tag name="KSO_WM_UNIT_TYPE" val="m_i"/>
  <p:tag name="KSO_WM_UNIT_INDEX" val="1_19"/>
  <p:tag name="KSO_WM_UNIT_ID" val="261*m_i*1_19"/>
  <p:tag name="KSO_WM_UNIT_CLEAR" val="1"/>
  <p:tag name="KSO_WM_UNIT_LAYERLEVEL" val="1_1"/>
  <p:tag name="KSO_WM_BEAUTIFY_FLAG" val="#wm#"/>
  <p:tag name="KSO_WM_DIAGRAM_GROUP_CODE" val="m1-1"/>
  <p:tag name="KSO_WM_TAG_VERSION" val="1.0"/>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26.xml><?xml version="1.0" encoding="utf-8"?>
<p:tagLst xmlns:p="http://schemas.openxmlformats.org/presentationml/2006/main">
  <p:tag name="KSO_WM_TEMPLATE_CATEGORY" val="diagram"/>
  <p:tag name="KSO_WM_TEMPLATE_INDEX" val="600"/>
  <p:tag name="KSO_WM_UNIT_TYPE" val="m_i"/>
  <p:tag name="KSO_WM_UNIT_INDEX" val="1_20"/>
  <p:tag name="KSO_WM_UNIT_ID" val="261*m_i*1_20"/>
  <p:tag name="KSO_WM_UNIT_CLEAR" val="1"/>
  <p:tag name="KSO_WM_UNIT_LAYERLEVEL" val="1_1"/>
  <p:tag name="KSO_WM_BEAUTIFY_FLAG" val="#wm#"/>
  <p:tag name="KSO_WM_DIAGRAM_GROUP_CODE" val="m1-1"/>
  <p:tag name="KSO_WM_TAG_VERSION" val="1.0"/>
  <p:tag name="KSO_WM_UNIT_USESOURCEFORMAT_APPLY" val="1"/>
</p:tagLst>
</file>

<file path=ppt/tags/tag27.xml><?xml version="1.0" encoding="utf-8"?>
<p:tagLst xmlns:p="http://schemas.openxmlformats.org/presentationml/2006/main">
  <p:tag name="KSO_WM_TAG_VERSION" val="1.0"/>
  <p:tag name="KSO_WM_BEAUTIFY_FLAG" val="#wm#"/>
  <p:tag name="KSO_WM_UNIT_TYPE" val="i"/>
  <p:tag name="KSO_WM_UNIT_ID" val="diagram600_6*i*67"/>
  <p:tag name="KSO_WM_TEMPLATE_CATEGORY" val="diagram"/>
  <p:tag name="KSO_WM_TEMPLATE_INDEX" val="600"/>
  <p:tag name="KSO_WM_UNIT_INDEX" val="67"/>
</p:tagLst>
</file>

<file path=ppt/tags/tag28.xml><?xml version="1.0" encoding="utf-8"?>
<p:tagLst xmlns:p="http://schemas.openxmlformats.org/presentationml/2006/main">
  <p:tag name="KSO_WM_TEMPLATE_CATEGORY" val="diagram"/>
  <p:tag name="KSO_WM_TEMPLATE_INDEX" val="600"/>
  <p:tag name="KSO_WM_UNIT_TYPE" val="m_i"/>
  <p:tag name="KSO_WM_UNIT_INDEX" val="1_22"/>
  <p:tag name="KSO_WM_UNIT_ID" val="261*m_i*1_22"/>
  <p:tag name="KSO_WM_UNIT_CLEAR" val="1"/>
  <p:tag name="KSO_WM_UNIT_LAYERLEVEL" val="1_1"/>
  <p:tag name="KSO_WM_BEAUTIFY_FLAG" val="#wm#"/>
  <p:tag name="KSO_WM_DIAGRAM_GROUP_CODE" val="m1-1"/>
  <p:tag name="KSO_WM_TAG_VERSION" val="1.0"/>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29.xml><?xml version="1.0" encoding="utf-8"?>
<p:tagLst xmlns:p="http://schemas.openxmlformats.org/presentationml/2006/main">
  <p:tag name="KSO_WM_TEMPLATE_CATEGORY" val="diagram"/>
  <p:tag name="KSO_WM_TEMPLATE_INDEX" val="600"/>
  <p:tag name="KSO_WM_UNIT_TYPE" val="m_h_a"/>
  <p:tag name="KSO_WM_UNIT_INDEX" val="1_6_1"/>
  <p:tag name="KSO_WM_UNIT_ID" val="261*m_h_a*1_6_1"/>
  <p:tag name="KSO_WM_UNIT_CLEAR" val="1"/>
  <p:tag name="KSO_WM_UNIT_LAYERLEVEL" val="1_1_1"/>
  <p:tag name="KSO_WM_UNIT_VALUE" val="12"/>
  <p:tag name="KSO_WM_UNIT_HIGHLIGHT" val="0"/>
  <p:tag name="KSO_WM_UNIT_COMPATIBLE" val="0"/>
  <p:tag name="KSO_WM_BEAUTIFY_FLAG" val="#wm#"/>
  <p:tag name="KSO_WM_DIAGRAM_GROUP_CODE" val="m1-1"/>
  <p:tag name="KSO_WM_TAG_VERSION" val="1.0"/>
  <p:tag name="KSO_WM_UNIT_PRESET_TEXT" val="Lorem"/>
  <p:tag name="KSO_WM_UNIT_FILL_FORE_SCHEMECOLOR_INDEX_1_BRIGHTNESS" val="0.6"/>
  <p:tag name="KSO_WM_UNIT_FILL_FORE_SCHEMECOLOR_INDEX_1" val="6"/>
  <p:tag name="KSO_WM_UNIT_FILL_FORE_SCHEMECOLOR_INDEX_1_POS" val="0"/>
  <p:tag name="KSO_WM_UNIT_FILL_FORE_SCHEMECOLOR_INDEX_1_TRANS" val="0"/>
  <p:tag name="KSO_WM_UNIT_FILL_FORE_SCHEMECOLOR_INDEX_2_BRIGHTNESS" val="0.8"/>
  <p:tag name="KSO_WM_UNIT_FILL_FORE_SCHEMECOLOR_INDEX_2" val="6"/>
  <p:tag name="KSO_WM_UNIT_FILL_FORE_SCHEMECOLOR_INDEX_2_POS" val="1"/>
  <p:tag name="KSO_WM_UNIT_FILL_FORE_SCHEMECOLOR_INDEX_2_TRANS" val="0"/>
  <p:tag name="KSO_WM_UNIT_FILL_GRADIENT_TYPE" val="0"/>
  <p:tag name="KSO_WM_UNIT_FILL_GRADIENT_ANGLE" val="0"/>
  <p:tag name="KSO_WM_UNIT_FILL_GRADIENT_DIRECTION" val="3"/>
  <p:tag name="KSO_WM_UNIT_FILL_TYPE" val="3"/>
  <p:tag name="KSO_WM_UNIT_USESOURCEFORMAT_APPLY" val="1"/>
</p:tagLst>
</file>

<file path=ppt/tags/tag3.xml><?xml version="1.0" encoding="utf-8"?>
<p:tagLst xmlns:p="http://schemas.openxmlformats.org/presentationml/2006/main">
  <p:tag name="KSO_WM_TEMPLATE_CATEGORY" val="diagram"/>
  <p:tag name="KSO_WM_TEMPLATE_INDEX" val="600"/>
  <p:tag name="KSO_WM_UNIT_TYPE" val="m_i"/>
  <p:tag name="KSO_WM_UNIT_INDEX" val="1_2"/>
  <p:tag name="KSO_WM_UNIT_ID" val="261*m_i*1_2"/>
  <p:tag name="KSO_WM_UNIT_CLEAR" val="1"/>
  <p:tag name="KSO_WM_UNIT_LAYERLEVEL" val="1_1"/>
  <p:tag name="KSO_WM_BEAUTIFY_FLAG" val="#wm#"/>
  <p:tag name="KSO_WM_DIAGRAM_GROUP_CODE" val="m1-1"/>
  <p:tag name="KSO_WM_TAG_VERSION" val="1.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30.xml><?xml version="1.0" encoding="utf-8"?>
<p:tagLst xmlns:p="http://schemas.openxmlformats.org/presentationml/2006/main">
  <p:tag name="KSO_WM_TEMPLATE_CATEGORY" val="diagram"/>
  <p:tag name="KSO_WM_TEMPLATE_INDEX" val="600"/>
  <p:tag name="KSO_WM_UNIT_TYPE" val="m_i"/>
  <p:tag name="KSO_WM_UNIT_INDEX" val="1_23"/>
  <p:tag name="KSO_WM_UNIT_ID" val="261*m_i*1_23"/>
  <p:tag name="KSO_WM_UNIT_CLEAR" val="1"/>
  <p:tag name="KSO_WM_UNIT_LAYERLEVEL" val="1_1"/>
  <p:tag name="KSO_WM_BEAUTIFY_FLAG" val="#wm#"/>
  <p:tag name="KSO_WM_DIAGRAM_GROUP_CODE" val="m1-1"/>
  <p:tag name="KSO_WM_TAG_VERSION" val="1.0"/>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31.xml><?xml version="1.0" encoding="utf-8"?>
<p:tagLst xmlns:p="http://schemas.openxmlformats.org/presentationml/2006/main">
  <p:tag name="KSO_WM_TEMPLATE_CATEGORY" val="diagram"/>
  <p:tag name="KSO_WM_TEMPLATE_INDEX" val="600"/>
  <p:tag name="KSO_WM_UNIT_TYPE" val="m_i"/>
  <p:tag name="KSO_WM_UNIT_INDEX" val="1_24"/>
  <p:tag name="KSO_WM_UNIT_ID" val="261*m_i*1_24"/>
  <p:tag name="KSO_WM_UNIT_CLEAR" val="1"/>
  <p:tag name="KSO_WM_UNIT_LAYERLEVEL" val="1_1"/>
  <p:tag name="KSO_WM_BEAUTIFY_FLAG" val="#wm#"/>
  <p:tag name="KSO_WM_DIAGRAM_GROUP_CODE" val="m1-1"/>
  <p:tag name="KSO_WM_TAG_VERSION" val="1.0"/>
  <p:tag name="KSO_WM_UNIT_USESOURCEFORMAT_APPLY" val="1"/>
</p:tagLst>
</file>

<file path=ppt/tags/tag32.xml><?xml version="1.0" encoding="utf-8"?>
<p:tagLst xmlns:p="http://schemas.openxmlformats.org/presentationml/2006/main">
  <p:tag name="KSO_WM_SLIDE_ITEM_CNT" val="6"/>
</p:tagLst>
</file>

<file path=ppt/tags/tag33.xml><?xml version="1.0" encoding="utf-8"?>
<p:tagLst xmlns:p="http://schemas.openxmlformats.org/presentationml/2006/main">
  <p:tag name="KSO_WM_SLIDE_ITEM_CNT" val="6"/>
</p:tagLst>
</file>

<file path=ppt/tags/tag34.xml><?xml version="1.0" encoding="utf-8"?>
<p:tagLst xmlns:p="http://schemas.openxmlformats.org/presentationml/2006/main">
  <p:tag name="KSO_WM_SLIDE_ITEM_CNT" val="6"/>
</p:tagLst>
</file>

<file path=ppt/tags/tag35.xml><?xml version="1.0" encoding="utf-8"?>
<p:tagLst xmlns:p="http://schemas.openxmlformats.org/presentationml/2006/main">
  <p:tag name="COMMONDATA" val="eyJoZGlkIjoiOWI1MDM3ODcwY2M3MTFjZWRhYmZiNDBmNzgxZjhlODMifQ=="/>
</p:tagLst>
</file>

<file path=ppt/tags/tag4.xml><?xml version="1.0" encoding="utf-8"?>
<p:tagLst xmlns:p="http://schemas.openxmlformats.org/presentationml/2006/main">
  <p:tag name="KSO_WM_TEMPLATE_CATEGORY" val="diagram"/>
  <p:tag name="KSO_WM_TEMPLATE_INDEX" val="600"/>
  <p:tag name="KSO_WM_UNIT_TYPE" val="m_h_a"/>
  <p:tag name="KSO_WM_UNIT_INDEX" val="1_1_1"/>
  <p:tag name="KSO_WM_UNIT_ID" val="261*m_h_a*1_1_1"/>
  <p:tag name="KSO_WM_UNIT_CLEAR" val="1"/>
  <p:tag name="KSO_WM_UNIT_LAYERLEVEL" val="1_1_1"/>
  <p:tag name="KSO_WM_UNIT_VALUE" val="10"/>
  <p:tag name="KSO_WM_UNIT_HIGHLIGHT" val="0"/>
  <p:tag name="KSO_WM_UNIT_COMPATIBLE" val="0"/>
  <p:tag name="KSO_WM_BEAUTIFY_FLAG" val="#wm#"/>
  <p:tag name="KSO_WM_DIAGRAM_GROUP_CODE" val="m1-1"/>
  <p:tag name="KSO_WM_TAG_VERSION" val="1.0"/>
  <p:tag name="KSO_WM_UNIT_PRESET_TEXT" val="Lorem"/>
  <p:tag name="KSO_WM_UNIT_FILL_FORE_SCHEMECOLOR_INDEX_1_BRIGHTNESS" val="0.6"/>
  <p:tag name="KSO_WM_UNIT_FILL_FORE_SCHEMECOLOR_INDEX_1" val="5"/>
  <p:tag name="KSO_WM_UNIT_FILL_FORE_SCHEMECOLOR_INDEX_1_POS" val="0"/>
  <p:tag name="KSO_WM_UNIT_FILL_FORE_SCHEMECOLOR_INDEX_1_TRANS" val="0"/>
  <p:tag name="KSO_WM_UNIT_FILL_FORE_SCHEMECOLOR_INDEX_2_BRIGHTNESS" val="0.8"/>
  <p:tag name="KSO_WM_UNIT_FILL_FORE_SCHEMECOLOR_INDEX_2" val="5"/>
  <p:tag name="KSO_WM_UNIT_FILL_FORE_SCHEMECOLOR_INDEX_2_POS" val="1"/>
  <p:tag name="KSO_WM_UNIT_FILL_FORE_SCHEMECOLOR_INDEX_2_TRANS" val="0"/>
  <p:tag name="KSO_WM_UNIT_FILL_GRADIENT_TYPE" val="0"/>
  <p:tag name="KSO_WM_UNIT_FILL_GRADIENT_ANGLE" val="0"/>
  <p:tag name="KSO_WM_UNIT_FILL_GRADIENT_DIRECTION" val="3"/>
  <p:tag name="KSO_WM_UNIT_FILL_TYPE" val="3"/>
  <p:tag name="KSO_WM_UNIT_USESOURCEFORMAT_APPLY" val="1"/>
</p:tagLst>
</file>

<file path=ppt/tags/tag5.xml><?xml version="1.0" encoding="utf-8"?>
<p:tagLst xmlns:p="http://schemas.openxmlformats.org/presentationml/2006/main">
  <p:tag name="KSO_WM_TEMPLATE_CATEGORY" val="diagram"/>
  <p:tag name="KSO_WM_TEMPLATE_INDEX" val="600"/>
  <p:tag name="KSO_WM_UNIT_TYPE" val="m_i"/>
  <p:tag name="KSO_WM_UNIT_INDEX" val="1_3"/>
  <p:tag name="KSO_WM_UNIT_ID" val="261*m_i*1_3"/>
  <p:tag name="KSO_WM_UNIT_CLEAR" val="1"/>
  <p:tag name="KSO_WM_UNIT_LAYERLEVEL" val="1_1"/>
  <p:tag name="KSO_WM_BEAUTIFY_FLAG" val="#wm#"/>
  <p:tag name="KSO_WM_DIAGRAM_GROUP_CODE" val="m1-1"/>
  <p:tag name="KSO_WM_TAG_VERSION" val="1.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6.xml><?xml version="1.0" encoding="utf-8"?>
<p:tagLst xmlns:p="http://schemas.openxmlformats.org/presentationml/2006/main">
  <p:tag name="KSO_WM_TEMPLATE_CATEGORY" val="diagram"/>
  <p:tag name="KSO_WM_TEMPLATE_INDEX" val="600"/>
  <p:tag name="KSO_WM_UNIT_TYPE" val="m_i"/>
  <p:tag name="KSO_WM_UNIT_INDEX" val="1_4"/>
  <p:tag name="KSO_WM_UNIT_ID" val="261*m_i*1_4"/>
  <p:tag name="KSO_WM_UNIT_CLEAR" val="1"/>
  <p:tag name="KSO_WM_UNIT_LAYERLEVEL" val="1_1"/>
  <p:tag name="KSO_WM_BEAUTIFY_FLAG" val="#wm#"/>
  <p:tag name="KSO_WM_DIAGRAM_GROUP_CODE" val="m1-1"/>
  <p:tag name="KSO_WM_TAG_VERSION" val="1.0"/>
  <p:tag name="KSO_WM_UNIT_USESOURCEFORMAT_APPLY" val="1"/>
</p:tagLst>
</file>

<file path=ppt/tags/tag7.xml><?xml version="1.0" encoding="utf-8"?>
<p:tagLst xmlns:p="http://schemas.openxmlformats.org/presentationml/2006/main">
  <p:tag name="KSO_WM_TAG_VERSION" val="1.0"/>
  <p:tag name="KSO_WM_BEAUTIFY_FLAG" val="#wm#"/>
  <p:tag name="KSO_WM_UNIT_TYPE" val="i"/>
  <p:tag name="KSO_WM_UNIT_ID" val="diagram600_6*i*15"/>
  <p:tag name="KSO_WM_TEMPLATE_CATEGORY" val="diagram"/>
  <p:tag name="KSO_WM_TEMPLATE_INDEX" val="600"/>
  <p:tag name="KSO_WM_UNIT_INDEX" val="15"/>
</p:tagLst>
</file>

<file path=ppt/tags/tag8.xml><?xml version="1.0" encoding="utf-8"?>
<p:tagLst xmlns:p="http://schemas.openxmlformats.org/presentationml/2006/main">
  <p:tag name="KSO_WM_TEMPLATE_CATEGORY" val="diagram"/>
  <p:tag name="KSO_WM_TEMPLATE_INDEX" val="600"/>
  <p:tag name="KSO_WM_UNIT_TYPE" val="m_i"/>
  <p:tag name="KSO_WM_UNIT_INDEX" val="1_6"/>
  <p:tag name="KSO_WM_UNIT_ID" val="261*m_i*1_6"/>
  <p:tag name="KSO_WM_UNIT_CLEAR" val="1"/>
  <p:tag name="KSO_WM_UNIT_LAYERLEVEL" val="1_1"/>
  <p:tag name="KSO_WM_BEAUTIFY_FLAG" val="#wm#"/>
  <p:tag name="KSO_WM_DIAGRAM_GROUP_CODE" val="m1-1"/>
  <p:tag name="KSO_WM_TAG_VERSION" val="1.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9.xml><?xml version="1.0" encoding="utf-8"?>
<p:tagLst xmlns:p="http://schemas.openxmlformats.org/presentationml/2006/main">
  <p:tag name="KSO_WM_TEMPLATE_CATEGORY" val="diagram"/>
  <p:tag name="KSO_WM_TEMPLATE_INDEX" val="600"/>
  <p:tag name="KSO_WM_UNIT_TYPE" val="m_h_a"/>
  <p:tag name="KSO_WM_UNIT_INDEX" val="1_3_1"/>
  <p:tag name="KSO_WM_UNIT_ID" val="261*m_h_a*1_3_1"/>
  <p:tag name="KSO_WM_UNIT_CLEAR" val="1"/>
  <p:tag name="KSO_WM_UNIT_LAYERLEVEL" val="1_1_1"/>
  <p:tag name="KSO_WM_UNIT_VALUE" val="10"/>
  <p:tag name="KSO_WM_UNIT_HIGHLIGHT" val="0"/>
  <p:tag name="KSO_WM_UNIT_COMPATIBLE" val="0"/>
  <p:tag name="KSO_WM_BEAUTIFY_FLAG" val="#wm#"/>
  <p:tag name="KSO_WM_DIAGRAM_GROUP_CODE" val="m1-1"/>
  <p:tag name="KSO_WM_TAG_VERSION" val="1.0"/>
  <p:tag name="KSO_WM_UNIT_PRESET_TEXT" val="Lorem"/>
  <p:tag name="KSO_WM_UNIT_FILL_FORE_SCHEMECOLOR_INDEX_1_BRIGHTNESS" val="0.6"/>
  <p:tag name="KSO_WM_UNIT_FILL_FORE_SCHEMECOLOR_INDEX_1" val="5"/>
  <p:tag name="KSO_WM_UNIT_FILL_FORE_SCHEMECOLOR_INDEX_1_POS" val="0"/>
  <p:tag name="KSO_WM_UNIT_FILL_FORE_SCHEMECOLOR_INDEX_1_TRANS" val="0"/>
  <p:tag name="KSO_WM_UNIT_FILL_FORE_SCHEMECOLOR_INDEX_2_BRIGHTNESS" val="0.8"/>
  <p:tag name="KSO_WM_UNIT_FILL_FORE_SCHEMECOLOR_INDEX_2" val="5"/>
  <p:tag name="KSO_WM_UNIT_FILL_FORE_SCHEMECOLOR_INDEX_2_POS" val="1"/>
  <p:tag name="KSO_WM_UNIT_FILL_FORE_SCHEMECOLOR_INDEX_2_TRANS" val="0"/>
  <p:tag name="KSO_WM_UNIT_FILL_GRADIENT_TYPE" val="0"/>
  <p:tag name="KSO_WM_UNIT_FILL_GRADIENT_ANGLE" val="0"/>
  <p:tag name="KSO_WM_UNIT_FILL_GRADIENT_DIRECTION" val="3"/>
  <p:tag name="KSO_WM_UNIT_FILL_TYPE" val="3"/>
  <p:tag name="KSO_WM_UNIT_USESOURCEFORMAT_APPLY" val="1"/>
</p:tagLst>
</file>

<file path=ppt/theme/theme1.xml><?xml version="1.0" encoding="utf-8"?>
<a:theme xmlns:a="http://schemas.openxmlformats.org/drawingml/2006/main" name="Office 主题">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6038</Words>
  <Application>WPS 演示</Application>
  <PresentationFormat>Widescreen</PresentationFormat>
  <Paragraphs>520</Paragraphs>
  <Slides>29</Slides>
  <Notes>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29</vt:i4>
      </vt:variant>
    </vt:vector>
  </HeadingPairs>
  <TitlesOfParts>
    <vt:vector size="43" baseType="lpstr">
      <vt:lpstr>Arial</vt:lpstr>
      <vt:lpstr>宋体</vt:lpstr>
      <vt:lpstr>Wingdings</vt:lpstr>
      <vt:lpstr>微软雅黑</vt:lpstr>
      <vt:lpstr>Calibri</vt:lpstr>
      <vt:lpstr>幼圆</vt:lpstr>
      <vt:lpstr>Meiryo UI</vt:lpstr>
      <vt:lpstr>Yu Gothic</vt:lpstr>
      <vt:lpstr>方正粗倩简体</vt:lpstr>
      <vt:lpstr>Daimler CS</vt:lpstr>
      <vt:lpstr>Arial Unicode MS</vt:lpstr>
      <vt:lpstr>Segoe Print</vt:lpstr>
      <vt:lpstr>Daimler CS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 Binqian (133)</dc:creator>
  <cp:lastModifiedBy>王聪</cp:lastModifiedBy>
  <cp:revision>313</cp:revision>
  <dcterms:created xsi:type="dcterms:W3CDTF">2015-05-05T12:29:00Z</dcterms:created>
  <dcterms:modified xsi:type="dcterms:W3CDTF">2022-06-28T14:47:21Z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2052-11.1.0.11830</vt:lpwstr>
  </property>
  <property fmtid="{D5CDD505-2E9C-101B-9397-08002B2CF9AE}" pid="3" name="MSIP_Label_924dbb1d-991d-4bbd-aad5-33bac1d8ffaf_Enabled">
    <vt:lpwstr>true</vt:lpwstr>
  </property>
  <property fmtid="{D5CDD505-2E9C-101B-9397-08002B2CF9AE}" pid="4" name="MSIP_Label_924dbb1d-991d-4bbd-aad5-33bac1d8ffaf_SetDate">
    <vt:lpwstr>2022-06-27T13:37:41Z</vt:lpwstr>
  </property>
  <property fmtid="{D5CDD505-2E9C-101B-9397-08002B2CF9AE}" pid="5" name="MSIP_Label_924dbb1d-991d-4bbd-aad5-33bac1d8ffaf_Method">
    <vt:lpwstr>Standard</vt:lpwstr>
  </property>
  <property fmtid="{D5CDD505-2E9C-101B-9397-08002B2CF9AE}" pid="6" name="MSIP_Label_924dbb1d-991d-4bbd-aad5-33bac1d8ffaf_Name">
    <vt:lpwstr>924dbb1d-991d-4bbd-aad5-33bac1d8ffaf</vt:lpwstr>
  </property>
  <property fmtid="{D5CDD505-2E9C-101B-9397-08002B2CF9AE}" pid="7" name="MSIP_Label_924dbb1d-991d-4bbd-aad5-33bac1d8ffaf_SiteId">
    <vt:lpwstr>9652d7c2-1ccf-4940-8151-4a92bd474ed0</vt:lpwstr>
  </property>
  <property fmtid="{D5CDD505-2E9C-101B-9397-08002B2CF9AE}" pid="8" name="MSIP_Label_924dbb1d-991d-4bbd-aad5-33bac1d8ffaf_ActionId">
    <vt:lpwstr>5c97c11d-1a96-4dda-846d-e76c5e6f0a13</vt:lpwstr>
  </property>
  <property fmtid="{D5CDD505-2E9C-101B-9397-08002B2CF9AE}" pid="9" name="MSIP_Label_924dbb1d-991d-4bbd-aad5-33bac1d8ffaf_ContentBits">
    <vt:lpwstr>1</vt:lpwstr>
  </property>
  <property fmtid="{D5CDD505-2E9C-101B-9397-08002B2CF9AE}" pid="10" name="ICV">
    <vt:lpwstr>4EAFA00425AF4740B9EF31B3481C358F</vt:lpwstr>
  </property>
</Properties>
</file>