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7.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tags/tag3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00" r:id="rId2"/>
    <p:sldId id="268" r:id="rId3"/>
    <p:sldId id="257" r:id="rId4"/>
    <p:sldId id="320" r:id="rId5"/>
    <p:sldId id="340" r:id="rId6"/>
    <p:sldId id="342" r:id="rId7"/>
    <p:sldId id="368" r:id="rId8"/>
    <p:sldId id="369" r:id="rId9"/>
    <p:sldId id="288" r:id="rId10"/>
    <p:sldId id="282" r:id="rId11"/>
    <p:sldId id="347" r:id="rId12"/>
    <p:sldId id="367" r:id="rId13"/>
    <p:sldId id="383" r:id="rId14"/>
    <p:sldId id="290" r:id="rId15"/>
    <p:sldId id="374" r:id="rId16"/>
    <p:sldId id="373" r:id="rId17"/>
    <p:sldId id="307" r:id="rId18"/>
    <p:sldId id="375" r:id="rId19"/>
    <p:sldId id="377" r:id="rId20"/>
    <p:sldId id="378" r:id="rId21"/>
    <p:sldId id="379" r:id="rId22"/>
  </p:sldIdLst>
  <p:sldSz cx="12192000" cy="6858000"/>
  <p:notesSz cx="6858000" cy="9144000"/>
  <p:custDataLst>
    <p:tags r:id="rId24"/>
  </p:custDataLst>
  <p:defaultTextStyle>
    <a:defPPr>
      <a:defRPr lang="zh-CN"/>
    </a:defPPr>
    <a:lvl1pPr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6pPr>
    <a:lvl7pPr marL="27432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7pPr>
    <a:lvl8pPr marL="32004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8pPr>
    <a:lvl9pPr marL="3657600" algn="l" defTabSz="914400" rtl="0" eaLnBrk="1" latinLnBrk="0" hangingPunct="1">
      <a:defRPr kern="120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2282">
          <p15:clr>
            <a:srgbClr val="A4A3A4"/>
          </p15:clr>
        </p15:guide>
        <p15:guide id="2" orient="horz" pos="3248">
          <p15:clr>
            <a:srgbClr val="A4A3A4"/>
          </p15:clr>
        </p15:guide>
        <p15:guide id="3" orient="horz" pos="1136">
          <p15:clr>
            <a:srgbClr val="A4A3A4"/>
          </p15:clr>
        </p15:guide>
        <p15:guide id="4" orient="horz" pos="1624">
          <p15:clr>
            <a:srgbClr val="A4A3A4"/>
          </p15:clr>
        </p15:guide>
        <p15:guide id="5" orient="horz" pos="2138">
          <p15:clr>
            <a:srgbClr val="A4A3A4"/>
          </p15:clr>
        </p15:guide>
        <p15:guide id="6" orient="horz" pos="3074">
          <p15:clr>
            <a:srgbClr val="A4A3A4"/>
          </p15:clr>
        </p15:guide>
        <p15:guide id="7" orient="horz" pos="1515">
          <p15:clr>
            <a:srgbClr val="A4A3A4"/>
          </p15:clr>
        </p15:guide>
        <p15:guide id="8" pos="3835">
          <p15:clr>
            <a:srgbClr val="A4A3A4"/>
          </p15:clr>
        </p15:guide>
        <p15:guide id="9" pos="3260">
          <p15:clr>
            <a:srgbClr val="A4A3A4"/>
          </p15:clr>
        </p15:guide>
        <p15:guide id="10" pos="5521">
          <p15:clr>
            <a:srgbClr val="A4A3A4"/>
          </p15:clr>
        </p15:guide>
        <p15:guide id="11" pos="873">
          <p15:clr>
            <a:srgbClr val="A4A3A4"/>
          </p15:clr>
        </p15:guide>
        <p15:guide id="12" pos="11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EA"/>
    <a:srgbClr val="5A8B25"/>
    <a:srgbClr val="5C8823"/>
    <a:srgbClr val="406019"/>
    <a:srgbClr val="70AE2E"/>
    <a:srgbClr val="2A2568"/>
    <a:srgbClr val="4C4948"/>
    <a:srgbClr val="197519"/>
    <a:srgbClr val="5AAB1E"/>
    <a:srgbClr val="4F86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140" autoAdjust="0"/>
  </p:normalViewPr>
  <p:slideViewPr>
    <p:cSldViewPr snapToGrid="0">
      <p:cViewPr varScale="1">
        <p:scale>
          <a:sx n="69" d="100"/>
          <a:sy n="69" d="100"/>
        </p:scale>
        <p:origin x="340" y="56"/>
      </p:cViewPr>
      <p:guideLst>
        <p:guide orient="horz" pos="2282"/>
        <p:guide orient="horz" pos="3248"/>
        <p:guide orient="horz" pos="1136"/>
        <p:guide orient="horz" pos="1624"/>
        <p:guide orient="horz" pos="2138"/>
        <p:guide orient="horz" pos="3074"/>
        <p:guide orient="horz" pos="1515"/>
        <p:guide pos="3835"/>
        <p:guide pos="3260"/>
        <p:guide pos="5521"/>
        <p:guide pos="873"/>
        <p:guide pos="1132"/>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488F3EE-0F56-4DC2-A48E-1DB309C2EA6D}" type="doc">
      <dgm:prSet loTypeId="urn:microsoft.com/office/officeart/2005/8/layout/process1" loCatId="process" qsTypeId="urn:microsoft.com/office/officeart/2005/8/quickstyle/simple1#4" qsCatId="simple" csTypeId="urn:microsoft.com/office/officeart/2005/8/colors/colorful1#2" csCatId="colorful" phldr="1"/>
      <dgm:spPr/>
      <dgm:t>
        <a:bodyPr/>
        <a:lstStyle/>
        <a:p>
          <a:endParaRPr lang="zh-CN" altLang="en-US"/>
        </a:p>
      </dgm:t>
    </dgm:pt>
    <dgm:pt modelId="{7E461533-A8DB-4F15-B854-425D4A99A81B}">
      <dgm:prSet phldr="0" custT="1"/>
      <dgm:spPr/>
      <dgm:t>
        <a:bodyPr vert="horz" wrap="square"/>
        <a:lstStyle/>
        <a:p>
          <a:pPr>
            <a:lnSpc>
              <a:spcPct val="100000"/>
            </a:lnSpc>
            <a:spcBef>
              <a:spcPct val="0"/>
            </a:spcBef>
            <a:spcAft>
              <a:spcPct val="35000"/>
            </a:spcAft>
          </a:pPr>
          <a:r>
            <a:rPr lang="en-US" sz="1800" dirty="0">
              <a:solidFill>
                <a:schemeClr val="bg1"/>
              </a:solidFill>
              <a:latin typeface="Calibri" panose="020F0502020204030204" pitchFamily="34" charset="0"/>
              <a:cs typeface="Calibri" panose="020F0502020204030204" pitchFamily="34" charset="0"/>
            </a:rPr>
            <a:t>Sustainability Audit is Necessary &amp; Audit Selection </a:t>
          </a:r>
        </a:p>
      </dgm:t>
    </dgm:pt>
    <dgm:pt modelId="{5EC1EED7-BBF5-4B4C-A46A-786D596E8B94}" type="parTrans" cxnId="{FE57D7B1-FB72-49B4-A264-878A7A630E2B}">
      <dgm:prSet/>
      <dgm:spPr/>
      <dgm:t>
        <a:bodyPr/>
        <a:lstStyle/>
        <a:p>
          <a:endParaRPr lang="zh-CN" altLang="en-US" sz="1800">
            <a:latin typeface="Calibri" panose="020F0502020204030204" pitchFamily="34" charset="0"/>
            <a:cs typeface="Calibri" panose="020F0502020204030204" pitchFamily="34" charset="0"/>
          </a:endParaRPr>
        </a:p>
      </dgm:t>
    </dgm:pt>
    <dgm:pt modelId="{7BAAD626-D974-476B-ACA7-853CBEB220A2}" type="sibTrans" cxnId="{FE57D7B1-FB72-49B4-A264-878A7A630E2B}">
      <dgm:prSet custT="1"/>
      <dgm:spPr/>
      <dgm:t>
        <a:bodyPr/>
        <a:lstStyle/>
        <a:p>
          <a:endParaRPr lang="zh-CN" altLang="en-US" sz="1800">
            <a:latin typeface="Calibri" panose="020F0502020204030204" pitchFamily="34" charset="0"/>
            <a:cs typeface="Calibri" panose="020F0502020204030204" pitchFamily="34" charset="0"/>
          </a:endParaRPr>
        </a:p>
      </dgm:t>
    </dgm:pt>
    <dgm:pt modelId="{BF686D76-89E2-4141-870E-D414A1E6FC5A}">
      <dgm:prSet phldr="0" custT="1"/>
      <dgm:spPr/>
      <dgm:t>
        <a:bodyPr vert="horz" wrap="square"/>
        <a:lstStyle/>
        <a:p>
          <a:pPr>
            <a:lnSpc>
              <a:spcPct val="100000"/>
            </a:lnSpc>
            <a:spcBef>
              <a:spcPct val="0"/>
            </a:spcBef>
            <a:spcAft>
              <a:spcPct val="35000"/>
            </a:spcAft>
          </a:pPr>
          <a:r>
            <a:rPr lang="en-US" altLang="zh-CN" sz="1800" dirty="0">
              <a:solidFill>
                <a:schemeClr val="bg1"/>
              </a:solidFill>
              <a:latin typeface="Calibri" panose="020F0502020204030204" pitchFamily="34" charset="0"/>
              <a:cs typeface="Calibri" panose="020F0502020204030204" pitchFamily="34" charset="0"/>
            </a:rPr>
            <a:t>Audit</a:t>
          </a:r>
          <a:r>
            <a:rPr lang="en-US" altLang="zh-CN" sz="1800" baseline="0" dirty="0">
              <a:solidFill>
                <a:schemeClr val="bg1"/>
              </a:solidFill>
              <a:latin typeface="Calibri" panose="020F0502020204030204" pitchFamily="34" charset="0"/>
              <a:cs typeface="Calibri" panose="020F0502020204030204" pitchFamily="34" charset="0"/>
            </a:rPr>
            <a:t> Preparation </a:t>
          </a:r>
        </a:p>
      </dgm:t>
    </dgm:pt>
    <dgm:pt modelId="{4B5347C9-7EB2-4DB3-AC7A-F954006C2F43}" type="parTrans" cxnId="{12B92116-BF8C-4F47-A255-EF4FFFDF619D}">
      <dgm:prSet/>
      <dgm:spPr/>
      <dgm:t>
        <a:bodyPr/>
        <a:lstStyle/>
        <a:p>
          <a:endParaRPr lang="zh-CN" altLang="en-US" sz="1800">
            <a:latin typeface="Calibri" panose="020F0502020204030204" pitchFamily="34" charset="0"/>
            <a:cs typeface="Calibri" panose="020F0502020204030204" pitchFamily="34" charset="0"/>
          </a:endParaRPr>
        </a:p>
      </dgm:t>
    </dgm:pt>
    <dgm:pt modelId="{A1F80322-1DCE-40C1-8EA5-445F1BF4CFD9}" type="sibTrans" cxnId="{12B92116-BF8C-4F47-A255-EF4FFFDF619D}">
      <dgm:prSet custT="1"/>
      <dgm:spPr/>
      <dgm:t>
        <a:bodyPr/>
        <a:lstStyle/>
        <a:p>
          <a:endParaRPr lang="zh-CN" altLang="en-US" sz="1800">
            <a:latin typeface="Calibri" panose="020F0502020204030204" pitchFamily="34" charset="0"/>
            <a:cs typeface="Calibri" panose="020F0502020204030204" pitchFamily="34" charset="0"/>
          </a:endParaRPr>
        </a:p>
      </dgm:t>
    </dgm:pt>
    <dgm:pt modelId="{8D3E75D1-C017-4DB3-859F-19A5F865871F}">
      <dgm:prSet phldr="0" custT="1"/>
      <dgm:spPr/>
      <dgm:t>
        <a:bodyPr vert="horz" wrap="square"/>
        <a:lstStyle/>
        <a:p>
          <a:pPr>
            <a:lnSpc>
              <a:spcPct val="100000"/>
            </a:lnSpc>
            <a:spcBef>
              <a:spcPct val="0"/>
            </a:spcBef>
            <a:spcAft>
              <a:spcPct val="35000"/>
            </a:spcAft>
          </a:pPr>
          <a:r>
            <a:rPr lang="en-US" altLang="zh-CN" sz="1800" dirty="0">
              <a:solidFill>
                <a:schemeClr val="bg1"/>
              </a:solidFill>
              <a:latin typeface="Calibri" panose="020F0502020204030204" pitchFamily="34" charset="0"/>
              <a:cs typeface="Calibri" panose="020F0502020204030204" pitchFamily="34" charset="0"/>
            </a:rPr>
            <a:t>Audit </a:t>
          </a:r>
          <a:r>
            <a:rPr lang="en-US" altLang="zh-CN" sz="1800" dirty="0">
              <a:solidFill>
                <a:schemeClr val="bg1"/>
              </a:solidFill>
              <a:latin typeface="Calibri" panose="020F0502020204030204" pitchFamily="34" charset="0"/>
              <a:cs typeface="Calibri" panose="020F0502020204030204" pitchFamily="34" charset="0"/>
              <a:sym typeface="+mn-ea"/>
            </a:rPr>
            <a:t>Execution</a:t>
          </a:r>
          <a:r>
            <a:rPr lang="en-US" altLang="zh-CN" sz="1800" dirty="0">
              <a:solidFill>
                <a:schemeClr val="bg1"/>
              </a:solidFill>
              <a:latin typeface="Calibri" panose="020F0502020204030204" pitchFamily="34" charset="0"/>
              <a:cs typeface="Calibri" panose="020F0502020204030204" pitchFamily="34" charset="0"/>
            </a:rPr>
            <a:t> </a:t>
          </a:r>
        </a:p>
      </dgm:t>
    </dgm:pt>
    <dgm:pt modelId="{3CB7FAC1-18FD-468A-AF40-15A58C131A72}" type="parTrans" cxnId="{51906D53-FCC5-4C47-B8AE-9088C7BAB167}">
      <dgm:prSet/>
      <dgm:spPr/>
      <dgm:t>
        <a:bodyPr/>
        <a:lstStyle/>
        <a:p>
          <a:endParaRPr lang="zh-CN" altLang="en-US" sz="1800">
            <a:latin typeface="Calibri" panose="020F0502020204030204" pitchFamily="34" charset="0"/>
            <a:cs typeface="Calibri" panose="020F0502020204030204" pitchFamily="34" charset="0"/>
          </a:endParaRPr>
        </a:p>
      </dgm:t>
    </dgm:pt>
    <dgm:pt modelId="{8FCA02C4-0541-4823-96B8-7D2B0D85F880}" type="sibTrans" cxnId="{51906D53-FCC5-4C47-B8AE-9088C7BAB167}">
      <dgm:prSet custT="1"/>
      <dgm:spPr/>
      <dgm:t>
        <a:bodyPr/>
        <a:lstStyle/>
        <a:p>
          <a:endParaRPr lang="zh-CN" altLang="en-US" sz="1800">
            <a:latin typeface="Calibri" panose="020F0502020204030204" pitchFamily="34" charset="0"/>
            <a:cs typeface="Calibri" panose="020F0502020204030204" pitchFamily="34" charset="0"/>
          </a:endParaRPr>
        </a:p>
      </dgm:t>
    </dgm:pt>
    <dgm:pt modelId="{8AA6C99D-470E-4851-9993-8B70F33215CD}">
      <dgm:prSet phldr="0" custT="1"/>
      <dgm:spPr/>
      <dgm:t>
        <a:bodyPr vert="horz" wrap="square"/>
        <a:lstStyle/>
        <a:p>
          <a:pPr>
            <a:lnSpc>
              <a:spcPct val="100000"/>
            </a:lnSpc>
            <a:spcBef>
              <a:spcPct val="0"/>
            </a:spcBef>
            <a:spcAft>
              <a:spcPct val="35000"/>
            </a:spcAft>
          </a:pPr>
          <a:r>
            <a:rPr lang="en-US" altLang="zh-CN" sz="1800" baseline="0" dirty="0">
              <a:solidFill>
                <a:schemeClr val="bg1"/>
              </a:solidFill>
              <a:latin typeface="Calibri" panose="020F0502020204030204" pitchFamily="34" charset="0"/>
              <a:cs typeface="Calibri" panose="020F0502020204030204" pitchFamily="34" charset="0"/>
            </a:rPr>
            <a:t>Audit Output &amp; Non-Conformance Resolution  </a:t>
          </a:r>
        </a:p>
      </dgm:t>
    </dgm:pt>
    <dgm:pt modelId="{F2ED71B7-4A40-47C0-A79A-D84CCB8D7893}" type="parTrans" cxnId="{CFB8DB6F-5103-4C30-8EA9-C25786C3C64D}">
      <dgm:prSet/>
      <dgm:spPr/>
      <dgm:t>
        <a:bodyPr/>
        <a:lstStyle/>
        <a:p>
          <a:endParaRPr lang="zh-CN" altLang="en-US" sz="1800">
            <a:latin typeface="Calibri" panose="020F0502020204030204" pitchFamily="34" charset="0"/>
            <a:cs typeface="Calibri" panose="020F0502020204030204" pitchFamily="34" charset="0"/>
          </a:endParaRPr>
        </a:p>
      </dgm:t>
    </dgm:pt>
    <dgm:pt modelId="{B70934DF-637A-4F02-A83D-4CC41066B76B}" type="sibTrans" cxnId="{CFB8DB6F-5103-4C30-8EA9-C25786C3C64D}">
      <dgm:prSet custT="1"/>
      <dgm:spPr/>
      <dgm:t>
        <a:bodyPr/>
        <a:lstStyle/>
        <a:p>
          <a:endParaRPr lang="zh-CN" altLang="en-US" sz="1800">
            <a:latin typeface="Calibri" panose="020F0502020204030204" pitchFamily="34" charset="0"/>
            <a:cs typeface="Calibri" panose="020F0502020204030204" pitchFamily="34" charset="0"/>
          </a:endParaRPr>
        </a:p>
      </dgm:t>
    </dgm:pt>
    <dgm:pt modelId="{314FF2F3-03C4-429F-825F-22905A75B21F}" type="pres">
      <dgm:prSet presAssocID="{D488F3EE-0F56-4DC2-A48E-1DB309C2EA6D}" presName="Name0" presStyleCnt="0">
        <dgm:presLayoutVars>
          <dgm:dir/>
          <dgm:resizeHandles val="exact"/>
        </dgm:presLayoutVars>
      </dgm:prSet>
      <dgm:spPr/>
    </dgm:pt>
    <dgm:pt modelId="{13DD83C9-46DE-4576-A4E0-90D142CC4F1B}" type="pres">
      <dgm:prSet presAssocID="{7E461533-A8DB-4F15-B854-425D4A99A81B}" presName="node" presStyleLbl="node1" presStyleIdx="0" presStyleCnt="4" custScaleX="117567">
        <dgm:presLayoutVars>
          <dgm:bulletEnabled val="1"/>
        </dgm:presLayoutVars>
      </dgm:prSet>
      <dgm:spPr/>
    </dgm:pt>
    <dgm:pt modelId="{2B4227F5-D2B8-4FC7-AD32-3E6ECECDFA74}" type="pres">
      <dgm:prSet presAssocID="{7BAAD626-D974-476B-ACA7-853CBEB220A2}" presName="sibTrans" presStyleLbl="sibTrans2D1" presStyleIdx="0" presStyleCnt="3"/>
      <dgm:spPr/>
    </dgm:pt>
    <dgm:pt modelId="{B49E632B-DD90-4585-9F53-2EF3DFDD695D}" type="pres">
      <dgm:prSet presAssocID="{7BAAD626-D974-476B-ACA7-853CBEB220A2}" presName="connectorText" presStyleLbl="sibTrans2D1" presStyleIdx="0" presStyleCnt="3"/>
      <dgm:spPr/>
    </dgm:pt>
    <dgm:pt modelId="{7AE43F2A-BC5C-4B15-80D1-5676B5B24515}" type="pres">
      <dgm:prSet presAssocID="{BF686D76-89E2-4141-870E-D414A1E6FC5A}" presName="node" presStyleLbl="node1" presStyleIdx="1" presStyleCnt="4">
        <dgm:presLayoutVars>
          <dgm:bulletEnabled val="1"/>
        </dgm:presLayoutVars>
      </dgm:prSet>
      <dgm:spPr/>
    </dgm:pt>
    <dgm:pt modelId="{FFC7A454-9C33-44AB-BEF0-CF73344F777C}" type="pres">
      <dgm:prSet presAssocID="{A1F80322-1DCE-40C1-8EA5-445F1BF4CFD9}" presName="sibTrans" presStyleLbl="sibTrans2D1" presStyleIdx="1" presStyleCnt="3"/>
      <dgm:spPr/>
    </dgm:pt>
    <dgm:pt modelId="{80F3F130-0208-4756-92B7-491CBF14C8B6}" type="pres">
      <dgm:prSet presAssocID="{A1F80322-1DCE-40C1-8EA5-445F1BF4CFD9}" presName="connectorText" presStyleLbl="sibTrans2D1" presStyleIdx="1" presStyleCnt="3"/>
      <dgm:spPr/>
    </dgm:pt>
    <dgm:pt modelId="{30492ABE-A24C-4E96-8263-3AA71590154A}" type="pres">
      <dgm:prSet presAssocID="{8D3E75D1-C017-4DB3-859F-19A5F865871F}" presName="node" presStyleLbl="node1" presStyleIdx="2" presStyleCnt="4" custScaleX="109554">
        <dgm:presLayoutVars>
          <dgm:bulletEnabled val="1"/>
        </dgm:presLayoutVars>
      </dgm:prSet>
      <dgm:spPr/>
    </dgm:pt>
    <dgm:pt modelId="{A9585485-097E-47DE-A01F-CA34E179C36B}" type="pres">
      <dgm:prSet presAssocID="{8FCA02C4-0541-4823-96B8-7D2B0D85F880}" presName="sibTrans" presStyleLbl="sibTrans2D1" presStyleIdx="2" presStyleCnt="3"/>
      <dgm:spPr/>
    </dgm:pt>
    <dgm:pt modelId="{1327AA0B-AFE7-4B05-B396-C63C35329C59}" type="pres">
      <dgm:prSet presAssocID="{8FCA02C4-0541-4823-96B8-7D2B0D85F880}" presName="connectorText" presStyleLbl="sibTrans2D1" presStyleIdx="2" presStyleCnt="3"/>
      <dgm:spPr/>
    </dgm:pt>
    <dgm:pt modelId="{23477498-BFD0-425B-8D33-37E3B5CC0D94}" type="pres">
      <dgm:prSet presAssocID="{8AA6C99D-470E-4851-9993-8B70F33215CD}" presName="node" presStyleLbl="node1" presStyleIdx="3" presStyleCnt="4">
        <dgm:presLayoutVars>
          <dgm:bulletEnabled val="1"/>
        </dgm:presLayoutVars>
      </dgm:prSet>
      <dgm:spPr/>
    </dgm:pt>
  </dgm:ptLst>
  <dgm:cxnLst>
    <dgm:cxn modelId="{12B92116-BF8C-4F47-A255-EF4FFFDF619D}" srcId="{D488F3EE-0F56-4DC2-A48E-1DB309C2EA6D}" destId="{BF686D76-89E2-4141-870E-D414A1E6FC5A}" srcOrd="1" destOrd="0" parTransId="{4B5347C9-7EB2-4DB3-AC7A-F954006C2F43}" sibTransId="{A1F80322-1DCE-40C1-8EA5-445F1BF4CFD9}"/>
    <dgm:cxn modelId="{CD129A30-3868-430F-A487-A47772602E72}" type="presOf" srcId="{7BAAD626-D974-476B-ACA7-853CBEB220A2}" destId="{2B4227F5-D2B8-4FC7-AD32-3E6ECECDFA74}" srcOrd="0" destOrd="0" presId="urn:microsoft.com/office/officeart/2005/8/layout/process1"/>
    <dgm:cxn modelId="{CE3B1460-EFE0-4D45-9AF5-D7D9147F8C7E}" type="presOf" srcId="{D488F3EE-0F56-4DC2-A48E-1DB309C2EA6D}" destId="{314FF2F3-03C4-429F-825F-22905A75B21F}" srcOrd="0" destOrd="0" presId="urn:microsoft.com/office/officeart/2005/8/layout/process1"/>
    <dgm:cxn modelId="{3CA42842-ED9D-4144-AE95-F7CE5E7D05F6}" type="presOf" srcId="{8D3E75D1-C017-4DB3-859F-19A5F865871F}" destId="{30492ABE-A24C-4E96-8263-3AA71590154A}" srcOrd="0" destOrd="0" presId="urn:microsoft.com/office/officeart/2005/8/layout/process1"/>
    <dgm:cxn modelId="{2B602569-9076-44B9-AE6D-E4CC0EBB6E2F}" type="presOf" srcId="{A1F80322-1DCE-40C1-8EA5-445F1BF4CFD9}" destId="{80F3F130-0208-4756-92B7-491CBF14C8B6}" srcOrd="1" destOrd="0" presId="urn:microsoft.com/office/officeart/2005/8/layout/process1"/>
    <dgm:cxn modelId="{CFB8DB6F-5103-4C30-8EA9-C25786C3C64D}" srcId="{D488F3EE-0F56-4DC2-A48E-1DB309C2EA6D}" destId="{8AA6C99D-470E-4851-9993-8B70F33215CD}" srcOrd="3" destOrd="0" parTransId="{F2ED71B7-4A40-47C0-A79A-D84CCB8D7893}" sibTransId="{B70934DF-637A-4F02-A83D-4CC41066B76B}"/>
    <dgm:cxn modelId="{51906D53-FCC5-4C47-B8AE-9088C7BAB167}" srcId="{D488F3EE-0F56-4DC2-A48E-1DB309C2EA6D}" destId="{8D3E75D1-C017-4DB3-859F-19A5F865871F}" srcOrd="2" destOrd="0" parTransId="{3CB7FAC1-18FD-468A-AF40-15A58C131A72}" sibTransId="{8FCA02C4-0541-4823-96B8-7D2B0D85F880}"/>
    <dgm:cxn modelId="{D89E9984-C7E9-4278-A1F3-43FA8678CC48}" type="presOf" srcId="{7BAAD626-D974-476B-ACA7-853CBEB220A2}" destId="{B49E632B-DD90-4585-9F53-2EF3DFDD695D}" srcOrd="1" destOrd="0" presId="urn:microsoft.com/office/officeart/2005/8/layout/process1"/>
    <dgm:cxn modelId="{8B2B31A2-DFAB-4BC2-9D30-628DBF4D6DCE}" type="presOf" srcId="{8FCA02C4-0541-4823-96B8-7D2B0D85F880}" destId="{A9585485-097E-47DE-A01F-CA34E179C36B}" srcOrd="0" destOrd="0" presId="urn:microsoft.com/office/officeart/2005/8/layout/process1"/>
    <dgm:cxn modelId="{79697DAD-CE46-40C9-95ED-AA13D077DCC8}" type="presOf" srcId="{A1F80322-1DCE-40C1-8EA5-445F1BF4CFD9}" destId="{FFC7A454-9C33-44AB-BEF0-CF73344F777C}" srcOrd="0" destOrd="0" presId="urn:microsoft.com/office/officeart/2005/8/layout/process1"/>
    <dgm:cxn modelId="{FE57D7B1-FB72-49B4-A264-878A7A630E2B}" srcId="{D488F3EE-0F56-4DC2-A48E-1DB309C2EA6D}" destId="{7E461533-A8DB-4F15-B854-425D4A99A81B}" srcOrd="0" destOrd="0" parTransId="{5EC1EED7-BBF5-4B4C-A46A-786D596E8B94}" sibTransId="{7BAAD626-D974-476B-ACA7-853CBEB220A2}"/>
    <dgm:cxn modelId="{CC2F30BD-C464-4545-9111-D184EDF4A150}" type="presOf" srcId="{8FCA02C4-0541-4823-96B8-7D2B0D85F880}" destId="{1327AA0B-AFE7-4B05-B396-C63C35329C59}" srcOrd="1" destOrd="0" presId="urn:microsoft.com/office/officeart/2005/8/layout/process1"/>
    <dgm:cxn modelId="{C0EF28C4-E01E-48CB-8C3B-6985CCC5F31A}" type="presOf" srcId="{7E461533-A8DB-4F15-B854-425D4A99A81B}" destId="{13DD83C9-46DE-4576-A4E0-90D142CC4F1B}" srcOrd="0" destOrd="0" presId="urn:microsoft.com/office/officeart/2005/8/layout/process1"/>
    <dgm:cxn modelId="{7F5D4DD4-6624-493F-9E73-4AE3509D2230}" type="presOf" srcId="{BF686D76-89E2-4141-870E-D414A1E6FC5A}" destId="{7AE43F2A-BC5C-4B15-80D1-5676B5B24515}" srcOrd="0" destOrd="0" presId="urn:microsoft.com/office/officeart/2005/8/layout/process1"/>
    <dgm:cxn modelId="{50D010E4-DB00-4797-A39E-77B7BF2E7109}" type="presOf" srcId="{8AA6C99D-470E-4851-9993-8B70F33215CD}" destId="{23477498-BFD0-425B-8D33-37E3B5CC0D94}" srcOrd="0" destOrd="0" presId="urn:microsoft.com/office/officeart/2005/8/layout/process1"/>
    <dgm:cxn modelId="{BA3B54A8-5B15-4AF6-9AA1-BB9CC03441E8}" type="presParOf" srcId="{314FF2F3-03C4-429F-825F-22905A75B21F}" destId="{13DD83C9-46DE-4576-A4E0-90D142CC4F1B}" srcOrd="0" destOrd="0" presId="urn:microsoft.com/office/officeart/2005/8/layout/process1"/>
    <dgm:cxn modelId="{4A4AE45A-D7C2-48C0-9573-04B695EE86BD}" type="presParOf" srcId="{314FF2F3-03C4-429F-825F-22905A75B21F}" destId="{2B4227F5-D2B8-4FC7-AD32-3E6ECECDFA74}" srcOrd="1" destOrd="0" presId="urn:microsoft.com/office/officeart/2005/8/layout/process1"/>
    <dgm:cxn modelId="{33568281-2F43-4CD9-9B0C-3EAFBA186933}" type="presParOf" srcId="{2B4227F5-D2B8-4FC7-AD32-3E6ECECDFA74}" destId="{B49E632B-DD90-4585-9F53-2EF3DFDD695D}" srcOrd="0" destOrd="0" presId="urn:microsoft.com/office/officeart/2005/8/layout/process1"/>
    <dgm:cxn modelId="{8CEB2870-EE0E-4DF9-B90E-DFAD8F7E2211}" type="presParOf" srcId="{314FF2F3-03C4-429F-825F-22905A75B21F}" destId="{7AE43F2A-BC5C-4B15-80D1-5676B5B24515}" srcOrd="2" destOrd="0" presId="urn:microsoft.com/office/officeart/2005/8/layout/process1"/>
    <dgm:cxn modelId="{79E220C7-5734-42AE-B982-DB395FAC982B}" type="presParOf" srcId="{314FF2F3-03C4-429F-825F-22905A75B21F}" destId="{FFC7A454-9C33-44AB-BEF0-CF73344F777C}" srcOrd="3" destOrd="0" presId="urn:microsoft.com/office/officeart/2005/8/layout/process1"/>
    <dgm:cxn modelId="{811D7AA4-4D36-4793-B629-A8DBE34AB499}" type="presParOf" srcId="{FFC7A454-9C33-44AB-BEF0-CF73344F777C}" destId="{80F3F130-0208-4756-92B7-491CBF14C8B6}" srcOrd="0" destOrd="0" presId="urn:microsoft.com/office/officeart/2005/8/layout/process1"/>
    <dgm:cxn modelId="{7AD30F7A-3093-4490-AB43-A2159B8F68A8}" type="presParOf" srcId="{314FF2F3-03C4-429F-825F-22905A75B21F}" destId="{30492ABE-A24C-4E96-8263-3AA71590154A}" srcOrd="4" destOrd="0" presId="urn:microsoft.com/office/officeart/2005/8/layout/process1"/>
    <dgm:cxn modelId="{608AB3AE-9D0B-4AF4-9102-E46C235B4014}" type="presParOf" srcId="{314FF2F3-03C4-429F-825F-22905A75B21F}" destId="{A9585485-097E-47DE-A01F-CA34E179C36B}" srcOrd="5" destOrd="0" presId="urn:microsoft.com/office/officeart/2005/8/layout/process1"/>
    <dgm:cxn modelId="{9B29877F-8E9B-403A-B910-52715A61C2B4}" type="presParOf" srcId="{A9585485-097E-47DE-A01F-CA34E179C36B}" destId="{1327AA0B-AFE7-4B05-B396-C63C35329C59}" srcOrd="0" destOrd="0" presId="urn:microsoft.com/office/officeart/2005/8/layout/process1"/>
    <dgm:cxn modelId="{FA2F073A-51B1-4225-8742-B5D71EC0A7D1}" type="presParOf" srcId="{314FF2F3-03C4-429F-825F-22905A75B21F}" destId="{23477498-BFD0-425B-8D33-37E3B5CC0D94}"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FBB7B-694A-47BF-865D-2F44C1051453}" type="doc">
      <dgm:prSet loTypeId="urn:microsoft.com/office/officeart/2005/8/layout/hList1" loCatId="list" qsTypeId="urn:microsoft.com/office/officeart/2005/8/quickstyle/simple1#1" qsCatId="simple" csTypeId="urn:microsoft.com/office/officeart/2005/8/colors/accent1_2#1" csCatId="accent1" phldr="1"/>
      <dgm:spPr/>
      <dgm:t>
        <a:bodyPr/>
        <a:lstStyle/>
        <a:p>
          <a:endParaRPr lang="zh-CN" altLang="en-US"/>
        </a:p>
      </dgm:t>
    </dgm:pt>
    <dgm:pt modelId="{BD5427FF-4EB1-4006-BF7F-42158E0C5129}">
      <dgm:prSet phldrT="[文本]" phldr="0" custT="1"/>
      <dgm:spPr/>
      <dgm:t>
        <a:bodyPr vert="horz" wrap="square"/>
        <a:lstStyle/>
        <a:p>
          <a:pPr>
            <a:lnSpc>
              <a:spcPct val="100000"/>
            </a:lnSpc>
            <a:spcBef>
              <a:spcPct val="0"/>
            </a:spcBef>
            <a:spcAft>
              <a:spcPct val="35000"/>
            </a:spcAft>
          </a:pPr>
          <a:r>
            <a:rPr lang="en-US" altLang="zh-CN" sz="2400" b="1" dirty="0">
              <a:solidFill>
                <a:schemeClr val="bg1"/>
              </a:solidFill>
              <a:uFillTx/>
              <a:latin typeface="Calibri" panose="020F0502020204030204" pitchFamily="34" charset="0"/>
            </a:rPr>
            <a:t>Opening Meeting</a:t>
          </a:r>
        </a:p>
      </dgm:t>
    </dgm:pt>
    <dgm:pt modelId="{A2F6D805-3B53-408A-A2A3-20BC3BF0D242}" type="parTrans" cxnId="{3DB7FDC0-A2B1-4B14-9451-2CDDEF565247}">
      <dgm:prSet/>
      <dgm:spPr/>
      <dgm:t>
        <a:bodyPr/>
        <a:lstStyle/>
        <a:p>
          <a:endParaRPr lang="zh-CN" altLang="en-US"/>
        </a:p>
      </dgm:t>
    </dgm:pt>
    <dgm:pt modelId="{D47F9812-1256-4E44-A6BE-BEC559BE8FF3}" type="sibTrans" cxnId="{3DB7FDC0-A2B1-4B14-9451-2CDDEF565247}">
      <dgm:prSet/>
      <dgm:spPr/>
      <dgm:t>
        <a:bodyPr/>
        <a:lstStyle/>
        <a:p>
          <a:endParaRPr lang="zh-CN" altLang="en-US"/>
        </a:p>
      </dgm:t>
    </dgm:pt>
    <dgm:pt modelId="{3A7B819B-DBE9-4610-B22A-5573EA6D532D}">
      <dgm:prSet phldrT="[文本]" phldr="0" custT="1"/>
      <dgm:spPr/>
      <dgm:t>
        <a:bodyPr vert="horz" wrap="square"/>
        <a:lstStyle/>
        <a:p>
          <a:pPr eaLnBrk="1" fontAlgn="auto" latinLnBrk="0" hangingPunct="1">
            <a:lnSpc>
              <a:spcPct val="100000"/>
            </a:lnSpc>
            <a:spcBef>
              <a:spcPts val="600"/>
            </a:spcBef>
            <a:spcAft>
              <a:spcPts val="600"/>
            </a:spcAft>
          </a:pPr>
          <a:r>
            <a:rPr lang="zh-CN" altLang="en-US" sz="1400" dirty="0">
              <a:solidFill>
                <a:schemeClr val="tx1"/>
              </a:solidFill>
              <a:uFillTx/>
              <a:latin typeface="Calibri" panose="020F0502020204030204" pitchFamily="34" charset="0"/>
            </a:rPr>
            <a:t>Introduce the audit team</a:t>
          </a:r>
        </a:p>
      </dgm:t>
    </dgm:pt>
    <dgm:pt modelId="{DC4BEA23-BF6E-42AD-9BF0-CFBDE86A80F1}" type="parTrans" cxnId="{EFBBEFB7-DB38-44AB-A6D1-FB0429521242}">
      <dgm:prSet/>
      <dgm:spPr/>
      <dgm:t>
        <a:bodyPr/>
        <a:lstStyle/>
        <a:p>
          <a:endParaRPr lang="zh-CN" altLang="en-US"/>
        </a:p>
      </dgm:t>
    </dgm:pt>
    <dgm:pt modelId="{0BF6ACD3-AE1A-4691-8CBE-DBE77AB8A685}" type="sibTrans" cxnId="{EFBBEFB7-DB38-44AB-A6D1-FB0429521242}">
      <dgm:prSet/>
      <dgm:spPr/>
      <dgm:t>
        <a:bodyPr/>
        <a:lstStyle/>
        <a:p>
          <a:endParaRPr lang="zh-CN" altLang="en-US"/>
        </a:p>
      </dgm:t>
    </dgm:pt>
    <dgm:pt modelId="{F162B3F7-FA22-4E8A-825C-712B9A02B2C3}">
      <dgm:prSet phldr="0" custT="1"/>
      <dgm:spPr/>
      <dgm:t>
        <a:bodyPr vert="horz" wrap="square"/>
        <a:lstStyle/>
        <a:p>
          <a:pPr eaLnBrk="1" fontAlgn="auto" latinLnBrk="0" hangingPunct="1">
            <a:lnSpc>
              <a:spcPct val="100000"/>
            </a:lnSpc>
            <a:spcBef>
              <a:spcPts val="600"/>
            </a:spcBef>
            <a:spcAft>
              <a:spcPts val="600"/>
            </a:spcAft>
          </a:pPr>
          <a:r>
            <a:rPr lang="zh-CN" altLang="en-US" sz="1400" dirty="0">
              <a:solidFill>
                <a:schemeClr val="tx1"/>
              </a:solidFill>
              <a:uFillTx/>
              <a:latin typeface="Calibri" panose="020F0502020204030204" pitchFamily="34" charset="0"/>
            </a:rPr>
            <a:t>Explain the purpose and scope of the audit</a:t>
          </a:r>
        </a:p>
      </dgm:t>
    </dgm:pt>
    <dgm:pt modelId="{DF019F52-7537-486A-AEF5-898C6E05A2B3}" type="parTrans" cxnId="{D3B606DF-F17B-41DD-BA70-29A94A4FB3DB}">
      <dgm:prSet/>
      <dgm:spPr/>
      <dgm:t>
        <a:bodyPr/>
        <a:lstStyle/>
        <a:p>
          <a:endParaRPr lang="en-US"/>
        </a:p>
      </dgm:t>
    </dgm:pt>
    <dgm:pt modelId="{0CB9D9B0-1221-4223-8A32-42A7C859AFF8}" type="sibTrans" cxnId="{D3B606DF-F17B-41DD-BA70-29A94A4FB3DB}">
      <dgm:prSet/>
      <dgm:spPr/>
      <dgm:t>
        <a:bodyPr/>
        <a:lstStyle/>
        <a:p>
          <a:endParaRPr lang="en-US"/>
        </a:p>
      </dgm:t>
    </dgm:pt>
    <dgm:pt modelId="{C1BA35B8-519A-4A29-998E-87DFE3A31091}">
      <dgm:prSet phldr="0" custT="1"/>
      <dgm:spPr/>
      <dgm:t>
        <a:bodyPr vert="horz" wrap="square"/>
        <a:lstStyle/>
        <a:p>
          <a:pPr eaLnBrk="1" fontAlgn="auto" latinLnBrk="0" hangingPunct="1">
            <a:lnSpc>
              <a:spcPct val="100000"/>
            </a:lnSpc>
            <a:spcBef>
              <a:spcPts val="600"/>
            </a:spcBef>
            <a:spcAft>
              <a:spcPts val="600"/>
            </a:spcAft>
          </a:pPr>
          <a:r>
            <a:rPr lang="zh-CN" altLang="en-US" sz="1400" dirty="0">
              <a:solidFill>
                <a:schemeClr val="tx1"/>
              </a:solidFill>
              <a:uFillTx/>
              <a:latin typeface="Calibri" panose="020F0502020204030204" pitchFamily="34" charset="0"/>
            </a:rPr>
            <a:t>Outline the audit process</a:t>
          </a:r>
        </a:p>
      </dgm:t>
    </dgm:pt>
    <dgm:pt modelId="{861E91C7-FF8E-418A-ABC9-571BB990C361}" type="parTrans" cxnId="{B62FCF65-9901-40B2-A722-C439D930678D}">
      <dgm:prSet/>
      <dgm:spPr/>
      <dgm:t>
        <a:bodyPr/>
        <a:lstStyle/>
        <a:p>
          <a:endParaRPr lang="en-US"/>
        </a:p>
      </dgm:t>
    </dgm:pt>
    <dgm:pt modelId="{897C0216-8C76-4954-A933-1723A46F5BBB}" type="sibTrans" cxnId="{B62FCF65-9901-40B2-A722-C439D930678D}">
      <dgm:prSet/>
      <dgm:spPr/>
      <dgm:t>
        <a:bodyPr/>
        <a:lstStyle/>
        <a:p>
          <a:endParaRPr lang="en-US"/>
        </a:p>
      </dgm:t>
    </dgm:pt>
    <dgm:pt modelId="{BF812042-B049-426F-AD4B-F011F95F695D}">
      <dgm:prSet phldr="0" custT="1"/>
      <dgm:spPr/>
      <dgm:t>
        <a:bodyPr vert="horz" wrap="square"/>
        <a:lstStyle/>
        <a:p>
          <a:pPr eaLnBrk="1" fontAlgn="auto" latinLnBrk="0" hangingPunct="1">
            <a:lnSpc>
              <a:spcPct val="100000"/>
            </a:lnSpc>
            <a:spcBef>
              <a:spcPts val="600"/>
            </a:spcBef>
            <a:spcAft>
              <a:spcPts val="600"/>
            </a:spcAft>
          </a:pPr>
          <a:r>
            <a:rPr lang="zh-CN" altLang="en-US" sz="1400" dirty="0">
              <a:solidFill>
                <a:schemeClr val="tx1"/>
              </a:solidFill>
              <a:uFillTx/>
              <a:latin typeface="Calibri" panose="020F0502020204030204" pitchFamily="34" charset="0"/>
            </a:rPr>
            <a:t>Confirm any special arrangements </a:t>
          </a:r>
          <a:r>
            <a:rPr lang="en-US" altLang="zh-CN" sz="1400" dirty="0">
              <a:solidFill>
                <a:schemeClr val="tx1"/>
              </a:solidFill>
              <a:uFillTx/>
              <a:latin typeface="Calibri" panose="020F0502020204030204" pitchFamily="34" charset="0"/>
            </a:rPr>
            <a:t>required for the factory site tour </a:t>
          </a:r>
          <a:endParaRPr lang="zh-CN" altLang="en-US" sz="1400" dirty="0">
            <a:solidFill>
              <a:schemeClr val="tx1"/>
            </a:solidFill>
            <a:uFillTx/>
            <a:latin typeface="Calibri" panose="020F0502020204030204" pitchFamily="34" charset="0"/>
          </a:endParaRPr>
        </a:p>
      </dgm:t>
    </dgm:pt>
    <dgm:pt modelId="{61588F7C-2753-4457-BB91-E2B16FB498C7}" type="parTrans" cxnId="{265A3D1C-98D7-4F0B-ABC9-0D079B82D561}">
      <dgm:prSet/>
      <dgm:spPr/>
      <dgm:t>
        <a:bodyPr/>
        <a:lstStyle/>
        <a:p>
          <a:endParaRPr lang="en-US"/>
        </a:p>
      </dgm:t>
    </dgm:pt>
    <dgm:pt modelId="{C97FF390-FAF2-4CA6-B9B5-E33901315A05}" type="sibTrans" cxnId="{265A3D1C-98D7-4F0B-ABC9-0D079B82D561}">
      <dgm:prSet/>
      <dgm:spPr/>
      <dgm:t>
        <a:bodyPr/>
        <a:lstStyle/>
        <a:p>
          <a:endParaRPr lang="en-US"/>
        </a:p>
      </dgm:t>
    </dgm:pt>
    <dgm:pt modelId="{91BA4479-F5D0-4A84-AC4F-1E638375C4C9}">
      <dgm:prSet phldr="0" custT="1"/>
      <dgm:spPr/>
      <dgm:t>
        <a:bodyPr vert="horz" wrap="square"/>
        <a:lstStyle/>
        <a:p>
          <a:pPr eaLnBrk="1" fontAlgn="auto" latinLnBrk="0" hangingPunct="1">
            <a:lnSpc>
              <a:spcPct val="100000"/>
            </a:lnSpc>
            <a:spcBef>
              <a:spcPts val="600"/>
            </a:spcBef>
            <a:spcAft>
              <a:spcPts val="600"/>
            </a:spcAft>
          </a:pPr>
          <a:r>
            <a:rPr lang="zh-CN" altLang="en-US" sz="1400" dirty="0">
              <a:solidFill>
                <a:schemeClr val="tx1"/>
              </a:solidFill>
              <a:uFillTx/>
              <a:latin typeface="Calibri" panose="020F0502020204030204" pitchFamily="34" charset="0"/>
            </a:rPr>
            <a:t> Provide an opportunity for questions and to address concerns</a:t>
          </a:r>
        </a:p>
      </dgm:t>
    </dgm:pt>
    <dgm:pt modelId="{F9B003BE-D868-48E5-983B-8ACE2859B638}" type="parTrans" cxnId="{73397B81-82C8-45BD-B447-68F89F5FADCC}">
      <dgm:prSet/>
      <dgm:spPr/>
      <dgm:t>
        <a:bodyPr/>
        <a:lstStyle/>
        <a:p>
          <a:endParaRPr lang="en-US"/>
        </a:p>
      </dgm:t>
    </dgm:pt>
    <dgm:pt modelId="{8445C6B9-69EF-4D41-9014-6D4AB07D1F38}" type="sibTrans" cxnId="{73397B81-82C8-45BD-B447-68F89F5FADCC}">
      <dgm:prSet/>
      <dgm:spPr/>
      <dgm:t>
        <a:bodyPr/>
        <a:lstStyle/>
        <a:p>
          <a:endParaRPr lang="en-US"/>
        </a:p>
      </dgm:t>
    </dgm:pt>
    <dgm:pt modelId="{FE969E54-0D5D-4815-BDC4-3309E2F7325D}">
      <dgm:prSet phldrT="[文本]" phldr="0" custT="1"/>
      <dgm:spPr/>
      <dgm:t>
        <a:bodyPr vert="horz" wrap="square"/>
        <a:lstStyle/>
        <a:p>
          <a:pPr>
            <a:lnSpc>
              <a:spcPct val="100000"/>
            </a:lnSpc>
            <a:spcBef>
              <a:spcPct val="0"/>
            </a:spcBef>
            <a:spcAft>
              <a:spcPct val="35000"/>
            </a:spcAft>
          </a:pPr>
          <a:r>
            <a:rPr lang="en-US" altLang="zh-CN" sz="2400" b="1" dirty="0">
              <a:latin typeface="Calibri" panose="020F0502020204030204" pitchFamily="34" charset="0"/>
              <a:cs typeface="Calibri" panose="020F0502020204030204" pitchFamily="34" charset="0"/>
            </a:rPr>
            <a:t>Factory Site Tour</a:t>
          </a:r>
        </a:p>
      </dgm:t>
    </dgm:pt>
    <dgm:pt modelId="{B5D9FB86-EEBE-488F-B7DE-B7CF5C9166C5}" type="parTrans" cxnId="{3ED1E543-EF6B-497B-A9B5-BB1D8FE9B3BE}">
      <dgm:prSet/>
      <dgm:spPr/>
      <dgm:t>
        <a:bodyPr/>
        <a:lstStyle/>
        <a:p>
          <a:endParaRPr lang="zh-CN" altLang="en-US"/>
        </a:p>
      </dgm:t>
    </dgm:pt>
    <dgm:pt modelId="{D7D19B67-C01A-45D3-B5C7-B7E1B18A9F62}" type="sibTrans" cxnId="{3ED1E543-EF6B-497B-A9B5-BB1D8FE9B3BE}">
      <dgm:prSet/>
      <dgm:spPr/>
      <dgm:t>
        <a:bodyPr/>
        <a:lstStyle/>
        <a:p>
          <a:endParaRPr lang="zh-CN" altLang="en-US"/>
        </a:p>
      </dgm:t>
    </dgm:pt>
    <dgm:pt modelId="{35600F67-42C2-4D1B-B072-DC2A36FCB136}">
      <dgm:prSet phldrT="[文本]" phldr="0" custT="1"/>
      <dgm:spPr/>
      <dgm:t>
        <a:bodyPr vert="horz" wrap="square"/>
        <a:lstStyle/>
        <a:p>
          <a:pPr eaLnBrk="1" fontAlgn="auto" latinLnBrk="0" hangingPunct="1">
            <a:lnSpc>
              <a:spcPct val="100000"/>
            </a:lnSpc>
            <a:spcBef>
              <a:spcPts val="600"/>
            </a:spcBef>
            <a:spcAft>
              <a:spcPts val="600"/>
            </a:spcAft>
          </a:pPr>
          <a:r>
            <a:rPr lang="en-US" altLang="zh-CN" sz="1400" dirty="0">
              <a:solidFill>
                <a:schemeClr val="tx1"/>
              </a:solidFill>
              <a:uFillTx/>
              <a:latin typeface="Calibri" panose="020F0502020204030204" pitchFamily="34" charset="0"/>
            </a:rPr>
            <a:t>O</a:t>
          </a:r>
          <a:r>
            <a:rPr lang="zh-CN" altLang="en-US" sz="1400" dirty="0">
              <a:solidFill>
                <a:schemeClr val="tx1"/>
              </a:solidFill>
              <a:uFillTx/>
              <a:latin typeface="Calibri" panose="020F0502020204030204" pitchFamily="34" charset="0"/>
            </a:rPr>
            <a:t>bserve the physical conditions and current practices</a:t>
          </a:r>
        </a:p>
      </dgm:t>
    </dgm:pt>
    <dgm:pt modelId="{B4BC79E1-FDBA-43D1-A988-1BE8090EDA7A}" type="parTrans" cxnId="{6BC72EDD-60C4-455F-A8EA-9AF866F25E1D}">
      <dgm:prSet/>
      <dgm:spPr/>
      <dgm:t>
        <a:bodyPr/>
        <a:lstStyle/>
        <a:p>
          <a:endParaRPr lang="zh-CN" altLang="en-US"/>
        </a:p>
      </dgm:t>
    </dgm:pt>
    <dgm:pt modelId="{AD46A0AA-C45A-46D2-89AF-28390F99F9D0}" type="sibTrans" cxnId="{6BC72EDD-60C4-455F-A8EA-9AF866F25E1D}">
      <dgm:prSet/>
      <dgm:spPr/>
      <dgm:t>
        <a:bodyPr/>
        <a:lstStyle/>
        <a:p>
          <a:endParaRPr lang="zh-CN" altLang="en-US"/>
        </a:p>
      </dgm:t>
    </dgm:pt>
    <dgm:pt modelId="{4765D3A2-8477-40F0-A589-7F01355F6172}">
      <dgm:prSet phldr="0" custT="1"/>
      <dgm:spPr/>
      <dgm:t>
        <a:bodyPr vert="horz" wrap="square"/>
        <a:lstStyle/>
        <a:p>
          <a:pPr eaLnBrk="1" fontAlgn="auto" latinLnBrk="0" hangingPunct="1">
            <a:lnSpc>
              <a:spcPct val="100000"/>
            </a:lnSpc>
            <a:spcBef>
              <a:spcPts val="600"/>
            </a:spcBef>
            <a:spcAft>
              <a:spcPts val="600"/>
            </a:spcAft>
          </a:pPr>
          <a:r>
            <a:rPr lang="zh-CN" altLang="en-US" sz="1400" dirty="0">
              <a:solidFill>
                <a:schemeClr val="tx1"/>
              </a:solidFill>
              <a:uFillTx/>
              <a:latin typeface="Calibri" panose="020F0502020204030204" pitchFamily="34" charset="0"/>
            </a:rPr>
            <a:t>Evaluate good environmental management practices.</a:t>
          </a:r>
        </a:p>
      </dgm:t>
    </dgm:pt>
    <dgm:pt modelId="{FC5CBD21-898D-4EE1-A991-494231287F01}" type="parTrans" cxnId="{96AED417-B872-4CC7-915C-68DA728A6D2D}">
      <dgm:prSet/>
      <dgm:spPr/>
      <dgm:t>
        <a:bodyPr/>
        <a:lstStyle/>
        <a:p>
          <a:endParaRPr lang="en-US"/>
        </a:p>
      </dgm:t>
    </dgm:pt>
    <dgm:pt modelId="{8B28D9A7-3431-45DB-8762-D5A7B30830C5}" type="sibTrans" cxnId="{96AED417-B872-4CC7-915C-68DA728A6D2D}">
      <dgm:prSet/>
      <dgm:spPr/>
      <dgm:t>
        <a:bodyPr/>
        <a:lstStyle/>
        <a:p>
          <a:endParaRPr lang="en-US"/>
        </a:p>
      </dgm:t>
    </dgm:pt>
    <dgm:pt modelId="{1001C0D9-6AA5-44E1-9A58-66D64183637E}">
      <dgm:prSet phldr="0" custT="1"/>
      <dgm:spPr/>
      <dgm:t>
        <a:bodyPr vert="horz" wrap="square"/>
        <a:lstStyle/>
        <a:p>
          <a:pPr eaLnBrk="1" fontAlgn="auto" latinLnBrk="0" hangingPunct="1">
            <a:lnSpc>
              <a:spcPct val="100000"/>
            </a:lnSpc>
            <a:spcBef>
              <a:spcPts val="600"/>
            </a:spcBef>
            <a:spcAft>
              <a:spcPts val="600"/>
            </a:spcAft>
          </a:pPr>
          <a:r>
            <a:rPr lang="zh-CN" altLang="en-US" sz="1400" dirty="0">
              <a:solidFill>
                <a:schemeClr val="tx1"/>
              </a:solidFill>
              <a:uFillTx/>
              <a:latin typeface="Calibri" panose="020F0502020204030204" pitchFamily="34" charset="0"/>
            </a:rPr>
            <a:t>Identify potentially vulnerable areas for </a:t>
          </a:r>
          <a:r>
            <a:rPr lang="en-US" altLang="zh-CN" sz="1400" dirty="0">
              <a:solidFill>
                <a:schemeClr val="tx1"/>
              </a:solidFill>
              <a:uFillTx/>
              <a:latin typeface="Calibri" panose="020F0502020204030204" pitchFamily="34" charset="0"/>
            </a:rPr>
            <a:t>pollution/emission </a:t>
          </a:r>
          <a:endParaRPr lang="zh-CN" altLang="en-US" sz="1400" dirty="0">
            <a:solidFill>
              <a:schemeClr val="tx1"/>
            </a:solidFill>
            <a:uFillTx/>
            <a:latin typeface="Calibri" panose="020F0502020204030204" pitchFamily="34" charset="0"/>
          </a:endParaRPr>
        </a:p>
      </dgm:t>
    </dgm:pt>
    <dgm:pt modelId="{2E3E6A47-295B-4AAA-B9D5-92061F5C1B1C}" type="parTrans" cxnId="{1C0BF031-050D-4F89-92D7-71CADDDCCFBA}">
      <dgm:prSet/>
      <dgm:spPr/>
      <dgm:t>
        <a:bodyPr/>
        <a:lstStyle/>
        <a:p>
          <a:endParaRPr lang="en-US"/>
        </a:p>
      </dgm:t>
    </dgm:pt>
    <dgm:pt modelId="{DE0F502C-45EE-45F7-8BF6-C82B04959DEF}" type="sibTrans" cxnId="{1C0BF031-050D-4F89-92D7-71CADDDCCFBA}">
      <dgm:prSet/>
      <dgm:spPr/>
      <dgm:t>
        <a:bodyPr/>
        <a:lstStyle/>
        <a:p>
          <a:endParaRPr lang="en-US"/>
        </a:p>
      </dgm:t>
    </dgm:pt>
    <dgm:pt modelId="{CAD66C55-F72B-417A-8EFD-4F7EE67184D7}">
      <dgm:prSet phldr="0" custT="1"/>
      <dgm:spPr/>
      <dgm:t>
        <a:bodyPr vert="horz" wrap="square"/>
        <a:lstStyle/>
        <a:p>
          <a:pPr eaLnBrk="1" fontAlgn="auto" latinLnBrk="0" hangingPunct="1">
            <a:lnSpc>
              <a:spcPct val="100000"/>
            </a:lnSpc>
            <a:spcBef>
              <a:spcPts val="600"/>
            </a:spcBef>
            <a:spcAft>
              <a:spcPts val="600"/>
            </a:spcAft>
          </a:pPr>
          <a:r>
            <a:rPr lang="zh-CN" altLang="en-US" sz="1400" dirty="0">
              <a:solidFill>
                <a:schemeClr val="tx1"/>
              </a:solidFill>
              <a:uFillTx/>
              <a:latin typeface="Calibri" panose="020F0502020204030204" pitchFamily="34" charset="0"/>
            </a:rPr>
            <a:t>Observe management systems and practices, including atmosphere between management and workers</a:t>
          </a:r>
        </a:p>
      </dgm:t>
    </dgm:pt>
    <dgm:pt modelId="{63677592-3911-45A8-B4BE-A23725390C49}" type="parTrans" cxnId="{1EDCCA10-05C1-4670-8979-69FF2CA36992}">
      <dgm:prSet/>
      <dgm:spPr/>
      <dgm:t>
        <a:bodyPr/>
        <a:lstStyle/>
        <a:p>
          <a:endParaRPr lang="en-US"/>
        </a:p>
      </dgm:t>
    </dgm:pt>
    <dgm:pt modelId="{7A445020-68E8-46B0-AC68-B177CD984639}" type="sibTrans" cxnId="{1EDCCA10-05C1-4670-8979-69FF2CA36992}">
      <dgm:prSet/>
      <dgm:spPr/>
      <dgm:t>
        <a:bodyPr/>
        <a:lstStyle/>
        <a:p>
          <a:endParaRPr lang="en-US"/>
        </a:p>
      </dgm:t>
    </dgm:pt>
    <dgm:pt modelId="{2AD1EC59-D3C7-446D-852B-0845CACC0C09}">
      <dgm:prSet phldr="0" custT="1"/>
      <dgm:spPr/>
      <dgm:t>
        <a:bodyPr vert="horz" wrap="square"/>
        <a:lstStyle/>
        <a:p>
          <a:pPr eaLnBrk="1" fontAlgn="auto" latinLnBrk="0" hangingPunct="1">
            <a:lnSpc>
              <a:spcPct val="100000"/>
            </a:lnSpc>
            <a:spcBef>
              <a:spcPts val="600"/>
            </a:spcBef>
            <a:spcAft>
              <a:spcPts val="600"/>
            </a:spcAft>
          </a:pPr>
          <a:endParaRPr lang="zh-CN" altLang="en-US" sz="1400" dirty="0">
            <a:solidFill>
              <a:schemeClr val="tx1"/>
            </a:solidFill>
            <a:uFillTx/>
            <a:latin typeface="Calibri" panose="020F0502020204030204" pitchFamily="34" charset="0"/>
          </a:endParaRPr>
        </a:p>
      </dgm:t>
    </dgm:pt>
    <dgm:pt modelId="{D8EBA930-99FC-441D-961D-44A0698B142C}" type="parTrans" cxnId="{B0087AC9-C519-4976-9319-312C0A625967}">
      <dgm:prSet/>
      <dgm:spPr/>
      <dgm:t>
        <a:bodyPr/>
        <a:lstStyle/>
        <a:p>
          <a:endParaRPr lang="en-US"/>
        </a:p>
      </dgm:t>
    </dgm:pt>
    <dgm:pt modelId="{6B9FC2D0-3534-44EC-B1F5-F060DD1A5022}" type="sibTrans" cxnId="{B0087AC9-C519-4976-9319-312C0A625967}">
      <dgm:prSet/>
      <dgm:spPr/>
      <dgm:t>
        <a:bodyPr/>
        <a:lstStyle/>
        <a:p>
          <a:endParaRPr lang="en-US"/>
        </a:p>
      </dgm:t>
    </dgm:pt>
    <dgm:pt modelId="{61F0DC84-7FFF-4FDD-9B5D-40960093AE83}">
      <dgm:prSet phldrT="[文本]" phldr="0" custT="1"/>
      <dgm:spPr/>
      <dgm:t>
        <a:bodyPr vert="horz" wrap="square"/>
        <a:lstStyle/>
        <a:p>
          <a:pPr>
            <a:lnSpc>
              <a:spcPct val="100000"/>
            </a:lnSpc>
            <a:spcBef>
              <a:spcPct val="0"/>
            </a:spcBef>
            <a:spcAft>
              <a:spcPct val="35000"/>
            </a:spcAft>
          </a:pPr>
          <a:r>
            <a:rPr lang="en-US" altLang="zh-CN" sz="2400" b="1" dirty="0">
              <a:latin typeface="Calibri" panose="020F0502020204030204" pitchFamily="34" charset="0"/>
              <a:cs typeface="Calibri" panose="020F0502020204030204" pitchFamily="34" charset="0"/>
            </a:rPr>
            <a:t>Management &amp; Employee Interviews</a:t>
          </a:r>
          <a:endParaRPr lang="zh-CN" altLang="en-US" sz="2400" b="1" dirty="0">
            <a:latin typeface="Calibri" panose="020F0502020204030204" pitchFamily="34" charset="0"/>
            <a:cs typeface="Calibri" panose="020F0502020204030204" pitchFamily="34" charset="0"/>
          </a:endParaRPr>
        </a:p>
      </dgm:t>
    </dgm:pt>
    <dgm:pt modelId="{2CB3CEFC-83E6-4DB9-B636-5287ACC11553}" type="parTrans" cxnId="{7992C578-2FC6-4A80-AC82-DC2ABD47ACB3}">
      <dgm:prSet/>
      <dgm:spPr/>
      <dgm:t>
        <a:bodyPr/>
        <a:lstStyle/>
        <a:p>
          <a:endParaRPr lang="zh-CN" altLang="en-US"/>
        </a:p>
      </dgm:t>
    </dgm:pt>
    <dgm:pt modelId="{1FAE29ED-22A2-40FA-904A-0706E8542FE7}" type="sibTrans" cxnId="{7992C578-2FC6-4A80-AC82-DC2ABD47ACB3}">
      <dgm:prSet/>
      <dgm:spPr/>
      <dgm:t>
        <a:bodyPr/>
        <a:lstStyle/>
        <a:p>
          <a:endParaRPr lang="zh-CN" altLang="en-US"/>
        </a:p>
      </dgm:t>
    </dgm:pt>
    <dgm:pt modelId="{2C0D9F89-7CE9-4195-96AC-FB27D6AA2EF6}">
      <dgm:prSet phldrT="[文本]" phldr="0" custT="1"/>
      <dgm:spPr/>
      <dgm:t>
        <a:bodyPr vert="horz" wrap="square"/>
        <a:lstStyle/>
        <a:p>
          <a:pPr eaLnBrk="1" fontAlgn="auto" latinLnBrk="0" hangingPunct="1">
            <a:lnSpc>
              <a:spcPct val="100000"/>
            </a:lnSpc>
            <a:spcBef>
              <a:spcPts val="600"/>
            </a:spcBef>
            <a:spcAft>
              <a:spcPts val="600"/>
            </a:spcAft>
          </a:pPr>
          <a:r>
            <a:rPr lang="en-US" altLang="en-US" sz="1400" dirty="0">
              <a:solidFill>
                <a:schemeClr val="tx1"/>
              </a:solidFill>
              <a:uFillTx/>
              <a:latin typeface="Calibri" panose="020F0502020204030204" pitchFamily="34" charset="0"/>
            </a:rPr>
            <a:t>The audit team should work through the relevant code requirement discussing each issue area in depth with the managers. </a:t>
          </a:r>
        </a:p>
      </dgm:t>
    </dgm:pt>
    <dgm:pt modelId="{24D9371C-2787-474E-A690-5A09190A9707}" type="parTrans" cxnId="{75C23160-6B32-4E68-AFD5-DA604601CD21}">
      <dgm:prSet/>
      <dgm:spPr/>
      <dgm:t>
        <a:bodyPr/>
        <a:lstStyle/>
        <a:p>
          <a:endParaRPr lang="zh-CN" altLang="en-US"/>
        </a:p>
      </dgm:t>
    </dgm:pt>
    <dgm:pt modelId="{39E6AF7E-E529-4319-B552-AB363EF4CE26}" type="sibTrans" cxnId="{75C23160-6B32-4E68-AFD5-DA604601CD21}">
      <dgm:prSet/>
      <dgm:spPr/>
      <dgm:t>
        <a:bodyPr/>
        <a:lstStyle/>
        <a:p>
          <a:endParaRPr lang="zh-CN" altLang="en-US"/>
        </a:p>
      </dgm:t>
    </dgm:pt>
    <dgm:pt modelId="{630B9CEB-4C29-4EE9-9FEC-C852FE817B67}">
      <dgm:prSet phldr="0" custT="1"/>
      <dgm:spPr/>
      <dgm:t>
        <a:bodyPr vert="horz" wrap="square"/>
        <a:lstStyle/>
        <a:p>
          <a:pPr eaLnBrk="1" fontAlgn="auto" latinLnBrk="0" hangingPunct="1">
            <a:lnSpc>
              <a:spcPct val="100000"/>
            </a:lnSpc>
            <a:spcBef>
              <a:spcPts val="600"/>
            </a:spcBef>
            <a:spcAft>
              <a:spcPts val="600"/>
            </a:spcAft>
          </a:pPr>
          <a:r>
            <a:rPr lang="en-US" altLang="zh-CN" sz="1400" dirty="0">
              <a:solidFill>
                <a:schemeClr val="tx1"/>
              </a:solidFill>
              <a:uFillTx/>
              <a:latin typeface="Calibri" panose="020F0502020204030204" pitchFamily="34" charset="0"/>
            </a:rPr>
            <a:t>E</a:t>
          </a:r>
          <a:r>
            <a:rPr lang="zh-CN" altLang="en-US" sz="1400" dirty="0">
              <a:solidFill>
                <a:schemeClr val="tx1"/>
              </a:solidFill>
              <a:uFillTx/>
              <a:latin typeface="Calibri" panose="020F0502020204030204" pitchFamily="34" charset="0"/>
            </a:rPr>
            <a:t>mployees selected by auditors with interviews held in private with records being taken</a:t>
          </a:r>
        </a:p>
      </dgm:t>
    </dgm:pt>
    <dgm:pt modelId="{3235575E-E361-436D-9D18-0EC16262FBF2}" type="parTrans" cxnId="{C9B7747D-A5FF-47A3-80D3-57268BCB0781}">
      <dgm:prSet/>
      <dgm:spPr/>
    </dgm:pt>
    <dgm:pt modelId="{A7E9300A-3BD9-419A-B07F-42225880106D}" type="sibTrans" cxnId="{C9B7747D-A5FF-47A3-80D3-57268BCB0781}">
      <dgm:prSet/>
      <dgm:spPr/>
    </dgm:pt>
    <dgm:pt modelId="{6386E357-84AB-4E9C-98AE-65FDA8D0CA0D}">
      <dgm:prSet/>
      <dgm:spPr/>
      <dgm:t>
        <a:bodyPr/>
        <a:lstStyle/>
        <a:p>
          <a:pPr eaLnBrk="1" fontAlgn="auto" latinLnBrk="0" hangingPunct="1">
            <a:lnSpc>
              <a:spcPct val="100000"/>
            </a:lnSpc>
            <a:spcBef>
              <a:spcPts val="600"/>
            </a:spcBef>
            <a:spcAft>
              <a:spcPts val="600"/>
            </a:spcAft>
          </a:pPr>
          <a:endParaRPr lang="zh-CN" altLang="en-US" sz="1400" dirty="0">
            <a:solidFill>
              <a:schemeClr val="tx1"/>
            </a:solidFill>
            <a:uFillTx/>
            <a:latin typeface="Calibri" panose="020F0502020204030204" pitchFamily="34" charset="0"/>
          </a:endParaRPr>
        </a:p>
      </dgm:t>
    </dgm:pt>
    <dgm:pt modelId="{1E6958AE-8129-4059-8FB4-FAF961EB3F5A}" type="parTrans" cxnId="{927CF4A4-D9EB-4040-BE92-0F6CAF57570E}">
      <dgm:prSet/>
      <dgm:spPr/>
    </dgm:pt>
    <dgm:pt modelId="{2040D704-A900-4611-A89A-A0C1B99F6953}" type="sibTrans" cxnId="{927CF4A4-D9EB-4040-BE92-0F6CAF57570E}">
      <dgm:prSet/>
      <dgm:spPr/>
    </dgm:pt>
    <dgm:pt modelId="{D5FB6A06-3991-4223-AD64-C4F7F6F4DF69}" type="pres">
      <dgm:prSet presAssocID="{468FBB7B-694A-47BF-865D-2F44C1051453}" presName="Name0" presStyleCnt="0">
        <dgm:presLayoutVars>
          <dgm:dir/>
          <dgm:animLvl val="lvl"/>
          <dgm:resizeHandles val="exact"/>
        </dgm:presLayoutVars>
      </dgm:prSet>
      <dgm:spPr/>
    </dgm:pt>
    <dgm:pt modelId="{5EB24CCF-928A-4018-A934-89F31F564A83}" type="pres">
      <dgm:prSet presAssocID="{BD5427FF-4EB1-4006-BF7F-42158E0C5129}" presName="composite" presStyleCnt="0"/>
      <dgm:spPr/>
    </dgm:pt>
    <dgm:pt modelId="{5D9704F8-5A95-419F-B794-1E2F82666BDB}" type="pres">
      <dgm:prSet presAssocID="{BD5427FF-4EB1-4006-BF7F-42158E0C5129}" presName="parTx" presStyleLbl="alignNode1" presStyleIdx="0" presStyleCnt="3">
        <dgm:presLayoutVars>
          <dgm:chMax val="0"/>
          <dgm:chPref val="0"/>
          <dgm:bulletEnabled val="1"/>
        </dgm:presLayoutVars>
      </dgm:prSet>
      <dgm:spPr/>
    </dgm:pt>
    <dgm:pt modelId="{C0A6D3D8-DBC2-45B6-8DEF-789A72552BB4}" type="pres">
      <dgm:prSet presAssocID="{BD5427FF-4EB1-4006-BF7F-42158E0C5129}" presName="desTx" presStyleLbl="alignAccFollowNode1" presStyleIdx="0" presStyleCnt="3">
        <dgm:presLayoutVars>
          <dgm:bulletEnabled val="1"/>
        </dgm:presLayoutVars>
      </dgm:prSet>
      <dgm:spPr/>
    </dgm:pt>
    <dgm:pt modelId="{C4F6D2AE-A2A5-43DC-B705-8E8ECE0E1613}" type="pres">
      <dgm:prSet presAssocID="{D47F9812-1256-4E44-A6BE-BEC559BE8FF3}" presName="space" presStyleCnt="0"/>
      <dgm:spPr/>
    </dgm:pt>
    <dgm:pt modelId="{C1832C44-4F6B-4ABA-88DC-7D5A80779E4B}" type="pres">
      <dgm:prSet presAssocID="{FE969E54-0D5D-4815-BDC4-3309E2F7325D}" presName="composite" presStyleCnt="0"/>
      <dgm:spPr/>
    </dgm:pt>
    <dgm:pt modelId="{3E0BA246-3456-471B-AD87-1436FD251DD8}" type="pres">
      <dgm:prSet presAssocID="{FE969E54-0D5D-4815-BDC4-3309E2F7325D}" presName="parTx" presStyleLbl="alignNode1" presStyleIdx="1" presStyleCnt="3">
        <dgm:presLayoutVars>
          <dgm:chMax val="0"/>
          <dgm:chPref val="0"/>
          <dgm:bulletEnabled val="1"/>
        </dgm:presLayoutVars>
      </dgm:prSet>
      <dgm:spPr/>
    </dgm:pt>
    <dgm:pt modelId="{33CF15AD-8A19-4E9A-9BED-239A79CAF737}" type="pres">
      <dgm:prSet presAssocID="{FE969E54-0D5D-4815-BDC4-3309E2F7325D}" presName="desTx" presStyleLbl="alignAccFollowNode1" presStyleIdx="1" presStyleCnt="3">
        <dgm:presLayoutVars>
          <dgm:bulletEnabled val="1"/>
        </dgm:presLayoutVars>
      </dgm:prSet>
      <dgm:spPr/>
    </dgm:pt>
    <dgm:pt modelId="{F4639A07-76C8-4329-80D5-712628979A9A}" type="pres">
      <dgm:prSet presAssocID="{D7D19B67-C01A-45D3-B5C7-B7E1B18A9F62}" presName="space" presStyleCnt="0"/>
      <dgm:spPr/>
    </dgm:pt>
    <dgm:pt modelId="{7F710124-E259-48A5-9895-471DE20AF50E}" type="pres">
      <dgm:prSet presAssocID="{61F0DC84-7FFF-4FDD-9B5D-40960093AE83}" presName="composite" presStyleCnt="0"/>
      <dgm:spPr/>
    </dgm:pt>
    <dgm:pt modelId="{FC453BFD-315B-4968-86FA-B7D3125F3320}" type="pres">
      <dgm:prSet presAssocID="{61F0DC84-7FFF-4FDD-9B5D-40960093AE83}" presName="parTx" presStyleLbl="alignNode1" presStyleIdx="2" presStyleCnt="3" custLinFactNeighborX="2215" custLinFactNeighborY="-3864">
        <dgm:presLayoutVars>
          <dgm:chMax val="0"/>
          <dgm:chPref val="0"/>
          <dgm:bulletEnabled val="1"/>
        </dgm:presLayoutVars>
      </dgm:prSet>
      <dgm:spPr/>
    </dgm:pt>
    <dgm:pt modelId="{B357C82A-FE93-416B-AFBF-A74F9E99C4E4}" type="pres">
      <dgm:prSet presAssocID="{61F0DC84-7FFF-4FDD-9B5D-40960093AE83}" presName="desTx" presStyleLbl="alignAccFollowNode1" presStyleIdx="2" presStyleCnt="3">
        <dgm:presLayoutVars>
          <dgm:bulletEnabled val="1"/>
        </dgm:presLayoutVars>
      </dgm:prSet>
      <dgm:spPr/>
    </dgm:pt>
  </dgm:ptLst>
  <dgm:cxnLst>
    <dgm:cxn modelId="{1EDCCA10-05C1-4670-8979-69FF2CA36992}" srcId="{FE969E54-0D5D-4815-BDC4-3309E2F7325D}" destId="{CAD66C55-F72B-417A-8EFD-4F7EE67184D7}" srcOrd="3" destOrd="0" parTransId="{63677592-3911-45A8-B4BE-A23725390C49}" sibTransId="{7A445020-68E8-46B0-AC68-B177CD984639}"/>
    <dgm:cxn modelId="{96AED417-B872-4CC7-915C-68DA728A6D2D}" srcId="{FE969E54-0D5D-4815-BDC4-3309E2F7325D}" destId="{4765D3A2-8477-40F0-A589-7F01355F6172}" srcOrd="1" destOrd="0" parTransId="{FC5CBD21-898D-4EE1-A991-494231287F01}" sibTransId="{8B28D9A7-3431-45DB-8762-D5A7B30830C5}"/>
    <dgm:cxn modelId="{265A3D1C-98D7-4F0B-ABC9-0D079B82D561}" srcId="{BD5427FF-4EB1-4006-BF7F-42158E0C5129}" destId="{BF812042-B049-426F-AD4B-F011F95F695D}" srcOrd="3" destOrd="0" parTransId="{61588F7C-2753-4457-BB91-E2B16FB498C7}" sibTransId="{C97FF390-FAF2-4CA6-B9B5-E33901315A05}"/>
    <dgm:cxn modelId="{1C0BF031-050D-4F89-92D7-71CADDDCCFBA}" srcId="{FE969E54-0D5D-4815-BDC4-3309E2F7325D}" destId="{1001C0D9-6AA5-44E1-9A58-66D64183637E}" srcOrd="2" destOrd="0" parTransId="{2E3E6A47-295B-4AAA-B9D5-92061F5C1B1C}" sibTransId="{DE0F502C-45EE-45F7-8BF6-C82B04959DEF}"/>
    <dgm:cxn modelId="{75C23160-6B32-4E68-AFD5-DA604601CD21}" srcId="{61F0DC84-7FFF-4FDD-9B5D-40960093AE83}" destId="{2C0D9F89-7CE9-4195-96AC-FB27D6AA2EF6}" srcOrd="0" destOrd="0" parTransId="{24D9371C-2787-474E-A690-5A09190A9707}" sibTransId="{39E6AF7E-E529-4319-B552-AB363EF4CE26}"/>
    <dgm:cxn modelId="{A127ED42-A9C5-44B4-AA08-43D2B1E230BD}" type="presOf" srcId="{BF812042-B049-426F-AD4B-F011F95F695D}" destId="{C0A6D3D8-DBC2-45B6-8DEF-789A72552BB4}" srcOrd="0" destOrd="3" presId="urn:microsoft.com/office/officeart/2005/8/layout/hList1"/>
    <dgm:cxn modelId="{3ED1E543-EF6B-497B-A9B5-BB1D8FE9B3BE}" srcId="{468FBB7B-694A-47BF-865D-2F44C1051453}" destId="{FE969E54-0D5D-4815-BDC4-3309E2F7325D}" srcOrd="1" destOrd="0" parTransId="{B5D9FB86-EEBE-488F-B7DE-B7CF5C9166C5}" sibTransId="{D7D19B67-C01A-45D3-B5C7-B7E1B18A9F62}"/>
    <dgm:cxn modelId="{D7C43265-49BA-44C4-9D4B-2417618FD6B8}" type="presOf" srcId="{CAD66C55-F72B-417A-8EFD-4F7EE67184D7}" destId="{33CF15AD-8A19-4E9A-9BED-239A79CAF737}" srcOrd="0" destOrd="3" presId="urn:microsoft.com/office/officeart/2005/8/layout/hList1"/>
    <dgm:cxn modelId="{B62FCF65-9901-40B2-A722-C439D930678D}" srcId="{BD5427FF-4EB1-4006-BF7F-42158E0C5129}" destId="{C1BA35B8-519A-4A29-998E-87DFE3A31091}" srcOrd="2" destOrd="0" parTransId="{861E91C7-FF8E-418A-ABC9-571BB990C361}" sibTransId="{897C0216-8C76-4954-A933-1723A46F5BBB}"/>
    <dgm:cxn modelId="{5797306B-F8EF-481F-BD63-FCAFC8AE628C}" type="presOf" srcId="{468FBB7B-694A-47BF-865D-2F44C1051453}" destId="{D5FB6A06-3991-4223-AD64-C4F7F6F4DF69}" srcOrd="0" destOrd="0" presId="urn:microsoft.com/office/officeart/2005/8/layout/hList1"/>
    <dgm:cxn modelId="{C5FADB56-CA0D-4052-B288-B76CA3315F88}" type="presOf" srcId="{91BA4479-F5D0-4A84-AC4F-1E638375C4C9}" destId="{C0A6D3D8-DBC2-45B6-8DEF-789A72552BB4}" srcOrd="0" destOrd="4" presId="urn:microsoft.com/office/officeart/2005/8/layout/hList1"/>
    <dgm:cxn modelId="{7992C578-2FC6-4A80-AC82-DC2ABD47ACB3}" srcId="{468FBB7B-694A-47BF-865D-2F44C1051453}" destId="{61F0DC84-7FFF-4FDD-9B5D-40960093AE83}" srcOrd="2" destOrd="0" parTransId="{2CB3CEFC-83E6-4DB9-B636-5287ACC11553}" sibTransId="{1FAE29ED-22A2-40FA-904A-0706E8542FE7}"/>
    <dgm:cxn modelId="{B3DA225A-95C1-4C4F-BF86-0F1A4389EC52}" type="presOf" srcId="{6386E357-84AB-4E9C-98AE-65FDA8D0CA0D}" destId="{B357C82A-FE93-416B-AFBF-A74F9E99C4E4}" srcOrd="0" destOrd="2" presId="urn:microsoft.com/office/officeart/2005/8/layout/hList1"/>
    <dgm:cxn modelId="{C9B7747D-A5FF-47A3-80D3-57268BCB0781}" srcId="{61F0DC84-7FFF-4FDD-9B5D-40960093AE83}" destId="{630B9CEB-4C29-4EE9-9FEC-C852FE817B67}" srcOrd="1" destOrd="0" parTransId="{3235575E-E361-436D-9D18-0EC16262FBF2}" sibTransId="{A7E9300A-3BD9-419A-B07F-42225880106D}"/>
    <dgm:cxn modelId="{DCEF9B7D-18E1-4F94-9A07-11ECD38F1E0E}" type="presOf" srcId="{2C0D9F89-7CE9-4195-96AC-FB27D6AA2EF6}" destId="{B357C82A-FE93-416B-AFBF-A74F9E99C4E4}" srcOrd="0" destOrd="0" presId="urn:microsoft.com/office/officeart/2005/8/layout/hList1"/>
    <dgm:cxn modelId="{73397B81-82C8-45BD-B447-68F89F5FADCC}" srcId="{BD5427FF-4EB1-4006-BF7F-42158E0C5129}" destId="{91BA4479-F5D0-4A84-AC4F-1E638375C4C9}" srcOrd="4" destOrd="0" parTransId="{F9B003BE-D868-48E5-983B-8ACE2859B638}" sibTransId="{8445C6B9-69EF-4D41-9014-6D4AB07D1F38}"/>
    <dgm:cxn modelId="{F7A06382-FA4E-49E7-8F29-CD9C58322289}" type="presOf" srcId="{4765D3A2-8477-40F0-A589-7F01355F6172}" destId="{33CF15AD-8A19-4E9A-9BED-239A79CAF737}" srcOrd="0" destOrd="1" presId="urn:microsoft.com/office/officeart/2005/8/layout/hList1"/>
    <dgm:cxn modelId="{DE08ED89-4693-4BBD-80CA-0D4B4E29FDDF}" type="presOf" srcId="{35600F67-42C2-4D1B-B072-DC2A36FCB136}" destId="{33CF15AD-8A19-4E9A-9BED-239A79CAF737}" srcOrd="0" destOrd="0" presId="urn:microsoft.com/office/officeart/2005/8/layout/hList1"/>
    <dgm:cxn modelId="{A5BC0C8D-1B73-4C2B-B84B-D1F183837BA0}" type="presOf" srcId="{FE969E54-0D5D-4815-BDC4-3309E2F7325D}" destId="{3E0BA246-3456-471B-AD87-1436FD251DD8}" srcOrd="0" destOrd="0" presId="urn:microsoft.com/office/officeart/2005/8/layout/hList1"/>
    <dgm:cxn modelId="{C852EA9A-17FD-4596-8612-835E95127DBF}" type="presOf" srcId="{BD5427FF-4EB1-4006-BF7F-42158E0C5129}" destId="{5D9704F8-5A95-419F-B794-1E2F82666BDB}" srcOrd="0" destOrd="0" presId="urn:microsoft.com/office/officeart/2005/8/layout/hList1"/>
    <dgm:cxn modelId="{927CF4A4-D9EB-4040-BE92-0F6CAF57570E}" srcId="{61F0DC84-7FFF-4FDD-9B5D-40960093AE83}" destId="{6386E357-84AB-4E9C-98AE-65FDA8D0CA0D}" srcOrd="2" destOrd="0" parTransId="{1E6958AE-8129-4059-8FB4-FAF961EB3F5A}" sibTransId="{2040D704-A900-4611-A89A-A0C1B99F6953}"/>
    <dgm:cxn modelId="{83EB42AE-3109-4B10-81D6-65AA1B68ADD2}" type="presOf" srcId="{C1BA35B8-519A-4A29-998E-87DFE3A31091}" destId="{C0A6D3D8-DBC2-45B6-8DEF-789A72552BB4}" srcOrd="0" destOrd="2" presId="urn:microsoft.com/office/officeart/2005/8/layout/hList1"/>
    <dgm:cxn modelId="{EFBBEFB7-DB38-44AB-A6D1-FB0429521242}" srcId="{BD5427FF-4EB1-4006-BF7F-42158E0C5129}" destId="{3A7B819B-DBE9-4610-B22A-5573EA6D532D}" srcOrd="0" destOrd="0" parTransId="{DC4BEA23-BF6E-42AD-9BF0-CFBDE86A80F1}" sibTransId="{0BF6ACD3-AE1A-4691-8CBE-DBE77AB8A685}"/>
    <dgm:cxn modelId="{3DB7FDC0-A2B1-4B14-9451-2CDDEF565247}" srcId="{468FBB7B-694A-47BF-865D-2F44C1051453}" destId="{BD5427FF-4EB1-4006-BF7F-42158E0C5129}" srcOrd="0" destOrd="0" parTransId="{A2F6D805-3B53-408A-A2A3-20BC3BF0D242}" sibTransId="{D47F9812-1256-4E44-A6BE-BEC559BE8FF3}"/>
    <dgm:cxn modelId="{7EFF1BC8-D683-4FF7-9735-AD493FC86679}" type="presOf" srcId="{61F0DC84-7FFF-4FDD-9B5D-40960093AE83}" destId="{FC453BFD-315B-4968-86FA-B7D3125F3320}" srcOrd="0" destOrd="0" presId="urn:microsoft.com/office/officeart/2005/8/layout/hList1"/>
    <dgm:cxn modelId="{B0087AC9-C519-4976-9319-312C0A625967}" srcId="{FE969E54-0D5D-4815-BDC4-3309E2F7325D}" destId="{2AD1EC59-D3C7-446D-852B-0845CACC0C09}" srcOrd="4" destOrd="0" parTransId="{D8EBA930-99FC-441D-961D-44A0698B142C}" sibTransId="{6B9FC2D0-3534-44EC-B1F5-F060DD1A5022}"/>
    <dgm:cxn modelId="{CA52B1D5-5A7B-4DC5-80C0-AD2C3626DC8D}" type="presOf" srcId="{2AD1EC59-D3C7-446D-852B-0845CACC0C09}" destId="{33CF15AD-8A19-4E9A-9BED-239A79CAF737}" srcOrd="0" destOrd="4" presId="urn:microsoft.com/office/officeart/2005/8/layout/hList1"/>
    <dgm:cxn modelId="{6BC72EDD-60C4-455F-A8EA-9AF866F25E1D}" srcId="{FE969E54-0D5D-4815-BDC4-3309E2F7325D}" destId="{35600F67-42C2-4D1B-B072-DC2A36FCB136}" srcOrd="0" destOrd="0" parTransId="{B4BC79E1-FDBA-43D1-A988-1BE8090EDA7A}" sibTransId="{AD46A0AA-C45A-46D2-89AF-28390F99F9D0}"/>
    <dgm:cxn modelId="{32D568DE-114F-4D29-A187-86E74EAE0FAE}" type="presOf" srcId="{F162B3F7-FA22-4E8A-825C-712B9A02B2C3}" destId="{C0A6D3D8-DBC2-45B6-8DEF-789A72552BB4}" srcOrd="0" destOrd="1" presId="urn:microsoft.com/office/officeart/2005/8/layout/hList1"/>
    <dgm:cxn modelId="{D3B606DF-F17B-41DD-BA70-29A94A4FB3DB}" srcId="{BD5427FF-4EB1-4006-BF7F-42158E0C5129}" destId="{F162B3F7-FA22-4E8A-825C-712B9A02B2C3}" srcOrd="1" destOrd="0" parTransId="{DF019F52-7537-486A-AEF5-898C6E05A2B3}" sibTransId="{0CB9D9B0-1221-4223-8A32-42A7C859AFF8}"/>
    <dgm:cxn modelId="{DC5032E9-9891-4ACC-A157-A19E37A73758}" type="presOf" srcId="{3A7B819B-DBE9-4610-B22A-5573EA6D532D}" destId="{C0A6D3D8-DBC2-45B6-8DEF-789A72552BB4}" srcOrd="0" destOrd="0" presId="urn:microsoft.com/office/officeart/2005/8/layout/hList1"/>
    <dgm:cxn modelId="{8F1038ED-A38E-499D-B3EC-2ABBB75E60D4}" type="presOf" srcId="{630B9CEB-4C29-4EE9-9FEC-C852FE817B67}" destId="{B357C82A-FE93-416B-AFBF-A74F9E99C4E4}" srcOrd="0" destOrd="1" presId="urn:microsoft.com/office/officeart/2005/8/layout/hList1"/>
    <dgm:cxn modelId="{C970B9FB-496D-481C-ACC7-D7FE5D008D20}" type="presOf" srcId="{1001C0D9-6AA5-44E1-9A58-66D64183637E}" destId="{33CF15AD-8A19-4E9A-9BED-239A79CAF737}" srcOrd="0" destOrd="2" presId="urn:microsoft.com/office/officeart/2005/8/layout/hList1"/>
    <dgm:cxn modelId="{05324F19-6B67-4B61-AD71-50D3B9A07A0C}" type="presParOf" srcId="{D5FB6A06-3991-4223-AD64-C4F7F6F4DF69}" destId="{5EB24CCF-928A-4018-A934-89F31F564A83}" srcOrd="0" destOrd="0" presId="urn:microsoft.com/office/officeart/2005/8/layout/hList1"/>
    <dgm:cxn modelId="{8DF01FBD-EE92-4349-99C0-D5ABD60BA233}" type="presParOf" srcId="{5EB24CCF-928A-4018-A934-89F31F564A83}" destId="{5D9704F8-5A95-419F-B794-1E2F82666BDB}" srcOrd="0" destOrd="0" presId="urn:microsoft.com/office/officeart/2005/8/layout/hList1"/>
    <dgm:cxn modelId="{0AF93D4B-7F83-4B5B-ADE6-49D23D5C55DA}" type="presParOf" srcId="{5EB24CCF-928A-4018-A934-89F31F564A83}" destId="{C0A6D3D8-DBC2-45B6-8DEF-789A72552BB4}" srcOrd="1" destOrd="0" presId="urn:microsoft.com/office/officeart/2005/8/layout/hList1"/>
    <dgm:cxn modelId="{68906CEA-A0E6-4C12-B5DC-E102524954CD}" type="presParOf" srcId="{D5FB6A06-3991-4223-AD64-C4F7F6F4DF69}" destId="{C4F6D2AE-A2A5-43DC-B705-8E8ECE0E1613}" srcOrd="1" destOrd="0" presId="urn:microsoft.com/office/officeart/2005/8/layout/hList1"/>
    <dgm:cxn modelId="{06809B2C-BA05-43A7-8689-F34BD4F23970}" type="presParOf" srcId="{D5FB6A06-3991-4223-AD64-C4F7F6F4DF69}" destId="{C1832C44-4F6B-4ABA-88DC-7D5A80779E4B}" srcOrd="2" destOrd="0" presId="urn:microsoft.com/office/officeart/2005/8/layout/hList1"/>
    <dgm:cxn modelId="{0E602CAD-893A-419D-9C30-D06BDD8D0B9A}" type="presParOf" srcId="{C1832C44-4F6B-4ABA-88DC-7D5A80779E4B}" destId="{3E0BA246-3456-471B-AD87-1436FD251DD8}" srcOrd="0" destOrd="0" presId="urn:microsoft.com/office/officeart/2005/8/layout/hList1"/>
    <dgm:cxn modelId="{92108D6A-C9F1-40A5-B288-2342787D4A68}" type="presParOf" srcId="{C1832C44-4F6B-4ABA-88DC-7D5A80779E4B}" destId="{33CF15AD-8A19-4E9A-9BED-239A79CAF737}" srcOrd="1" destOrd="0" presId="urn:microsoft.com/office/officeart/2005/8/layout/hList1"/>
    <dgm:cxn modelId="{48557AF6-BA27-45B5-93A2-137F52A99FB3}" type="presParOf" srcId="{D5FB6A06-3991-4223-AD64-C4F7F6F4DF69}" destId="{F4639A07-76C8-4329-80D5-712628979A9A}" srcOrd="3" destOrd="0" presId="urn:microsoft.com/office/officeart/2005/8/layout/hList1"/>
    <dgm:cxn modelId="{639B53A8-BE9D-4B0D-830B-1DF5BD4D6FE7}" type="presParOf" srcId="{D5FB6A06-3991-4223-AD64-C4F7F6F4DF69}" destId="{7F710124-E259-48A5-9895-471DE20AF50E}" srcOrd="4" destOrd="0" presId="urn:microsoft.com/office/officeart/2005/8/layout/hList1"/>
    <dgm:cxn modelId="{76D407FC-D277-4FDF-B5A8-140FAF448131}" type="presParOf" srcId="{7F710124-E259-48A5-9895-471DE20AF50E}" destId="{FC453BFD-315B-4968-86FA-B7D3125F3320}" srcOrd="0" destOrd="0" presId="urn:microsoft.com/office/officeart/2005/8/layout/hList1"/>
    <dgm:cxn modelId="{C897B7C4-1DC2-4874-8578-AA240AE87DA5}" type="presParOf" srcId="{7F710124-E259-48A5-9895-471DE20AF50E}" destId="{B357C82A-FE93-416B-AFBF-A74F9E99C4E4}"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8FBB7B-694A-47BF-865D-2F44C1051453}" type="doc">
      <dgm:prSet loTypeId="urn:microsoft.com/office/officeart/2005/8/layout/hList1" loCatId="list" qsTypeId="urn:microsoft.com/office/officeart/2005/8/quickstyle/simple1#1" qsCatId="simple" csTypeId="urn:microsoft.com/office/officeart/2005/8/colors/accent1_2#1" csCatId="accent1" phldr="1"/>
      <dgm:spPr/>
      <dgm:t>
        <a:bodyPr/>
        <a:lstStyle/>
        <a:p>
          <a:endParaRPr lang="zh-CN" altLang="en-US"/>
        </a:p>
      </dgm:t>
    </dgm:pt>
    <dgm:pt modelId="{BD5427FF-4EB1-4006-BF7F-42158E0C5129}">
      <dgm:prSet phldrT="[文本]" phldr="0" custT="1"/>
      <dgm:spPr/>
      <dgm:t>
        <a:bodyPr vert="horz" wrap="square"/>
        <a:lstStyle/>
        <a:p>
          <a:pPr>
            <a:lnSpc>
              <a:spcPct val="100000"/>
            </a:lnSpc>
            <a:spcBef>
              <a:spcPct val="0"/>
            </a:spcBef>
            <a:spcAft>
              <a:spcPct val="35000"/>
            </a:spcAft>
          </a:pPr>
          <a:r>
            <a:rPr lang="en-US" altLang="zh-CN" sz="2400" b="1" dirty="0">
              <a:solidFill>
                <a:schemeClr val="bg1"/>
              </a:solidFill>
              <a:uFillTx/>
              <a:latin typeface="Calibri" panose="020F0502020204030204" pitchFamily="34" charset="0"/>
              <a:sym typeface="+mn-ea"/>
            </a:rPr>
            <a:t>Documentation Review </a:t>
          </a:r>
          <a:endParaRPr sz="6500"/>
        </a:p>
      </dgm:t>
    </dgm:pt>
    <dgm:pt modelId="{A2F6D805-3B53-408A-A2A3-20BC3BF0D242}" type="parTrans" cxnId="{80F927A9-05C6-42C5-8079-C72C8B48A0D6}">
      <dgm:prSet/>
      <dgm:spPr/>
      <dgm:t>
        <a:bodyPr/>
        <a:lstStyle/>
        <a:p>
          <a:endParaRPr lang="zh-CN" altLang="en-US"/>
        </a:p>
      </dgm:t>
    </dgm:pt>
    <dgm:pt modelId="{D47F9812-1256-4E44-A6BE-BEC559BE8FF3}" type="sibTrans" cxnId="{80F927A9-05C6-42C5-8079-C72C8B48A0D6}">
      <dgm:prSet/>
      <dgm:spPr/>
      <dgm:t>
        <a:bodyPr/>
        <a:lstStyle/>
        <a:p>
          <a:endParaRPr lang="zh-CN" altLang="en-US"/>
        </a:p>
      </dgm:t>
    </dgm:pt>
    <dgm:pt modelId="{3A7B819B-DBE9-4610-B22A-5573EA6D532D}">
      <dgm:prSet phldrT="[文本]" phldr="0" custT="1"/>
      <dgm:spPr/>
      <dgm:t>
        <a:bodyPr vert="horz" wrap="square"/>
        <a:lstStyle/>
        <a:p>
          <a:pPr eaLnBrk="1" fontAlgn="auto" latinLnBrk="0" hangingPunct="1">
            <a:lnSpc>
              <a:spcPct val="100000"/>
            </a:lnSpc>
            <a:spcBef>
              <a:spcPts val="300"/>
            </a:spcBef>
            <a:spcAft>
              <a:spcPts val="300"/>
            </a:spcAft>
          </a:pPr>
          <a:r>
            <a:rPr lang="zh-CN" altLang="en-US" sz="1400" dirty="0">
              <a:solidFill>
                <a:schemeClr val="tx1"/>
              </a:solidFill>
              <a:uFillTx/>
              <a:latin typeface="Calibri" panose="020F0502020204030204" pitchFamily="34" charset="0"/>
            </a:rPr>
            <a:t>Company policies</a:t>
          </a:r>
        </a:p>
      </dgm:t>
    </dgm:pt>
    <dgm:pt modelId="{DC4BEA23-BF6E-42AD-9BF0-CFBDE86A80F1}" type="parTrans" cxnId="{933E0A75-6FF1-4C58-947B-4922AE3DA866}">
      <dgm:prSet/>
      <dgm:spPr/>
      <dgm:t>
        <a:bodyPr/>
        <a:lstStyle/>
        <a:p>
          <a:endParaRPr lang="zh-CN" altLang="en-US"/>
        </a:p>
      </dgm:t>
    </dgm:pt>
    <dgm:pt modelId="{0BF6ACD3-AE1A-4691-8CBE-DBE77AB8A685}" type="sibTrans" cxnId="{933E0A75-6FF1-4C58-947B-4922AE3DA866}">
      <dgm:prSet/>
      <dgm:spPr/>
      <dgm:t>
        <a:bodyPr/>
        <a:lstStyle/>
        <a:p>
          <a:endParaRPr lang="zh-CN" altLang="en-US"/>
        </a:p>
      </dgm:t>
    </dgm:pt>
    <dgm:pt modelId="{F5C0C637-D884-40EE-A85B-C27359B5E681}">
      <dgm:prSet phldr="0" custT="1"/>
      <dgm:spPr/>
      <dgm:t>
        <a:bodyPr vert="horz" wrap="square"/>
        <a:lstStyle/>
        <a:p>
          <a:pPr eaLnBrk="1" fontAlgn="auto" latinLnBrk="0" hangingPunct="1">
            <a:lnSpc>
              <a:spcPct val="100000"/>
            </a:lnSpc>
            <a:spcBef>
              <a:spcPts val="300"/>
            </a:spcBef>
            <a:spcAft>
              <a:spcPts val="300"/>
            </a:spcAft>
          </a:pPr>
          <a:r>
            <a:rPr lang="zh-CN" altLang="en-US" sz="1400" dirty="0">
              <a:solidFill>
                <a:schemeClr val="tx1"/>
              </a:solidFill>
              <a:uFillTx/>
              <a:latin typeface="Calibri" panose="020F0502020204030204" pitchFamily="34" charset="0"/>
            </a:rPr>
            <a:t>Environmental management plans</a:t>
          </a:r>
        </a:p>
      </dgm:t>
    </dgm:pt>
    <dgm:pt modelId="{2457E618-23F7-4F2E-AA07-92891F0A7E02}" type="parTrans" cxnId="{A4FC74EE-491B-4783-A7B3-FC7B18713234}">
      <dgm:prSet/>
      <dgm:spPr/>
    </dgm:pt>
    <dgm:pt modelId="{2E256439-70B7-4C56-99D9-0714F285085F}" type="sibTrans" cxnId="{A4FC74EE-491B-4783-A7B3-FC7B18713234}">
      <dgm:prSet/>
      <dgm:spPr/>
    </dgm:pt>
    <dgm:pt modelId="{D4790B65-694E-4A74-8883-47C0BD9765A8}">
      <dgm:prSet phldr="0" custT="1"/>
      <dgm:spPr/>
      <dgm:t>
        <a:bodyPr vert="horz" wrap="square"/>
        <a:lstStyle/>
        <a:p>
          <a:pPr eaLnBrk="1" fontAlgn="auto" latinLnBrk="0" hangingPunct="1">
            <a:lnSpc>
              <a:spcPct val="100000"/>
            </a:lnSpc>
            <a:spcBef>
              <a:spcPts val="300"/>
            </a:spcBef>
            <a:spcAft>
              <a:spcPts val="300"/>
            </a:spcAft>
          </a:pPr>
          <a:r>
            <a:rPr lang="zh-CN" altLang="en-US" sz="1400" dirty="0">
              <a:solidFill>
                <a:schemeClr val="tx1"/>
              </a:solidFill>
              <a:uFillTx/>
              <a:latin typeface="Calibri" panose="020F0502020204030204" pitchFamily="34" charset="0"/>
            </a:rPr>
            <a:t>Legal compliance documentation / permits / licenses</a:t>
          </a:r>
        </a:p>
      </dgm:t>
    </dgm:pt>
    <dgm:pt modelId="{95D4086C-CC8A-4DAD-AD35-7EDC3C921763}" type="parTrans" cxnId="{3C30E6E5-DF11-4EF8-BC90-A567CB40ADB5}">
      <dgm:prSet/>
      <dgm:spPr/>
    </dgm:pt>
    <dgm:pt modelId="{6BBB5C08-ED3C-4D71-99C6-05905699E539}" type="sibTrans" cxnId="{3C30E6E5-DF11-4EF8-BC90-A567CB40ADB5}">
      <dgm:prSet/>
      <dgm:spPr/>
    </dgm:pt>
    <dgm:pt modelId="{3CA4D7F9-CC82-4FD4-836D-F6CBAE21F78F}">
      <dgm:prSet phldr="0" custT="1"/>
      <dgm:spPr/>
      <dgm:t>
        <a:bodyPr vert="horz" wrap="square"/>
        <a:lstStyle/>
        <a:p>
          <a:pPr eaLnBrk="1" fontAlgn="auto" latinLnBrk="0" hangingPunct="1">
            <a:lnSpc>
              <a:spcPct val="100000"/>
            </a:lnSpc>
            <a:spcBef>
              <a:spcPts val="300"/>
            </a:spcBef>
            <a:spcAft>
              <a:spcPts val="300"/>
            </a:spcAft>
          </a:pPr>
          <a:r>
            <a:rPr lang="zh-CN" altLang="en-US" sz="1400" dirty="0">
              <a:solidFill>
                <a:schemeClr val="tx1"/>
              </a:solidFill>
              <a:uFillTx/>
              <a:latin typeface="Calibri" panose="020F0502020204030204" pitchFamily="34" charset="0"/>
            </a:rPr>
            <a:t>Training records</a:t>
          </a:r>
        </a:p>
      </dgm:t>
    </dgm:pt>
    <dgm:pt modelId="{CC63FA4D-D912-4036-B36E-CEE01DFC7550}" type="parTrans" cxnId="{1C2AF743-F64F-446B-9FB2-6596A893904B}">
      <dgm:prSet/>
      <dgm:spPr/>
    </dgm:pt>
    <dgm:pt modelId="{D5052540-2F0F-4D5A-AFB5-DD9905A63A1A}" type="sibTrans" cxnId="{1C2AF743-F64F-446B-9FB2-6596A893904B}">
      <dgm:prSet/>
      <dgm:spPr/>
    </dgm:pt>
    <dgm:pt modelId="{56F25CB4-4504-4CB0-A69C-216DED8FCBF8}">
      <dgm:prSet phldr="0" custT="1"/>
      <dgm:spPr/>
      <dgm:t>
        <a:bodyPr vert="horz" wrap="square"/>
        <a:lstStyle/>
        <a:p>
          <a:pPr eaLnBrk="1" fontAlgn="auto" latinLnBrk="0" hangingPunct="1">
            <a:lnSpc>
              <a:spcPct val="100000"/>
            </a:lnSpc>
            <a:spcBef>
              <a:spcPts val="300"/>
            </a:spcBef>
            <a:spcAft>
              <a:spcPts val="300"/>
            </a:spcAft>
          </a:pPr>
          <a:r>
            <a:rPr lang="zh-CN" altLang="en-US" sz="1400" dirty="0">
              <a:solidFill>
                <a:schemeClr val="tx1"/>
              </a:solidFill>
              <a:uFillTx/>
              <a:latin typeface="Calibri" panose="020F0502020204030204" pitchFamily="34" charset="0"/>
            </a:rPr>
            <a:t>Machinery inspection/service logs</a:t>
          </a:r>
        </a:p>
      </dgm:t>
    </dgm:pt>
    <dgm:pt modelId="{61F31A9A-69E6-465F-AE97-0CE853C41F31}" type="parTrans" cxnId="{6527F714-5799-43DF-8EA7-433D073F485F}">
      <dgm:prSet/>
      <dgm:spPr/>
    </dgm:pt>
    <dgm:pt modelId="{A57E3350-CEFE-470F-B619-E1E0BE52A536}" type="sibTrans" cxnId="{6527F714-5799-43DF-8EA7-433D073F485F}">
      <dgm:prSet/>
      <dgm:spPr/>
    </dgm:pt>
    <dgm:pt modelId="{14E59609-4222-4C81-B6DC-FC79DBBDF80D}">
      <dgm:prSet phldr="0" custT="1"/>
      <dgm:spPr/>
      <dgm:t>
        <a:bodyPr vert="horz" wrap="square"/>
        <a:lstStyle/>
        <a:p>
          <a:pPr eaLnBrk="1" fontAlgn="auto" latinLnBrk="0" hangingPunct="1">
            <a:lnSpc>
              <a:spcPct val="100000"/>
            </a:lnSpc>
            <a:spcBef>
              <a:spcPts val="300"/>
            </a:spcBef>
            <a:spcAft>
              <a:spcPts val="300"/>
            </a:spcAft>
          </a:pPr>
          <a:r>
            <a:rPr lang="zh-CN" altLang="en-US" sz="1400" dirty="0">
              <a:solidFill>
                <a:schemeClr val="tx1"/>
              </a:solidFill>
              <a:uFillTx/>
              <a:latin typeface="Calibri" panose="020F0502020204030204" pitchFamily="34" charset="0"/>
            </a:rPr>
            <a:t>Electricity and fuel records</a:t>
          </a:r>
        </a:p>
      </dgm:t>
    </dgm:pt>
    <dgm:pt modelId="{3F5E075D-F26B-4874-813A-A070BC0131D2}" type="parTrans" cxnId="{52F5526C-5D26-4D16-876D-78482139C2C4}">
      <dgm:prSet/>
      <dgm:spPr/>
    </dgm:pt>
    <dgm:pt modelId="{2B645926-4AA9-449E-8237-6DC8C00BFEEE}" type="sibTrans" cxnId="{52F5526C-5D26-4D16-876D-78482139C2C4}">
      <dgm:prSet/>
      <dgm:spPr/>
    </dgm:pt>
    <dgm:pt modelId="{58EBF64B-2F1F-4BF4-9EAE-25F760E0FAAF}">
      <dgm:prSet phldr="0" custT="1"/>
      <dgm:spPr/>
      <dgm:t>
        <a:bodyPr vert="horz" wrap="square"/>
        <a:lstStyle/>
        <a:p>
          <a:pPr eaLnBrk="1" fontAlgn="auto" latinLnBrk="0" hangingPunct="1">
            <a:lnSpc>
              <a:spcPct val="100000"/>
            </a:lnSpc>
            <a:spcBef>
              <a:spcPts val="300"/>
            </a:spcBef>
            <a:spcAft>
              <a:spcPts val="300"/>
            </a:spcAft>
          </a:pPr>
          <a:r>
            <a:rPr lang="zh-CN" altLang="en-US" sz="1400" dirty="0">
              <a:solidFill>
                <a:schemeClr val="tx1"/>
              </a:solidFill>
              <a:uFillTx/>
              <a:latin typeface="Calibri" panose="020F0502020204030204" pitchFamily="34" charset="0"/>
            </a:rPr>
            <a:t>Water/Waste record</a:t>
          </a:r>
        </a:p>
      </dgm:t>
    </dgm:pt>
    <dgm:pt modelId="{EE0236E5-A332-4D54-AEBD-B72FA9058729}" type="parTrans" cxnId="{B5F89CEE-225E-4221-B0E9-2872BDDB58BF}">
      <dgm:prSet/>
      <dgm:spPr/>
    </dgm:pt>
    <dgm:pt modelId="{113ECBBE-F857-441D-9A86-65222F391EE1}" type="sibTrans" cxnId="{B5F89CEE-225E-4221-B0E9-2872BDDB58BF}">
      <dgm:prSet/>
      <dgm:spPr/>
    </dgm:pt>
    <dgm:pt modelId="{7CD88CDF-E89A-4AEC-BB6B-D55760923BE9}">
      <dgm:prSet phldr="0" custT="1"/>
      <dgm:spPr/>
      <dgm:t>
        <a:bodyPr vert="horz" wrap="square"/>
        <a:lstStyle/>
        <a:p>
          <a:pPr eaLnBrk="1" fontAlgn="auto" latinLnBrk="0" hangingPunct="1">
            <a:lnSpc>
              <a:spcPct val="100000"/>
            </a:lnSpc>
            <a:spcBef>
              <a:spcPts val="300"/>
            </a:spcBef>
            <a:spcAft>
              <a:spcPts val="300"/>
            </a:spcAft>
          </a:pPr>
          <a:r>
            <a:rPr lang="zh-CN" altLang="en-US" sz="1400" dirty="0">
              <a:solidFill>
                <a:schemeClr val="tx1"/>
              </a:solidFill>
              <a:uFillTx/>
              <a:latin typeface="Calibri" panose="020F0502020204030204" pitchFamily="34" charset="0"/>
            </a:rPr>
            <a:t>Permit for any on-site waste management facility</a:t>
          </a:r>
        </a:p>
      </dgm:t>
    </dgm:pt>
    <dgm:pt modelId="{458A568F-A163-4152-97A9-7AAFDD108752}" type="parTrans" cxnId="{AE27A4D4-DB87-44A8-8A1C-916BB4822F90}">
      <dgm:prSet/>
      <dgm:spPr/>
    </dgm:pt>
    <dgm:pt modelId="{61F23949-68B6-445C-8622-1EEFDAE258D4}" type="sibTrans" cxnId="{AE27A4D4-DB87-44A8-8A1C-916BB4822F90}">
      <dgm:prSet/>
      <dgm:spPr/>
    </dgm:pt>
    <dgm:pt modelId="{FE969E54-0D5D-4815-BDC4-3309E2F7325D}">
      <dgm:prSet phldrT="[文本]" phldr="0" custT="1"/>
      <dgm:spPr/>
      <dgm:t>
        <a:bodyPr vert="horz" wrap="square"/>
        <a:lstStyle/>
        <a:p>
          <a:pPr>
            <a:lnSpc>
              <a:spcPct val="100000"/>
            </a:lnSpc>
            <a:spcBef>
              <a:spcPct val="0"/>
            </a:spcBef>
            <a:spcAft>
              <a:spcPct val="35000"/>
            </a:spcAft>
          </a:pPr>
          <a:r>
            <a:rPr lang="en-US" sz="2400" b="1" dirty="0">
              <a:solidFill>
                <a:schemeClr val="bg1"/>
              </a:solidFill>
              <a:uFillTx/>
              <a:latin typeface="Calibri" panose="020F0502020204030204" pitchFamily="34" charset="0"/>
              <a:sym typeface="+mn-ea"/>
            </a:rPr>
            <a:t>Pre‐Closing Meeting</a:t>
          </a:r>
        </a:p>
      </dgm:t>
    </dgm:pt>
    <dgm:pt modelId="{B5D9FB86-EEBE-488F-B7DE-B7CF5C9166C5}" type="parTrans" cxnId="{4B57955E-1888-4C11-B462-270F44A68487}">
      <dgm:prSet/>
      <dgm:spPr/>
      <dgm:t>
        <a:bodyPr/>
        <a:lstStyle/>
        <a:p>
          <a:endParaRPr lang="zh-CN" altLang="en-US"/>
        </a:p>
      </dgm:t>
    </dgm:pt>
    <dgm:pt modelId="{D7D19B67-C01A-45D3-B5C7-B7E1B18A9F62}" type="sibTrans" cxnId="{4B57955E-1888-4C11-B462-270F44A68487}">
      <dgm:prSet/>
      <dgm:spPr/>
      <dgm:t>
        <a:bodyPr/>
        <a:lstStyle/>
        <a:p>
          <a:endParaRPr lang="zh-CN" altLang="en-US"/>
        </a:p>
      </dgm:t>
    </dgm:pt>
    <dgm:pt modelId="{35600F67-42C2-4D1B-B072-DC2A36FCB136}">
      <dgm:prSet phldrT="[文本]" phldr="0" custT="1"/>
      <dgm:spPr/>
      <dgm:t>
        <a:bodyPr vert="horz" wrap="square"/>
        <a:lstStyle/>
        <a:p>
          <a:pPr eaLnBrk="1" fontAlgn="auto" latinLnBrk="0" hangingPunct="1">
            <a:lnSpc>
              <a:spcPct val="100000"/>
            </a:lnSpc>
            <a:spcBef>
              <a:spcPts val="600"/>
            </a:spcBef>
            <a:spcAft>
              <a:spcPts val="600"/>
            </a:spcAft>
          </a:pPr>
          <a:r>
            <a:rPr sz="1400" dirty="0">
              <a:solidFill>
                <a:schemeClr val="tx1"/>
              </a:solidFill>
              <a:uFillTx/>
              <a:latin typeface="Calibri" panose="020F0502020204030204" pitchFamily="34" charset="0"/>
            </a:rPr>
            <a:t>Non‐compliances found, including:  Status/severity (critical, major, minor) Recommended corrective actions</a:t>
          </a:r>
        </a:p>
      </dgm:t>
    </dgm:pt>
    <dgm:pt modelId="{B4BC79E1-FDBA-43D1-A988-1BE8090EDA7A}" type="parTrans" cxnId="{9DE04FF8-679A-45B4-A5E0-FFBE7CFC0340}">
      <dgm:prSet/>
      <dgm:spPr/>
      <dgm:t>
        <a:bodyPr/>
        <a:lstStyle/>
        <a:p>
          <a:endParaRPr lang="zh-CN" altLang="en-US"/>
        </a:p>
      </dgm:t>
    </dgm:pt>
    <dgm:pt modelId="{AD46A0AA-C45A-46D2-89AF-28390F99F9D0}" type="sibTrans" cxnId="{9DE04FF8-679A-45B4-A5E0-FFBE7CFC0340}">
      <dgm:prSet/>
      <dgm:spPr/>
      <dgm:t>
        <a:bodyPr/>
        <a:lstStyle/>
        <a:p>
          <a:endParaRPr lang="zh-CN" altLang="en-US"/>
        </a:p>
      </dgm:t>
    </dgm:pt>
    <dgm:pt modelId="{657F68B8-8875-4E51-A2BF-B495C9A64014}">
      <dgm:prSet phldr="0" custT="1"/>
      <dgm:spPr/>
      <dgm:t>
        <a:bodyPr vert="horz" wrap="square"/>
        <a:lstStyle/>
        <a:p>
          <a:pPr eaLnBrk="1" fontAlgn="auto" latinLnBrk="0" hangingPunct="1">
            <a:lnSpc>
              <a:spcPct val="100000"/>
            </a:lnSpc>
            <a:spcBef>
              <a:spcPts val="600"/>
            </a:spcBef>
            <a:spcAft>
              <a:spcPts val="600"/>
            </a:spcAft>
          </a:pPr>
          <a:r>
            <a:rPr sz="1400" dirty="0">
              <a:solidFill>
                <a:schemeClr val="tx1"/>
              </a:solidFill>
              <a:uFillTx/>
              <a:latin typeface="Calibri" panose="020F0502020204030204" pitchFamily="34" charset="0"/>
            </a:rPr>
            <a:t> Systematic problems and issues</a:t>
          </a:r>
        </a:p>
      </dgm:t>
    </dgm:pt>
    <dgm:pt modelId="{296573B7-CC3F-49F0-A3D0-B1C0A77EDD1E}" type="parTrans" cxnId="{AC653A01-E17B-426E-8233-78505E6517CE}">
      <dgm:prSet/>
      <dgm:spPr/>
    </dgm:pt>
    <dgm:pt modelId="{0FE9BB2F-9CF4-44DB-A802-45F9A63AC8BA}" type="sibTrans" cxnId="{AC653A01-E17B-426E-8233-78505E6517CE}">
      <dgm:prSet/>
      <dgm:spPr/>
    </dgm:pt>
    <dgm:pt modelId="{9BD7B327-701F-4E6C-84E3-6A89C88C6312}">
      <dgm:prSet phldr="0" custT="1"/>
      <dgm:spPr/>
      <dgm:t>
        <a:bodyPr vert="horz" wrap="square"/>
        <a:lstStyle/>
        <a:p>
          <a:pPr eaLnBrk="1" fontAlgn="auto" latinLnBrk="0" hangingPunct="1">
            <a:lnSpc>
              <a:spcPct val="100000"/>
            </a:lnSpc>
            <a:spcBef>
              <a:spcPts val="600"/>
            </a:spcBef>
            <a:spcAft>
              <a:spcPts val="600"/>
            </a:spcAft>
          </a:pPr>
          <a:r>
            <a:rPr sz="1400" dirty="0">
              <a:solidFill>
                <a:schemeClr val="tx1"/>
              </a:solidFill>
              <a:uFillTx/>
              <a:latin typeface="Calibri" panose="020F0502020204030204" pitchFamily="34" charset="0"/>
            </a:rPr>
            <a:t>Good practice examples</a:t>
          </a:r>
        </a:p>
      </dgm:t>
    </dgm:pt>
    <dgm:pt modelId="{4DCF9664-F82D-4882-9FCB-3FDC6D86D811}" type="parTrans" cxnId="{58BF7ECF-0C9E-4754-A171-ACC4E978915A}">
      <dgm:prSet/>
      <dgm:spPr/>
    </dgm:pt>
    <dgm:pt modelId="{696247BE-9BE4-44BC-AC2F-2B1F940AB6FD}" type="sibTrans" cxnId="{58BF7ECF-0C9E-4754-A171-ACC4E978915A}">
      <dgm:prSet/>
      <dgm:spPr/>
    </dgm:pt>
    <dgm:pt modelId="{106C7D36-5135-4BB7-BFFD-B977A4DD5846}">
      <dgm:prSet phldr="0" custT="1"/>
      <dgm:spPr/>
      <dgm:t>
        <a:bodyPr vert="horz" wrap="square"/>
        <a:lstStyle/>
        <a:p>
          <a:pPr eaLnBrk="1" fontAlgn="auto" latinLnBrk="0" hangingPunct="1">
            <a:lnSpc>
              <a:spcPct val="100000"/>
            </a:lnSpc>
            <a:spcBef>
              <a:spcPts val="600"/>
            </a:spcBef>
            <a:spcAft>
              <a:spcPts val="600"/>
            </a:spcAft>
          </a:pPr>
          <a:r>
            <a:rPr sz="1400" dirty="0">
              <a:solidFill>
                <a:schemeClr val="tx1"/>
              </a:solidFill>
              <a:uFillTx/>
              <a:latin typeface="Calibri" panose="020F0502020204030204" pitchFamily="34" charset="0"/>
            </a:rPr>
            <a:t>Prioritization of issues</a:t>
          </a:r>
        </a:p>
      </dgm:t>
    </dgm:pt>
    <dgm:pt modelId="{D8C2EA2F-0A57-474B-AD33-1F3CB6720836}" type="parTrans" cxnId="{DD0B1A31-7A6A-4D87-9BEC-E7F34C923C50}">
      <dgm:prSet/>
      <dgm:spPr/>
    </dgm:pt>
    <dgm:pt modelId="{21F91AB3-2255-4645-B6E1-FC13C7AA3873}" type="sibTrans" cxnId="{DD0B1A31-7A6A-4D87-9BEC-E7F34C923C50}">
      <dgm:prSet/>
      <dgm:spPr/>
    </dgm:pt>
    <dgm:pt modelId="{BDBD8BDB-C2E2-43C3-86EF-11F99CC87B8E}">
      <dgm:prSet phldr="0" custT="1"/>
      <dgm:spPr/>
      <dgm:t>
        <a:bodyPr vert="horz" wrap="square"/>
        <a:lstStyle/>
        <a:p>
          <a:pPr eaLnBrk="1" fontAlgn="auto" latinLnBrk="0" hangingPunct="1">
            <a:lnSpc>
              <a:spcPct val="100000"/>
            </a:lnSpc>
            <a:spcBef>
              <a:spcPts val="600"/>
            </a:spcBef>
            <a:spcAft>
              <a:spcPts val="600"/>
            </a:spcAft>
          </a:pPr>
          <a:r>
            <a:rPr sz="1400" dirty="0">
              <a:solidFill>
                <a:schemeClr val="tx1"/>
              </a:solidFill>
              <a:uFillTx/>
              <a:latin typeface="Calibri" panose="020F0502020204030204" pitchFamily="34" charset="0"/>
            </a:rPr>
            <a:t>Any requests for additional information or evidence</a:t>
          </a:r>
        </a:p>
      </dgm:t>
    </dgm:pt>
    <dgm:pt modelId="{6E8B5E6E-08A6-49B4-810A-118160D764EF}" type="parTrans" cxnId="{0DD55D11-AD76-4068-8E77-5427EAD7D7EF}">
      <dgm:prSet/>
      <dgm:spPr/>
    </dgm:pt>
    <dgm:pt modelId="{5B0A3D9F-2F56-405E-846D-412D27359338}" type="sibTrans" cxnId="{0DD55D11-AD76-4068-8E77-5427EAD7D7EF}">
      <dgm:prSet/>
      <dgm:spPr/>
    </dgm:pt>
    <dgm:pt modelId="{2330125A-68A8-46CB-A5AD-CA1D6E74829A}">
      <dgm:prSet phldr="0" custT="1"/>
      <dgm:spPr/>
      <dgm:t>
        <a:bodyPr vert="horz" wrap="square"/>
        <a:lstStyle/>
        <a:p>
          <a:pPr eaLnBrk="1" fontAlgn="auto" latinLnBrk="0" hangingPunct="1">
            <a:lnSpc>
              <a:spcPct val="100000"/>
            </a:lnSpc>
            <a:spcBef>
              <a:spcPts val="600"/>
            </a:spcBef>
            <a:spcAft>
              <a:spcPts val="600"/>
            </a:spcAft>
          </a:pPr>
          <a:r>
            <a:rPr sz="1400" dirty="0">
              <a:solidFill>
                <a:schemeClr val="tx1"/>
              </a:solidFill>
              <a:uFillTx/>
              <a:latin typeface="Calibri" panose="020F0502020204030204" pitchFamily="34" charset="0"/>
            </a:rPr>
            <a:t>Prepare Corrective Action Plan(CAP)</a:t>
          </a:r>
        </a:p>
      </dgm:t>
    </dgm:pt>
    <dgm:pt modelId="{6AB30778-7DC3-4EFF-8C07-7DC61DBDBBD7}" type="parTrans" cxnId="{014F6D47-9DDF-47F9-A9A4-750EB3D0538D}">
      <dgm:prSet/>
      <dgm:spPr/>
    </dgm:pt>
    <dgm:pt modelId="{1D5AD5FD-0813-42F7-925B-3B4E78E5D9F0}" type="sibTrans" cxnId="{014F6D47-9DDF-47F9-A9A4-750EB3D0538D}">
      <dgm:prSet/>
      <dgm:spPr/>
    </dgm:pt>
    <dgm:pt modelId="{61F0DC84-7FFF-4FDD-9B5D-40960093AE83}">
      <dgm:prSet phldrT="[文本]" phldr="0" custT="1"/>
      <dgm:spPr/>
      <dgm:t>
        <a:bodyPr vert="horz" wrap="square"/>
        <a:lstStyle/>
        <a:p>
          <a:pPr>
            <a:lnSpc>
              <a:spcPct val="100000"/>
            </a:lnSpc>
            <a:spcBef>
              <a:spcPct val="0"/>
            </a:spcBef>
            <a:spcAft>
              <a:spcPct val="35000"/>
            </a:spcAft>
          </a:pPr>
          <a:r>
            <a:rPr lang="en-US" altLang="zh-CN" sz="2400" b="1" dirty="0">
              <a:latin typeface="Calibri" panose="020F0502020204030204" pitchFamily="34" charset="0"/>
              <a:cs typeface="Calibri" panose="020F0502020204030204" pitchFamily="34" charset="0"/>
            </a:rPr>
            <a:t>Management &amp; Employee Interviews</a:t>
          </a:r>
          <a:endParaRPr lang="zh-CN" altLang="en-US" sz="2400" b="1" dirty="0">
            <a:latin typeface="Calibri" panose="020F0502020204030204" pitchFamily="34" charset="0"/>
            <a:cs typeface="Calibri" panose="020F0502020204030204" pitchFamily="34" charset="0"/>
          </a:endParaRPr>
        </a:p>
      </dgm:t>
    </dgm:pt>
    <dgm:pt modelId="{2CB3CEFC-83E6-4DB9-B636-5287ACC11553}" type="parTrans" cxnId="{5903888B-DD4F-48FC-99B9-AB20DBA04134}">
      <dgm:prSet/>
      <dgm:spPr/>
      <dgm:t>
        <a:bodyPr/>
        <a:lstStyle/>
        <a:p>
          <a:endParaRPr lang="zh-CN" altLang="en-US"/>
        </a:p>
      </dgm:t>
    </dgm:pt>
    <dgm:pt modelId="{1FAE29ED-22A2-40FA-904A-0706E8542FE7}" type="sibTrans" cxnId="{5903888B-DD4F-48FC-99B9-AB20DBA04134}">
      <dgm:prSet/>
      <dgm:spPr/>
      <dgm:t>
        <a:bodyPr/>
        <a:lstStyle/>
        <a:p>
          <a:endParaRPr lang="zh-CN" altLang="en-US"/>
        </a:p>
      </dgm:t>
    </dgm:pt>
    <dgm:pt modelId="{2C0D9F89-7CE9-4195-96AC-FB27D6AA2EF6}">
      <dgm:prSet phldrT="[文本]" phldr="0" custT="1"/>
      <dgm:spPr/>
      <dgm:t>
        <a:bodyPr vert="horz" wrap="square"/>
        <a:lstStyle/>
        <a:p>
          <a:pPr eaLnBrk="1" fontAlgn="auto" latinLnBrk="0" hangingPunct="1">
            <a:lnSpc>
              <a:spcPct val="100000"/>
            </a:lnSpc>
            <a:spcBef>
              <a:spcPts val="600"/>
            </a:spcBef>
            <a:spcAft>
              <a:spcPts val="600"/>
            </a:spcAft>
          </a:pPr>
          <a:r>
            <a:rPr lang="en-US" sz="1400" dirty="0">
              <a:solidFill>
                <a:schemeClr val="tx1"/>
              </a:solidFill>
              <a:uFillTx/>
              <a:latin typeface="Calibri" panose="020F0502020204030204" pitchFamily="34" charset="0"/>
              <a:sym typeface="+mn-ea"/>
            </a:rPr>
            <a:t>Reconfirm the purpose of the audit.</a:t>
          </a:r>
          <a:endParaRPr lang="zh-CN" altLang="en-US" sz="1400" dirty="0">
            <a:solidFill>
              <a:schemeClr val="tx1"/>
            </a:solidFill>
            <a:uFillTx/>
            <a:latin typeface="Calibri" panose="020F0502020204030204" pitchFamily="34" charset="0"/>
          </a:endParaRPr>
        </a:p>
      </dgm:t>
    </dgm:pt>
    <dgm:pt modelId="{24D9371C-2787-474E-A690-5A09190A9707}" type="parTrans" cxnId="{20BA1175-8FFC-42D7-BA8B-18A2D1D7837D}">
      <dgm:prSet/>
      <dgm:spPr/>
      <dgm:t>
        <a:bodyPr/>
        <a:lstStyle/>
        <a:p>
          <a:endParaRPr lang="zh-CN" altLang="en-US"/>
        </a:p>
      </dgm:t>
    </dgm:pt>
    <dgm:pt modelId="{39E6AF7E-E529-4319-B552-AB363EF4CE26}" type="sibTrans" cxnId="{20BA1175-8FFC-42D7-BA8B-18A2D1D7837D}">
      <dgm:prSet/>
      <dgm:spPr/>
      <dgm:t>
        <a:bodyPr/>
        <a:lstStyle/>
        <a:p>
          <a:endParaRPr lang="zh-CN" altLang="en-US"/>
        </a:p>
      </dgm:t>
    </dgm:pt>
    <dgm:pt modelId="{E966A1E6-05CE-4941-A4E5-6E126A383B2D}">
      <dgm:prSet phldr="0" custT="1"/>
      <dgm:spPr/>
      <dgm:t>
        <a:bodyPr vert="horz" wrap="square"/>
        <a:lstStyle/>
        <a:p>
          <a:pPr eaLnBrk="1" fontAlgn="auto" latinLnBrk="0" hangingPunct="1">
            <a:lnSpc>
              <a:spcPct val="100000"/>
            </a:lnSpc>
            <a:spcBef>
              <a:spcPts val="600"/>
            </a:spcBef>
            <a:spcAft>
              <a:spcPts val="600"/>
            </a:spcAft>
          </a:pPr>
          <a:r>
            <a:rPr lang="en-US" sz="1400" dirty="0">
              <a:solidFill>
                <a:schemeClr val="tx1"/>
              </a:solidFill>
              <a:uFillTx/>
              <a:latin typeface="Calibri" panose="020F0502020204030204" pitchFamily="34" charset="0"/>
              <a:sym typeface="+mn-ea"/>
            </a:rPr>
            <a:t>Recognize good practices.</a:t>
          </a:r>
          <a:endParaRPr lang="en-US" sz="1400" dirty="0">
            <a:solidFill>
              <a:schemeClr val="tx1"/>
            </a:solidFill>
            <a:uFillTx/>
            <a:latin typeface="Calibri" panose="020F0502020204030204" pitchFamily="34" charset="0"/>
          </a:endParaRPr>
        </a:p>
      </dgm:t>
    </dgm:pt>
    <dgm:pt modelId="{1B82B3FB-D893-4DEB-BCD1-6111B20A50C2}" type="parTrans" cxnId="{EBAE717E-CA7D-45FD-AAFA-8BF145278C60}">
      <dgm:prSet/>
      <dgm:spPr/>
    </dgm:pt>
    <dgm:pt modelId="{30CCCB93-599E-4EB2-A0BA-96D957B19098}" type="sibTrans" cxnId="{EBAE717E-CA7D-45FD-AAFA-8BF145278C60}">
      <dgm:prSet/>
      <dgm:spPr/>
    </dgm:pt>
    <dgm:pt modelId="{51ED7563-1A88-4847-B9EC-5A8F095AB868}">
      <dgm:prSet phldr="0" custT="1"/>
      <dgm:spPr/>
      <dgm:t>
        <a:bodyPr vert="horz" wrap="square"/>
        <a:lstStyle/>
        <a:p>
          <a:pPr eaLnBrk="1" fontAlgn="auto" latinLnBrk="0" hangingPunct="1">
            <a:lnSpc>
              <a:spcPct val="100000"/>
            </a:lnSpc>
            <a:spcBef>
              <a:spcPts val="600"/>
            </a:spcBef>
            <a:spcAft>
              <a:spcPts val="600"/>
            </a:spcAft>
          </a:pPr>
          <a:r>
            <a:rPr lang="en-US" sz="1400" dirty="0">
              <a:solidFill>
                <a:schemeClr val="tx1"/>
              </a:solidFill>
              <a:uFillTx/>
              <a:latin typeface="Calibri" panose="020F0502020204030204" pitchFamily="34" charset="0"/>
              <a:sym typeface="+mn-ea"/>
            </a:rPr>
            <a:t>Agree on non‐compliances.</a:t>
          </a:r>
          <a:endParaRPr lang="en-US" sz="1400" dirty="0">
            <a:solidFill>
              <a:schemeClr val="tx1"/>
            </a:solidFill>
            <a:uFillTx/>
            <a:latin typeface="Calibri" panose="020F0502020204030204" pitchFamily="34" charset="0"/>
          </a:endParaRPr>
        </a:p>
      </dgm:t>
    </dgm:pt>
    <dgm:pt modelId="{CE8B79DF-FE1D-4B13-A9CD-DAECE8A3CC61}" type="parTrans" cxnId="{2A094EF3-9021-4F64-A83E-FC6672A37464}">
      <dgm:prSet/>
      <dgm:spPr/>
    </dgm:pt>
    <dgm:pt modelId="{29C4BB29-3BE7-4E44-9B0F-6CCE957B5C8D}" type="sibTrans" cxnId="{2A094EF3-9021-4F64-A83E-FC6672A37464}">
      <dgm:prSet/>
      <dgm:spPr/>
    </dgm:pt>
    <dgm:pt modelId="{9AC7FDCF-5BD9-4A33-9867-AFFB47B80328}">
      <dgm:prSet phldr="0" custT="1"/>
      <dgm:spPr/>
      <dgm:t>
        <a:bodyPr vert="horz" wrap="square"/>
        <a:lstStyle/>
        <a:p>
          <a:pPr eaLnBrk="1" fontAlgn="auto" latinLnBrk="0" hangingPunct="1">
            <a:lnSpc>
              <a:spcPct val="100000"/>
            </a:lnSpc>
            <a:spcBef>
              <a:spcPts val="600"/>
            </a:spcBef>
            <a:spcAft>
              <a:spcPts val="600"/>
            </a:spcAft>
          </a:pPr>
          <a:r>
            <a:rPr lang="en-US" sz="1400" dirty="0">
              <a:solidFill>
                <a:schemeClr val="tx1"/>
              </a:solidFill>
              <a:uFillTx/>
              <a:latin typeface="Calibri" panose="020F0502020204030204" pitchFamily="34" charset="0"/>
              <a:sym typeface="+mn-ea"/>
            </a:rPr>
            <a:t>Suggest corrective actions, timing, and responsibility.</a:t>
          </a:r>
          <a:endParaRPr lang="en-US" sz="1400" dirty="0">
            <a:solidFill>
              <a:schemeClr val="tx1"/>
            </a:solidFill>
            <a:uFillTx/>
            <a:latin typeface="Calibri" panose="020F0502020204030204" pitchFamily="34" charset="0"/>
          </a:endParaRPr>
        </a:p>
      </dgm:t>
    </dgm:pt>
    <dgm:pt modelId="{4D515982-DFD6-46CF-8773-117F9D6543FB}" type="parTrans" cxnId="{C53F24D6-68C5-4286-9444-88399EAF66AC}">
      <dgm:prSet/>
      <dgm:spPr/>
    </dgm:pt>
    <dgm:pt modelId="{0DC292A9-231A-433E-B465-04E8BFDF6245}" type="sibTrans" cxnId="{C53F24D6-68C5-4286-9444-88399EAF66AC}">
      <dgm:prSet/>
      <dgm:spPr/>
    </dgm:pt>
    <dgm:pt modelId="{99ADE9BB-C407-4315-94F6-CB314E410845}">
      <dgm:prSet phldr="0" custT="1"/>
      <dgm:spPr/>
      <dgm:t>
        <a:bodyPr vert="horz" wrap="square"/>
        <a:lstStyle/>
        <a:p>
          <a:pPr eaLnBrk="1" fontAlgn="auto" latinLnBrk="0" hangingPunct="1">
            <a:lnSpc>
              <a:spcPct val="100000"/>
            </a:lnSpc>
            <a:spcBef>
              <a:spcPts val="600"/>
            </a:spcBef>
            <a:spcAft>
              <a:spcPts val="600"/>
            </a:spcAft>
          </a:pPr>
          <a:r>
            <a:rPr lang="en-US" sz="1400" dirty="0">
              <a:solidFill>
                <a:schemeClr val="tx1"/>
              </a:solidFill>
              <a:uFillTx/>
              <a:latin typeface="Calibri" panose="020F0502020204030204" pitchFamily="34" charset="0"/>
              <a:sym typeface="+mn-ea"/>
            </a:rPr>
            <a:t>Get sign‐off on the Summary of Findings and Corrective Actions by both auditor and employment site.</a:t>
          </a:r>
          <a:endParaRPr lang="zh-CN" altLang="en-US" sz="1400" dirty="0">
            <a:solidFill>
              <a:schemeClr val="tx1"/>
            </a:solidFill>
            <a:uFillTx/>
            <a:latin typeface="Calibri" panose="020F0502020204030204" pitchFamily="34" charset="0"/>
          </a:endParaRPr>
        </a:p>
      </dgm:t>
    </dgm:pt>
    <dgm:pt modelId="{DC71DE55-4C00-4374-9B60-69DC58528038}" type="parTrans" cxnId="{637622F4-E2FA-4DC8-906D-9B3686CF2DBF}">
      <dgm:prSet/>
      <dgm:spPr/>
    </dgm:pt>
    <dgm:pt modelId="{792E4D6E-FDB8-4EC6-ADF1-F5A7DA3D65B8}" type="sibTrans" cxnId="{637622F4-E2FA-4DC8-906D-9B3686CF2DBF}">
      <dgm:prSet/>
      <dgm:spPr/>
    </dgm:pt>
    <dgm:pt modelId="{D5FB6A06-3991-4223-AD64-C4F7F6F4DF69}" type="pres">
      <dgm:prSet presAssocID="{468FBB7B-694A-47BF-865D-2F44C1051453}" presName="Name0" presStyleCnt="0">
        <dgm:presLayoutVars>
          <dgm:dir/>
          <dgm:animLvl val="lvl"/>
          <dgm:resizeHandles val="exact"/>
        </dgm:presLayoutVars>
      </dgm:prSet>
      <dgm:spPr/>
    </dgm:pt>
    <dgm:pt modelId="{5EB24CCF-928A-4018-A934-89F31F564A83}" type="pres">
      <dgm:prSet presAssocID="{BD5427FF-4EB1-4006-BF7F-42158E0C5129}" presName="composite" presStyleCnt="0"/>
      <dgm:spPr/>
    </dgm:pt>
    <dgm:pt modelId="{5D9704F8-5A95-419F-B794-1E2F82666BDB}" type="pres">
      <dgm:prSet presAssocID="{BD5427FF-4EB1-4006-BF7F-42158E0C5129}" presName="parTx" presStyleLbl="alignNode1" presStyleIdx="0" presStyleCnt="3">
        <dgm:presLayoutVars>
          <dgm:chMax val="0"/>
          <dgm:chPref val="0"/>
          <dgm:bulletEnabled val="1"/>
        </dgm:presLayoutVars>
      </dgm:prSet>
      <dgm:spPr/>
    </dgm:pt>
    <dgm:pt modelId="{C0A6D3D8-DBC2-45B6-8DEF-789A72552BB4}" type="pres">
      <dgm:prSet presAssocID="{BD5427FF-4EB1-4006-BF7F-42158E0C5129}" presName="desTx" presStyleLbl="alignAccFollowNode1" presStyleIdx="0" presStyleCnt="3">
        <dgm:presLayoutVars>
          <dgm:bulletEnabled val="1"/>
        </dgm:presLayoutVars>
      </dgm:prSet>
      <dgm:spPr/>
    </dgm:pt>
    <dgm:pt modelId="{C4F6D2AE-A2A5-43DC-B705-8E8ECE0E1613}" type="pres">
      <dgm:prSet presAssocID="{D47F9812-1256-4E44-A6BE-BEC559BE8FF3}" presName="space" presStyleCnt="0"/>
      <dgm:spPr/>
    </dgm:pt>
    <dgm:pt modelId="{C1832C44-4F6B-4ABA-88DC-7D5A80779E4B}" type="pres">
      <dgm:prSet presAssocID="{FE969E54-0D5D-4815-BDC4-3309E2F7325D}" presName="composite" presStyleCnt="0"/>
      <dgm:spPr/>
    </dgm:pt>
    <dgm:pt modelId="{3E0BA246-3456-471B-AD87-1436FD251DD8}" type="pres">
      <dgm:prSet presAssocID="{FE969E54-0D5D-4815-BDC4-3309E2F7325D}" presName="parTx" presStyleLbl="alignNode1" presStyleIdx="1" presStyleCnt="3">
        <dgm:presLayoutVars>
          <dgm:chMax val="0"/>
          <dgm:chPref val="0"/>
          <dgm:bulletEnabled val="1"/>
        </dgm:presLayoutVars>
      </dgm:prSet>
      <dgm:spPr/>
    </dgm:pt>
    <dgm:pt modelId="{33CF15AD-8A19-4E9A-9BED-239A79CAF737}" type="pres">
      <dgm:prSet presAssocID="{FE969E54-0D5D-4815-BDC4-3309E2F7325D}" presName="desTx" presStyleLbl="alignAccFollowNode1" presStyleIdx="1" presStyleCnt="3">
        <dgm:presLayoutVars>
          <dgm:bulletEnabled val="1"/>
        </dgm:presLayoutVars>
      </dgm:prSet>
      <dgm:spPr/>
    </dgm:pt>
    <dgm:pt modelId="{F4639A07-76C8-4329-80D5-712628979A9A}" type="pres">
      <dgm:prSet presAssocID="{D7D19B67-C01A-45D3-B5C7-B7E1B18A9F62}" presName="space" presStyleCnt="0"/>
      <dgm:spPr/>
    </dgm:pt>
    <dgm:pt modelId="{7F710124-E259-48A5-9895-471DE20AF50E}" type="pres">
      <dgm:prSet presAssocID="{61F0DC84-7FFF-4FDD-9B5D-40960093AE83}" presName="composite" presStyleCnt="0"/>
      <dgm:spPr/>
    </dgm:pt>
    <dgm:pt modelId="{FC453BFD-315B-4968-86FA-B7D3125F3320}" type="pres">
      <dgm:prSet presAssocID="{61F0DC84-7FFF-4FDD-9B5D-40960093AE83}" presName="parTx" presStyleLbl="alignNode1" presStyleIdx="2" presStyleCnt="3" custLinFactNeighborX="2215" custLinFactNeighborY="-3864">
        <dgm:presLayoutVars>
          <dgm:chMax val="0"/>
          <dgm:chPref val="0"/>
          <dgm:bulletEnabled val="1"/>
        </dgm:presLayoutVars>
      </dgm:prSet>
      <dgm:spPr/>
    </dgm:pt>
    <dgm:pt modelId="{B357C82A-FE93-416B-AFBF-A74F9E99C4E4}" type="pres">
      <dgm:prSet presAssocID="{61F0DC84-7FFF-4FDD-9B5D-40960093AE83}" presName="desTx" presStyleLbl="alignAccFollowNode1" presStyleIdx="2" presStyleCnt="3">
        <dgm:presLayoutVars>
          <dgm:bulletEnabled val="1"/>
        </dgm:presLayoutVars>
      </dgm:prSet>
      <dgm:spPr/>
    </dgm:pt>
  </dgm:ptLst>
  <dgm:cxnLst>
    <dgm:cxn modelId="{AC653A01-E17B-426E-8233-78505E6517CE}" srcId="{FE969E54-0D5D-4815-BDC4-3309E2F7325D}" destId="{657F68B8-8875-4E51-A2BF-B495C9A64014}" srcOrd="1" destOrd="0" parTransId="{296573B7-CC3F-49F0-A3D0-B1C0A77EDD1E}" sibTransId="{0FE9BB2F-9CF4-44DB-A802-45F9A63AC8BA}"/>
    <dgm:cxn modelId="{C2B99F07-00A4-4331-AC23-91E92524FB16}" type="presOf" srcId="{2330125A-68A8-46CB-A5AD-CA1D6E74829A}" destId="{33CF15AD-8A19-4E9A-9BED-239A79CAF737}" srcOrd="0" destOrd="5" presId="urn:microsoft.com/office/officeart/2005/8/layout/hList1"/>
    <dgm:cxn modelId="{8F21B109-B525-459D-8494-424D9E3302DB}" type="presOf" srcId="{D4790B65-694E-4A74-8883-47C0BD9765A8}" destId="{C0A6D3D8-DBC2-45B6-8DEF-789A72552BB4}" srcOrd="0" destOrd="2" presId="urn:microsoft.com/office/officeart/2005/8/layout/hList1"/>
    <dgm:cxn modelId="{DE7E580A-48BA-4904-B005-25499A9CA340}" type="presOf" srcId="{106C7D36-5135-4BB7-BFFD-B977A4DD5846}" destId="{33CF15AD-8A19-4E9A-9BED-239A79CAF737}" srcOrd="0" destOrd="3" presId="urn:microsoft.com/office/officeart/2005/8/layout/hList1"/>
    <dgm:cxn modelId="{0DD55D11-AD76-4068-8E77-5427EAD7D7EF}" srcId="{FE969E54-0D5D-4815-BDC4-3309E2F7325D}" destId="{BDBD8BDB-C2E2-43C3-86EF-11F99CC87B8E}" srcOrd="4" destOrd="0" parTransId="{6E8B5E6E-08A6-49B4-810A-118160D764EF}" sibTransId="{5B0A3D9F-2F56-405E-846D-412D27359338}"/>
    <dgm:cxn modelId="{6527F714-5799-43DF-8EA7-433D073F485F}" srcId="{BD5427FF-4EB1-4006-BF7F-42158E0C5129}" destId="{56F25CB4-4504-4CB0-A69C-216DED8FCBF8}" srcOrd="4" destOrd="0" parTransId="{61F31A9A-69E6-465F-AE97-0CE853C41F31}" sibTransId="{A57E3350-CEFE-470F-B619-E1E0BE52A536}"/>
    <dgm:cxn modelId="{C60AA118-EB7E-4653-861B-A72E138EFB41}" type="presOf" srcId="{51ED7563-1A88-4847-B9EC-5A8F095AB868}" destId="{B357C82A-FE93-416B-AFBF-A74F9E99C4E4}" srcOrd="0" destOrd="2" presId="urn:microsoft.com/office/officeart/2005/8/layout/hList1"/>
    <dgm:cxn modelId="{DD0B1A31-7A6A-4D87-9BEC-E7F34C923C50}" srcId="{FE969E54-0D5D-4815-BDC4-3309E2F7325D}" destId="{106C7D36-5135-4BB7-BFFD-B977A4DD5846}" srcOrd="3" destOrd="0" parTransId="{D8C2EA2F-0A57-474B-AD33-1F3CB6720836}" sibTransId="{21F91AB3-2255-4645-B6E1-FC13C7AA3873}"/>
    <dgm:cxn modelId="{D3C43433-FD91-4FCD-B27F-F9387E87B7C5}" type="presOf" srcId="{F5C0C637-D884-40EE-A85B-C27359B5E681}" destId="{C0A6D3D8-DBC2-45B6-8DEF-789A72552BB4}" srcOrd="0" destOrd="1" presId="urn:microsoft.com/office/officeart/2005/8/layout/hList1"/>
    <dgm:cxn modelId="{4B57955E-1888-4C11-B462-270F44A68487}" srcId="{468FBB7B-694A-47BF-865D-2F44C1051453}" destId="{FE969E54-0D5D-4815-BDC4-3309E2F7325D}" srcOrd="1" destOrd="0" parTransId="{B5D9FB86-EEBE-488F-B7DE-B7CF5C9166C5}" sibTransId="{D7D19B67-C01A-45D3-B5C7-B7E1B18A9F62}"/>
    <dgm:cxn modelId="{CB084563-3644-4F71-BC63-644096699563}" type="presOf" srcId="{468FBB7B-694A-47BF-865D-2F44C1051453}" destId="{D5FB6A06-3991-4223-AD64-C4F7F6F4DF69}" srcOrd="0" destOrd="0" presId="urn:microsoft.com/office/officeart/2005/8/layout/hList1"/>
    <dgm:cxn modelId="{1C2AF743-F64F-446B-9FB2-6596A893904B}" srcId="{BD5427FF-4EB1-4006-BF7F-42158E0C5129}" destId="{3CA4D7F9-CC82-4FD4-836D-F6CBAE21F78F}" srcOrd="3" destOrd="0" parTransId="{CC63FA4D-D912-4036-B36E-CEE01DFC7550}" sibTransId="{D5052540-2F0F-4D5A-AFB5-DD9905A63A1A}"/>
    <dgm:cxn modelId="{D32BF666-640F-4810-9AB9-FE7ED005B977}" type="presOf" srcId="{7CD88CDF-E89A-4AEC-BB6B-D55760923BE9}" destId="{C0A6D3D8-DBC2-45B6-8DEF-789A72552BB4}" srcOrd="0" destOrd="7" presId="urn:microsoft.com/office/officeart/2005/8/layout/hList1"/>
    <dgm:cxn modelId="{014F6D47-9DDF-47F9-A9A4-750EB3D0538D}" srcId="{FE969E54-0D5D-4815-BDC4-3309E2F7325D}" destId="{2330125A-68A8-46CB-A5AD-CA1D6E74829A}" srcOrd="5" destOrd="0" parTransId="{6AB30778-7DC3-4EFF-8C07-7DC61DBDBBD7}" sibTransId="{1D5AD5FD-0813-42F7-925B-3B4E78E5D9F0}"/>
    <dgm:cxn modelId="{4E3F416B-1340-4D77-A3E4-983D41670A0D}" type="presOf" srcId="{99ADE9BB-C407-4315-94F6-CB314E410845}" destId="{B357C82A-FE93-416B-AFBF-A74F9E99C4E4}" srcOrd="0" destOrd="4" presId="urn:microsoft.com/office/officeart/2005/8/layout/hList1"/>
    <dgm:cxn modelId="{52F5526C-5D26-4D16-876D-78482139C2C4}" srcId="{BD5427FF-4EB1-4006-BF7F-42158E0C5129}" destId="{14E59609-4222-4C81-B6DC-FC79DBBDF80D}" srcOrd="5" destOrd="0" parTransId="{3F5E075D-F26B-4874-813A-A070BC0131D2}" sibTransId="{2B645926-4AA9-449E-8237-6DC8C00BFEEE}"/>
    <dgm:cxn modelId="{2AF0904D-5476-4326-99D9-EEAA06836BEC}" type="presOf" srcId="{BDBD8BDB-C2E2-43C3-86EF-11F99CC87B8E}" destId="{33CF15AD-8A19-4E9A-9BED-239A79CAF737}" srcOrd="0" destOrd="4" presId="urn:microsoft.com/office/officeart/2005/8/layout/hList1"/>
    <dgm:cxn modelId="{933E0A75-6FF1-4C58-947B-4922AE3DA866}" srcId="{BD5427FF-4EB1-4006-BF7F-42158E0C5129}" destId="{3A7B819B-DBE9-4610-B22A-5573EA6D532D}" srcOrd="0" destOrd="0" parTransId="{DC4BEA23-BF6E-42AD-9BF0-CFBDE86A80F1}" sibTransId="{0BF6ACD3-AE1A-4691-8CBE-DBE77AB8A685}"/>
    <dgm:cxn modelId="{20BA1175-8FFC-42D7-BA8B-18A2D1D7837D}" srcId="{61F0DC84-7FFF-4FDD-9B5D-40960093AE83}" destId="{2C0D9F89-7CE9-4195-96AC-FB27D6AA2EF6}" srcOrd="0" destOrd="0" parTransId="{24D9371C-2787-474E-A690-5A09190A9707}" sibTransId="{39E6AF7E-E529-4319-B552-AB363EF4CE26}"/>
    <dgm:cxn modelId="{2A207759-5577-4408-9155-DD342896AF06}" type="presOf" srcId="{E966A1E6-05CE-4941-A4E5-6E126A383B2D}" destId="{B357C82A-FE93-416B-AFBF-A74F9E99C4E4}" srcOrd="0" destOrd="1" presId="urn:microsoft.com/office/officeart/2005/8/layout/hList1"/>
    <dgm:cxn modelId="{EBAE717E-CA7D-45FD-AAFA-8BF145278C60}" srcId="{61F0DC84-7FFF-4FDD-9B5D-40960093AE83}" destId="{E966A1E6-05CE-4941-A4E5-6E126A383B2D}" srcOrd="1" destOrd="0" parTransId="{1B82B3FB-D893-4DEB-BCD1-6111B20A50C2}" sibTransId="{30CCCB93-599E-4EB2-A0BA-96D957B19098}"/>
    <dgm:cxn modelId="{5903888B-DD4F-48FC-99B9-AB20DBA04134}" srcId="{468FBB7B-694A-47BF-865D-2F44C1051453}" destId="{61F0DC84-7FFF-4FDD-9B5D-40960093AE83}" srcOrd="2" destOrd="0" parTransId="{2CB3CEFC-83E6-4DB9-B636-5287ACC11553}" sibTransId="{1FAE29ED-22A2-40FA-904A-0706E8542FE7}"/>
    <dgm:cxn modelId="{C99B359E-FC82-4539-A1DD-CD2FF65724A4}" type="presOf" srcId="{3CA4D7F9-CC82-4FD4-836D-F6CBAE21F78F}" destId="{C0A6D3D8-DBC2-45B6-8DEF-789A72552BB4}" srcOrd="0" destOrd="3" presId="urn:microsoft.com/office/officeart/2005/8/layout/hList1"/>
    <dgm:cxn modelId="{AC71E5A7-937D-489B-B13D-F5CD8B52A9B5}" type="presOf" srcId="{61F0DC84-7FFF-4FDD-9B5D-40960093AE83}" destId="{FC453BFD-315B-4968-86FA-B7D3125F3320}" srcOrd="0" destOrd="0" presId="urn:microsoft.com/office/officeart/2005/8/layout/hList1"/>
    <dgm:cxn modelId="{80F927A9-05C6-42C5-8079-C72C8B48A0D6}" srcId="{468FBB7B-694A-47BF-865D-2F44C1051453}" destId="{BD5427FF-4EB1-4006-BF7F-42158E0C5129}" srcOrd="0" destOrd="0" parTransId="{A2F6D805-3B53-408A-A2A3-20BC3BF0D242}" sibTransId="{D47F9812-1256-4E44-A6BE-BEC559BE8FF3}"/>
    <dgm:cxn modelId="{20CDE8AE-021D-406E-AB87-462671D12D0C}" type="presOf" srcId="{2C0D9F89-7CE9-4195-96AC-FB27D6AA2EF6}" destId="{B357C82A-FE93-416B-AFBF-A74F9E99C4E4}" srcOrd="0" destOrd="0" presId="urn:microsoft.com/office/officeart/2005/8/layout/hList1"/>
    <dgm:cxn modelId="{AC37EAB1-765C-4927-A0FA-75CFACA7F902}" type="presOf" srcId="{35600F67-42C2-4D1B-B072-DC2A36FCB136}" destId="{33CF15AD-8A19-4E9A-9BED-239A79CAF737}" srcOrd="0" destOrd="0" presId="urn:microsoft.com/office/officeart/2005/8/layout/hList1"/>
    <dgm:cxn modelId="{BDC5F4B1-9E5C-40E1-A75A-5DF7BF78C977}" type="presOf" srcId="{58EBF64B-2F1F-4BF4-9EAE-25F760E0FAAF}" destId="{C0A6D3D8-DBC2-45B6-8DEF-789A72552BB4}" srcOrd="0" destOrd="6" presId="urn:microsoft.com/office/officeart/2005/8/layout/hList1"/>
    <dgm:cxn modelId="{C8A349CC-30B1-4FD9-9F77-1E8BAF125202}" type="presOf" srcId="{BD5427FF-4EB1-4006-BF7F-42158E0C5129}" destId="{5D9704F8-5A95-419F-B794-1E2F82666BDB}" srcOrd="0" destOrd="0" presId="urn:microsoft.com/office/officeart/2005/8/layout/hList1"/>
    <dgm:cxn modelId="{B14AE2CD-B9D4-413F-AD0C-BA8E23C3219C}" type="presOf" srcId="{657F68B8-8875-4E51-A2BF-B495C9A64014}" destId="{33CF15AD-8A19-4E9A-9BED-239A79CAF737}" srcOrd="0" destOrd="1" presId="urn:microsoft.com/office/officeart/2005/8/layout/hList1"/>
    <dgm:cxn modelId="{58BF7ECF-0C9E-4754-A171-ACC4E978915A}" srcId="{FE969E54-0D5D-4815-BDC4-3309E2F7325D}" destId="{9BD7B327-701F-4E6C-84E3-6A89C88C6312}" srcOrd="2" destOrd="0" parTransId="{4DCF9664-F82D-4882-9FCB-3FDC6D86D811}" sibTransId="{696247BE-9BE4-44BC-AC2F-2B1F940AB6FD}"/>
    <dgm:cxn modelId="{AE27A4D4-DB87-44A8-8A1C-916BB4822F90}" srcId="{BD5427FF-4EB1-4006-BF7F-42158E0C5129}" destId="{7CD88CDF-E89A-4AEC-BB6B-D55760923BE9}" srcOrd="7" destOrd="0" parTransId="{458A568F-A163-4152-97A9-7AAFDD108752}" sibTransId="{61F23949-68B6-445C-8622-1EEFDAE258D4}"/>
    <dgm:cxn modelId="{C53F24D6-68C5-4286-9444-88399EAF66AC}" srcId="{61F0DC84-7FFF-4FDD-9B5D-40960093AE83}" destId="{9AC7FDCF-5BD9-4A33-9867-AFFB47B80328}" srcOrd="3" destOrd="0" parTransId="{4D515982-DFD6-46CF-8773-117F9D6543FB}" sibTransId="{0DC292A9-231A-433E-B465-04E8BFDF6245}"/>
    <dgm:cxn modelId="{91F6B0D6-D353-4E3E-8CB6-E16DBA0E8959}" type="presOf" srcId="{9BD7B327-701F-4E6C-84E3-6A89C88C6312}" destId="{33CF15AD-8A19-4E9A-9BED-239A79CAF737}" srcOrd="0" destOrd="2" presId="urn:microsoft.com/office/officeart/2005/8/layout/hList1"/>
    <dgm:cxn modelId="{3C30E6E5-DF11-4EF8-BC90-A567CB40ADB5}" srcId="{BD5427FF-4EB1-4006-BF7F-42158E0C5129}" destId="{D4790B65-694E-4A74-8883-47C0BD9765A8}" srcOrd="2" destOrd="0" parTransId="{95D4086C-CC8A-4DAD-AD35-7EDC3C921763}" sibTransId="{6BBB5C08-ED3C-4D71-99C6-05905699E539}"/>
    <dgm:cxn modelId="{A4FC74EE-491B-4783-A7B3-FC7B18713234}" srcId="{BD5427FF-4EB1-4006-BF7F-42158E0C5129}" destId="{F5C0C637-D884-40EE-A85B-C27359B5E681}" srcOrd="1" destOrd="0" parTransId="{2457E618-23F7-4F2E-AA07-92891F0A7E02}" sibTransId="{2E256439-70B7-4C56-99D9-0714F285085F}"/>
    <dgm:cxn modelId="{B5F89CEE-225E-4221-B0E9-2872BDDB58BF}" srcId="{BD5427FF-4EB1-4006-BF7F-42158E0C5129}" destId="{58EBF64B-2F1F-4BF4-9EAE-25F760E0FAAF}" srcOrd="6" destOrd="0" parTransId="{EE0236E5-A332-4D54-AEBD-B72FA9058729}" sibTransId="{113ECBBE-F857-441D-9A86-65222F391EE1}"/>
    <dgm:cxn modelId="{866CE2EE-8168-4FAE-9F1C-90412B5BB51B}" type="presOf" srcId="{14E59609-4222-4C81-B6DC-FC79DBBDF80D}" destId="{C0A6D3D8-DBC2-45B6-8DEF-789A72552BB4}" srcOrd="0" destOrd="5" presId="urn:microsoft.com/office/officeart/2005/8/layout/hList1"/>
    <dgm:cxn modelId="{A85DF4F0-14FC-42F8-99A1-DD8F570EF3F5}" type="presOf" srcId="{3A7B819B-DBE9-4610-B22A-5573EA6D532D}" destId="{C0A6D3D8-DBC2-45B6-8DEF-789A72552BB4}" srcOrd="0" destOrd="0" presId="urn:microsoft.com/office/officeart/2005/8/layout/hList1"/>
    <dgm:cxn modelId="{2A094EF3-9021-4F64-A83E-FC6672A37464}" srcId="{61F0DC84-7FFF-4FDD-9B5D-40960093AE83}" destId="{51ED7563-1A88-4847-B9EC-5A8F095AB868}" srcOrd="2" destOrd="0" parTransId="{CE8B79DF-FE1D-4B13-A9CD-DAECE8A3CC61}" sibTransId="{29C4BB29-3BE7-4E44-9B0F-6CCE957B5C8D}"/>
    <dgm:cxn modelId="{637622F4-E2FA-4DC8-906D-9B3686CF2DBF}" srcId="{61F0DC84-7FFF-4FDD-9B5D-40960093AE83}" destId="{99ADE9BB-C407-4315-94F6-CB314E410845}" srcOrd="4" destOrd="0" parTransId="{DC71DE55-4C00-4374-9B60-69DC58528038}" sibTransId="{792E4D6E-FDB8-4EC6-ADF1-F5A7DA3D65B8}"/>
    <dgm:cxn modelId="{799893F6-0776-4CE6-87D1-EF2F52AEE210}" type="presOf" srcId="{9AC7FDCF-5BD9-4A33-9867-AFFB47B80328}" destId="{B357C82A-FE93-416B-AFBF-A74F9E99C4E4}" srcOrd="0" destOrd="3" presId="urn:microsoft.com/office/officeart/2005/8/layout/hList1"/>
    <dgm:cxn modelId="{9DE04FF8-679A-45B4-A5E0-FFBE7CFC0340}" srcId="{FE969E54-0D5D-4815-BDC4-3309E2F7325D}" destId="{35600F67-42C2-4D1B-B072-DC2A36FCB136}" srcOrd="0" destOrd="0" parTransId="{B4BC79E1-FDBA-43D1-A988-1BE8090EDA7A}" sibTransId="{AD46A0AA-C45A-46D2-89AF-28390F99F9D0}"/>
    <dgm:cxn modelId="{1389EFF9-7C0D-4349-85AE-FC46C978F660}" type="presOf" srcId="{FE969E54-0D5D-4815-BDC4-3309E2F7325D}" destId="{3E0BA246-3456-471B-AD87-1436FD251DD8}" srcOrd="0" destOrd="0" presId="urn:microsoft.com/office/officeart/2005/8/layout/hList1"/>
    <dgm:cxn modelId="{C7BEB7FF-EFC7-4BFD-823B-7AE6AFAA9E7C}" type="presOf" srcId="{56F25CB4-4504-4CB0-A69C-216DED8FCBF8}" destId="{C0A6D3D8-DBC2-45B6-8DEF-789A72552BB4}" srcOrd="0" destOrd="4" presId="urn:microsoft.com/office/officeart/2005/8/layout/hList1"/>
    <dgm:cxn modelId="{86B7A7B2-41C9-49F7-8F53-A6DEE60D0391}" type="presParOf" srcId="{D5FB6A06-3991-4223-AD64-C4F7F6F4DF69}" destId="{5EB24CCF-928A-4018-A934-89F31F564A83}" srcOrd="0" destOrd="0" presId="urn:microsoft.com/office/officeart/2005/8/layout/hList1"/>
    <dgm:cxn modelId="{58F844C6-6165-47A5-8C3B-E499A4C5FC82}" type="presParOf" srcId="{5EB24CCF-928A-4018-A934-89F31F564A83}" destId="{5D9704F8-5A95-419F-B794-1E2F82666BDB}" srcOrd="0" destOrd="0" presId="urn:microsoft.com/office/officeart/2005/8/layout/hList1"/>
    <dgm:cxn modelId="{E12571DE-3B6B-4631-9C3A-DE3FBC6530C7}" type="presParOf" srcId="{5EB24CCF-928A-4018-A934-89F31F564A83}" destId="{C0A6D3D8-DBC2-45B6-8DEF-789A72552BB4}" srcOrd="1" destOrd="0" presId="urn:microsoft.com/office/officeart/2005/8/layout/hList1"/>
    <dgm:cxn modelId="{B15B3F60-050F-4F40-812A-305B26F672BD}" type="presParOf" srcId="{D5FB6A06-3991-4223-AD64-C4F7F6F4DF69}" destId="{C4F6D2AE-A2A5-43DC-B705-8E8ECE0E1613}" srcOrd="1" destOrd="0" presId="urn:microsoft.com/office/officeart/2005/8/layout/hList1"/>
    <dgm:cxn modelId="{0D4841A1-D199-4613-B506-8B79AF6B92A5}" type="presParOf" srcId="{D5FB6A06-3991-4223-AD64-C4F7F6F4DF69}" destId="{C1832C44-4F6B-4ABA-88DC-7D5A80779E4B}" srcOrd="2" destOrd="0" presId="urn:microsoft.com/office/officeart/2005/8/layout/hList1"/>
    <dgm:cxn modelId="{D8FD70F1-69E7-45CB-B6F8-3099F6E88385}" type="presParOf" srcId="{C1832C44-4F6B-4ABA-88DC-7D5A80779E4B}" destId="{3E0BA246-3456-471B-AD87-1436FD251DD8}" srcOrd="0" destOrd="0" presId="urn:microsoft.com/office/officeart/2005/8/layout/hList1"/>
    <dgm:cxn modelId="{F454F9B3-DCF2-4F9A-B8E9-69AD6C4040F3}" type="presParOf" srcId="{C1832C44-4F6B-4ABA-88DC-7D5A80779E4B}" destId="{33CF15AD-8A19-4E9A-9BED-239A79CAF737}" srcOrd="1" destOrd="0" presId="urn:microsoft.com/office/officeart/2005/8/layout/hList1"/>
    <dgm:cxn modelId="{5345BCE1-8632-4F2D-866E-26CFE2E547A6}" type="presParOf" srcId="{D5FB6A06-3991-4223-AD64-C4F7F6F4DF69}" destId="{F4639A07-76C8-4329-80D5-712628979A9A}" srcOrd="3" destOrd="0" presId="urn:microsoft.com/office/officeart/2005/8/layout/hList1"/>
    <dgm:cxn modelId="{57230E84-7F49-41A5-B9D2-C832293D3879}" type="presParOf" srcId="{D5FB6A06-3991-4223-AD64-C4F7F6F4DF69}" destId="{7F710124-E259-48A5-9895-471DE20AF50E}" srcOrd="4" destOrd="0" presId="urn:microsoft.com/office/officeart/2005/8/layout/hList1"/>
    <dgm:cxn modelId="{F77AA926-A37A-4CEA-AE40-F15296B70C51}" type="presParOf" srcId="{7F710124-E259-48A5-9895-471DE20AF50E}" destId="{FC453BFD-315B-4968-86FA-B7D3125F3320}" srcOrd="0" destOrd="0" presId="urn:microsoft.com/office/officeart/2005/8/layout/hList1"/>
    <dgm:cxn modelId="{0986313E-4262-4962-AB79-C6A835CD70E7}" type="presParOf" srcId="{7F710124-E259-48A5-9895-471DE20AF50E}" destId="{B357C82A-FE93-416B-AFBF-A74F9E99C4E4}"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D83C9-46DE-4576-A4E0-90D142CC4F1B}">
      <dsp:nvSpPr>
        <dsp:cNvPr id="0" name=""/>
        <dsp:cNvSpPr/>
      </dsp:nvSpPr>
      <dsp:spPr bwMode="white">
        <a:xfrm>
          <a:off x="4882" y="1772502"/>
          <a:ext cx="2429453" cy="123986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kern="1200" dirty="0">
              <a:solidFill>
                <a:schemeClr val="bg1"/>
              </a:solidFill>
              <a:latin typeface="Calibri" panose="020F0502020204030204" pitchFamily="34" charset="0"/>
              <a:cs typeface="Calibri" panose="020F0502020204030204" pitchFamily="34" charset="0"/>
            </a:rPr>
            <a:t>Sustainability Audit is Necessary &amp; Audit Selection </a:t>
          </a:r>
        </a:p>
      </dsp:txBody>
      <dsp:txXfrm>
        <a:off x="41196" y="1808816"/>
        <a:ext cx="2356825" cy="1167236"/>
      </dsp:txXfrm>
    </dsp:sp>
    <dsp:sp modelId="{2B4227F5-D2B8-4FC7-AD32-3E6ECECDFA74}">
      <dsp:nvSpPr>
        <dsp:cNvPr id="0" name=""/>
        <dsp:cNvSpPr/>
      </dsp:nvSpPr>
      <dsp:spPr bwMode="white">
        <a:xfrm>
          <a:off x="2640980" y="2136195"/>
          <a:ext cx="438085" cy="51247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latin typeface="Calibri" panose="020F0502020204030204" pitchFamily="34" charset="0"/>
            <a:cs typeface="Calibri" panose="020F0502020204030204" pitchFamily="34" charset="0"/>
          </a:endParaRPr>
        </a:p>
      </dsp:txBody>
      <dsp:txXfrm>
        <a:off x="2640980" y="2238690"/>
        <a:ext cx="306660" cy="307487"/>
      </dsp:txXfrm>
    </dsp:sp>
    <dsp:sp modelId="{7AE43F2A-BC5C-4B15-80D1-5676B5B24515}">
      <dsp:nvSpPr>
        <dsp:cNvPr id="0" name=""/>
        <dsp:cNvSpPr/>
      </dsp:nvSpPr>
      <dsp:spPr bwMode="white">
        <a:xfrm>
          <a:off x="3260912" y="1772502"/>
          <a:ext cx="2066441" cy="123986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altLang="zh-CN" sz="1800" kern="1200" dirty="0">
              <a:solidFill>
                <a:schemeClr val="bg1"/>
              </a:solidFill>
              <a:latin typeface="Calibri" panose="020F0502020204030204" pitchFamily="34" charset="0"/>
              <a:cs typeface="Calibri" panose="020F0502020204030204" pitchFamily="34" charset="0"/>
            </a:rPr>
            <a:t>Audit</a:t>
          </a:r>
          <a:r>
            <a:rPr lang="en-US" altLang="zh-CN" sz="1800" kern="1200" baseline="0" dirty="0">
              <a:solidFill>
                <a:schemeClr val="bg1"/>
              </a:solidFill>
              <a:latin typeface="Calibri" panose="020F0502020204030204" pitchFamily="34" charset="0"/>
              <a:cs typeface="Calibri" panose="020F0502020204030204" pitchFamily="34" charset="0"/>
            </a:rPr>
            <a:t> Preparation </a:t>
          </a:r>
        </a:p>
      </dsp:txBody>
      <dsp:txXfrm>
        <a:off x="3297226" y="1808816"/>
        <a:ext cx="1993813" cy="1167236"/>
      </dsp:txXfrm>
    </dsp:sp>
    <dsp:sp modelId="{FFC7A454-9C33-44AB-BEF0-CF73344F777C}">
      <dsp:nvSpPr>
        <dsp:cNvPr id="0" name=""/>
        <dsp:cNvSpPr/>
      </dsp:nvSpPr>
      <dsp:spPr bwMode="white">
        <a:xfrm>
          <a:off x="5533997" y="2136195"/>
          <a:ext cx="438085" cy="51247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latin typeface="Calibri" panose="020F0502020204030204" pitchFamily="34" charset="0"/>
            <a:cs typeface="Calibri" panose="020F0502020204030204" pitchFamily="34" charset="0"/>
          </a:endParaRPr>
        </a:p>
      </dsp:txBody>
      <dsp:txXfrm>
        <a:off x="5533997" y="2238690"/>
        <a:ext cx="306660" cy="307487"/>
      </dsp:txXfrm>
    </dsp:sp>
    <dsp:sp modelId="{30492ABE-A24C-4E96-8263-3AA71590154A}">
      <dsp:nvSpPr>
        <dsp:cNvPr id="0" name=""/>
        <dsp:cNvSpPr/>
      </dsp:nvSpPr>
      <dsp:spPr bwMode="white">
        <a:xfrm>
          <a:off x="6153930" y="1772502"/>
          <a:ext cx="2263869" cy="12398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altLang="zh-CN" sz="1800" kern="1200" dirty="0">
              <a:solidFill>
                <a:schemeClr val="bg1"/>
              </a:solidFill>
              <a:latin typeface="Calibri" panose="020F0502020204030204" pitchFamily="34" charset="0"/>
              <a:cs typeface="Calibri" panose="020F0502020204030204" pitchFamily="34" charset="0"/>
            </a:rPr>
            <a:t>Audit </a:t>
          </a:r>
          <a:r>
            <a:rPr lang="en-US" altLang="zh-CN" sz="1800" kern="1200" dirty="0">
              <a:solidFill>
                <a:schemeClr val="bg1"/>
              </a:solidFill>
              <a:latin typeface="Calibri" panose="020F0502020204030204" pitchFamily="34" charset="0"/>
              <a:cs typeface="Calibri" panose="020F0502020204030204" pitchFamily="34" charset="0"/>
              <a:sym typeface="+mn-ea"/>
            </a:rPr>
            <a:t>Execution</a:t>
          </a:r>
          <a:r>
            <a:rPr lang="en-US" altLang="zh-CN" sz="1800" kern="1200" dirty="0">
              <a:solidFill>
                <a:schemeClr val="bg1"/>
              </a:solidFill>
              <a:latin typeface="Calibri" panose="020F0502020204030204" pitchFamily="34" charset="0"/>
              <a:cs typeface="Calibri" panose="020F0502020204030204" pitchFamily="34" charset="0"/>
            </a:rPr>
            <a:t> </a:t>
          </a:r>
        </a:p>
      </dsp:txBody>
      <dsp:txXfrm>
        <a:off x="6190244" y="1808816"/>
        <a:ext cx="2191241" cy="1167236"/>
      </dsp:txXfrm>
    </dsp:sp>
    <dsp:sp modelId="{A9585485-097E-47DE-A01F-CA34E179C36B}">
      <dsp:nvSpPr>
        <dsp:cNvPr id="0" name=""/>
        <dsp:cNvSpPr/>
      </dsp:nvSpPr>
      <dsp:spPr bwMode="white">
        <a:xfrm>
          <a:off x="8624443" y="2136195"/>
          <a:ext cx="438085" cy="51247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latin typeface="Calibri" panose="020F0502020204030204" pitchFamily="34" charset="0"/>
            <a:cs typeface="Calibri" panose="020F0502020204030204" pitchFamily="34" charset="0"/>
          </a:endParaRPr>
        </a:p>
      </dsp:txBody>
      <dsp:txXfrm>
        <a:off x="8624443" y="2238690"/>
        <a:ext cx="306660" cy="307487"/>
      </dsp:txXfrm>
    </dsp:sp>
    <dsp:sp modelId="{23477498-BFD0-425B-8D33-37E3B5CC0D94}">
      <dsp:nvSpPr>
        <dsp:cNvPr id="0" name=""/>
        <dsp:cNvSpPr/>
      </dsp:nvSpPr>
      <dsp:spPr bwMode="white">
        <a:xfrm>
          <a:off x="9244375" y="1772502"/>
          <a:ext cx="2066441" cy="123986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altLang="zh-CN" sz="1800" kern="1200" baseline="0" dirty="0">
              <a:solidFill>
                <a:schemeClr val="bg1"/>
              </a:solidFill>
              <a:latin typeface="Calibri" panose="020F0502020204030204" pitchFamily="34" charset="0"/>
              <a:cs typeface="Calibri" panose="020F0502020204030204" pitchFamily="34" charset="0"/>
            </a:rPr>
            <a:t>Audit Output &amp; Non-Conformance Resolution  </a:t>
          </a:r>
        </a:p>
      </dsp:txBody>
      <dsp:txXfrm>
        <a:off x="9280689" y="1808816"/>
        <a:ext cx="1993813" cy="1167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704F8-5A95-419F-B794-1E2F82666BDB}">
      <dsp:nvSpPr>
        <dsp:cNvPr id="0" name=""/>
        <dsp:cNvSpPr/>
      </dsp:nvSpPr>
      <dsp:spPr bwMode="white">
        <a:xfrm>
          <a:off x="3164" y="601591"/>
          <a:ext cx="3085179" cy="12340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ct val="35000"/>
            </a:spcAft>
            <a:buNone/>
          </a:pPr>
          <a:r>
            <a:rPr lang="en-US" altLang="zh-CN" sz="2400" b="1" kern="1200" dirty="0">
              <a:solidFill>
                <a:schemeClr val="bg1"/>
              </a:solidFill>
              <a:uFillTx/>
              <a:latin typeface="Calibri" panose="020F0502020204030204" pitchFamily="34" charset="0"/>
            </a:rPr>
            <a:t>Opening Meeting</a:t>
          </a:r>
        </a:p>
      </dsp:txBody>
      <dsp:txXfrm>
        <a:off x="3164" y="601591"/>
        <a:ext cx="3085179" cy="1234071"/>
      </dsp:txXfrm>
    </dsp:sp>
    <dsp:sp modelId="{C0A6D3D8-DBC2-45B6-8DEF-789A72552BB4}">
      <dsp:nvSpPr>
        <dsp:cNvPr id="0" name=""/>
        <dsp:cNvSpPr/>
      </dsp:nvSpPr>
      <dsp:spPr bwMode="white">
        <a:xfrm>
          <a:off x="3164" y="1835663"/>
          <a:ext cx="3085179"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eaLnBrk="1" fontAlgn="auto" latinLnBrk="0" hangingPunct="1">
            <a:lnSpc>
              <a:spcPct val="100000"/>
            </a:lnSpc>
            <a:spcBef>
              <a:spcPct val="0"/>
            </a:spcBef>
            <a:spcAft>
              <a:spcPts val="600"/>
            </a:spcAft>
            <a:buChar char="•"/>
          </a:pPr>
          <a:r>
            <a:rPr lang="zh-CN" altLang="en-US" sz="1400" kern="1200" dirty="0">
              <a:solidFill>
                <a:schemeClr val="tx1"/>
              </a:solidFill>
              <a:uFillTx/>
              <a:latin typeface="Calibri" panose="020F0502020204030204" pitchFamily="34" charset="0"/>
            </a:rPr>
            <a:t>Introduce the audit team</a:t>
          </a:r>
        </a:p>
        <a:p>
          <a:pPr marL="114300" lvl="1" indent="-114300" algn="l" defTabSz="622300" eaLnBrk="1" fontAlgn="auto" latinLnBrk="0" hangingPunct="1">
            <a:lnSpc>
              <a:spcPct val="100000"/>
            </a:lnSpc>
            <a:spcBef>
              <a:spcPct val="0"/>
            </a:spcBef>
            <a:spcAft>
              <a:spcPts val="600"/>
            </a:spcAft>
            <a:buChar char="•"/>
          </a:pPr>
          <a:r>
            <a:rPr lang="zh-CN" altLang="en-US" sz="1400" kern="1200" dirty="0">
              <a:solidFill>
                <a:schemeClr val="tx1"/>
              </a:solidFill>
              <a:uFillTx/>
              <a:latin typeface="Calibri" panose="020F0502020204030204" pitchFamily="34" charset="0"/>
            </a:rPr>
            <a:t>Explain the purpose and scope of the audit</a:t>
          </a:r>
        </a:p>
        <a:p>
          <a:pPr marL="114300" lvl="1" indent="-114300" algn="l" defTabSz="622300" eaLnBrk="1" fontAlgn="auto" latinLnBrk="0" hangingPunct="1">
            <a:lnSpc>
              <a:spcPct val="100000"/>
            </a:lnSpc>
            <a:spcBef>
              <a:spcPct val="0"/>
            </a:spcBef>
            <a:spcAft>
              <a:spcPts val="600"/>
            </a:spcAft>
            <a:buChar char="•"/>
          </a:pPr>
          <a:r>
            <a:rPr lang="zh-CN" altLang="en-US" sz="1400" kern="1200" dirty="0">
              <a:solidFill>
                <a:schemeClr val="tx1"/>
              </a:solidFill>
              <a:uFillTx/>
              <a:latin typeface="Calibri" panose="020F0502020204030204" pitchFamily="34" charset="0"/>
            </a:rPr>
            <a:t>Outline the audit process</a:t>
          </a:r>
        </a:p>
        <a:p>
          <a:pPr marL="114300" lvl="1" indent="-114300" algn="l" defTabSz="622300" eaLnBrk="1" fontAlgn="auto" latinLnBrk="0" hangingPunct="1">
            <a:lnSpc>
              <a:spcPct val="100000"/>
            </a:lnSpc>
            <a:spcBef>
              <a:spcPct val="0"/>
            </a:spcBef>
            <a:spcAft>
              <a:spcPts val="600"/>
            </a:spcAft>
            <a:buChar char="•"/>
          </a:pPr>
          <a:r>
            <a:rPr lang="zh-CN" altLang="en-US" sz="1400" kern="1200" dirty="0">
              <a:solidFill>
                <a:schemeClr val="tx1"/>
              </a:solidFill>
              <a:uFillTx/>
              <a:latin typeface="Calibri" panose="020F0502020204030204" pitchFamily="34" charset="0"/>
            </a:rPr>
            <a:t>Confirm any special arrangements </a:t>
          </a:r>
          <a:r>
            <a:rPr lang="en-US" altLang="zh-CN" sz="1400" kern="1200" dirty="0">
              <a:solidFill>
                <a:schemeClr val="tx1"/>
              </a:solidFill>
              <a:uFillTx/>
              <a:latin typeface="Calibri" panose="020F0502020204030204" pitchFamily="34" charset="0"/>
            </a:rPr>
            <a:t>required for the factory site tour </a:t>
          </a:r>
          <a:endParaRPr lang="zh-CN" altLang="en-US" sz="1400" kern="1200" dirty="0">
            <a:solidFill>
              <a:schemeClr val="tx1"/>
            </a:solidFill>
            <a:uFillTx/>
            <a:latin typeface="Calibri" panose="020F0502020204030204" pitchFamily="34" charset="0"/>
          </a:endParaRPr>
        </a:p>
        <a:p>
          <a:pPr marL="114300" lvl="1" indent="-114300" algn="l" defTabSz="622300" eaLnBrk="1" fontAlgn="auto" latinLnBrk="0" hangingPunct="1">
            <a:lnSpc>
              <a:spcPct val="100000"/>
            </a:lnSpc>
            <a:spcBef>
              <a:spcPct val="0"/>
            </a:spcBef>
            <a:spcAft>
              <a:spcPts val="600"/>
            </a:spcAft>
            <a:buChar char="•"/>
          </a:pPr>
          <a:r>
            <a:rPr lang="zh-CN" altLang="en-US" sz="1400" kern="1200" dirty="0">
              <a:solidFill>
                <a:schemeClr val="tx1"/>
              </a:solidFill>
              <a:uFillTx/>
              <a:latin typeface="Calibri" panose="020F0502020204030204" pitchFamily="34" charset="0"/>
            </a:rPr>
            <a:t> Provide an opportunity for questions and to address concerns</a:t>
          </a:r>
        </a:p>
      </dsp:txBody>
      <dsp:txXfrm>
        <a:off x="3164" y="1835663"/>
        <a:ext cx="3085179" cy="2854800"/>
      </dsp:txXfrm>
    </dsp:sp>
    <dsp:sp modelId="{3E0BA246-3456-471B-AD87-1436FD251DD8}">
      <dsp:nvSpPr>
        <dsp:cNvPr id="0" name=""/>
        <dsp:cNvSpPr/>
      </dsp:nvSpPr>
      <dsp:spPr bwMode="white">
        <a:xfrm>
          <a:off x="3520268" y="601591"/>
          <a:ext cx="3085179" cy="12340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ct val="35000"/>
            </a:spcAft>
            <a:buNone/>
          </a:pPr>
          <a:r>
            <a:rPr lang="en-US" altLang="zh-CN" sz="2400" b="1" kern="1200" dirty="0">
              <a:latin typeface="Calibri" panose="020F0502020204030204" pitchFamily="34" charset="0"/>
              <a:cs typeface="Calibri" panose="020F0502020204030204" pitchFamily="34" charset="0"/>
            </a:rPr>
            <a:t>Factory Site Tour</a:t>
          </a:r>
        </a:p>
      </dsp:txBody>
      <dsp:txXfrm>
        <a:off x="3520268" y="601591"/>
        <a:ext cx="3085179" cy="1234071"/>
      </dsp:txXfrm>
    </dsp:sp>
    <dsp:sp modelId="{33CF15AD-8A19-4E9A-9BED-239A79CAF737}">
      <dsp:nvSpPr>
        <dsp:cNvPr id="0" name=""/>
        <dsp:cNvSpPr/>
      </dsp:nvSpPr>
      <dsp:spPr bwMode="white">
        <a:xfrm>
          <a:off x="3520268" y="1835663"/>
          <a:ext cx="3085179"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eaLnBrk="1" fontAlgn="auto" latinLnBrk="0" hangingPunct="1">
            <a:lnSpc>
              <a:spcPct val="100000"/>
            </a:lnSpc>
            <a:spcBef>
              <a:spcPct val="0"/>
            </a:spcBef>
            <a:spcAft>
              <a:spcPts val="600"/>
            </a:spcAft>
            <a:buChar char="•"/>
          </a:pPr>
          <a:r>
            <a:rPr lang="en-US" altLang="zh-CN" sz="1400" kern="1200" dirty="0">
              <a:solidFill>
                <a:schemeClr val="tx1"/>
              </a:solidFill>
              <a:uFillTx/>
              <a:latin typeface="Calibri" panose="020F0502020204030204" pitchFamily="34" charset="0"/>
            </a:rPr>
            <a:t>O</a:t>
          </a:r>
          <a:r>
            <a:rPr lang="zh-CN" altLang="en-US" sz="1400" kern="1200" dirty="0">
              <a:solidFill>
                <a:schemeClr val="tx1"/>
              </a:solidFill>
              <a:uFillTx/>
              <a:latin typeface="Calibri" panose="020F0502020204030204" pitchFamily="34" charset="0"/>
            </a:rPr>
            <a:t>bserve the physical conditions and current practices</a:t>
          </a:r>
        </a:p>
        <a:p>
          <a:pPr marL="114300" lvl="1" indent="-114300" algn="l" defTabSz="622300" eaLnBrk="1" fontAlgn="auto" latinLnBrk="0" hangingPunct="1">
            <a:lnSpc>
              <a:spcPct val="100000"/>
            </a:lnSpc>
            <a:spcBef>
              <a:spcPct val="0"/>
            </a:spcBef>
            <a:spcAft>
              <a:spcPts val="600"/>
            </a:spcAft>
            <a:buChar char="•"/>
          </a:pPr>
          <a:r>
            <a:rPr lang="zh-CN" altLang="en-US" sz="1400" kern="1200" dirty="0">
              <a:solidFill>
                <a:schemeClr val="tx1"/>
              </a:solidFill>
              <a:uFillTx/>
              <a:latin typeface="Calibri" panose="020F0502020204030204" pitchFamily="34" charset="0"/>
            </a:rPr>
            <a:t>Evaluate good environmental management practices.</a:t>
          </a:r>
        </a:p>
        <a:p>
          <a:pPr marL="114300" lvl="1" indent="-114300" algn="l" defTabSz="622300" eaLnBrk="1" fontAlgn="auto" latinLnBrk="0" hangingPunct="1">
            <a:lnSpc>
              <a:spcPct val="100000"/>
            </a:lnSpc>
            <a:spcBef>
              <a:spcPct val="0"/>
            </a:spcBef>
            <a:spcAft>
              <a:spcPts val="600"/>
            </a:spcAft>
            <a:buChar char="•"/>
          </a:pPr>
          <a:r>
            <a:rPr lang="zh-CN" altLang="en-US" sz="1400" kern="1200" dirty="0">
              <a:solidFill>
                <a:schemeClr val="tx1"/>
              </a:solidFill>
              <a:uFillTx/>
              <a:latin typeface="Calibri" panose="020F0502020204030204" pitchFamily="34" charset="0"/>
            </a:rPr>
            <a:t>Identify potentially vulnerable areas for </a:t>
          </a:r>
          <a:r>
            <a:rPr lang="en-US" altLang="zh-CN" sz="1400" kern="1200" dirty="0">
              <a:solidFill>
                <a:schemeClr val="tx1"/>
              </a:solidFill>
              <a:uFillTx/>
              <a:latin typeface="Calibri" panose="020F0502020204030204" pitchFamily="34" charset="0"/>
            </a:rPr>
            <a:t>pollution/emission </a:t>
          </a:r>
          <a:endParaRPr lang="zh-CN" altLang="en-US" sz="1400" kern="1200" dirty="0">
            <a:solidFill>
              <a:schemeClr val="tx1"/>
            </a:solidFill>
            <a:uFillTx/>
            <a:latin typeface="Calibri" panose="020F0502020204030204" pitchFamily="34" charset="0"/>
          </a:endParaRPr>
        </a:p>
        <a:p>
          <a:pPr marL="114300" lvl="1" indent="-114300" algn="l" defTabSz="622300" eaLnBrk="1" fontAlgn="auto" latinLnBrk="0" hangingPunct="1">
            <a:lnSpc>
              <a:spcPct val="100000"/>
            </a:lnSpc>
            <a:spcBef>
              <a:spcPct val="0"/>
            </a:spcBef>
            <a:spcAft>
              <a:spcPts val="600"/>
            </a:spcAft>
            <a:buChar char="•"/>
          </a:pPr>
          <a:r>
            <a:rPr lang="zh-CN" altLang="en-US" sz="1400" kern="1200" dirty="0">
              <a:solidFill>
                <a:schemeClr val="tx1"/>
              </a:solidFill>
              <a:uFillTx/>
              <a:latin typeface="Calibri" panose="020F0502020204030204" pitchFamily="34" charset="0"/>
            </a:rPr>
            <a:t>Observe management systems and practices, including atmosphere between management and workers</a:t>
          </a:r>
        </a:p>
        <a:p>
          <a:pPr marL="114300" lvl="1" indent="-114300" algn="l" defTabSz="622300" eaLnBrk="1" fontAlgn="auto" latinLnBrk="0" hangingPunct="1">
            <a:lnSpc>
              <a:spcPct val="100000"/>
            </a:lnSpc>
            <a:spcBef>
              <a:spcPct val="0"/>
            </a:spcBef>
            <a:spcAft>
              <a:spcPts val="600"/>
            </a:spcAft>
            <a:buChar char="•"/>
          </a:pPr>
          <a:endParaRPr lang="zh-CN" altLang="en-US" sz="1400" kern="1200" dirty="0">
            <a:solidFill>
              <a:schemeClr val="tx1"/>
            </a:solidFill>
            <a:uFillTx/>
            <a:latin typeface="Calibri" panose="020F0502020204030204" pitchFamily="34" charset="0"/>
          </a:endParaRPr>
        </a:p>
      </dsp:txBody>
      <dsp:txXfrm>
        <a:off x="3520268" y="1835663"/>
        <a:ext cx="3085179" cy="2854800"/>
      </dsp:txXfrm>
    </dsp:sp>
    <dsp:sp modelId="{FC453BFD-315B-4968-86FA-B7D3125F3320}">
      <dsp:nvSpPr>
        <dsp:cNvPr id="0" name=""/>
        <dsp:cNvSpPr/>
      </dsp:nvSpPr>
      <dsp:spPr bwMode="white">
        <a:xfrm>
          <a:off x="7040536" y="553907"/>
          <a:ext cx="3085179" cy="12340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ct val="35000"/>
            </a:spcAft>
            <a:buNone/>
          </a:pPr>
          <a:r>
            <a:rPr lang="en-US" altLang="zh-CN" sz="2400" b="1" kern="1200" dirty="0">
              <a:latin typeface="Calibri" panose="020F0502020204030204" pitchFamily="34" charset="0"/>
              <a:cs typeface="Calibri" panose="020F0502020204030204" pitchFamily="34" charset="0"/>
            </a:rPr>
            <a:t>Management &amp; Employee Interviews</a:t>
          </a:r>
          <a:endParaRPr lang="zh-CN" altLang="en-US" sz="2400" b="1" kern="1200" dirty="0">
            <a:latin typeface="Calibri" panose="020F0502020204030204" pitchFamily="34" charset="0"/>
            <a:cs typeface="Calibri" panose="020F0502020204030204" pitchFamily="34" charset="0"/>
          </a:endParaRPr>
        </a:p>
      </dsp:txBody>
      <dsp:txXfrm>
        <a:off x="7040536" y="553907"/>
        <a:ext cx="3085179" cy="1234071"/>
      </dsp:txXfrm>
    </dsp:sp>
    <dsp:sp modelId="{B357C82A-FE93-416B-AFBF-A74F9E99C4E4}">
      <dsp:nvSpPr>
        <dsp:cNvPr id="0" name=""/>
        <dsp:cNvSpPr/>
      </dsp:nvSpPr>
      <dsp:spPr bwMode="white">
        <a:xfrm>
          <a:off x="7037372" y="1835663"/>
          <a:ext cx="3085179"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eaLnBrk="1" fontAlgn="auto" latinLnBrk="0" hangingPunct="1">
            <a:lnSpc>
              <a:spcPct val="100000"/>
            </a:lnSpc>
            <a:spcBef>
              <a:spcPct val="0"/>
            </a:spcBef>
            <a:spcAft>
              <a:spcPts val="600"/>
            </a:spcAft>
            <a:buChar char="•"/>
          </a:pPr>
          <a:r>
            <a:rPr lang="en-US" altLang="en-US" sz="1400" kern="1200" dirty="0">
              <a:solidFill>
                <a:schemeClr val="tx1"/>
              </a:solidFill>
              <a:uFillTx/>
              <a:latin typeface="Calibri" panose="020F0502020204030204" pitchFamily="34" charset="0"/>
            </a:rPr>
            <a:t>The audit team should work through the relevant code requirement discussing each issue area in depth with the managers. </a:t>
          </a:r>
        </a:p>
        <a:p>
          <a:pPr marL="114300" lvl="1" indent="-114300" algn="l" defTabSz="622300" eaLnBrk="1" fontAlgn="auto" latinLnBrk="0" hangingPunct="1">
            <a:lnSpc>
              <a:spcPct val="100000"/>
            </a:lnSpc>
            <a:spcBef>
              <a:spcPct val="0"/>
            </a:spcBef>
            <a:spcAft>
              <a:spcPts val="600"/>
            </a:spcAft>
            <a:buChar char="•"/>
          </a:pPr>
          <a:r>
            <a:rPr lang="en-US" altLang="zh-CN" sz="1400" kern="1200" dirty="0">
              <a:solidFill>
                <a:schemeClr val="tx1"/>
              </a:solidFill>
              <a:uFillTx/>
              <a:latin typeface="Calibri" panose="020F0502020204030204" pitchFamily="34" charset="0"/>
            </a:rPr>
            <a:t>E</a:t>
          </a:r>
          <a:r>
            <a:rPr lang="zh-CN" altLang="en-US" sz="1400" kern="1200" dirty="0">
              <a:solidFill>
                <a:schemeClr val="tx1"/>
              </a:solidFill>
              <a:uFillTx/>
              <a:latin typeface="Calibri" panose="020F0502020204030204" pitchFamily="34" charset="0"/>
            </a:rPr>
            <a:t>mployees selected by auditors with interviews held in private with records being taken</a:t>
          </a:r>
        </a:p>
        <a:p>
          <a:pPr marL="114300" lvl="1" indent="-114300" algn="l" defTabSz="622300" eaLnBrk="1" fontAlgn="auto" latinLnBrk="0" hangingPunct="1">
            <a:lnSpc>
              <a:spcPct val="100000"/>
            </a:lnSpc>
            <a:spcBef>
              <a:spcPct val="0"/>
            </a:spcBef>
            <a:spcAft>
              <a:spcPts val="600"/>
            </a:spcAft>
            <a:buChar char="•"/>
          </a:pPr>
          <a:endParaRPr lang="zh-CN" altLang="en-US" sz="1400" kern="1200" dirty="0">
            <a:solidFill>
              <a:schemeClr val="tx1"/>
            </a:solidFill>
            <a:uFillTx/>
            <a:latin typeface="Calibri" panose="020F0502020204030204" pitchFamily="34" charset="0"/>
          </a:endParaRPr>
        </a:p>
      </dsp:txBody>
      <dsp:txXfrm>
        <a:off x="7037372" y="1835663"/>
        <a:ext cx="3085179" cy="28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704F8-5A95-419F-B794-1E2F82666BDB}">
      <dsp:nvSpPr>
        <dsp:cNvPr id="0" name=""/>
        <dsp:cNvSpPr/>
      </dsp:nvSpPr>
      <dsp:spPr bwMode="white">
        <a:xfrm>
          <a:off x="3164" y="601591"/>
          <a:ext cx="3085179" cy="12340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ct val="35000"/>
            </a:spcAft>
            <a:buNone/>
          </a:pPr>
          <a:r>
            <a:rPr lang="en-US" altLang="zh-CN" sz="2400" b="1" kern="1200" dirty="0">
              <a:solidFill>
                <a:schemeClr val="bg1"/>
              </a:solidFill>
              <a:uFillTx/>
              <a:latin typeface="Calibri" panose="020F0502020204030204" pitchFamily="34" charset="0"/>
              <a:sym typeface="+mn-ea"/>
            </a:rPr>
            <a:t>Documentation Review </a:t>
          </a:r>
          <a:endParaRPr sz="6500" kern="1200"/>
        </a:p>
      </dsp:txBody>
      <dsp:txXfrm>
        <a:off x="3164" y="601591"/>
        <a:ext cx="3085179" cy="1234071"/>
      </dsp:txXfrm>
    </dsp:sp>
    <dsp:sp modelId="{C0A6D3D8-DBC2-45B6-8DEF-789A72552BB4}">
      <dsp:nvSpPr>
        <dsp:cNvPr id="0" name=""/>
        <dsp:cNvSpPr/>
      </dsp:nvSpPr>
      <dsp:spPr bwMode="white">
        <a:xfrm>
          <a:off x="3164" y="1835663"/>
          <a:ext cx="3085179"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eaLnBrk="1" fontAlgn="auto" latinLnBrk="0" hangingPunct="1">
            <a:lnSpc>
              <a:spcPct val="100000"/>
            </a:lnSpc>
            <a:spcBef>
              <a:spcPct val="0"/>
            </a:spcBef>
            <a:spcAft>
              <a:spcPts val="300"/>
            </a:spcAft>
            <a:buChar char="•"/>
          </a:pPr>
          <a:r>
            <a:rPr lang="zh-CN" altLang="en-US" sz="1400" kern="1200" dirty="0">
              <a:solidFill>
                <a:schemeClr val="tx1"/>
              </a:solidFill>
              <a:uFillTx/>
              <a:latin typeface="Calibri" panose="020F0502020204030204" pitchFamily="34" charset="0"/>
            </a:rPr>
            <a:t>Company policies</a:t>
          </a:r>
        </a:p>
        <a:p>
          <a:pPr marL="114300" lvl="1" indent="-114300" algn="l" defTabSz="622300" eaLnBrk="1" fontAlgn="auto" latinLnBrk="0" hangingPunct="1">
            <a:lnSpc>
              <a:spcPct val="100000"/>
            </a:lnSpc>
            <a:spcBef>
              <a:spcPct val="0"/>
            </a:spcBef>
            <a:spcAft>
              <a:spcPts val="300"/>
            </a:spcAft>
            <a:buChar char="•"/>
          </a:pPr>
          <a:r>
            <a:rPr lang="zh-CN" altLang="en-US" sz="1400" kern="1200" dirty="0">
              <a:solidFill>
                <a:schemeClr val="tx1"/>
              </a:solidFill>
              <a:uFillTx/>
              <a:latin typeface="Calibri" panose="020F0502020204030204" pitchFamily="34" charset="0"/>
            </a:rPr>
            <a:t>Environmental management plans</a:t>
          </a:r>
        </a:p>
        <a:p>
          <a:pPr marL="114300" lvl="1" indent="-114300" algn="l" defTabSz="622300" eaLnBrk="1" fontAlgn="auto" latinLnBrk="0" hangingPunct="1">
            <a:lnSpc>
              <a:spcPct val="100000"/>
            </a:lnSpc>
            <a:spcBef>
              <a:spcPct val="0"/>
            </a:spcBef>
            <a:spcAft>
              <a:spcPts val="300"/>
            </a:spcAft>
            <a:buChar char="•"/>
          </a:pPr>
          <a:r>
            <a:rPr lang="zh-CN" altLang="en-US" sz="1400" kern="1200" dirty="0">
              <a:solidFill>
                <a:schemeClr val="tx1"/>
              </a:solidFill>
              <a:uFillTx/>
              <a:latin typeface="Calibri" panose="020F0502020204030204" pitchFamily="34" charset="0"/>
            </a:rPr>
            <a:t>Legal compliance documentation / permits / licenses</a:t>
          </a:r>
        </a:p>
        <a:p>
          <a:pPr marL="114300" lvl="1" indent="-114300" algn="l" defTabSz="622300" eaLnBrk="1" fontAlgn="auto" latinLnBrk="0" hangingPunct="1">
            <a:lnSpc>
              <a:spcPct val="100000"/>
            </a:lnSpc>
            <a:spcBef>
              <a:spcPct val="0"/>
            </a:spcBef>
            <a:spcAft>
              <a:spcPts val="300"/>
            </a:spcAft>
            <a:buChar char="•"/>
          </a:pPr>
          <a:r>
            <a:rPr lang="zh-CN" altLang="en-US" sz="1400" kern="1200" dirty="0">
              <a:solidFill>
                <a:schemeClr val="tx1"/>
              </a:solidFill>
              <a:uFillTx/>
              <a:latin typeface="Calibri" panose="020F0502020204030204" pitchFamily="34" charset="0"/>
            </a:rPr>
            <a:t>Training records</a:t>
          </a:r>
        </a:p>
        <a:p>
          <a:pPr marL="114300" lvl="1" indent="-114300" algn="l" defTabSz="622300" eaLnBrk="1" fontAlgn="auto" latinLnBrk="0" hangingPunct="1">
            <a:lnSpc>
              <a:spcPct val="100000"/>
            </a:lnSpc>
            <a:spcBef>
              <a:spcPct val="0"/>
            </a:spcBef>
            <a:spcAft>
              <a:spcPts val="300"/>
            </a:spcAft>
            <a:buChar char="•"/>
          </a:pPr>
          <a:r>
            <a:rPr lang="zh-CN" altLang="en-US" sz="1400" kern="1200" dirty="0">
              <a:solidFill>
                <a:schemeClr val="tx1"/>
              </a:solidFill>
              <a:uFillTx/>
              <a:latin typeface="Calibri" panose="020F0502020204030204" pitchFamily="34" charset="0"/>
            </a:rPr>
            <a:t>Machinery inspection/service logs</a:t>
          </a:r>
        </a:p>
        <a:p>
          <a:pPr marL="114300" lvl="1" indent="-114300" algn="l" defTabSz="622300" eaLnBrk="1" fontAlgn="auto" latinLnBrk="0" hangingPunct="1">
            <a:lnSpc>
              <a:spcPct val="100000"/>
            </a:lnSpc>
            <a:spcBef>
              <a:spcPct val="0"/>
            </a:spcBef>
            <a:spcAft>
              <a:spcPts val="300"/>
            </a:spcAft>
            <a:buChar char="•"/>
          </a:pPr>
          <a:r>
            <a:rPr lang="zh-CN" altLang="en-US" sz="1400" kern="1200" dirty="0">
              <a:solidFill>
                <a:schemeClr val="tx1"/>
              </a:solidFill>
              <a:uFillTx/>
              <a:latin typeface="Calibri" panose="020F0502020204030204" pitchFamily="34" charset="0"/>
            </a:rPr>
            <a:t>Electricity and fuel records</a:t>
          </a:r>
        </a:p>
        <a:p>
          <a:pPr marL="114300" lvl="1" indent="-114300" algn="l" defTabSz="622300" eaLnBrk="1" fontAlgn="auto" latinLnBrk="0" hangingPunct="1">
            <a:lnSpc>
              <a:spcPct val="100000"/>
            </a:lnSpc>
            <a:spcBef>
              <a:spcPct val="0"/>
            </a:spcBef>
            <a:spcAft>
              <a:spcPts val="300"/>
            </a:spcAft>
            <a:buChar char="•"/>
          </a:pPr>
          <a:r>
            <a:rPr lang="zh-CN" altLang="en-US" sz="1400" kern="1200" dirty="0">
              <a:solidFill>
                <a:schemeClr val="tx1"/>
              </a:solidFill>
              <a:uFillTx/>
              <a:latin typeface="Calibri" panose="020F0502020204030204" pitchFamily="34" charset="0"/>
            </a:rPr>
            <a:t>Water/Waste record</a:t>
          </a:r>
        </a:p>
        <a:p>
          <a:pPr marL="114300" lvl="1" indent="-114300" algn="l" defTabSz="622300" eaLnBrk="1" fontAlgn="auto" latinLnBrk="0" hangingPunct="1">
            <a:lnSpc>
              <a:spcPct val="100000"/>
            </a:lnSpc>
            <a:spcBef>
              <a:spcPct val="0"/>
            </a:spcBef>
            <a:spcAft>
              <a:spcPts val="300"/>
            </a:spcAft>
            <a:buChar char="•"/>
          </a:pPr>
          <a:r>
            <a:rPr lang="zh-CN" altLang="en-US" sz="1400" kern="1200" dirty="0">
              <a:solidFill>
                <a:schemeClr val="tx1"/>
              </a:solidFill>
              <a:uFillTx/>
              <a:latin typeface="Calibri" panose="020F0502020204030204" pitchFamily="34" charset="0"/>
            </a:rPr>
            <a:t>Permit for any on-site waste management facility</a:t>
          </a:r>
        </a:p>
      </dsp:txBody>
      <dsp:txXfrm>
        <a:off x="3164" y="1835663"/>
        <a:ext cx="3085179" cy="2854800"/>
      </dsp:txXfrm>
    </dsp:sp>
    <dsp:sp modelId="{3E0BA246-3456-471B-AD87-1436FD251DD8}">
      <dsp:nvSpPr>
        <dsp:cNvPr id="0" name=""/>
        <dsp:cNvSpPr/>
      </dsp:nvSpPr>
      <dsp:spPr bwMode="white">
        <a:xfrm>
          <a:off x="3520268" y="601591"/>
          <a:ext cx="3085179" cy="12340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ct val="35000"/>
            </a:spcAft>
            <a:buNone/>
          </a:pPr>
          <a:r>
            <a:rPr lang="en-US" sz="2400" b="1" kern="1200" dirty="0">
              <a:solidFill>
                <a:schemeClr val="bg1"/>
              </a:solidFill>
              <a:uFillTx/>
              <a:latin typeface="Calibri" panose="020F0502020204030204" pitchFamily="34" charset="0"/>
              <a:sym typeface="+mn-ea"/>
            </a:rPr>
            <a:t>Pre‐Closing Meeting</a:t>
          </a:r>
        </a:p>
      </dsp:txBody>
      <dsp:txXfrm>
        <a:off x="3520268" y="601591"/>
        <a:ext cx="3085179" cy="1234071"/>
      </dsp:txXfrm>
    </dsp:sp>
    <dsp:sp modelId="{33CF15AD-8A19-4E9A-9BED-239A79CAF737}">
      <dsp:nvSpPr>
        <dsp:cNvPr id="0" name=""/>
        <dsp:cNvSpPr/>
      </dsp:nvSpPr>
      <dsp:spPr bwMode="white">
        <a:xfrm>
          <a:off x="3520268" y="1835663"/>
          <a:ext cx="3085179"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eaLnBrk="1" fontAlgn="auto" latinLnBrk="0" hangingPunct="1">
            <a:lnSpc>
              <a:spcPct val="100000"/>
            </a:lnSpc>
            <a:spcBef>
              <a:spcPct val="0"/>
            </a:spcBef>
            <a:spcAft>
              <a:spcPts val="600"/>
            </a:spcAft>
            <a:buChar char="•"/>
          </a:pPr>
          <a:r>
            <a:rPr sz="1400" kern="1200" dirty="0">
              <a:solidFill>
                <a:schemeClr val="tx1"/>
              </a:solidFill>
              <a:uFillTx/>
              <a:latin typeface="Calibri" panose="020F0502020204030204" pitchFamily="34" charset="0"/>
            </a:rPr>
            <a:t>Non‐compliances found, including:  Status/severity (critical, major, minor) Recommended corrective actions</a:t>
          </a:r>
        </a:p>
        <a:p>
          <a:pPr marL="114300" lvl="1" indent="-114300" algn="l" defTabSz="622300" eaLnBrk="1" fontAlgn="auto" latinLnBrk="0" hangingPunct="1">
            <a:lnSpc>
              <a:spcPct val="100000"/>
            </a:lnSpc>
            <a:spcBef>
              <a:spcPct val="0"/>
            </a:spcBef>
            <a:spcAft>
              <a:spcPts val="600"/>
            </a:spcAft>
            <a:buChar char="•"/>
          </a:pPr>
          <a:r>
            <a:rPr sz="1400" kern="1200" dirty="0">
              <a:solidFill>
                <a:schemeClr val="tx1"/>
              </a:solidFill>
              <a:uFillTx/>
              <a:latin typeface="Calibri" panose="020F0502020204030204" pitchFamily="34" charset="0"/>
            </a:rPr>
            <a:t> Systematic problems and issues</a:t>
          </a:r>
        </a:p>
        <a:p>
          <a:pPr marL="114300" lvl="1" indent="-114300" algn="l" defTabSz="622300" eaLnBrk="1" fontAlgn="auto" latinLnBrk="0" hangingPunct="1">
            <a:lnSpc>
              <a:spcPct val="100000"/>
            </a:lnSpc>
            <a:spcBef>
              <a:spcPct val="0"/>
            </a:spcBef>
            <a:spcAft>
              <a:spcPts val="600"/>
            </a:spcAft>
            <a:buChar char="•"/>
          </a:pPr>
          <a:r>
            <a:rPr sz="1400" kern="1200" dirty="0">
              <a:solidFill>
                <a:schemeClr val="tx1"/>
              </a:solidFill>
              <a:uFillTx/>
              <a:latin typeface="Calibri" panose="020F0502020204030204" pitchFamily="34" charset="0"/>
            </a:rPr>
            <a:t>Good practice examples</a:t>
          </a:r>
        </a:p>
        <a:p>
          <a:pPr marL="114300" lvl="1" indent="-114300" algn="l" defTabSz="622300" eaLnBrk="1" fontAlgn="auto" latinLnBrk="0" hangingPunct="1">
            <a:lnSpc>
              <a:spcPct val="100000"/>
            </a:lnSpc>
            <a:spcBef>
              <a:spcPct val="0"/>
            </a:spcBef>
            <a:spcAft>
              <a:spcPts val="600"/>
            </a:spcAft>
            <a:buChar char="•"/>
          </a:pPr>
          <a:r>
            <a:rPr sz="1400" kern="1200" dirty="0">
              <a:solidFill>
                <a:schemeClr val="tx1"/>
              </a:solidFill>
              <a:uFillTx/>
              <a:latin typeface="Calibri" panose="020F0502020204030204" pitchFamily="34" charset="0"/>
            </a:rPr>
            <a:t>Prioritization of issues</a:t>
          </a:r>
        </a:p>
        <a:p>
          <a:pPr marL="114300" lvl="1" indent="-114300" algn="l" defTabSz="622300" eaLnBrk="1" fontAlgn="auto" latinLnBrk="0" hangingPunct="1">
            <a:lnSpc>
              <a:spcPct val="100000"/>
            </a:lnSpc>
            <a:spcBef>
              <a:spcPct val="0"/>
            </a:spcBef>
            <a:spcAft>
              <a:spcPts val="600"/>
            </a:spcAft>
            <a:buChar char="•"/>
          </a:pPr>
          <a:r>
            <a:rPr sz="1400" kern="1200" dirty="0">
              <a:solidFill>
                <a:schemeClr val="tx1"/>
              </a:solidFill>
              <a:uFillTx/>
              <a:latin typeface="Calibri" panose="020F0502020204030204" pitchFamily="34" charset="0"/>
            </a:rPr>
            <a:t>Any requests for additional information or evidence</a:t>
          </a:r>
        </a:p>
        <a:p>
          <a:pPr marL="114300" lvl="1" indent="-114300" algn="l" defTabSz="622300" eaLnBrk="1" fontAlgn="auto" latinLnBrk="0" hangingPunct="1">
            <a:lnSpc>
              <a:spcPct val="100000"/>
            </a:lnSpc>
            <a:spcBef>
              <a:spcPct val="0"/>
            </a:spcBef>
            <a:spcAft>
              <a:spcPts val="600"/>
            </a:spcAft>
            <a:buChar char="•"/>
          </a:pPr>
          <a:r>
            <a:rPr sz="1400" kern="1200" dirty="0">
              <a:solidFill>
                <a:schemeClr val="tx1"/>
              </a:solidFill>
              <a:uFillTx/>
              <a:latin typeface="Calibri" panose="020F0502020204030204" pitchFamily="34" charset="0"/>
            </a:rPr>
            <a:t>Prepare Corrective Action Plan(CAP)</a:t>
          </a:r>
        </a:p>
      </dsp:txBody>
      <dsp:txXfrm>
        <a:off x="3520268" y="1835663"/>
        <a:ext cx="3085179" cy="2854800"/>
      </dsp:txXfrm>
    </dsp:sp>
    <dsp:sp modelId="{FC453BFD-315B-4968-86FA-B7D3125F3320}">
      <dsp:nvSpPr>
        <dsp:cNvPr id="0" name=""/>
        <dsp:cNvSpPr/>
      </dsp:nvSpPr>
      <dsp:spPr bwMode="white">
        <a:xfrm>
          <a:off x="7040536" y="553907"/>
          <a:ext cx="3085179" cy="123407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100000"/>
            </a:lnSpc>
            <a:spcBef>
              <a:spcPct val="0"/>
            </a:spcBef>
            <a:spcAft>
              <a:spcPct val="35000"/>
            </a:spcAft>
            <a:buNone/>
          </a:pPr>
          <a:r>
            <a:rPr lang="en-US" altLang="zh-CN" sz="2400" b="1" kern="1200" dirty="0">
              <a:latin typeface="Calibri" panose="020F0502020204030204" pitchFamily="34" charset="0"/>
              <a:cs typeface="Calibri" panose="020F0502020204030204" pitchFamily="34" charset="0"/>
            </a:rPr>
            <a:t>Management &amp; Employee Interviews</a:t>
          </a:r>
          <a:endParaRPr lang="zh-CN" altLang="en-US" sz="2400" b="1" kern="1200" dirty="0">
            <a:latin typeface="Calibri" panose="020F0502020204030204" pitchFamily="34" charset="0"/>
            <a:cs typeface="Calibri" panose="020F0502020204030204" pitchFamily="34" charset="0"/>
          </a:endParaRPr>
        </a:p>
      </dsp:txBody>
      <dsp:txXfrm>
        <a:off x="7040536" y="553907"/>
        <a:ext cx="3085179" cy="1234071"/>
      </dsp:txXfrm>
    </dsp:sp>
    <dsp:sp modelId="{B357C82A-FE93-416B-AFBF-A74F9E99C4E4}">
      <dsp:nvSpPr>
        <dsp:cNvPr id="0" name=""/>
        <dsp:cNvSpPr/>
      </dsp:nvSpPr>
      <dsp:spPr bwMode="white">
        <a:xfrm>
          <a:off x="7037372" y="1835663"/>
          <a:ext cx="3085179"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eaLnBrk="1" fontAlgn="auto" latinLnBrk="0" hangingPunct="1">
            <a:lnSpc>
              <a:spcPct val="100000"/>
            </a:lnSpc>
            <a:spcBef>
              <a:spcPct val="0"/>
            </a:spcBef>
            <a:spcAft>
              <a:spcPts val="600"/>
            </a:spcAft>
            <a:buChar char="•"/>
          </a:pPr>
          <a:r>
            <a:rPr lang="en-US" sz="1400" kern="1200" dirty="0">
              <a:solidFill>
                <a:schemeClr val="tx1"/>
              </a:solidFill>
              <a:uFillTx/>
              <a:latin typeface="Calibri" panose="020F0502020204030204" pitchFamily="34" charset="0"/>
              <a:sym typeface="+mn-ea"/>
            </a:rPr>
            <a:t>Reconfirm the purpose of the audit.</a:t>
          </a:r>
          <a:endParaRPr lang="zh-CN" altLang="en-US" sz="1400" kern="1200" dirty="0">
            <a:solidFill>
              <a:schemeClr val="tx1"/>
            </a:solidFill>
            <a:uFillTx/>
            <a:latin typeface="Calibri" panose="020F0502020204030204" pitchFamily="34" charset="0"/>
          </a:endParaRPr>
        </a:p>
        <a:p>
          <a:pPr marL="114300" lvl="1" indent="-114300" algn="l" defTabSz="622300" eaLnBrk="1" fontAlgn="auto" latinLnBrk="0" hangingPunct="1">
            <a:lnSpc>
              <a:spcPct val="100000"/>
            </a:lnSpc>
            <a:spcBef>
              <a:spcPct val="0"/>
            </a:spcBef>
            <a:spcAft>
              <a:spcPts val="600"/>
            </a:spcAft>
            <a:buChar char="•"/>
          </a:pPr>
          <a:r>
            <a:rPr lang="en-US" sz="1400" kern="1200" dirty="0">
              <a:solidFill>
                <a:schemeClr val="tx1"/>
              </a:solidFill>
              <a:uFillTx/>
              <a:latin typeface="Calibri" panose="020F0502020204030204" pitchFamily="34" charset="0"/>
              <a:sym typeface="+mn-ea"/>
            </a:rPr>
            <a:t>Recognize good practices.</a:t>
          </a:r>
          <a:endParaRPr lang="en-US" sz="1400" kern="1200" dirty="0">
            <a:solidFill>
              <a:schemeClr val="tx1"/>
            </a:solidFill>
            <a:uFillTx/>
            <a:latin typeface="Calibri" panose="020F0502020204030204" pitchFamily="34" charset="0"/>
          </a:endParaRPr>
        </a:p>
        <a:p>
          <a:pPr marL="114300" lvl="1" indent="-114300" algn="l" defTabSz="622300" eaLnBrk="1" fontAlgn="auto" latinLnBrk="0" hangingPunct="1">
            <a:lnSpc>
              <a:spcPct val="100000"/>
            </a:lnSpc>
            <a:spcBef>
              <a:spcPct val="0"/>
            </a:spcBef>
            <a:spcAft>
              <a:spcPts val="600"/>
            </a:spcAft>
            <a:buChar char="•"/>
          </a:pPr>
          <a:r>
            <a:rPr lang="en-US" sz="1400" kern="1200" dirty="0">
              <a:solidFill>
                <a:schemeClr val="tx1"/>
              </a:solidFill>
              <a:uFillTx/>
              <a:latin typeface="Calibri" panose="020F0502020204030204" pitchFamily="34" charset="0"/>
              <a:sym typeface="+mn-ea"/>
            </a:rPr>
            <a:t>Agree on non‐compliances.</a:t>
          </a:r>
          <a:endParaRPr lang="en-US" sz="1400" kern="1200" dirty="0">
            <a:solidFill>
              <a:schemeClr val="tx1"/>
            </a:solidFill>
            <a:uFillTx/>
            <a:latin typeface="Calibri" panose="020F0502020204030204" pitchFamily="34" charset="0"/>
          </a:endParaRPr>
        </a:p>
        <a:p>
          <a:pPr marL="114300" lvl="1" indent="-114300" algn="l" defTabSz="622300" eaLnBrk="1" fontAlgn="auto" latinLnBrk="0" hangingPunct="1">
            <a:lnSpc>
              <a:spcPct val="100000"/>
            </a:lnSpc>
            <a:spcBef>
              <a:spcPct val="0"/>
            </a:spcBef>
            <a:spcAft>
              <a:spcPts val="600"/>
            </a:spcAft>
            <a:buChar char="•"/>
          </a:pPr>
          <a:r>
            <a:rPr lang="en-US" sz="1400" kern="1200" dirty="0">
              <a:solidFill>
                <a:schemeClr val="tx1"/>
              </a:solidFill>
              <a:uFillTx/>
              <a:latin typeface="Calibri" panose="020F0502020204030204" pitchFamily="34" charset="0"/>
              <a:sym typeface="+mn-ea"/>
            </a:rPr>
            <a:t>Suggest corrective actions, timing, and responsibility.</a:t>
          </a:r>
          <a:endParaRPr lang="en-US" sz="1400" kern="1200" dirty="0">
            <a:solidFill>
              <a:schemeClr val="tx1"/>
            </a:solidFill>
            <a:uFillTx/>
            <a:latin typeface="Calibri" panose="020F0502020204030204" pitchFamily="34" charset="0"/>
          </a:endParaRPr>
        </a:p>
        <a:p>
          <a:pPr marL="114300" lvl="1" indent="-114300" algn="l" defTabSz="622300" eaLnBrk="1" fontAlgn="auto" latinLnBrk="0" hangingPunct="1">
            <a:lnSpc>
              <a:spcPct val="100000"/>
            </a:lnSpc>
            <a:spcBef>
              <a:spcPct val="0"/>
            </a:spcBef>
            <a:spcAft>
              <a:spcPts val="600"/>
            </a:spcAft>
            <a:buChar char="•"/>
          </a:pPr>
          <a:r>
            <a:rPr lang="en-US" sz="1400" kern="1200" dirty="0">
              <a:solidFill>
                <a:schemeClr val="tx1"/>
              </a:solidFill>
              <a:uFillTx/>
              <a:latin typeface="Calibri" panose="020F0502020204030204" pitchFamily="34" charset="0"/>
              <a:sym typeface="+mn-ea"/>
            </a:rPr>
            <a:t>Get sign‐off on the Summary of Findings and Corrective Actions by both auditor and employment site.</a:t>
          </a:r>
          <a:endParaRPr lang="zh-CN" altLang="en-US" sz="1400" kern="1200" dirty="0">
            <a:solidFill>
              <a:schemeClr val="tx1"/>
            </a:solidFill>
            <a:uFillTx/>
            <a:latin typeface="Calibri" panose="020F0502020204030204" pitchFamily="34" charset="0"/>
          </a:endParaRPr>
        </a:p>
      </dsp:txBody>
      <dsp:txXfrm>
        <a:off x="7037372" y="1835663"/>
        <a:ext cx="3085179"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EF55CAEE-9351-405D-B604-5A2BE040498C}" type="datetimeFigureOut">
              <a:rPr lang="zh-CN" altLang="en-US"/>
              <a:t>22/6/29</a:t>
            </a:fld>
            <a:endParaRPr lang="zh-CN" altLang="en-US">
              <a:latin typeface="微软雅黑" panose="020B0503020204020204" pitchFamily="34" charset="-122"/>
              <a:ea typeface="微软雅黑" panose="020B0503020204020204" pitchFamily="34" charset="-122"/>
            </a:endParaRPr>
          </a:p>
        </p:txBody>
      </p:sp>
      <p:sp>
        <p:nvSpPr>
          <p:cNvPr id="3076"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24026F42-6C18-436D-9B0C-AEFDE08ED31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a:ln>
            <a:miter lim="800000"/>
          </a:ln>
        </p:spPr>
      </p:sp>
      <p:sp>
        <p:nvSpPr>
          <p:cNvPr id="6146" name="备注占位符 2"/>
          <p:cNvSpPr>
            <a:spLocks noGrp="1" noChangeArrowheads="1"/>
          </p:cNvSpPr>
          <p:nvPr>
            <p:ph type="body" idx="4294967295"/>
          </p:nvPr>
        </p:nvSpPr>
        <p:spPr/>
        <p:txBody>
          <a:bodyPr/>
          <a:lstStyle/>
          <a:p>
            <a:endParaRPr lang="zh-CN" altLang="en-US"/>
          </a:p>
        </p:txBody>
      </p:sp>
      <p:sp>
        <p:nvSpPr>
          <p:cNvPr id="61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494473A-8CFA-4753-A279-55231BB8101D}" type="slidenum">
              <a:rPr lang="zh-CN" altLang="en-US"/>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a:t>Suppliers are expected to implement internal controls to ensure they are able to live up to their commitment of compliance. The type and frequency of the audit will depend on the risk profile of the Supplier.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a:t>The auditor should communicate the following information to the employment site at least two weeks before the audit.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zh-CN" altLang="en-US"/>
              <a:t>The auditor should communicate the following information to the employment site at least two weeks before the audit.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t>22/6/29</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D73F1CDE-4FB8-4F7D-8D86-26D5D6572090}"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t>22/6/29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6A52BEEF-3F49-4E9C-B14E-D1724661BDDE}"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t>22/6/29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69E52F6-DC1F-41FF-8E62-B25756EC5CAC}"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t>22/6/29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17E17FA-FCC5-4EE0-A28A-D833B4026341}"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t>22/6/29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DCB419A4-C857-4B04-9E70-453420B4E211}"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fld id="{F463C627-6A63-442D-9051-38C884ED0C10}" type="datetimeFigureOut">
              <a:rPr lang="zh-CN" altLang="en-US"/>
              <a:t>22/6/29</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03776765-1DFD-4515-87EE-5ED40E720194}"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F463C627-6A63-442D-9051-38C884ED0C10}" type="datetimeFigureOut">
              <a:rPr lang="zh-CN" altLang="en-US"/>
              <a:t>22/6/29</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E64B888-605F-42D5-9B85-FE32AD1C9849}"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t>22/6/29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8F7BEF89-29F2-4702-85D0-0FA1D72D6BDC}"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fld id="{F463C627-6A63-442D-9051-38C884ED0C10}" type="datetimeFigureOut">
              <a:rPr lang="zh-CN" altLang="en-US"/>
              <a:t>22/6/29</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7A3F78E8-AF35-44E5-8540-08F45E5BF9EC}"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463C627-6A63-442D-9051-38C884ED0C10}" type="datetimeFigureOut">
              <a:rPr lang="zh-CN" altLang="en-US"/>
              <a:t>22/6/29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961A111-6C44-4ADA-8907-E6E0E321EDD5}"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97519">
            <a:alpha val="4999"/>
          </a:srgbClr>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2" name="think-cell Slide" r:id="rId14" imgW="5715" imgH="5715" progId="TCLayout.ActiveDocument.1">
                  <p:embed/>
                </p:oleObj>
              </mc:Choice>
              <mc:Fallback>
                <p:oleObj name="think-cell Slide" r:id="rId14" imgW="5715" imgH="5715" progId="TCLayout.ActiveDocument.1">
                  <p:embed/>
                  <p:pic>
                    <p:nvPicPr>
                      <p:cNvPr id="0" name="图片 1095"/>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F463C627-6A63-442D-9051-38C884ED0C10}" type="datetimeFigureOut">
              <a:rPr lang="zh-CN" altLang="en-US"/>
              <a:t>22/6/29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B62685-5D3F-46CE-A885-364600ECF8E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 Type="http://schemas.openxmlformats.org/officeDocument/2006/relationships/tags" Target="../tags/tag6.xml"/><Relationship Id="rId21" Type="http://schemas.openxmlformats.org/officeDocument/2006/relationships/tags" Target="../tags/tag24.xml"/><Relationship Id="rId34" Type="http://schemas.openxmlformats.org/officeDocument/2006/relationships/notesSlide" Target="../notesSlides/notesSlide5.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slideLayout" Target="../slideLayouts/slideLayout6.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tags" Target="../tags/tag32.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tags" Target="../tags/tag35.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tags" Target="../tags/tag34.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6.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ags" Target="../tags/tag3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7.xml"/><Relationship Id="rId7" Type="http://schemas.openxmlformats.org/officeDocument/2006/relationships/diagramColors" Target="../diagrams/colors3.xml"/><Relationship Id="rId2" Type="http://schemas.openxmlformats.org/officeDocument/2006/relationships/slideLayout" Target="../slideLayouts/slideLayout6.xml"/><Relationship Id="rId1" Type="http://schemas.openxmlformats.org/officeDocument/2006/relationships/tags" Target="../tags/tag3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p:nvPr/>
        </p:nvGrpSpPr>
        <p:grpSpPr bwMode="auto">
          <a:xfrm>
            <a:off x="3536764" y="809298"/>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5" name="文本框 44"/>
          <p:cNvSpPr txBox="1"/>
          <p:nvPr/>
        </p:nvSpPr>
        <p:spPr>
          <a:xfrm>
            <a:off x="4037012" y="4072731"/>
            <a:ext cx="4117975" cy="307975"/>
          </a:xfrm>
          <a:prstGeom prst="rect">
            <a:avLst/>
          </a:prstGeom>
          <a:noFill/>
        </p:spPr>
        <p:txBody>
          <a:bodyPr>
            <a:spAutoFit/>
          </a:bodyPr>
          <a:lstStyle/>
          <a:p>
            <a:pPr algn="ctr" fontAlgn="auto"/>
            <a:endParaRPr lang="zh-CN" altLang="en-US" sz="1360" noProof="1">
              <a:solidFill>
                <a:schemeClr val="bg1"/>
              </a:solidFill>
            </a:endParaRPr>
          </a:p>
        </p:txBody>
      </p:sp>
      <p:sp>
        <p:nvSpPr>
          <p:cNvPr id="22" name="文本框 44"/>
          <p:cNvSpPr txBox="1"/>
          <p:nvPr/>
        </p:nvSpPr>
        <p:spPr>
          <a:xfrm>
            <a:off x="3868186" y="3164264"/>
            <a:ext cx="4396283" cy="707886"/>
          </a:xfrm>
          <a:prstGeom prst="rect">
            <a:avLst/>
          </a:prstGeom>
          <a:noFill/>
        </p:spPr>
        <p:txBody>
          <a:bodyPr wrap="square">
            <a:spAutoFit/>
          </a:bodyPr>
          <a:lstStyle/>
          <a:p>
            <a:pPr algn="ctr" fontAlgn="auto"/>
            <a:r>
              <a:rPr lang="en-US" sz="4000" dirty="0">
                <a:solidFill>
                  <a:schemeClr val="bg1"/>
                </a:solidFill>
                <a:latin typeface="Calibri" panose="020F0502020204030204" pitchFamily="34" charset="0"/>
                <a:cs typeface="Calibri" panose="020F0502020204030204" pitchFamily="34" charset="0"/>
              </a:rPr>
              <a:t>Sustainability Audit</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690563" y="2089150"/>
            <a:ext cx="1127125" cy="931863"/>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10" name="Freeform 108"/>
          <p:cNvSpPr>
            <a:spLocks noChangeArrowheads="1"/>
          </p:cNvSpPr>
          <p:nvPr/>
        </p:nvSpPr>
        <p:spPr bwMode="auto">
          <a:xfrm>
            <a:off x="9564688" y="2922588"/>
            <a:ext cx="1127125" cy="931862"/>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100" name="组合 4099"/>
          <p:cNvGrpSpPr/>
          <p:nvPr/>
        </p:nvGrpSpPr>
        <p:grpSpPr bwMode="auto">
          <a:xfrm>
            <a:off x="5003800" y="1835150"/>
            <a:ext cx="2184400" cy="3797300"/>
            <a:chOff x="5003800" y="1834716"/>
            <a:chExt cx="2184400" cy="3798169"/>
          </a:xfrm>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solidFill>
              <a:srgbClr val="219E21"/>
            </a:solid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30" name="Freeform 107"/>
          <p:cNvSpPr/>
          <p:nvPr/>
        </p:nvSpPr>
        <p:spPr bwMode="auto">
          <a:xfrm flipH="1">
            <a:off x="723265" y="1730375"/>
            <a:ext cx="3971925" cy="4607560"/>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txBody>
          <a:bodyPr/>
          <a:lstStyle/>
          <a:p>
            <a:pPr fontAlgn="auto"/>
            <a:endParaRPr lang="zh-CN" altLang="en-US" noProof="1"/>
          </a:p>
        </p:txBody>
      </p:sp>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2" name="矩形 21"/>
          <p:cNvSpPr>
            <a:spLocks noChangeArrowheads="1"/>
          </p:cNvSpPr>
          <p:nvPr/>
        </p:nvSpPr>
        <p:spPr bwMode="auto">
          <a:xfrm>
            <a:off x="1113790" y="2437130"/>
            <a:ext cx="3277235"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indent="-171450" algn="l" eaLnBrk="1" latinLnBrk="0" hangingPunct="1">
              <a:lnSpc>
                <a:spcPct val="100000"/>
              </a:lnSpc>
              <a:spcBef>
                <a:spcPts val="600"/>
              </a:spcBef>
              <a:spcAft>
                <a:spcPts val="600"/>
              </a:spcAft>
              <a:buFont typeface="Arial" panose="020B0604020202020204" pitchFamily="34" charset="0"/>
              <a:buChar char="•"/>
            </a:pPr>
            <a:r>
              <a:rPr lang="en-US" altLang="zh-CN" sz="1600" dirty="0">
                <a:latin typeface="Calibri" panose="020F0502020204030204" pitchFamily="34" charset="0"/>
                <a:cs typeface="Calibri" panose="020F0502020204030204" pitchFamily="34" charset="0"/>
              </a:rPr>
              <a:t>B</a:t>
            </a:r>
            <a:r>
              <a:rPr lang="zh-CN" altLang="en-US" sz="1600" dirty="0">
                <a:uFillTx/>
                <a:latin typeface="Calibri" panose="020F0502020204030204" pitchFamily="34" charset="0"/>
                <a:cs typeface="Calibri" panose="020F0502020204030204" pitchFamily="34" charset="0"/>
              </a:rPr>
              <a:t>e fully aware of the conditions, challenges and issues prevailing in specific the sector and the region.</a:t>
            </a:r>
          </a:p>
          <a:p>
            <a:pPr marL="171450" indent="-171450" algn="l" eaLnBrk="1" latinLnBrk="0" hangingPunct="1">
              <a:lnSpc>
                <a:spcPct val="100000"/>
              </a:lnSpc>
              <a:spcBef>
                <a:spcPts val="600"/>
              </a:spcBef>
              <a:spcAft>
                <a:spcPts val="600"/>
              </a:spcAft>
              <a:buFont typeface="Arial" panose="020B0604020202020204" pitchFamily="34" charset="0"/>
              <a:buChar char="•"/>
            </a:pPr>
            <a:r>
              <a:rPr lang="en-US" altLang="zh-CN" sz="1600" dirty="0">
                <a:latin typeface="Calibri" panose="020F0502020204030204" pitchFamily="34" charset="0"/>
                <a:cs typeface="Calibri" panose="020F0502020204030204" pitchFamily="34" charset="0"/>
              </a:rPr>
              <a:t>D</a:t>
            </a:r>
            <a:r>
              <a:rPr lang="zh-CN" altLang="en-US" sz="1600" dirty="0">
                <a:uFillTx/>
                <a:latin typeface="Calibri" panose="020F0502020204030204" pitchFamily="34" charset="0"/>
                <a:cs typeface="Calibri" panose="020F0502020204030204" pitchFamily="34" charset="0"/>
              </a:rPr>
              <a:t>etailed awareness and understanding of legislation and regulat</a:t>
            </a:r>
            <a:r>
              <a:rPr lang="en-US" altLang="zh-CN" sz="1600" dirty="0">
                <a:uFillTx/>
                <a:latin typeface="Calibri" panose="020F0502020204030204" pitchFamily="34" charset="0"/>
                <a:cs typeface="Calibri" panose="020F0502020204030204" pitchFamily="34" charset="0"/>
              </a:rPr>
              <a:t>ions</a:t>
            </a:r>
            <a:r>
              <a:rPr lang="zh-CN" altLang="en-US" sz="1600" dirty="0">
                <a:uFillTx/>
                <a:latin typeface="Calibri" panose="020F0502020204030204" pitchFamily="34" charset="0"/>
                <a:cs typeface="Calibri" panose="020F0502020204030204" pitchFamily="34" charset="0"/>
              </a:rPr>
              <a:t> </a:t>
            </a:r>
          </a:p>
          <a:p>
            <a:pPr marL="171450" indent="-171450" algn="l" eaLnBrk="1" latinLnBrk="0" hangingPunct="1">
              <a:lnSpc>
                <a:spcPct val="100000"/>
              </a:lnSpc>
              <a:spcBef>
                <a:spcPts val="600"/>
              </a:spcBef>
              <a:spcAft>
                <a:spcPts val="600"/>
              </a:spcAft>
              <a:buFont typeface="Arial" panose="020B0604020202020204" pitchFamily="34" charset="0"/>
              <a:buChar char="•"/>
            </a:pPr>
            <a:r>
              <a:rPr lang="en-US" altLang="zh-CN" sz="1600" dirty="0">
                <a:latin typeface="Calibri" panose="020F0502020204030204" pitchFamily="34" charset="0"/>
                <a:cs typeface="Calibri" panose="020F0502020204030204" pitchFamily="34" charset="0"/>
              </a:rPr>
              <a:t>K</a:t>
            </a:r>
            <a:r>
              <a:rPr lang="zh-CN" altLang="en-US" sz="1600" dirty="0">
                <a:uFillTx/>
                <a:latin typeface="Calibri" panose="020F0502020204030204" pitchFamily="34" charset="0"/>
                <a:cs typeface="Calibri" panose="020F0502020204030204" pitchFamily="34" charset="0"/>
              </a:rPr>
              <a:t>nowledge of what constitutes </a:t>
            </a:r>
            <a:r>
              <a:rPr lang="en-US" altLang="zh-CN" sz="1600" dirty="0">
                <a:uFillTx/>
                <a:latin typeface="Calibri" panose="020F0502020204030204" pitchFamily="34" charset="0"/>
                <a:cs typeface="Calibri" panose="020F0502020204030204" pitchFamily="34" charset="0"/>
              </a:rPr>
              <a:t>the </a:t>
            </a:r>
            <a:r>
              <a:rPr lang="zh-CN" altLang="en-US" sz="1600" dirty="0">
                <a:uFillTx/>
                <a:latin typeface="Calibri" panose="020F0502020204030204" pitchFamily="34" charset="0"/>
                <a:cs typeface="Calibri" panose="020F0502020204030204" pitchFamily="34" charset="0"/>
              </a:rPr>
              <a:t>best practice in the sector</a:t>
            </a:r>
          </a:p>
        </p:txBody>
      </p:sp>
      <p:sp>
        <p:nvSpPr>
          <p:cNvPr id="3" name="矩形 2"/>
          <p:cNvSpPr>
            <a:spLocks noChangeArrowheads="1"/>
          </p:cNvSpPr>
          <p:nvPr/>
        </p:nvSpPr>
        <p:spPr bwMode="auto">
          <a:xfrm>
            <a:off x="1189673" y="1845945"/>
            <a:ext cx="28293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latin typeface="Calibri" panose="020F0502020204030204" pitchFamily="34" charset="0"/>
                <a:cs typeface="Calibri" panose="020F0502020204030204" pitchFamily="34" charset="0"/>
              </a:rPr>
              <a:t>Auditor/Audit Team</a:t>
            </a: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矩形 1"/>
          <p:cNvSpPr>
            <a:spLocks noChangeArrowheads="1"/>
          </p:cNvSpPr>
          <p:nvPr/>
        </p:nvSpPr>
        <p:spPr bwMode="auto">
          <a:xfrm>
            <a:off x="1084797" y="429488"/>
            <a:ext cx="555053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dirty="0">
                <a:solidFill>
                  <a:srgbClr val="197519"/>
                </a:solidFill>
                <a:latin typeface="Calibri" panose="020F0502020204030204" pitchFamily="34" charset="0"/>
                <a:cs typeface="Calibri" panose="020F0502020204030204" pitchFamily="34" charset="0"/>
              </a:rPr>
              <a:t>Sustainability Audit Preparation</a:t>
            </a:r>
          </a:p>
        </p:txBody>
      </p:sp>
      <p:sp>
        <p:nvSpPr>
          <p:cNvPr id="5" name="Freeform 99"/>
          <p:cNvSpPr>
            <a:spLocks noChangeArrowheads="1"/>
          </p:cNvSpPr>
          <p:nvPr/>
        </p:nvSpPr>
        <p:spPr bwMode="auto">
          <a:xfrm>
            <a:off x="7494588" y="2089150"/>
            <a:ext cx="1127125" cy="931863"/>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Freeform 107"/>
          <p:cNvSpPr/>
          <p:nvPr/>
        </p:nvSpPr>
        <p:spPr bwMode="auto">
          <a:xfrm flipH="1">
            <a:off x="7527290" y="1730375"/>
            <a:ext cx="3971925" cy="4607560"/>
          </a:xfrm>
          <a:prstGeom prst="roundRect">
            <a:avLst/>
          </a:prstGeom>
          <a:solidFill>
            <a:schemeClr val="accent1">
              <a:lumMod val="60000"/>
              <a:lumOff val="40000"/>
            </a:schemeClr>
          </a:solidFill>
          <a:ln>
            <a:noFill/>
          </a:ln>
          <a:effectLst>
            <a:outerShdw blurRad="50800" dist="38100" dir="2700000" algn="tl" rotWithShape="0">
              <a:prstClr val="black">
                <a:alpha val="40000"/>
              </a:prstClr>
            </a:outerShdw>
          </a:effectLst>
        </p:spPr>
        <p:txBody>
          <a:bodyPr/>
          <a:lstStyle/>
          <a:p>
            <a:pPr fontAlgn="auto"/>
            <a:endParaRPr lang="zh-CN" altLang="en-US" noProof="1"/>
          </a:p>
        </p:txBody>
      </p:sp>
      <p:sp>
        <p:nvSpPr>
          <p:cNvPr id="7" name="矩形 6"/>
          <p:cNvSpPr>
            <a:spLocks noChangeArrowheads="1"/>
          </p:cNvSpPr>
          <p:nvPr/>
        </p:nvSpPr>
        <p:spPr bwMode="auto">
          <a:xfrm>
            <a:off x="7917815" y="2437130"/>
            <a:ext cx="3277235"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dirty="0">
                <a:uFillTx/>
                <a:latin typeface="Calibri" panose="020F0502020204030204" pitchFamily="34" charset="0"/>
                <a:cs typeface="Calibri" panose="020F0502020204030204" pitchFamily="34" charset="0"/>
              </a:rPr>
              <a:t>Confirmation of receipt of the Self-Assessment Questionnaire.</a:t>
            </a: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dirty="0">
                <a:uFillTx/>
                <a:latin typeface="Calibri" panose="020F0502020204030204" pitchFamily="34" charset="0"/>
                <a:cs typeface="Calibri" panose="020F0502020204030204" pitchFamily="34" charset="0"/>
              </a:rPr>
              <a:t>Information about the basis on which the supplier is being audited </a:t>
            </a: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dirty="0">
                <a:uFillTx/>
                <a:latin typeface="Calibri" panose="020F0502020204030204" pitchFamily="34" charset="0"/>
                <a:cs typeface="Calibri" panose="020F0502020204030204" pitchFamily="34" charset="0"/>
              </a:rPr>
              <a:t>The audit agenda </a:t>
            </a:r>
            <a:r>
              <a:rPr lang="en-US" altLang="zh-CN" sz="1600" dirty="0">
                <a:uFillTx/>
                <a:latin typeface="Calibri" panose="020F0502020204030204" pitchFamily="34" charset="0"/>
                <a:cs typeface="Calibri" panose="020F0502020204030204" pitchFamily="34" charset="0"/>
              </a:rPr>
              <a:t>(</a:t>
            </a:r>
            <a:r>
              <a:rPr lang="zh-CN" altLang="en-US" sz="1600" dirty="0">
                <a:uFillTx/>
                <a:latin typeface="Calibri" panose="020F0502020204030204" pitchFamily="34" charset="0"/>
                <a:cs typeface="Calibri" panose="020F0502020204030204" pitchFamily="34" charset="0"/>
              </a:rPr>
              <a:t>timetable, topics to be covered, and key personnel invited</a:t>
            </a:r>
            <a:r>
              <a:rPr lang="en-US" altLang="zh-CN" sz="1600" dirty="0">
                <a:uFillTx/>
                <a:latin typeface="Calibri" panose="020F0502020204030204" pitchFamily="34" charset="0"/>
                <a:cs typeface="Calibri" panose="020F0502020204030204" pitchFamily="34" charset="0"/>
              </a:rPr>
              <a:t>)</a:t>
            </a:r>
            <a:endParaRPr lang="zh-CN" altLang="en-US" sz="1600" dirty="0">
              <a:uFillTx/>
              <a:latin typeface="Calibri" panose="020F0502020204030204" pitchFamily="34" charset="0"/>
              <a:cs typeface="Calibri" panose="020F0502020204030204" pitchFamily="34" charset="0"/>
            </a:endParaRP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dirty="0">
                <a:uFillTx/>
                <a:latin typeface="Calibri" panose="020F0502020204030204" pitchFamily="34" charset="0"/>
                <a:cs typeface="Calibri" panose="020F0502020204030204" pitchFamily="34" charset="0"/>
              </a:rPr>
              <a:t>List of documents that the supplier will need to make available</a:t>
            </a:r>
          </a:p>
          <a:p>
            <a:pPr marL="171450" indent="-171450" algn="l" eaLnBrk="1" latinLnBrk="0" hangingPunct="1">
              <a:lnSpc>
                <a:spcPct val="100000"/>
              </a:lnSpc>
              <a:spcBef>
                <a:spcPts val="600"/>
              </a:spcBef>
              <a:spcAft>
                <a:spcPts val="600"/>
              </a:spcAft>
              <a:buFont typeface="Arial" panose="020B0604020202020204" pitchFamily="34" charset="0"/>
              <a:buChar char="•"/>
            </a:pPr>
            <a:r>
              <a:rPr lang="zh-CN" altLang="en-US" sz="1600" dirty="0">
                <a:uFillTx/>
                <a:latin typeface="Calibri" panose="020F0502020204030204" pitchFamily="34" charset="0"/>
                <a:cs typeface="Calibri" panose="020F0502020204030204" pitchFamily="34" charset="0"/>
              </a:rPr>
              <a:t>Confirmation of the site-tour arrangement regarding safety and personal protection</a:t>
            </a:r>
          </a:p>
        </p:txBody>
      </p:sp>
      <p:sp>
        <p:nvSpPr>
          <p:cNvPr id="8" name="矩形 7"/>
          <p:cNvSpPr>
            <a:spLocks noChangeArrowheads="1"/>
          </p:cNvSpPr>
          <p:nvPr/>
        </p:nvSpPr>
        <p:spPr bwMode="auto">
          <a:xfrm>
            <a:off x="7647623" y="1845945"/>
            <a:ext cx="36918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b="1" dirty="0">
                <a:latin typeface="Calibri" panose="020F0502020204030204" pitchFamily="34" charset="0"/>
                <a:cs typeface="Calibri" panose="020F0502020204030204" pitchFamily="34" charset="0"/>
              </a:rPr>
              <a:t>Communicate with Supplier</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11" name="直接连接符 46"/>
          <p:cNvCxnSpPr>
            <a:stCxn id="77" idx="4"/>
            <a:endCxn id="22" idx="0"/>
          </p:cNvCxnSpPr>
          <p:nvPr>
            <p:custDataLst>
              <p:tags r:id="rId2"/>
            </p:custDataLst>
          </p:nvPr>
        </p:nvCxnSpPr>
        <p:spPr>
          <a:xfrm flipH="1" flipV="1">
            <a:off x="6069886" y="1339334"/>
            <a:ext cx="6985" cy="5125720"/>
          </a:xfrm>
          <a:prstGeom prst="line">
            <a:avLst/>
          </a:prstGeom>
          <a:ln>
            <a:solidFill>
              <a:srgbClr val="B2B2B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 name="矩形 1"/>
          <p:cNvSpPr>
            <a:spLocks noChangeArrowheads="1"/>
          </p:cNvSpPr>
          <p:nvPr/>
        </p:nvSpPr>
        <p:spPr bwMode="auto">
          <a:xfrm>
            <a:off x="1129030" y="403860"/>
            <a:ext cx="5728970" cy="58356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buClrTx/>
              <a:buSzTx/>
              <a:buFontTx/>
            </a:pPr>
            <a:r>
              <a:rPr lang="en-US" altLang="zh-CN" sz="3200" b="1" dirty="0">
                <a:solidFill>
                  <a:srgbClr val="197519"/>
                </a:solidFill>
                <a:latin typeface="Calibri" panose="020F0502020204030204" pitchFamily="34" charset="0"/>
                <a:cs typeface="Calibri" panose="020F0502020204030204" pitchFamily="34" charset="0"/>
                <a:sym typeface="+mn-ea"/>
              </a:rPr>
              <a:t>Sustainability Audit Execution</a:t>
            </a:r>
          </a:p>
        </p:txBody>
      </p:sp>
      <p:grpSp>
        <p:nvGrpSpPr>
          <p:cNvPr id="3" name="组合 17"/>
          <p:cNvGrpSpPr/>
          <p:nvPr>
            <p:custDataLst>
              <p:tags r:id="rId3"/>
            </p:custDataLst>
          </p:nvPr>
        </p:nvGrpSpPr>
        <p:grpSpPr>
          <a:xfrm>
            <a:off x="3395895" y="1137389"/>
            <a:ext cx="2926164" cy="763467"/>
            <a:chOff x="2332145" y="1627869"/>
            <a:chExt cx="2458470" cy="641441"/>
          </a:xfrm>
        </p:grpSpPr>
        <p:sp>
          <p:nvSpPr>
            <p:cNvPr id="5" name="椭圆 12"/>
            <p:cNvSpPr/>
            <p:nvPr>
              <p:custDataLst>
                <p:tags r:id="rId29"/>
              </p:custDataLst>
            </p:nvPr>
          </p:nvSpPr>
          <p:spPr>
            <a:xfrm>
              <a:off x="4366938" y="1746419"/>
              <a:ext cx="423677" cy="423677"/>
            </a:xfrm>
            <a:prstGeom prst="ellipse">
              <a:avLst/>
            </a:prstGeom>
            <a:solidFill>
              <a:schemeClr val="accent1"/>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6" name="任意多边形 18"/>
            <p:cNvSpPr/>
            <p:nvPr>
              <p:custDataLst>
                <p:tags r:id="rId30"/>
              </p:custDataLst>
            </p:nvPr>
          </p:nvSpPr>
          <p:spPr>
            <a:xfrm>
              <a:off x="2332145" y="1627869"/>
              <a:ext cx="1787550" cy="634374"/>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1">
                    <a:lumMod val="40000"/>
                    <a:lumOff val="60000"/>
                  </a:schemeClr>
                </a:gs>
                <a:gs pos="100000">
                  <a:schemeClr val="accent1">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1">
              <a:normAutofit/>
            </a:bodyPr>
            <a:lstStyle/>
            <a:p>
              <a:pPr algn="ctr">
                <a:lnSpc>
                  <a:spcPct val="96000"/>
                </a:lnSpc>
              </a:pPr>
              <a:r>
                <a:rPr lang="en-US" altLang="zh-CN" sz="1600" b="1" dirty="0">
                  <a:solidFill>
                    <a:srgbClr val="333333"/>
                  </a:solidFill>
                  <a:latin typeface="Calibri" panose="020F0502020204030204" pitchFamily="34" charset="0"/>
                  <a:ea typeface="+mj-ea"/>
                  <a:cs typeface="Calibri" panose="020F0502020204030204" pitchFamily="34" charset="0"/>
                </a:rPr>
                <a:t>Opening Meeting</a:t>
              </a:r>
            </a:p>
          </p:txBody>
        </p:sp>
        <p:sp>
          <p:nvSpPr>
            <p:cNvPr id="7" name="任意多边形 20"/>
            <p:cNvSpPr/>
            <p:nvPr>
              <p:custDataLst>
                <p:tags r:id="rId31"/>
              </p:custDataLst>
            </p:nvPr>
          </p:nvSpPr>
          <p:spPr>
            <a:xfrm>
              <a:off x="2332779" y="1634854"/>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22" name="椭圆 22"/>
            <p:cNvSpPr/>
            <p:nvPr>
              <p:custDataLst>
                <p:tags r:id="rId32"/>
              </p:custDataLst>
            </p:nvPr>
          </p:nvSpPr>
          <p:spPr>
            <a:xfrm>
              <a:off x="4417807" y="1797288"/>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800" b="1">
                  <a:solidFill>
                    <a:srgbClr val="333333"/>
                  </a:solidFill>
                </a:rPr>
                <a:t>1</a:t>
              </a:r>
            </a:p>
          </p:txBody>
        </p:sp>
      </p:grpSp>
      <p:grpSp>
        <p:nvGrpSpPr>
          <p:cNvPr id="44" name="组合 15"/>
          <p:cNvGrpSpPr/>
          <p:nvPr>
            <p:custDataLst>
              <p:tags r:id="rId4"/>
            </p:custDataLst>
          </p:nvPr>
        </p:nvGrpSpPr>
        <p:grpSpPr>
          <a:xfrm>
            <a:off x="2445506" y="3037710"/>
            <a:ext cx="3876553" cy="767246"/>
            <a:chOff x="1981503" y="3224459"/>
            <a:chExt cx="2809112" cy="644616"/>
          </a:xfrm>
        </p:grpSpPr>
        <p:sp>
          <p:nvSpPr>
            <p:cNvPr id="45" name="椭圆 37"/>
            <p:cNvSpPr/>
            <p:nvPr>
              <p:custDataLst>
                <p:tags r:id="rId25"/>
              </p:custDataLst>
            </p:nvPr>
          </p:nvSpPr>
          <p:spPr>
            <a:xfrm>
              <a:off x="4366938" y="3340469"/>
              <a:ext cx="423677" cy="423677"/>
            </a:xfrm>
            <a:prstGeom prst="ellipse">
              <a:avLst/>
            </a:prstGeom>
            <a:solidFill>
              <a:schemeClr val="accent1"/>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46" name="任意多边形 43"/>
            <p:cNvSpPr/>
            <p:nvPr>
              <p:custDataLst>
                <p:tags r:id="rId26"/>
              </p:custDataLst>
            </p:nvPr>
          </p:nvSpPr>
          <p:spPr>
            <a:xfrm>
              <a:off x="1983350" y="3224459"/>
              <a:ext cx="2127262" cy="634340"/>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1">
                    <a:lumMod val="40000"/>
                    <a:lumOff val="60000"/>
                  </a:schemeClr>
                </a:gs>
                <a:gs pos="100000">
                  <a:schemeClr val="accent1">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1"/>
            <a:lstStyle/>
            <a:p>
              <a:pPr algn="ctr">
                <a:lnSpc>
                  <a:spcPct val="96000"/>
                </a:lnSpc>
              </a:pPr>
              <a:r>
                <a:rPr lang="en-US" altLang="zh-CN" sz="1600" b="1" dirty="0">
                  <a:solidFill>
                    <a:srgbClr val="333333"/>
                  </a:solidFill>
                  <a:latin typeface="Calibri" panose="020F0502020204030204" pitchFamily="34" charset="0"/>
                  <a:ea typeface="+mj-ea"/>
                  <a:cs typeface="Calibri" panose="020F0502020204030204" pitchFamily="34" charset="0"/>
                </a:rPr>
                <a:t>Management &amp; Employee Interviews</a:t>
              </a:r>
            </a:p>
          </p:txBody>
        </p:sp>
        <p:sp>
          <p:nvSpPr>
            <p:cNvPr id="49" name="任意多边形 48"/>
            <p:cNvSpPr/>
            <p:nvPr>
              <p:custDataLst>
                <p:tags r:id="rId27"/>
              </p:custDataLst>
            </p:nvPr>
          </p:nvSpPr>
          <p:spPr>
            <a:xfrm>
              <a:off x="1981503" y="3234619"/>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51" name="椭圆 50"/>
            <p:cNvSpPr/>
            <p:nvPr>
              <p:custDataLst>
                <p:tags r:id="rId28"/>
              </p:custDataLst>
            </p:nvPr>
          </p:nvSpPr>
          <p:spPr>
            <a:xfrm>
              <a:off x="4417807" y="3391338"/>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800" b="1">
                  <a:solidFill>
                    <a:srgbClr val="333333"/>
                  </a:solidFill>
                </a:rPr>
                <a:t>3</a:t>
              </a:r>
            </a:p>
          </p:txBody>
        </p:sp>
      </p:grpSp>
      <p:grpSp>
        <p:nvGrpSpPr>
          <p:cNvPr id="48" name="组合 2"/>
          <p:cNvGrpSpPr/>
          <p:nvPr>
            <p:custDataLst>
              <p:tags r:id="rId5"/>
            </p:custDataLst>
          </p:nvPr>
        </p:nvGrpSpPr>
        <p:grpSpPr>
          <a:xfrm>
            <a:off x="2953663" y="4929928"/>
            <a:ext cx="3368396" cy="760095"/>
            <a:chOff x="1960596" y="4814241"/>
            <a:chExt cx="2830019" cy="638608"/>
          </a:xfrm>
        </p:grpSpPr>
        <p:sp>
          <p:nvSpPr>
            <p:cNvPr id="59" name="椭圆 58"/>
            <p:cNvSpPr/>
            <p:nvPr>
              <p:custDataLst>
                <p:tags r:id="rId21"/>
              </p:custDataLst>
            </p:nvPr>
          </p:nvSpPr>
          <p:spPr>
            <a:xfrm>
              <a:off x="4366938" y="4934519"/>
              <a:ext cx="423677" cy="423677"/>
            </a:xfrm>
            <a:prstGeom prst="ellipse">
              <a:avLst/>
            </a:prstGeom>
            <a:solidFill>
              <a:schemeClr val="accent1"/>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60" name="任意多边形 59"/>
            <p:cNvSpPr/>
            <p:nvPr>
              <p:custDataLst>
                <p:tags r:id="rId22"/>
              </p:custDataLst>
            </p:nvPr>
          </p:nvSpPr>
          <p:spPr>
            <a:xfrm>
              <a:off x="1970190" y="4818509"/>
              <a:ext cx="2140429" cy="634340"/>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1">
                    <a:lumMod val="40000"/>
                    <a:lumOff val="60000"/>
                  </a:schemeClr>
                </a:gs>
                <a:gs pos="100000">
                  <a:schemeClr val="accent1">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1">
              <a:noAutofit/>
            </a:bodyPr>
            <a:lstStyle/>
            <a:p>
              <a:pPr algn="ctr" eaLnBrk="1" latinLnBrk="0" hangingPunct="1">
                <a:lnSpc>
                  <a:spcPct val="96000"/>
                </a:lnSpc>
              </a:pPr>
              <a:r>
                <a:rPr lang="en-US" altLang="zh-CN" sz="1600" b="1" dirty="0">
                  <a:solidFill>
                    <a:srgbClr val="333333"/>
                  </a:solidFill>
                  <a:latin typeface="Calibri" panose="020F0502020204030204" pitchFamily="34" charset="0"/>
                  <a:ea typeface="+mj-ea"/>
                  <a:cs typeface="Calibri" panose="020F0502020204030204" pitchFamily="34" charset="0"/>
                </a:rPr>
                <a:t>Audit Team Pre‐Closing Meeting</a:t>
              </a:r>
            </a:p>
          </p:txBody>
        </p:sp>
        <p:sp>
          <p:nvSpPr>
            <p:cNvPr id="61" name="任意多边形 60"/>
            <p:cNvSpPr/>
            <p:nvPr>
              <p:custDataLst>
                <p:tags r:id="rId23"/>
              </p:custDataLst>
            </p:nvPr>
          </p:nvSpPr>
          <p:spPr>
            <a:xfrm>
              <a:off x="1960596" y="4814241"/>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63" name="椭圆 62"/>
            <p:cNvSpPr/>
            <p:nvPr>
              <p:custDataLst>
                <p:tags r:id="rId24"/>
              </p:custDataLst>
            </p:nvPr>
          </p:nvSpPr>
          <p:spPr>
            <a:xfrm>
              <a:off x="4417807" y="4985388"/>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800" b="1">
                  <a:solidFill>
                    <a:srgbClr val="333333"/>
                  </a:solidFill>
                </a:rPr>
                <a:t>5</a:t>
              </a:r>
            </a:p>
          </p:txBody>
        </p:sp>
      </p:grpSp>
      <p:grpSp>
        <p:nvGrpSpPr>
          <p:cNvPr id="53" name="组合 16"/>
          <p:cNvGrpSpPr/>
          <p:nvPr>
            <p:custDataLst>
              <p:tags r:id="rId6"/>
            </p:custDataLst>
          </p:nvPr>
        </p:nvGrpSpPr>
        <p:grpSpPr>
          <a:xfrm>
            <a:off x="5825069" y="2089060"/>
            <a:ext cx="2774243" cy="758932"/>
            <a:chOff x="4373060" y="2427434"/>
            <a:chExt cx="2330831" cy="637631"/>
          </a:xfrm>
        </p:grpSpPr>
        <p:sp>
          <p:nvSpPr>
            <p:cNvPr id="54" name="椭圆 26"/>
            <p:cNvSpPr/>
            <p:nvPr>
              <p:custDataLst>
                <p:tags r:id="rId17"/>
              </p:custDataLst>
            </p:nvPr>
          </p:nvSpPr>
          <p:spPr>
            <a:xfrm flipH="1">
              <a:off x="4373060" y="2543444"/>
              <a:ext cx="423677" cy="423677"/>
            </a:xfrm>
            <a:prstGeom prst="ellipse">
              <a:avLst/>
            </a:prstGeom>
            <a:solidFill>
              <a:schemeClr val="accent2"/>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55" name="任意多边形 27"/>
            <p:cNvSpPr/>
            <p:nvPr>
              <p:custDataLst>
                <p:tags r:id="rId18"/>
              </p:custDataLst>
            </p:nvPr>
          </p:nvSpPr>
          <p:spPr>
            <a:xfrm flipH="1">
              <a:off x="5052831" y="2427434"/>
              <a:ext cx="1642768" cy="634374"/>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2">
                    <a:lumMod val="40000"/>
                    <a:lumOff val="60000"/>
                  </a:schemeClr>
                </a:gs>
                <a:gs pos="100000">
                  <a:schemeClr val="accent2">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nchorCtr="1">
              <a:normAutofit/>
            </a:bodyPr>
            <a:lstStyle/>
            <a:p>
              <a:pPr algn="ctr">
                <a:lnSpc>
                  <a:spcPct val="96000"/>
                </a:lnSpc>
              </a:pPr>
              <a:r>
                <a:rPr lang="en-US" altLang="zh-CN" sz="1600" b="1" dirty="0">
                  <a:solidFill>
                    <a:srgbClr val="333333"/>
                  </a:solidFill>
                  <a:latin typeface="Calibri" panose="020F0502020204030204" pitchFamily="34" charset="0"/>
                  <a:ea typeface="+mj-ea"/>
                  <a:cs typeface="Calibri" panose="020F0502020204030204" pitchFamily="34" charset="0"/>
                </a:rPr>
                <a:t>Production </a:t>
              </a:r>
            </a:p>
            <a:p>
              <a:pPr algn="ctr">
                <a:lnSpc>
                  <a:spcPct val="96000"/>
                </a:lnSpc>
              </a:pPr>
              <a:r>
                <a:rPr lang="en-US" altLang="zh-CN" sz="1600" b="1" dirty="0">
                  <a:solidFill>
                    <a:srgbClr val="333333"/>
                  </a:solidFill>
                  <a:latin typeface="Calibri" panose="020F0502020204030204" pitchFamily="34" charset="0"/>
                  <a:ea typeface="+mj-ea"/>
                  <a:cs typeface="Calibri" panose="020F0502020204030204" pitchFamily="34" charset="0"/>
                </a:rPr>
                <a:t>Site Tour</a:t>
              </a:r>
            </a:p>
          </p:txBody>
        </p:sp>
        <p:sp>
          <p:nvSpPr>
            <p:cNvPr id="56" name="任意多边形 28"/>
            <p:cNvSpPr/>
            <p:nvPr>
              <p:custDataLst>
                <p:tags r:id="rId19"/>
              </p:custDataLst>
            </p:nvPr>
          </p:nvSpPr>
          <p:spPr>
            <a:xfrm flipH="1">
              <a:off x="6453030" y="2430609"/>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58" name="椭圆 30"/>
            <p:cNvSpPr/>
            <p:nvPr>
              <p:custDataLst>
                <p:tags r:id="rId20"/>
              </p:custDataLst>
            </p:nvPr>
          </p:nvSpPr>
          <p:spPr>
            <a:xfrm flipH="1">
              <a:off x="4423929" y="2594313"/>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800" b="1">
                  <a:solidFill>
                    <a:srgbClr val="333333"/>
                  </a:solidFill>
                </a:rPr>
                <a:t>2</a:t>
              </a:r>
            </a:p>
          </p:txBody>
        </p:sp>
      </p:grpSp>
      <p:grpSp>
        <p:nvGrpSpPr>
          <p:cNvPr id="65" name="组合 14"/>
          <p:cNvGrpSpPr/>
          <p:nvPr>
            <p:custDataLst>
              <p:tags r:id="rId7"/>
            </p:custDataLst>
          </p:nvPr>
        </p:nvGrpSpPr>
        <p:grpSpPr>
          <a:xfrm>
            <a:off x="5825069" y="3986359"/>
            <a:ext cx="2995694" cy="755153"/>
            <a:chOff x="4373060" y="4021484"/>
            <a:chExt cx="2516887" cy="634456"/>
          </a:xfrm>
        </p:grpSpPr>
        <p:sp>
          <p:nvSpPr>
            <p:cNvPr id="66" name="椭圆 52"/>
            <p:cNvSpPr/>
            <p:nvPr>
              <p:custDataLst>
                <p:tags r:id="rId13"/>
              </p:custDataLst>
            </p:nvPr>
          </p:nvSpPr>
          <p:spPr>
            <a:xfrm flipH="1">
              <a:off x="4373060" y="4137494"/>
              <a:ext cx="423677" cy="423677"/>
            </a:xfrm>
            <a:prstGeom prst="ellipse">
              <a:avLst/>
            </a:prstGeom>
            <a:solidFill>
              <a:schemeClr val="accent2"/>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67" name="任意多边形 53"/>
            <p:cNvSpPr/>
            <p:nvPr>
              <p:custDataLst>
                <p:tags r:id="rId14"/>
              </p:custDataLst>
            </p:nvPr>
          </p:nvSpPr>
          <p:spPr>
            <a:xfrm flipH="1">
              <a:off x="5052519" y="4021484"/>
              <a:ext cx="1830730" cy="634374"/>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2">
                    <a:lumMod val="40000"/>
                    <a:lumOff val="60000"/>
                  </a:schemeClr>
                </a:gs>
                <a:gs pos="100000">
                  <a:schemeClr val="accent2">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nchorCtr="1">
              <a:normAutofit/>
            </a:bodyPr>
            <a:lstStyle/>
            <a:p>
              <a:pPr algn="ctr">
                <a:lnSpc>
                  <a:spcPct val="96000"/>
                </a:lnSpc>
              </a:pPr>
              <a:r>
                <a:rPr lang="en-US" altLang="zh-CN" sz="1600" b="1" dirty="0">
                  <a:solidFill>
                    <a:srgbClr val="333333"/>
                  </a:solidFill>
                  <a:latin typeface="Calibri" panose="020F0502020204030204" pitchFamily="34" charset="0"/>
                  <a:ea typeface="+mj-ea"/>
                  <a:cs typeface="Calibri" panose="020F0502020204030204" pitchFamily="34" charset="0"/>
                </a:rPr>
                <a:t>Documentation                Review</a:t>
              </a:r>
            </a:p>
          </p:txBody>
        </p:sp>
        <p:sp>
          <p:nvSpPr>
            <p:cNvPr id="68" name="任意多边形 54"/>
            <p:cNvSpPr/>
            <p:nvPr>
              <p:custDataLst>
                <p:tags r:id="rId15"/>
              </p:custDataLst>
            </p:nvPr>
          </p:nvSpPr>
          <p:spPr>
            <a:xfrm flipH="1">
              <a:off x="6639086" y="4021484"/>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70" name="椭圆 56"/>
            <p:cNvSpPr/>
            <p:nvPr>
              <p:custDataLst>
                <p:tags r:id="rId16"/>
              </p:custDataLst>
            </p:nvPr>
          </p:nvSpPr>
          <p:spPr>
            <a:xfrm flipH="1">
              <a:off x="4423929" y="4188363"/>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800" b="1">
                  <a:solidFill>
                    <a:srgbClr val="333333"/>
                  </a:solidFill>
                </a:rPr>
                <a:t>4</a:t>
              </a:r>
            </a:p>
          </p:txBody>
        </p:sp>
      </p:grpSp>
      <p:grpSp>
        <p:nvGrpSpPr>
          <p:cNvPr id="72" name="组合 1"/>
          <p:cNvGrpSpPr/>
          <p:nvPr>
            <p:custDataLst>
              <p:tags r:id="rId8"/>
            </p:custDataLst>
          </p:nvPr>
        </p:nvGrpSpPr>
        <p:grpSpPr>
          <a:xfrm>
            <a:off x="5825069" y="5880635"/>
            <a:ext cx="2737207" cy="758079"/>
            <a:chOff x="4373060" y="5612995"/>
            <a:chExt cx="2299715" cy="636914"/>
          </a:xfrm>
        </p:grpSpPr>
        <p:sp>
          <p:nvSpPr>
            <p:cNvPr id="73" name="椭圆 35"/>
            <p:cNvSpPr/>
            <p:nvPr>
              <p:custDataLst>
                <p:tags r:id="rId9"/>
              </p:custDataLst>
            </p:nvPr>
          </p:nvSpPr>
          <p:spPr>
            <a:xfrm flipH="1">
              <a:off x="4373060" y="5731545"/>
              <a:ext cx="423677" cy="423677"/>
            </a:xfrm>
            <a:prstGeom prst="ellipse">
              <a:avLst/>
            </a:prstGeom>
            <a:solidFill>
              <a:schemeClr val="accent2"/>
            </a:solidFill>
            <a:ln w="38100">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74" name="任意多边形 36"/>
            <p:cNvSpPr/>
            <p:nvPr>
              <p:custDataLst>
                <p:tags r:id="rId10"/>
              </p:custDataLst>
            </p:nvPr>
          </p:nvSpPr>
          <p:spPr>
            <a:xfrm flipH="1">
              <a:off x="5053154" y="5615535"/>
              <a:ext cx="1441470" cy="634374"/>
            </a:xfrm>
            <a:custGeom>
              <a:avLst/>
              <a:gdLst>
                <a:gd name="connsiteX0" fmla="*/ 60128 w 1651000"/>
                <a:gd name="connsiteY0" fmla="*/ 0 h 722694"/>
                <a:gd name="connsiteX1" fmla="*/ 1463872 w 1651000"/>
                <a:gd name="connsiteY1" fmla="*/ 0 h 722694"/>
                <a:gd name="connsiteX2" fmla="*/ 1524000 w 1651000"/>
                <a:gd name="connsiteY2" fmla="*/ 60128 h 722694"/>
                <a:gd name="connsiteX3" fmla="*/ 1524000 w 1651000"/>
                <a:gd name="connsiteY3" fmla="*/ 247477 h 722694"/>
                <a:gd name="connsiteX4" fmla="*/ 1651000 w 1651000"/>
                <a:gd name="connsiteY4" fmla="*/ 361348 h 722694"/>
                <a:gd name="connsiteX5" fmla="*/ 1524000 w 1651000"/>
                <a:gd name="connsiteY5" fmla="*/ 475220 h 722694"/>
                <a:gd name="connsiteX6" fmla="*/ 1524000 w 1651000"/>
                <a:gd name="connsiteY6" fmla="*/ 662566 h 722694"/>
                <a:gd name="connsiteX7" fmla="*/ 1463872 w 1651000"/>
                <a:gd name="connsiteY7" fmla="*/ 722694 h 722694"/>
                <a:gd name="connsiteX8" fmla="*/ 60128 w 1651000"/>
                <a:gd name="connsiteY8" fmla="*/ 722694 h 722694"/>
                <a:gd name="connsiteX9" fmla="*/ 0 w 1651000"/>
                <a:gd name="connsiteY9" fmla="*/ 662566 h 722694"/>
                <a:gd name="connsiteX10" fmla="*/ 0 w 1651000"/>
                <a:gd name="connsiteY10" fmla="*/ 60128 h 722694"/>
                <a:gd name="connsiteX11" fmla="*/ 60128 w 1651000"/>
                <a:gd name="connsiteY11"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1000" h="722694">
                  <a:moveTo>
                    <a:pt x="60128" y="0"/>
                  </a:moveTo>
                  <a:lnTo>
                    <a:pt x="1463872" y="0"/>
                  </a:lnTo>
                  <a:cubicBezTo>
                    <a:pt x="1497080" y="0"/>
                    <a:pt x="1524000" y="26920"/>
                    <a:pt x="1524000" y="60128"/>
                  </a:cubicBezTo>
                  <a:lnTo>
                    <a:pt x="1524000" y="247477"/>
                  </a:lnTo>
                  <a:lnTo>
                    <a:pt x="1651000" y="361348"/>
                  </a:lnTo>
                  <a:lnTo>
                    <a:pt x="1524000" y="475220"/>
                  </a:lnTo>
                  <a:lnTo>
                    <a:pt x="1524000" y="662566"/>
                  </a:lnTo>
                  <a:cubicBezTo>
                    <a:pt x="1524000" y="695774"/>
                    <a:pt x="1497080" y="722694"/>
                    <a:pt x="1463872" y="722694"/>
                  </a:cubicBezTo>
                  <a:lnTo>
                    <a:pt x="60128" y="722694"/>
                  </a:lnTo>
                  <a:cubicBezTo>
                    <a:pt x="26920" y="722694"/>
                    <a:pt x="0" y="695774"/>
                    <a:pt x="0" y="662566"/>
                  </a:cubicBezTo>
                  <a:lnTo>
                    <a:pt x="0" y="60128"/>
                  </a:lnTo>
                  <a:cubicBezTo>
                    <a:pt x="0" y="26920"/>
                    <a:pt x="26920" y="0"/>
                    <a:pt x="60128" y="0"/>
                  </a:cubicBezTo>
                  <a:close/>
                </a:path>
              </a:pathLst>
            </a:custGeom>
            <a:gradFill flip="none" rotWithShape="1">
              <a:gsLst>
                <a:gs pos="0">
                  <a:schemeClr val="accent2">
                    <a:lumMod val="40000"/>
                    <a:lumOff val="60000"/>
                  </a:schemeClr>
                </a:gs>
                <a:gs pos="100000">
                  <a:schemeClr val="accent2">
                    <a:lumMod val="20000"/>
                    <a:lumOff val="80000"/>
                  </a:schemeClr>
                </a:gs>
              </a:gsLst>
              <a:lin ang="0" scaled="0"/>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nchorCtr="1">
              <a:normAutofit/>
            </a:bodyPr>
            <a:lstStyle/>
            <a:p>
              <a:pPr algn="ctr">
                <a:lnSpc>
                  <a:spcPct val="96000"/>
                </a:lnSpc>
              </a:pPr>
              <a:r>
                <a:rPr lang="en-US" altLang="zh-CN" sz="1600" b="1" dirty="0">
                  <a:solidFill>
                    <a:srgbClr val="333333"/>
                  </a:solidFill>
                  <a:latin typeface="Calibri" panose="020F0502020204030204" pitchFamily="34" charset="0"/>
                  <a:ea typeface="+mj-ea"/>
                  <a:cs typeface="Calibri" panose="020F0502020204030204" pitchFamily="34" charset="0"/>
                </a:rPr>
                <a:t>Feedback &amp;        Close meeting </a:t>
              </a:r>
            </a:p>
          </p:txBody>
        </p:sp>
        <p:sp>
          <p:nvSpPr>
            <p:cNvPr id="75" name="任意多边形 38"/>
            <p:cNvSpPr/>
            <p:nvPr>
              <p:custDataLst>
                <p:tags r:id="rId11"/>
              </p:custDataLst>
            </p:nvPr>
          </p:nvSpPr>
          <p:spPr>
            <a:xfrm flipH="1">
              <a:off x="6421914" y="5612995"/>
              <a:ext cx="250861" cy="634456"/>
            </a:xfrm>
            <a:custGeom>
              <a:avLst/>
              <a:gdLst>
                <a:gd name="connsiteX0" fmla="*/ 60128 w 285750"/>
                <a:gd name="connsiteY0" fmla="*/ 0 h 722694"/>
                <a:gd name="connsiteX1" fmla="*/ 285750 w 285750"/>
                <a:gd name="connsiteY1" fmla="*/ 0 h 722694"/>
                <a:gd name="connsiteX2" fmla="*/ 285750 w 285750"/>
                <a:gd name="connsiteY2" fmla="*/ 722694 h 722694"/>
                <a:gd name="connsiteX3" fmla="*/ 60128 w 285750"/>
                <a:gd name="connsiteY3" fmla="*/ 722694 h 722694"/>
                <a:gd name="connsiteX4" fmla="*/ 0 w 285750"/>
                <a:gd name="connsiteY4" fmla="*/ 662566 h 722694"/>
                <a:gd name="connsiteX5" fmla="*/ 0 w 285750"/>
                <a:gd name="connsiteY5" fmla="*/ 60128 h 722694"/>
                <a:gd name="connsiteX6" fmla="*/ 60128 w 285750"/>
                <a:gd name="connsiteY6" fmla="*/ 0 h 72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 h="722694">
                  <a:moveTo>
                    <a:pt x="60128" y="0"/>
                  </a:moveTo>
                  <a:lnTo>
                    <a:pt x="285750" y="0"/>
                  </a:lnTo>
                  <a:lnTo>
                    <a:pt x="285750" y="722694"/>
                  </a:lnTo>
                  <a:lnTo>
                    <a:pt x="60128" y="722694"/>
                  </a:lnTo>
                  <a:cubicBezTo>
                    <a:pt x="26920" y="722694"/>
                    <a:pt x="0" y="695774"/>
                    <a:pt x="0" y="662566"/>
                  </a:cubicBezTo>
                  <a:lnTo>
                    <a:pt x="0" y="60128"/>
                  </a:lnTo>
                  <a:cubicBezTo>
                    <a:pt x="0" y="26920"/>
                    <a:pt x="26920" y="0"/>
                    <a:pt x="601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p>
          </p:txBody>
        </p:sp>
        <p:sp>
          <p:nvSpPr>
            <p:cNvPr id="77" name="椭圆 40"/>
            <p:cNvSpPr/>
            <p:nvPr>
              <p:custDataLst>
                <p:tags r:id="rId12"/>
              </p:custDataLst>
            </p:nvPr>
          </p:nvSpPr>
          <p:spPr>
            <a:xfrm flipH="1">
              <a:off x="4423929" y="5782414"/>
              <a:ext cx="321938" cy="321938"/>
            </a:xfrm>
            <a:prstGeom prst="ellipse">
              <a:avLst/>
            </a:prstGeom>
            <a:solidFill>
              <a:srgbClr val="FFFFFF"/>
            </a:solidFill>
            <a:ln w="38100">
              <a:noFill/>
            </a:ln>
            <a:effectLst>
              <a:outerShdw blurRad="127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sz="1800" b="1">
                  <a:solidFill>
                    <a:srgbClr val="333333"/>
                  </a:solidFill>
                </a:rPr>
                <a:t>6</a:t>
              </a:r>
            </a:p>
          </p:txBody>
        </p:sp>
      </p:grpSp>
    </p:spTree>
    <p:custDataLst>
      <p:tags r:id="rId1"/>
    </p:custData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 name="矩形 1"/>
          <p:cNvSpPr>
            <a:spLocks noChangeArrowheads="1"/>
          </p:cNvSpPr>
          <p:nvPr/>
        </p:nvSpPr>
        <p:spPr bwMode="auto">
          <a:xfrm>
            <a:off x="1129030" y="403860"/>
            <a:ext cx="5290058" cy="58356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buClrTx/>
              <a:buSzTx/>
              <a:buFontTx/>
            </a:pPr>
            <a:r>
              <a:rPr lang="en-US" altLang="zh-CN" sz="3200" b="1" dirty="0">
                <a:solidFill>
                  <a:srgbClr val="197519"/>
                </a:solidFill>
                <a:latin typeface="Calibri" panose="020F0502020204030204" pitchFamily="34" charset="0"/>
                <a:cs typeface="Calibri" panose="020F0502020204030204" pitchFamily="34" charset="0"/>
                <a:sym typeface="+mn-ea"/>
              </a:rPr>
              <a:t>Sustainability Audit Execution</a:t>
            </a:r>
          </a:p>
        </p:txBody>
      </p:sp>
      <p:graphicFrame>
        <p:nvGraphicFramePr>
          <p:cNvPr id="10" name="图示 9"/>
          <p:cNvGraphicFramePr/>
          <p:nvPr/>
        </p:nvGraphicFramePr>
        <p:xfrm>
          <a:off x="1025525" y="977156"/>
          <a:ext cx="10125716" cy="52920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 name="矩形 1"/>
          <p:cNvSpPr>
            <a:spLocks noChangeArrowheads="1"/>
          </p:cNvSpPr>
          <p:nvPr/>
        </p:nvSpPr>
        <p:spPr bwMode="auto">
          <a:xfrm>
            <a:off x="1129030" y="403860"/>
            <a:ext cx="5290058" cy="58356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buClrTx/>
              <a:buSzTx/>
              <a:buFontTx/>
            </a:pPr>
            <a:r>
              <a:rPr lang="en-US" altLang="zh-CN" sz="3200" b="1" dirty="0">
                <a:solidFill>
                  <a:srgbClr val="197519"/>
                </a:solidFill>
                <a:latin typeface="Calibri" panose="020F0502020204030204" pitchFamily="34" charset="0"/>
                <a:cs typeface="Calibri" panose="020F0502020204030204" pitchFamily="34" charset="0"/>
                <a:sym typeface="+mn-ea"/>
              </a:rPr>
              <a:t>Sustainability Audit Execution</a:t>
            </a:r>
          </a:p>
        </p:txBody>
      </p:sp>
      <p:graphicFrame>
        <p:nvGraphicFramePr>
          <p:cNvPr id="10" name="图示 9"/>
          <p:cNvGraphicFramePr/>
          <p:nvPr/>
        </p:nvGraphicFramePr>
        <p:xfrm>
          <a:off x="1025525" y="977156"/>
          <a:ext cx="10125716" cy="52920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等腰三角形 38"/>
          <p:cNvSpPr>
            <a:spLocks noChangeArrowheads="1"/>
          </p:cNvSpPr>
          <p:nvPr/>
        </p:nvSpPr>
        <p:spPr bwMode="auto">
          <a:xfrm rot="9233090">
            <a:off x="11147425" y="6661150"/>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chemeClr val="accent1"/>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6030424">
            <a:off x="10905331"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chemeClr val="accent1"/>
              </a:solidFill>
              <a:latin typeface="Calibri" panose="020F0502020204030204" pitchFamily="34" charset="0"/>
              <a:ea typeface="幼圆" pitchFamily="49" charset="-122"/>
            </a:endParaRPr>
          </a:p>
        </p:txBody>
      </p:sp>
      <p:sp>
        <p:nvSpPr>
          <p:cNvPr id="41" name="等腰三角形 40"/>
          <p:cNvSpPr>
            <a:spLocks noChangeArrowheads="1"/>
          </p:cNvSpPr>
          <p:nvPr/>
        </p:nvSpPr>
        <p:spPr bwMode="auto">
          <a:xfrm rot="-228606">
            <a:off x="11360150"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chemeClr val="accent1"/>
              </a:solidFill>
              <a:latin typeface="Calibri" panose="020F0502020204030204" pitchFamily="34" charset="0"/>
              <a:ea typeface="幼圆" pitchFamily="49" charset="-122"/>
            </a:endParaRPr>
          </a:p>
        </p:txBody>
      </p:sp>
      <p:sp>
        <p:nvSpPr>
          <p:cNvPr id="42" name="等腰三角形 41"/>
          <p:cNvSpPr>
            <a:spLocks noChangeArrowheads="1"/>
          </p:cNvSpPr>
          <p:nvPr/>
        </p:nvSpPr>
        <p:spPr bwMode="auto">
          <a:xfrm rot="-3389783">
            <a:off x="11100594" y="6571457"/>
            <a:ext cx="58737" cy="50800"/>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chemeClr val="accent1"/>
              </a:solidFill>
              <a:latin typeface="Calibri" panose="020F0502020204030204" pitchFamily="34" charset="0"/>
              <a:ea typeface="幼圆" pitchFamily="49" charset="-122"/>
            </a:endParaRPr>
          </a:p>
        </p:txBody>
      </p:sp>
      <p:sp>
        <p:nvSpPr>
          <p:cNvPr id="43" name="等腰三角形 42"/>
          <p:cNvSpPr>
            <a:spLocks noChangeArrowheads="1"/>
          </p:cNvSpPr>
          <p:nvPr/>
        </p:nvSpPr>
        <p:spPr bwMode="auto">
          <a:xfrm rot="8748521">
            <a:off x="11290300"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chemeClr val="accent1"/>
              </a:solidFill>
              <a:latin typeface="Calibri" panose="020F0502020204030204" pitchFamily="34" charset="0"/>
              <a:ea typeface="幼圆" pitchFamily="49" charset="-122"/>
            </a:endParaRPr>
          </a:p>
        </p:txBody>
      </p:sp>
      <p:sp>
        <p:nvSpPr>
          <p:cNvPr id="4" name="弧形 3"/>
          <p:cNvSpPr/>
          <p:nvPr/>
        </p:nvSpPr>
        <p:spPr>
          <a:xfrm>
            <a:off x="74930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50" name="Arc 3_1"/>
          <p:cNvSpPr/>
          <p:nvPr/>
        </p:nvSpPr>
        <p:spPr>
          <a:xfrm flipH="1">
            <a:off x="9525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6" name="矩形 5"/>
          <p:cNvSpPr>
            <a:spLocks noChangeArrowheads="1"/>
          </p:cNvSpPr>
          <p:nvPr/>
        </p:nvSpPr>
        <p:spPr bwMode="auto">
          <a:xfrm>
            <a:off x="5614035" y="1372870"/>
            <a:ext cx="587184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atinLnBrk="1">
              <a:lnSpc>
                <a:spcPct val="125000"/>
              </a:lnSpc>
            </a:pPr>
            <a:r>
              <a:rPr lang="en-US" altLang="zh-CN" sz="3200" b="1" dirty="0">
                <a:solidFill>
                  <a:schemeClr val="accent1"/>
                </a:solidFill>
                <a:latin typeface="Calibri" panose="020F0502020204030204" pitchFamily="34" charset="0"/>
                <a:cs typeface="Calibri" panose="020F0502020204030204" pitchFamily="34" charset="0"/>
              </a:rPr>
              <a:t>Zero-tolerance Non-Conformance </a:t>
            </a:r>
          </a:p>
        </p:txBody>
      </p:sp>
      <p:sp>
        <p:nvSpPr>
          <p:cNvPr id="31" name="矩形 30"/>
          <p:cNvSpPr>
            <a:spLocks noChangeArrowheads="1"/>
          </p:cNvSpPr>
          <p:nvPr/>
        </p:nvSpPr>
        <p:spPr bwMode="auto">
          <a:xfrm>
            <a:off x="6094095" y="2669540"/>
            <a:ext cx="5784215" cy="70675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latinLnBrk="1">
              <a:lnSpc>
                <a:spcPct val="125000"/>
              </a:lnSpc>
              <a:buClrTx/>
              <a:buSzTx/>
              <a:buFontTx/>
            </a:pPr>
            <a:r>
              <a:rPr lang="en-US" altLang="zh-CN" sz="3200" b="1" dirty="0">
                <a:solidFill>
                  <a:schemeClr val="accent1"/>
                </a:solidFill>
                <a:latin typeface="Calibri" panose="020F0502020204030204" pitchFamily="34" charset="0"/>
                <a:cs typeface="Calibri" panose="020F0502020204030204" pitchFamily="34" charset="0"/>
                <a:sym typeface="+mn-ea"/>
              </a:rPr>
              <a:t>Critical Non-Conformance</a:t>
            </a:r>
          </a:p>
        </p:txBody>
      </p:sp>
      <p:sp>
        <p:nvSpPr>
          <p:cNvPr id="2" name="椭圆 1"/>
          <p:cNvSpPr>
            <a:spLocks noChangeArrowheads="1"/>
          </p:cNvSpPr>
          <p:nvPr/>
        </p:nvSpPr>
        <p:spPr bwMode="auto">
          <a:xfrm>
            <a:off x="385763" y="1803400"/>
            <a:ext cx="4297362" cy="4298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en-US" altLang="zh-CN" dirty="0">
              <a:solidFill>
                <a:schemeClr val="bg1">
                  <a:lumMod val="95000"/>
                </a:schemeClr>
              </a:solidFill>
              <a:latin typeface="Calibri" panose="020F0502020204030204" pitchFamily="34" charset="0"/>
              <a:cs typeface="Calibri" panose="020F0502020204030204" pitchFamily="34" charset="0"/>
            </a:endParaRPr>
          </a:p>
          <a:p>
            <a:pPr algn="ctr"/>
            <a:endParaRPr lang="en-US" altLang="zh-CN" dirty="0">
              <a:solidFill>
                <a:schemeClr val="bg1">
                  <a:lumMod val="95000"/>
                </a:schemeClr>
              </a:solidFill>
              <a:latin typeface="Calibri" panose="020F0502020204030204" pitchFamily="34" charset="0"/>
              <a:cs typeface="Calibri" panose="020F0502020204030204" pitchFamily="34" charset="0"/>
            </a:endParaRPr>
          </a:p>
          <a:p>
            <a:pPr algn="ctr"/>
            <a:endParaRPr lang="en-US" altLang="zh-CN" dirty="0">
              <a:solidFill>
                <a:schemeClr val="bg1">
                  <a:lumMod val="95000"/>
                </a:schemeClr>
              </a:solidFill>
              <a:latin typeface="Calibri" panose="020F0502020204030204" pitchFamily="34" charset="0"/>
              <a:cs typeface="Calibri" panose="020F0502020204030204" pitchFamily="34" charset="0"/>
            </a:endParaRPr>
          </a:p>
          <a:p>
            <a:pPr algn="ctr"/>
            <a:endParaRPr lang="en-US" altLang="zh-CN" dirty="0">
              <a:solidFill>
                <a:schemeClr val="bg1">
                  <a:lumMod val="95000"/>
                </a:schemeClr>
              </a:solidFill>
              <a:latin typeface="Calibri" panose="020F0502020204030204" pitchFamily="34" charset="0"/>
              <a:cs typeface="Calibri" panose="020F0502020204030204" pitchFamily="34" charset="0"/>
            </a:endParaRPr>
          </a:p>
          <a:p>
            <a:pPr algn="ctr"/>
            <a:r>
              <a:rPr lang="en-US" altLang="zh-CN" sz="2800" dirty="0">
                <a:solidFill>
                  <a:schemeClr val="bg1">
                    <a:lumMod val="95000"/>
                  </a:schemeClr>
                </a:solidFill>
                <a:latin typeface="Calibri" panose="020F0502020204030204" pitchFamily="34" charset="0"/>
                <a:cs typeface="Calibri" panose="020F0502020204030204" pitchFamily="34" charset="0"/>
              </a:rPr>
              <a:t>non-conformances category </a:t>
            </a:r>
          </a:p>
        </p:txBody>
      </p:sp>
      <p:grpSp>
        <p:nvGrpSpPr>
          <p:cNvPr id="14" name="组合 13"/>
          <p:cNvGrpSpPr/>
          <p:nvPr/>
        </p:nvGrpSpPr>
        <p:grpSpPr bwMode="auto">
          <a:xfrm>
            <a:off x="3649658" y="1362581"/>
            <a:ext cx="1733550" cy="1263650"/>
            <a:chOff x="3856882" y="1805041"/>
            <a:chExt cx="1734682" cy="1262903"/>
          </a:xfrm>
        </p:grpSpPr>
        <p:grpSp>
          <p:nvGrpSpPr>
            <p:cNvPr id="10259" name="组合 8"/>
            <p:cNvGrpSpPr/>
            <p:nvPr/>
          </p:nvGrpSpPr>
          <p:grpSpPr bwMode="auto">
            <a:xfrm>
              <a:off x="4635110" y="1805041"/>
              <a:ext cx="956454" cy="907644"/>
              <a:chOff x="4635110" y="1805041"/>
              <a:chExt cx="956454" cy="907644"/>
            </a:xfrm>
          </p:grpSpPr>
          <p:sp>
            <p:nvSpPr>
              <p:cNvPr id="10260" name="等腰三角形 4"/>
              <p:cNvSpPr>
                <a:spLocks noChangeArrowheads="1"/>
              </p:cNvSpPr>
              <p:nvPr/>
            </p:nvSpPr>
            <p:spPr bwMode="auto">
              <a:xfrm>
                <a:off x="4635110" y="1805041"/>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1" name="文本框 27"/>
              <p:cNvSpPr txBox="1">
                <a:spLocks noChangeArrowheads="1"/>
              </p:cNvSpPr>
              <p:nvPr/>
            </p:nvSpPr>
            <p:spPr bwMode="auto">
              <a:xfrm>
                <a:off x="4676256" y="2066354"/>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chemeClr val="bg1"/>
                    </a:solidFill>
                  </a:rPr>
                  <a:t>01</a:t>
                </a:r>
                <a:endParaRPr lang="zh-CN" altLang="en-US" sz="3600" dirty="0">
                  <a:solidFill>
                    <a:schemeClr val="bg1"/>
                  </a:solidFill>
                  <a:ea typeface="方正粗倩简体" pitchFamily="65" charset="-122"/>
                </a:endParaRPr>
              </a:p>
            </p:txBody>
          </p:sp>
        </p:grpSp>
        <p:sp>
          <p:nvSpPr>
            <p:cNvPr id="13" name="矩形 12"/>
            <p:cNvSpPr/>
            <p:nvPr/>
          </p:nvSpPr>
          <p:spPr>
            <a:xfrm rot="19804025">
              <a:off x="3856882" y="2198508"/>
              <a:ext cx="1580594" cy="869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5" name="组合 14"/>
          <p:cNvGrpSpPr/>
          <p:nvPr/>
        </p:nvGrpSpPr>
        <p:grpSpPr bwMode="auto">
          <a:xfrm>
            <a:off x="4235287" y="2565891"/>
            <a:ext cx="1855788" cy="962025"/>
            <a:chOff x="4279404" y="3368896"/>
            <a:chExt cx="1855551" cy="962445"/>
          </a:xfrm>
        </p:grpSpPr>
        <p:grpSp>
          <p:nvGrpSpPr>
            <p:cNvPr id="10264" name="组合 9"/>
            <p:cNvGrpSpPr/>
            <p:nvPr/>
          </p:nvGrpSpPr>
          <p:grpSpPr bwMode="auto">
            <a:xfrm>
              <a:off x="5103518" y="3368896"/>
              <a:ext cx="1031437" cy="856514"/>
              <a:chOff x="5103518" y="3368896"/>
              <a:chExt cx="1031437" cy="856514"/>
            </a:xfrm>
          </p:grpSpPr>
          <p:sp>
            <p:nvSpPr>
              <p:cNvPr id="10265" name="等腰三角形 21"/>
              <p:cNvSpPr>
                <a:spLocks noChangeArrowheads="1"/>
              </p:cNvSpPr>
              <p:nvPr/>
            </p:nvSpPr>
            <p:spPr bwMode="auto">
              <a:xfrm rot="1800000">
                <a:off x="5178501" y="3368896"/>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6" name="文本框 29"/>
              <p:cNvSpPr txBox="1">
                <a:spLocks noChangeArrowheads="1"/>
              </p:cNvSpPr>
              <p:nvPr/>
            </p:nvSpPr>
            <p:spPr bwMode="auto">
              <a:xfrm>
                <a:off x="5103518" y="3579079"/>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chemeClr val="bg1"/>
                    </a:solidFill>
                  </a:rPr>
                  <a:t>02</a:t>
                </a:r>
                <a:endParaRPr lang="zh-CN" altLang="en-US" sz="3600" dirty="0">
                  <a:solidFill>
                    <a:schemeClr val="bg1"/>
                  </a:solidFill>
                  <a:ea typeface="方正粗倩简体" pitchFamily="65" charset="-122"/>
                </a:endParaRPr>
              </a:p>
            </p:txBody>
          </p:sp>
        </p:grpSp>
        <p:sp>
          <p:nvSpPr>
            <p:cNvPr id="51" name="矩形 50"/>
            <p:cNvSpPr/>
            <p:nvPr/>
          </p:nvSpPr>
          <p:spPr>
            <a:xfrm>
              <a:off x="4279404" y="3462600"/>
              <a:ext cx="1580948" cy="868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6" name="组合 15"/>
          <p:cNvGrpSpPr/>
          <p:nvPr/>
        </p:nvGrpSpPr>
        <p:grpSpPr bwMode="auto">
          <a:xfrm>
            <a:off x="4343559" y="3831253"/>
            <a:ext cx="1763712" cy="1112838"/>
            <a:chOff x="3976330" y="4762614"/>
            <a:chExt cx="1764377" cy="1113179"/>
          </a:xfrm>
        </p:grpSpPr>
        <p:grpSp>
          <p:nvGrpSpPr>
            <p:cNvPr id="10269" name="组合 11"/>
            <p:cNvGrpSpPr/>
            <p:nvPr/>
          </p:nvGrpSpPr>
          <p:grpSpPr bwMode="auto">
            <a:xfrm>
              <a:off x="4735934" y="4919339"/>
              <a:ext cx="1004773" cy="956454"/>
              <a:chOff x="4735934" y="4919339"/>
              <a:chExt cx="1004773" cy="956454"/>
            </a:xfrm>
          </p:grpSpPr>
          <p:sp>
            <p:nvSpPr>
              <p:cNvPr id="10270" name="等腰三角形 22"/>
              <p:cNvSpPr>
                <a:spLocks noChangeArrowheads="1"/>
              </p:cNvSpPr>
              <p:nvPr/>
            </p:nvSpPr>
            <p:spPr bwMode="auto">
              <a:xfrm rot="3600000">
                <a:off x="4850216" y="4985302"/>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71" name="文本框 28"/>
              <p:cNvSpPr txBox="1">
                <a:spLocks noChangeArrowheads="1"/>
              </p:cNvSpPr>
              <p:nvPr/>
            </p:nvSpPr>
            <p:spPr bwMode="auto">
              <a:xfrm>
                <a:off x="4735934" y="5120141"/>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chemeClr val="bg1"/>
                    </a:solidFill>
                  </a:rPr>
                  <a:t>03</a:t>
                </a:r>
                <a:endParaRPr lang="zh-CN" altLang="en-US" sz="3600" dirty="0">
                  <a:solidFill>
                    <a:schemeClr val="bg1"/>
                  </a:solidFill>
                  <a:ea typeface="方正粗倩简体" pitchFamily="65" charset="-122"/>
                </a:endParaRPr>
              </a:p>
            </p:txBody>
          </p:sp>
        </p:grpSp>
        <p:sp>
          <p:nvSpPr>
            <p:cNvPr id="52" name="矩形 51"/>
            <p:cNvSpPr/>
            <p:nvPr/>
          </p:nvSpPr>
          <p:spPr>
            <a:xfrm rot="1795975" flipH="1">
              <a:off x="3976330" y="4762614"/>
              <a:ext cx="1581746" cy="870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53" name="矩形 52"/>
          <p:cNvSpPr>
            <a:spLocks noChangeArrowheads="1"/>
          </p:cNvSpPr>
          <p:nvPr/>
        </p:nvSpPr>
        <p:spPr bwMode="auto">
          <a:xfrm>
            <a:off x="1078555" y="394918"/>
            <a:ext cx="610298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dirty="0">
                <a:solidFill>
                  <a:srgbClr val="197519"/>
                </a:solidFill>
                <a:latin typeface="Calibri" panose="020F0502020204030204" pitchFamily="34" charset="0"/>
                <a:cs typeface="Calibri" panose="020F0502020204030204" pitchFamily="34" charset="0"/>
              </a:rPr>
              <a:t>Classification of Non-Conformance </a:t>
            </a:r>
          </a:p>
        </p:txBody>
      </p:sp>
      <p:sp>
        <p:nvSpPr>
          <p:cNvPr id="54" name="等腰三角形 5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等腰三角形 5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等腰三角形 5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 name="矩形 30"/>
          <p:cNvSpPr>
            <a:spLocks noChangeArrowheads="1"/>
          </p:cNvSpPr>
          <p:nvPr/>
        </p:nvSpPr>
        <p:spPr bwMode="auto">
          <a:xfrm>
            <a:off x="6194425" y="4124960"/>
            <a:ext cx="5575300" cy="70675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latinLnBrk="1">
              <a:lnSpc>
                <a:spcPct val="125000"/>
              </a:lnSpc>
              <a:buClrTx/>
              <a:buSzTx/>
              <a:buFontTx/>
            </a:pPr>
            <a:r>
              <a:rPr lang="en-US" altLang="zh-CN" sz="3200" b="1" dirty="0">
                <a:solidFill>
                  <a:schemeClr val="accent1"/>
                </a:solidFill>
                <a:latin typeface="Calibri" panose="020F0502020204030204" pitchFamily="34" charset="0"/>
                <a:cs typeface="Calibri" panose="020F0502020204030204" pitchFamily="34" charset="0"/>
                <a:sym typeface="+mn-ea"/>
              </a:rPr>
              <a:t>Major Non-Conformance</a:t>
            </a:r>
          </a:p>
        </p:txBody>
      </p:sp>
      <p:grpSp>
        <p:nvGrpSpPr>
          <p:cNvPr id="3" name="组合 2"/>
          <p:cNvGrpSpPr/>
          <p:nvPr/>
        </p:nvGrpSpPr>
        <p:grpSpPr bwMode="auto">
          <a:xfrm>
            <a:off x="3810159" y="5156498"/>
            <a:ext cx="1763712" cy="1112838"/>
            <a:chOff x="3976330" y="4762614"/>
            <a:chExt cx="1764377" cy="1113179"/>
          </a:xfrm>
        </p:grpSpPr>
        <p:grpSp>
          <p:nvGrpSpPr>
            <p:cNvPr id="5" name="组合 11"/>
            <p:cNvGrpSpPr/>
            <p:nvPr/>
          </p:nvGrpSpPr>
          <p:grpSpPr bwMode="auto">
            <a:xfrm>
              <a:off x="4735934" y="4919339"/>
              <a:ext cx="1004773" cy="956454"/>
              <a:chOff x="4735934" y="4919339"/>
              <a:chExt cx="1004773" cy="956454"/>
            </a:xfrm>
          </p:grpSpPr>
          <p:sp>
            <p:nvSpPr>
              <p:cNvPr id="7" name="等腰三角形 22"/>
              <p:cNvSpPr>
                <a:spLocks noChangeArrowheads="1"/>
              </p:cNvSpPr>
              <p:nvPr/>
            </p:nvSpPr>
            <p:spPr bwMode="auto">
              <a:xfrm rot="3600000">
                <a:off x="4850216" y="4985302"/>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文本框 28"/>
              <p:cNvSpPr txBox="1">
                <a:spLocks noChangeArrowheads="1"/>
              </p:cNvSpPr>
              <p:nvPr/>
            </p:nvSpPr>
            <p:spPr bwMode="auto">
              <a:xfrm>
                <a:off x="4735934" y="5120141"/>
                <a:ext cx="915308" cy="645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chemeClr val="bg1"/>
                    </a:solidFill>
                  </a:rPr>
                  <a:t>04</a:t>
                </a:r>
                <a:endParaRPr lang="zh-CN" altLang="en-US" sz="3600" dirty="0">
                  <a:solidFill>
                    <a:schemeClr val="bg1"/>
                  </a:solidFill>
                  <a:ea typeface="方正粗倩简体" pitchFamily="65" charset="-122"/>
                </a:endParaRPr>
              </a:p>
            </p:txBody>
          </p:sp>
        </p:grpSp>
        <p:sp>
          <p:nvSpPr>
            <p:cNvPr id="9" name="矩形 8"/>
            <p:cNvSpPr/>
            <p:nvPr/>
          </p:nvSpPr>
          <p:spPr>
            <a:xfrm rot="1795975" flipH="1">
              <a:off x="3976330" y="4762614"/>
              <a:ext cx="1581746" cy="870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0" name="矩形 30"/>
          <p:cNvSpPr>
            <a:spLocks noChangeArrowheads="1"/>
          </p:cNvSpPr>
          <p:nvPr/>
        </p:nvSpPr>
        <p:spPr bwMode="auto">
          <a:xfrm>
            <a:off x="5796915" y="5582920"/>
            <a:ext cx="5575300" cy="70675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l" latinLnBrk="1">
              <a:lnSpc>
                <a:spcPct val="125000"/>
              </a:lnSpc>
              <a:buClrTx/>
              <a:buSzTx/>
              <a:buFontTx/>
            </a:pPr>
            <a:r>
              <a:rPr lang="en-US" altLang="zh-CN" sz="3200" b="1" dirty="0">
                <a:solidFill>
                  <a:schemeClr val="accent1"/>
                </a:solidFill>
                <a:latin typeface="Calibri" panose="020F0502020204030204" pitchFamily="34" charset="0"/>
                <a:cs typeface="Calibri" panose="020F0502020204030204" pitchFamily="34" charset="0"/>
                <a:sym typeface="+mn-ea"/>
              </a:rPr>
              <a:t>Minor Non-Conformance</a:t>
            </a:r>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690563" y="2089150"/>
            <a:ext cx="1127125" cy="931863"/>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10" name="Freeform 108"/>
          <p:cNvSpPr>
            <a:spLocks noChangeArrowheads="1"/>
          </p:cNvSpPr>
          <p:nvPr/>
        </p:nvSpPr>
        <p:spPr bwMode="auto">
          <a:xfrm>
            <a:off x="9564688" y="2922588"/>
            <a:ext cx="1127125" cy="931862"/>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100" name="组合 4099"/>
          <p:cNvGrpSpPr/>
          <p:nvPr/>
        </p:nvGrpSpPr>
        <p:grpSpPr bwMode="auto">
          <a:xfrm>
            <a:off x="5003800" y="1835150"/>
            <a:ext cx="2184400" cy="3797300"/>
            <a:chOff x="5003800" y="1834716"/>
            <a:chExt cx="2184400" cy="3798169"/>
          </a:xfrm>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solidFill>
              <a:srgbClr val="219E21"/>
            </a:solid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solidFill>
              <a:srgbClr val="19751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5" name="文本框 24"/>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12</a:t>
            </a:r>
            <a:endParaRPr lang="zh-CN" altLang="en-US" sz="1500">
              <a:solidFill>
                <a:srgbClr val="197519"/>
              </a:solidFill>
              <a:ea typeface="方正粗倩简体" pitchFamily="65" charset="-122"/>
            </a:endParaRP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矩形 1"/>
          <p:cNvSpPr>
            <a:spLocks noChangeArrowheads="1"/>
          </p:cNvSpPr>
          <p:nvPr/>
        </p:nvSpPr>
        <p:spPr bwMode="auto">
          <a:xfrm>
            <a:off x="1084819" y="342476"/>
            <a:ext cx="61912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de-DE" sz="3200" b="1" dirty="0">
                <a:solidFill>
                  <a:srgbClr val="197519"/>
                </a:solidFill>
                <a:latin typeface="Calibri" panose="020F0502020204030204" pitchFamily="34" charset="0"/>
                <a:cs typeface="Calibri" panose="020F0502020204030204" pitchFamily="34" charset="0"/>
              </a:rPr>
              <a:t>Supplier Sustainability Color Rating </a:t>
            </a:r>
          </a:p>
        </p:txBody>
      </p:sp>
      <p:sp>
        <p:nvSpPr>
          <p:cNvPr id="5" name="Freeform 99"/>
          <p:cNvSpPr>
            <a:spLocks noChangeArrowheads="1"/>
          </p:cNvSpPr>
          <p:nvPr/>
        </p:nvSpPr>
        <p:spPr bwMode="auto">
          <a:xfrm>
            <a:off x="7494588" y="2089150"/>
            <a:ext cx="1127125" cy="931863"/>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4" name="Table 3"/>
          <p:cNvGraphicFramePr>
            <a:graphicFrameLocks noGrp="1"/>
          </p:cNvGraphicFramePr>
          <p:nvPr>
            <p:custDataLst>
              <p:tags r:id="rId1"/>
            </p:custDataLst>
          </p:nvPr>
        </p:nvGraphicFramePr>
        <p:xfrm>
          <a:off x="199708" y="2227707"/>
          <a:ext cx="4754880" cy="3556317"/>
        </p:xfrm>
        <a:graphic>
          <a:graphicData uri="http://schemas.openxmlformats.org/drawingml/2006/table">
            <a:tbl>
              <a:tblPr firstRow="1" bandRow="1">
                <a:tableStyleId>{2D5ABB26-0587-4C30-8999-92F81FD0307C}</a:tableStyleId>
              </a:tblPr>
              <a:tblGrid>
                <a:gridCol w="813816">
                  <a:extLst>
                    <a:ext uri="{9D8B030D-6E8A-4147-A177-3AD203B41FA5}">
                      <a16:colId xmlns:a16="http://schemas.microsoft.com/office/drawing/2014/main" val="20000"/>
                    </a:ext>
                  </a:extLst>
                </a:gridCol>
                <a:gridCol w="1481328">
                  <a:extLst>
                    <a:ext uri="{9D8B030D-6E8A-4147-A177-3AD203B41FA5}">
                      <a16:colId xmlns:a16="http://schemas.microsoft.com/office/drawing/2014/main" val="20001"/>
                    </a:ext>
                  </a:extLst>
                </a:gridCol>
                <a:gridCol w="2459736">
                  <a:extLst>
                    <a:ext uri="{9D8B030D-6E8A-4147-A177-3AD203B41FA5}">
                      <a16:colId xmlns:a16="http://schemas.microsoft.com/office/drawing/2014/main" val="20002"/>
                    </a:ext>
                  </a:extLst>
                </a:gridCol>
              </a:tblGrid>
              <a:tr h="1185439">
                <a:tc>
                  <a:txBody>
                    <a:bodyPr/>
                    <a:lstStyle/>
                    <a:p>
                      <a:pPr marL="0" algn="l" defTabSz="914400" rtl="0" eaLnBrk="1" latinLnBrk="0" hangingPunct="1"/>
                      <a:r>
                        <a:rPr lang="en-US" sz="1600" kern="1200" dirty="0">
                          <a:solidFill>
                            <a:schemeClr val="tx1"/>
                          </a:solidFill>
                          <a:latin typeface="Calibri" panose="020F0502020204030204" pitchFamily="34" charset="0"/>
                          <a:ea typeface="+mn-ea"/>
                          <a:cs typeface="Calibri" panose="020F0502020204030204" pitchFamily="34" charset="0"/>
                        </a:rPr>
                        <a:t>Overall Audit score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lang="en-US" sz="1600" dirty="0">
                          <a:solidFill>
                            <a:schemeClr val="tx1"/>
                          </a:solidFill>
                          <a:latin typeface="Calibri" panose="020F0502020204030204" pitchFamily="34" charset="0"/>
                          <a:cs typeface="Calibri" panose="020F0502020204030204" pitchFamily="34" charset="0"/>
                        </a:rPr>
                        <a:t>Acceptable</a:t>
                      </a:r>
                      <a:r>
                        <a:rPr lang="en-US" sz="1600" baseline="0" dirty="0">
                          <a:solidFill>
                            <a:schemeClr val="tx1"/>
                          </a:solidFill>
                          <a:latin typeface="Calibri" panose="020F0502020204030204" pitchFamily="34" charset="0"/>
                          <a:cs typeface="Calibri" panose="020F0502020204030204" pitchFamily="34" charset="0"/>
                        </a:rPr>
                        <a:t> </a:t>
                      </a:r>
                      <a:endParaRPr lang="en-US" sz="1600" dirty="0">
                        <a:solidFill>
                          <a:schemeClr val="tx1"/>
                        </a:solidFill>
                        <a:latin typeface="Calibri" panose="020F0502020204030204" pitchFamily="34" charset="0"/>
                        <a:cs typeface="Calibri" panose="020F0502020204030204" pitchFamily="34" charset="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algn="l"/>
                      <a:r>
                        <a:rPr lang="en-US" sz="1600" dirty="0">
                          <a:latin typeface="Calibri" panose="020F0502020204030204" pitchFamily="34" charset="0"/>
                          <a:cs typeface="Calibri" panose="020F0502020204030204" pitchFamily="34" charset="0"/>
                        </a:rPr>
                        <a:t>Audit</a:t>
                      </a:r>
                      <a:r>
                        <a:rPr lang="en-US" sz="1600" baseline="0" dirty="0">
                          <a:latin typeface="Calibri" panose="020F0502020204030204" pitchFamily="34" charset="0"/>
                          <a:cs typeface="Calibri" panose="020F0502020204030204" pitchFamily="34" charset="0"/>
                        </a:rPr>
                        <a:t> Score &gt;=90 </a:t>
                      </a:r>
                      <a:endParaRPr lang="en-US" sz="16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185439">
                <a:tc rowSpan="2">
                  <a:txBody>
                    <a:bodyPr/>
                    <a:lstStyle/>
                    <a:p>
                      <a:pPr marL="0" algn="l" defTabSz="914400" rtl="0" eaLnBrk="1" latinLnBrk="0" hangingPunct="1"/>
                      <a:endParaRPr lang="en-US" sz="1600" kern="1200" dirty="0">
                        <a:solidFill>
                          <a:schemeClr val="tx1"/>
                        </a:solidFill>
                        <a:latin typeface="Calibri" panose="020F0502020204030204" pitchFamily="34" charset="0"/>
                        <a:ea typeface="+mn-ea"/>
                        <a:cs typeface="Calibri" panose="020F0502020204030204" pitchFamily="34" charset="0"/>
                      </a:endParaRPr>
                    </a:p>
                    <a:p>
                      <a:pPr marL="0" algn="l" defTabSz="914400" rtl="0" eaLnBrk="1" latinLnBrk="0" hangingPunct="1"/>
                      <a:endParaRPr lang="en-US" sz="1600" kern="1200" dirty="0">
                        <a:solidFill>
                          <a:schemeClr val="tx1"/>
                        </a:solidFill>
                        <a:latin typeface="Calibri" panose="020F0502020204030204" pitchFamily="34" charset="0"/>
                        <a:ea typeface="+mn-ea"/>
                        <a:cs typeface="Calibri" panose="020F0502020204030204" pitchFamily="34" charset="0"/>
                      </a:endParaRPr>
                    </a:p>
                    <a:p>
                      <a:pPr marL="0" algn="l" defTabSz="914400" rtl="0" eaLnBrk="1" latinLnBrk="0" hangingPunct="1"/>
                      <a:endParaRPr lang="en-US" sz="1600" kern="1200" dirty="0">
                        <a:solidFill>
                          <a:schemeClr val="tx1"/>
                        </a:solidFill>
                        <a:latin typeface="Calibri" panose="020F0502020204030204" pitchFamily="34" charset="0"/>
                        <a:ea typeface="+mn-ea"/>
                        <a:cs typeface="Calibri" panose="020F0502020204030204" pitchFamily="34" charset="0"/>
                      </a:endParaRPr>
                    </a:p>
                    <a:p>
                      <a:pPr marL="0" algn="l" defTabSz="914400" rtl="0" eaLnBrk="1" latinLnBrk="0" hangingPunct="1"/>
                      <a:r>
                        <a:rPr lang="en-US" sz="1600" kern="1200" dirty="0">
                          <a:solidFill>
                            <a:schemeClr val="tx1"/>
                          </a:solidFill>
                          <a:latin typeface="Calibri" panose="020F0502020204030204" pitchFamily="34" charset="0"/>
                          <a:ea typeface="+mn-ea"/>
                          <a:cs typeface="Calibri" panose="020F0502020204030204" pitchFamily="34" charset="0"/>
                        </a:rPr>
                        <a:t>100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a:r>
                        <a:rPr lang="en-US" sz="1600" dirty="0">
                          <a:solidFill>
                            <a:schemeClr val="tx1"/>
                          </a:solidFill>
                          <a:latin typeface="Calibri" panose="020F0502020204030204" pitchFamily="34" charset="0"/>
                          <a:cs typeface="Calibri" panose="020F0502020204030204" pitchFamily="34" charset="0"/>
                        </a:rPr>
                        <a:t>Improvement</a:t>
                      </a:r>
                      <a:r>
                        <a:rPr lang="en-US" sz="1600" baseline="0" dirty="0">
                          <a:solidFill>
                            <a:schemeClr val="tx1"/>
                          </a:solidFill>
                          <a:latin typeface="Calibri" panose="020F0502020204030204" pitchFamily="34" charset="0"/>
                          <a:cs typeface="Calibri" panose="020F0502020204030204" pitchFamily="34" charset="0"/>
                        </a:rPr>
                        <a:t> required </a:t>
                      </a:r>
                      <a:endParaRPr lang="en-US" sz="1600" dirty="0">
                        <a:solidFill>
                          <a:schemeClr val="tx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l"/>
                      <a:r>
                        <a:rPr lang="en-US" sz="1600" dirty="0">
                          <a:latin typeface="Calibri" panose="020F0502020204030204" pitchFamily="34" charset="0"/>
                          <a:cs typeface="Calibri" panose="020F0502020204030204" pitchFamily="34" charset="0"/>
                        </a:rPr>
                        <a:t>Audit</a:t>
                      </a:r>
                      <a:r>
                        <a:rPr lang="en-US" sz="1600" baseline="0" dirty="0">
                          <a:latin typeface="Calibri" panose="020F0502020204030204" pitchFamily="34" charset="0"/>
                          <a:cs typeface="Calibri" panose="020F0502020204030204" pitchFamily="34" charset="0"/>
                        </a:rPr>
                        <a:t> Score &gt;=80 and &lt;=90 </a:t>
                      </a:r>
                      <a:endParaRPr lang="en-US" sz="16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185439">
                <a:tc vMerge="1">
                  <a:txBody>
                    <a:bodyPr/>
                    <a:lstStyle/>
                    <a:p>
                      <a:endParaRPr lang="zh-CN"/>
                    </a:p>
                  </a:txBody>
                  <a:tcPr/>
                </a:tc>
                <a:tc>
                  <a:txBody>
                    <a:bodyPr/>
                    <a:lstStyle/>
                    <a:p>
                      <a:pPr algn="l"/>
                      <a:r>
                        <a:rPr lang="en-US" sz="1600" dirty="0">
                          <a:solidFill>
                            <a:schemeClr val="tx1"/>
                          </a:solidFill>
                          <a:latin typeface="Calibri" panose="020F0502020204030204" pitchFamily="34" charset="0"/>
                          <a:cs typeface="Calibri" panose="020F0502020204030204" pitchFamily="34" charset="0"/>
                        </a:rPr>
                        <a:t>Not acceptable</a:t>
                      </a:r>
                      <a:r>
                        <a:rPr lang="en-US" sz="1600" baseline="0" dirty="0">
                          <a:solidFill>
                            <a:schemeClr val="tx1"/>
                          </a:solidFill>
                          <a:latin typeface="Calibri" panose="020F0502020204030204" pitchFamily="34" charset="0"/>
                          <a:cs typeface="Calibri" panose="020F0502020204030204" pitchFamily="34" charset="0"/>
                        </a:rPr>
                        <a:t> </a:t>
                      </a:r>
                      <a:endParaRPr lang="en-US" sz="1600" dirty="0">
                        <a:solidFill>
                          <a:schemeClr val="tx1"/>
                        </a:solidFill>
                        <a:latin typeface="Calibri" panose="020F0502020204030204" pitchFamily="34" charset="0"/>
                        <a:cs typeface="Calibri" panose="020F0502020204030204" pitchFamily="34"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a:r>
                        <a:rPr lang="en-US" sz="1600" dirty="0">
                          <a:latin typeface="Calibri" panose="020F0502020204030204" pitchFamily="34" charset="0"/>
                          <a:cs typeface="Calibri" panose="020F0502020204030204" pitchFamily="34" charset="0"/>
                        </a:rPr>
                        <a:t>Audit</a:t>
                      </a:r>
                      <a:r>
                        <a:rPr lang="en-US" sz="1600" baseline="0" dirty="0">
                          <a:latin typeface="Calibri" panose="020F0502020204030204" pitchFamily="34" charset="0"/>
                          <a:cs typeface="Calibri" panose="020F0502020204030204" pitchFamily="34" charset="0"/>
                        </a:rPr>
                        <a:t> score&lt;=80 </a:t>
                      </a:r>
                      <a:endParaRPr lang="en-US" sz="16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34" name="Table 33"/>
          <p:cNvGraphicFramePr>
            <a:graphicFrameLocks noGrp="1"/>
          </p:cNvGraphicFramePr>
          <p:nvPr/>
        </p:nvGraphicFramePr>
        <p:xfrm>
          <a:off x="7346834" y="2227707"/>
          <a:ext cx="3941064" cy="3556320"/>
        </p:xfrm>
        <a:graphic>
          <a:graphicData uri="http://schemas.openxmlformats.org/drawingml/2006/table">
            <a:tbl>
              <a:tblPr firstRow="1" bandRow="1">
                <a:tableStyleId>{2D5ABB26-0587-4C30-8999-92F81FD0307C}</a:tableStyleId>
              </a:tblPr>
              <a:tblGrid>
                <a:gridCol w="1481328">
                  <a:extLst>
                    <a:ext uri="{9D8B030D-6E8A-4147-A177-3AD203B41FA5}">
                      <a16:colId xmlns:a16="http://schemas.microsoft.com/office/drawing/2014/main" val="20000"/>
                    </a:ext>
                  </a:extLst>
                </a:gridCol>
                <a:gridCol w="2459736">
                  <a:extLst>
                    <a:ext uri="{9D8B030D-6E8A-4147-A177-3AD203B41FA5}">
                      <a16:colId xmlns:a16="http://schemas.microsoft.com/office/drawing/2014/main" val="20001"/>
                    </a:ext>
                  </a:extLst>
                </a:gridCol>
              </a:tblGrid>
              <a:tr h="889080">
                <a:tc>
                  <a:txBody>
                    <a:bodyPr/>
                    <a:lstStyle/>
                    <a:p>
                      <a:pPr algn="l"/>
                      <a:r>
                        <a:rPr lang="en-US" sz="1600" dirty="0">
                          <a:solidFill>
                            <a:schemeClr val="tx1"/>
                          </a:solidFill>
                          <a:latin typeface="Calibri" panose="020F0502020204030204" pitchFamily="34" charset="0"/>
                          <a:cs typeface="Calibri" panose="020F0502020204030204" pitchFamily="34" charset="0"/>
                        </a:rPr>
                        <a:t>NC</a:t>
                      </a:r>
                      <a:r>
                        <a:rPr lang="en-US" sz="1600" baseline="0" dirty="0">
                          <a:solidFill>
                            <a:schemeClr val="tx1"/>
                          </a:solidFill>
                          <a:latin typeface="Calibri" panose="020F0502020204030204" pitchFamily="34" charset="0"/>
                          <a:cs typeface="Calibri" panose="020F0502020204030204" pitchFamily="34" charset="0"/>
                        </a:rPr>
                        <a:t> Rating </a:t>
                      </a:r>
                      <a:endParaRPr lang="en-US"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a:latin typeface="Calibri" panose="020F0502020204030204" pitchFamily="34" charset="0"/>
                          <a:cs typeface="Calibri" panose="020F0502020204030204" pitchFamily="34" charset="0"/>
                        </a:rPr>
                        <a:t>Item</a:t>
                      </a:r>
                      <a:r>
                        <a:rPr lang="en-US" sz="1600" baseline="0" dirty="0">
                          <a:latin typeface="Calibri" panose="020F0502020204030204" pitchFamily="34" charset="0"/>
                          <a:cs typeface="Calibri" panose="020F0502020204030204" pitchFamily="34" charset="0"/>
                        </a:rPr>
                        <a:t> Scoring </a:t>
                      </a:r>
                      <a:endParaRPr lang="en-US" sz="1600" dirty="0">
                        <a:latin typeface="Calibri" panose="020F0502020204030204" pitchFamily="34" charset="0"/>
                        <a:cs typeface="Calibri" panose="020F0502020204030204" pitchFamily="34"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89080">
                <a:tc>
                  <a:txBody>
                    <a:bodyPr/>
                    <a:lstStyle/>
                    <a:p>
                      <a:pPr algn="l"/>
                      <a:r>
                        <a:rPr lang="en-US" sz="1600" b="1" dirty="0">
                          <a:solidFill>
                            <a:schemeClr val="tx1"/>
                          </a:solidFill>
                          <a:latin typeface="Calibri" panose="020F0502020204030204" pitchFamily="34" charset="0"/>
                          <a:cs typeface="Calibri" panose="020F0502020204030204" pitchFamily="34" charset="0"/>
                        </a:rPr>
                        <a:t>Zero</a:t>
                      </a:r>
                      <a:r>
                        <a:rPr lang="en-US" sz="1600" b="1" baseline="0" dirty="0">
                          <a:solidFill>
                            <a:schemeClr val="tx1"/>
                          </a:solidFill>
                          <a:latin typeface="Calibri" panose="020F0502020204030204" pitchFamily="34" charset="0"/>
                          <a:cs typeface="Calibri" panose="020F0502020204030204" pitchFamily="34" charset="0"/>
                        </a:rPr>
                        <a:t> tolerance </a:t>
                      </a:r>
                      <a:endParaRPr lang="en-US" sz="1600" b="1"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l"/>
                      <a:r>
                        <a:rPr lang="en-US" sz="1600" dirty="0">
                          <a:latin typeface="Calibri" panose="020F0502020204030204" pitchFamily="34" charset="0"/>
                          <a:cs typeface="Calibri" panose="020F0502020204030204" pitchFamily="34" charset="0"/>
                        </a:rPr>
                        <a:t>20</a:t>
                      </a:r>
                      <a:r>
                        <a:rPr lang="en-US" sz="1600" baseline="0" dirty="0">
                          <a:latin typeface="Calibri" panose="020F0502020204030204" pitchFamily="34" charset="0"/>
                          <a:cs typeface="Calibri" panose="020F0502020204030204" pitchFamily="34" charset="0"/>
                        </a:rPr>
                        <a:t> points per NC will be deducted </a:t>
                      </a:r>
                      <a:endParaRPr lang="en-US" sz="16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89080">
                <a:tc>
                  <a:txBody>
                    <a:bodyPr/>
                    <a:lstStyle/>
                    <a:p>
                      <a:pPr algn="l"/>
                      <a:r>
                        <a:rPr lang="en-US" sz="1600" b="1" dirty="0">
                          <a:solidFill>
                            <a:srgbClr val="FF0000"/>
                          </a:solidFill>
                          <a:latin typeface="Calibri" panose="020F0502020204030204" pitchFamily="34" charset="0"/>
                          <a:cs typeface="Calibri" panose="020F0502020204030204" pitchFamily="34" charset="0"/>
                        </a:rPr>
                        <a:t>Critical</a:t>
                      </a:r>
                      <a:r>
                        <a:rPr lang="en-US" sz="1600" b="1" baseline="0" dirty="0">
                          <a:solidFill>
                            <a:srgbClr val="FF0000"/>
                          </a:solidFill>
                          <a:latin typeface="Calibri" panose="020F0502020204030204" pitchFamily="34" charset="0"/>
                          <a:cs typeface="Calibri" panose="020F0502020204030204" pitchFamily="34" charset="0"/>
                        </a:rPr>
                        <a:t> Items </a:t>
                      </a:r>
                      <a:endParaRPr lang="en-US" sz="1600" b="1" dirty="0">
                        <a:solidFill>
                          <a:srgbClr val="FF00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l"/>
                      <a:r>
                        <a:rPr lang="en-US" sz="1600" dirty="0">
                          <a:latin typeface="Calibri" panose="020F0502020204030204" pitchFamily="34" charset="0"/>
                          <a:cs typeface="Calibri" panose="020F0502020204030204" pitchFamily="34" charset="0"/>
                        </a:rPr>
                        <a:t>7</a:t>
                      </a:r>
                      <a:r>
                        <a:rPr lang="en-US" sz="1600" baseline="0" dirty="0">
                          <a:latin typeface="Calibri" panose="020F0502020204030204" pitchFamily="34" charset="0"/>
                          <a:cs typeface="Calibri" panose="020F0502020204030204" pitchFamily="34" charset="0"/>
                        </a:rPr>
                        <a:t> points per NC will be deducted </a:t>
                      </a:r>
                      <a:endParaRPr lang="en-US" sz="1600" dirty="0">
                        <a:latin typeface="Calibri" panose="020F0502020204030204" pitchFamily="34" charset="0"/>
                        <a:cs typeface="Calibri" panose="020F0502020204030204" pitchFamily="34" charset="0"/>
                      </a:endParaRPr>
                    </a:p>
                  </a:txBody>
                  <a:tcP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89080">
                <a:tc>
                  <a:txBody>
                    <a:bodyPr/>
                    <a:lstStyle/>
                    <a:p>
                      <a:pPr algn="l"/>
                      <a:r>
                        <a:rPr lang="en-US" sz="1600" b="1" dirty="0">
                          <a:solidFill>
                            <a:srgbClr val="FFFF00"/>
                          </a:solidFill>
                          <a:latin typeface="Calibri" panose="020F0502020204030204" pitchFamily="34" charset="0"/>
                          <a:cs typeface="Calibri" panose="020F0502020204030204" pitchFamily="34" charset="0"/>
                        </a:rPr>
                        <a:t>Major</a:t>
                      </a:r>
                      <a:r>
                        <a:rPr lang="en-US" sz="1600" b="1" baseline="0" dirty="0">
                          <a:solidFill>
                            <a:srgbClr val="FFFF00"/>
                          </a:solidFill>
                          <a:latin typeface="Calibri" panose="020F0502020204030204" pitchFamily="34" charset="0"/>
                          <a:cs typeface="Calibri" panose="020F0502020204030204" pitchFamily="34" charset="0"/>
                        </a:rPr>
                        <a:t> Items </a:t>
                      </a:r>
                      <a:endParaRPr lang="en-US" sz="1600" b="1" dirty="0">
                        <a:solidFill>
                          <a:srgbClr val="FFFF00"/>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l"/>
                      <a:r>
                        <a:rPr lang="en-US" sz="1600" dirty="0">
                          <a:latin typeface="Calibri" panose="020F0502020204030204" pitchFamily="34" charset="0"/>
                          <a:cs typeface="Calibri" panose="020F0502020204030204" pitchFamily="34" charset="0"/>
                        </a:rPr>
                        <a:t>4</a:t>
                      </a:r>
                      <a:r>
                        <a:rPr lang="en-US" sz="1600" baseline="0" dirty="0">
                          <a:latin typeface="Calibri" panose="020F0502020204030204" pitchFamily="34" charset="0"/>
                          <a:cs typeface="Calibri" panose="020F0502020204030204" pitchFamily="34" charset="0"/>
                        </a:rPr>
                        <a:t> Points per NC will be deducted </a:t>
                      </a:r>
                      <a:endParaRPr lang="en-US" sz="16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等腰三角形 38"/>
          <p:cNvSpPr>
            <a:spLocks noChangeArrowheads="1"/>
          </p:cNvSpPr>
          <p:nvPr/>
        </p:nvSpPr>
        <p:spPr bwMode="auto">
          <a:xfrm rot="9233090">
            <a:off x="11147425" y="6661150"/>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6030424">
            <a:off x="10905331"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1" name="等腰三角形 40"/>
          <p:cNvSpPr>
            <a:spLocks noChangeArrowheads="1"/>
          </p:cNvSpPr>
          <p:nvPr/>
        </p:nvSpPr>
        <p:spPr bwMode="auto">
          <a:xfrm rot="-228606">
            <a:off x="11360150"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2" name="等腰三角形 41"/>
          <p:cNvSpPr>
            <a:spLocks noChangeArrowheads="1"/>
          </p:cNvSpPr>
          <p:nvPr/>
        </p:nvSpPr>
        <p:spPr bwMode="auto">
          <a:xfrm rot="-3389783">
            <a:off x="11100594" y="6571457"/>
            <a:ext cx="58737" cy="50800"/>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3" name="等腰三角形 42"/>
          <p:cNvSpPr>
            <a:spLocks noChangeArrowheads="1"/>
          </p:cNvSpPr>
          <p:nvPr/>
        </p:nvSpPr>
        <p:spPr bwMode="auto">
          <a:xfrm rot="8748521">
            <a:off x="11290300"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 name="弧形 3"/>
          <p:cNvSpPr/>
          <p:nvPr/>
        </p:nvSpPr>
        <p:spPr>
          <a:xfrm>
            <a:off x="74930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50" name="Arc 3_1"/>
          <p:cNvSpPr/>
          <p:nvPr/>
        </p:nvSpPr>
        <p:spPr>
          <a:xfrm flipH="1">
            <a:off x="9525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6" name="矩形 5"/>
          <p:cNvSpPr>
            <a:spLocks noChangeArrowheads="1"/>
          </p:cNvSpPr>
          <p:nvPr/>
        </p:nvSpPr>
        <p:spPr bwMode="auto">
          <a:xfrm>
            <a:off x="4949190" y="1304925"/>
            <a:ext cx="72009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atinLnBrk="1">
              <a:lnSpc>
                <a:spcPct val="125000"/>
              </a:lnSpc>
            </a:pPr>
            <a:r>
              <a:rPr lang="en-US" altLang="zh-CN" sz="2400" b="1" dirty="0">
                <a:latin typeface="Calibri" panose="020F0502020204030204" pitchFamily="34" charset="0"/>
                <a:cs typeface="Calibri" panose="020F0502020204030204" pitchFamily="34" charset="0"/>
              </a:rPr>
              <a:t>Description of the current situation; color rating result </a:t>
            </a:r>
          </a:p>
        </p:txBody>
      </p:sp>
      <p:sp>
        <p:nvSpPr>
          <p:cNvPr id="31" name="矩形 30"/>
          <p:cNvSpPr>
            <a:spLocks noChangeArrowheads="1"/>
          </p:cNvSpPr>
          <p:nvPr/>
        </p:nvSpPr>
        <p:spPr bwMode="auto">
          <a:xfrm>
            <a:off x="5981065" y="2351405"/>
            <a:ext cx="589407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00000"/>
              </a:lnSpc>
            </a:pPr>
            <a:r>
              <a:rPr lang="en-US" sz="2400" b="1" dirty="0">
                <a:latin typeface="Calibri" panose="020F0502020204030204" pitchFamily="34" charset="0"/>
                <a:cs typeface="Calibri" panose="020F0502020204030204" pitchFamily="34" charset="0"/>
              </a:rPr>
              <a:t>Evidence and information to substantiate the findings</a:t>
            </a:r>
          </a:p>
        </p:txBody>
      </p:sp>
      <p:sp>
        <p:nvSpPr>
          <p:cNvPr id="2" name="椭圆 1"/>
          <p:cNvSpPr>
            <a:spLocks noChangeArrowheads="1"/>
          </p:cNvSpPr>
          <p:nvPr/>
        </p:nvSpPr>
        <p:spPr bwMode="auto">
          <a:xfrm>
            <a:off x="385763" y="1803400"/>
            <a:ext cx="4297362" cy="4298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en-US" altLang="zh-CN" sz="3600" dirty="0">
              <a:latin typeface="Calibri" panose="020F0502020204030204" pitchFamily="34" charset="0"/>
              <a:cs typeface="Calibri" panose="020F0502020204030204" pitchFamily="34" charset="0"/>
            </a:endParaRPr>
          </a:p>
          <a:p>
            <a:pPr algn="ctr"/>
            <a:endParaRPr lang="en-US" altLang="zh-CN" sz="3600" dirty="0">
              <a:latin typeface="Calibri" panose="020F0502020204030204" pitchFamily="34" charset="0"/>
              <a:cs typeface="Calibri" panose="020F0502020204030204" pitchFamily="34" charset="0"/>
            </a:endParaRPr>
          </a:p>
          <a:p>
            <a:pPr algn="ctr"/>
            <a:r>
              <a:rPr lang="en-US" altLang="zh-CN" sz="3600" dirty="0">
                <a:solidFill>
                  <a:schemeClr val="bg1"/>
                </a:solidFill>
                <a:latin typeface="Calibri" panose="020F0502020204030204" pitchFamily="34" charset="0"/>
                <a:cs typeface="Calibri" panose="020F0502020204030204" pitchFamily="34" charset="0"/>
              </a:rPr>
              <a:t>Audit Report </a:t>
            </a:r>
            <a:endParaRPr lang="zh-CN" altLang="en-US" sz="3600" dirty="0">
              <a:solidFill>
                <a:schemeClr val="bg1"/>
              </a:solidFill>
              <a:latin typeface="Calibri" panose="020F0502020204030204" pitchFamily="34" charset="0"/>
              <a:cs typeface="Calibri" panose="020F0502020204030204" pitchFamily="34" charset="0"/>
            </a:endParaRPr>
          </a:p>
        </p:txBody>
      </p:sp>
      <p:grpSp>
        <p:nvGrpSpPr>
          <p:cNvPr id="14" name="组合 13"/>
          <p:cNvGrpSpPr/>
          <p:nvPr/>
        </p:nvGrpSpPr>
        <p:grpSpPr bwMode="auto">
          <a:xfrm>
            <a:off x="3186569" y="1219243"/>
            <a:ext cx="1733550" cy="1263650"/>
            <a:chOff x="3856882" y="1805041"/>
            <a:chExt cx="1734682" cy="1262903"/>
          </a:xfrm>
        </p:grpSpPr>
        <p:grpSp>
          <p:nvGrpSpPr>
            <p:cNvPr id="10259" name="组合 8"/>
            <p:cNvGrpSpPr/>
            <p:nvPr/>
          </p:nvGrpSpPr>
          <p:grpSpPr bwMode="auto">
            <a:xfrm>
              <a:off x="4635110" y="1805041"/>
              <a:ext cx="956454" cy="907419"/>
              <a:chOff x="4635110" y="1805041"/>
              <a:chExt cx="956454" cy="907419"/>
            </a:xfrm>
          </p:grpSpPr>
          <p:sp>
            <p:nvSpPr>
              <p:cNvPr id="10260" name="等腰三角形 4"/>
              <p:cNvSpPr>
                <a:spLocks noChangeArrowheads="1"/>
              </p:cNvSpPr>
              <p:nvPr/>
            </p:nvSpPr>
            <p:spPr bwMode="auto">
              <a:xfrm>
                <a:off x="4635110" y="1805041"/>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1" name="文本框 27"/>
              <p:cNvSpPr txBox="1">
                <a:spLocks noChangeArrowheads="1"/>
              </p:cNvSpPr>
              <p:nvPr/>
            </p:nvSpPr>
            <p:spPr bwMode="auto">
              <a:xfrm>
                <a:off x="4676256" y="2066129"/>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chemeClr val="bg1"/>
                    </a:solidFill>
                  </a:rPr>
                  <a:t>01</a:t>
                </a:r>
                <a:endParaRPr lang="zh-CN" altLang="en-US" sz="3600" dirty="0">
                  <a:solidFill>
                    <a:schemeClr val="bg1"/>
                  </a:solidFill>
                  <a:ea typeface="方正粗倩简体" pitchFamily="65" charset="-122"/>
                </a:endParaRPr>
              </a:p>
            </p:txBody>
          </p:sp>
        </p:grpSp>
        <p:sp>
          <p:nvSpPr>
            <p:cNvPr id="13" name="矩形 12"/>
            <p:cNvSpPr/>
            <p:nvPr/>
          </p:nvSpPr>
          <p:spPr>
            <a:xfrm rot="19804025">
              <a:off x="3856882" y="2198508"/>
              <a:ext cx="1580594" cy="869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5" name="组合 14"/>
          <p:cNvGrpSpPr/>
          <p:nvPr/>
        </p:nvGrpSpPr>
        <p:grpSpPr bwMode="auto">
          <a:xfrm>
            <a:off x="4044761" y="2187815"/>
            <a:ext cx="1855788" cy="962025"/>
            <a:chOff x="4279404" y="3368896"/>
            <a:chExt cx="1855551" cy="962445"/>
          </a:xfrm>
        </p:grpSpPr>
        <p:grpSp>
          <p:nvGrpSpPr>
            <p:cNvPr id="10264" name="组合 9"/>
            <p:cNvGrpSpPr/>
            <p:nvPr/>
          </p:nvGrpSpPr>
          <p:grpSpPr bwMode="auto">
            <a:xfrm>
              <a:off x="5103518" y="3368896"/>
              <a:ext cx="1031437" cy="856513"/>
              <a:chOff x="5103518" y="3368896"/>
              <a:chExt cx="1031437" cy="856513"/>
            </a:xfrm>
          </p:grpSpPr>
          <p:sp>
            <p:nvSpPr>
              <p:cNvPr id="10265" name="等腰三角形 21"/>
              <p:cNvSpPr>
                <a:spLocks noChangeArrowheads="1"/>
              </p:cNvSpPr>
              <p:nvPr/>
            </p:nvSpPr>
            <p:spPr bwMode="auto">
              <a:xfrm rot="1800000">
                <a:off x="5178501" y="3368896"/>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6" name="文本框 29"/>
              <p:cNvSpPr txBox="1">
                <a:spLocks noChangeArrowheads="1"/>
              </p:cNvSpPr>
              <p:nvPr/>
            </p:nvSpPr>
            <p:spPr bwMode="auto">
              <a:xfrm>
                <a:off x="5103518" y="3579078"/>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chemeClr val="bg1"/>
                    </a:solidFill>
                  </a:rPr>
                  <a:t>02</a:t>
                </a:r>
                <a:endParaRPr lang="zh-CN" altLang="en-US" sz="3600" dirty="0">
                  <a:solidFill>
                    <a:schemeClr val="bg1"/>
                  </a:solidFill>
                  <a:ea typeface="方正粗倩简体" pitchFamily="65" charset="-122"/>
                </a:endParaRPr>
              </a:p>
            </p:txBody>
          </p:sp>
        </p:grpSp>
        <p:sp>
          <p:nvSpPr>
            <p:cNvPr id="51" name="矩形 50"/>
            <p:cNvSpPr/>
            <p:nvPr/>
          </p:nvSpPr>
          <p:spPr>
            <a:xfrm>
              <a:off x="4279404" y="3462600"/>
              <a:ext cx="1580948" cy="868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6" name="组合 15"/>
          <p:cNvGrpSpPr/>
          <p:nvPr/>
        </p:nvGrpSpPr>
        <p:grpSpPr bwMode="auto">
          <a:xfrm>
            <a:off x="4279424" y="3506768"/>
            <a:ext cx="1763712" cy="1112838"/>
            <a:chOff x="3976330" y="4762614"/>
            <a:chExt cx="1764377" cy="1113179"/>
          </a:xfrm>
        </p:grpSpPr>
        <p:grpSp>
          <p:nvGrpSpPr>
            <p:cNvPr id="10269" name="组合 11"/>
            <p:cNvGrpSpPr/>
            <p:nvPr/>
          </p:nvGrpSpPr>
          <p:grpSpPr bwMode="auto">
            <a:xfrm>
              <a:off x="4735934" y="4919339"/>
              <a:ext cx="1004773" cy="956454"/>
              <a:chOff x="4735934" y="4919339"/>
              <a:chExt cx="1004773" cy="956454"/>
            </a:xfrm>
          </p:grpSpPr>
          <p:sp>
            <p:nvSpPr>
              <p:cNvPr id="10270" name="等腰三角形 22"/>
              <p:cNvSpPr>
                <a:spLocks noChangeArrowheads="1"/>
              </p:cNvSpPr>
              <p:nvPr/>
            </p:nvSpPr>
            <p:spPr bwMode="auto">
              <a:xfrm rot="3600000">
                <a:off x="4850216" y="4985302"/>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71" name="文本框 28"/>
              <p:cNvSpPr txBox="1">
                <a:spLocks noChangeArrowheads="1"/>
              </p:cNvSpPr>
              <p:nvPr/>
            </p:nvSpPr>
            <p:spPr bwMode="auto">
              <a:xfrm>
                <a:off x="4735934" y="5120141"/>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chemeClr val="bg1"/>
                    </a:solidFill>
                  </a:rPr>
                  <a:t>03</a:t>
                </a:r>
                <a:endParaRPr lang="zh-CN" altLang="en-US" sz="3600" dirty="0">
                  <a:solidFill>
                    <a:schemeClr val="bg1"/>
                  </a:solidFill>
                  <a:ea typeface="方正粗倩简体" pitchFamily="65" charset="-122"/>
                </a:endParaRPr>
              </a:p>
            </p:txBody>
          </p:sp>
        </p:grpSp>
        <p:sp>
          <p:nvSpPr>
            <p:cNvPr id="52" name="矩形 51"/>
            <p:cNvSpPr/>
            <p:nvPr/>
          </p:nvSpPr>
          <p:spPr>
            <a:xfrm rot="1795975" flipH="1">
              <a:off x="3976330" y="4762614"/>
              <a:ext cx="1581746" cy="870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53" name="矩形 52"/>
          <p:cNvSpPr>
            <a:spLocks noChangeArrowheads="1"/>
          </p:cNvSpPr>
          <p:nvPr/>
        </p:nvSpPr>
        <p:spPr bwMode="auto">
          <a:xfrm>
            <a:off x="1162552" y="337145"/>
            <a:ext cx="497205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dirty="0">
                <a:solidFill>
                  <a:srgbClr val="197519"/>
                </a:solidFill>
                <a:latin typeface="Calibri" panose="020F0502020204030204" pitchFamily="34" charset="0"/>
                <a:cs typeface="Calibri" panose="020F0502020204030204" pitchFamily="34" charset="0"/>
              </a:rPr>
              <a:t>Audit Output - Audit Report </a:t>
            </a:r>
          </a:p>
        </p:txBody>
      </p:sp>
      <p:sp>
        <p:nvSpPr>
          <p:cNvPr id="54" name="等腰三角形 5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等腰三角形 5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等腰三角形 5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 name="矩形 4"/>
          <p:cNvSpPr/>
          <p:nvPr/>
        </p:nvSpPr>
        <p:spPr bwMode="auto">
          <a:xfrm>
            <a:off x="5981700" y="3634105"/>
            <a:ext cx="5893435" cy="119888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rtlCol="0" anchor="t">
            <a:spAutoFit/>
          </a:bodyPr>
          <a:lstStyle/>
          <a:p>
            <a:pPr lvl="0" algn="l" latinLnBrk="1">
              <a:buClrTx/>
              <a:buSzTx/>
              <a:buFontTx/>
            </a:pPr>
            <a:r>
              <a:rPr lang="en-US" sz="2400" b="1" dirty="0">
                <a:latin typeface="Calibri" panose="020F0502020204030204" pitchFamily="34" charset="0"/>
                <a:cs typeface="Calibri" panose="020F0502020204030204" pitchFamily="34" charset="0"/>
                <a:sym typeface="+mn-ea"/>
              </a:rPr>
              <a:t>Describe non‐compliance or observation and recommend corrective action with a timeline      for completion</a:t>
            </a:r>
          </a:p>
        </p:txBody>
      </p:sp>
      <p:grpSp>
        <p:nvGrpSpPr>
          <p:cNvPr id="7" name="组合 6"/>
          <p:cNvGrpSpPr/>
          <p:nvPr/>
        </p:nvGrpSpPr>
        <p:grpSpPr bwMode="auto">
          <a:xfrm>
            <a:off x="3953669" y="4839633"/>
            <a:ext cx="1763712" cy="1112838"/>
            <a:chOff x="3976330" y="4762614"/>
            <a:chExt cx="1764377" cy="1113179"/>
          </a:xfrm>
        </p:grpSpPr>
        <p:grpSp>
          <p:nvGrpSpPr>
            <p:cNvPr id="8" name="组合 11"/>
            <p:cNvGrpSpPr/>
            <p:nvPr/>
          </p:nvGrpSpPr>
          <p:grpSpPr bwMode="auto">
            <a:xfrm>
              <a:off x="4735934" y="4919339"/>
              <a:ext cx="1004773" cy="956454"/>
              <a:chOff x="4735934" y="4919339"/>
              <a:chExt cx="1004773" cy="956454"/>
            </a:xfrm>
          </p:grpSpPr>
          <p:sp>
            <p:nvSpPr>
              <p:cNvPr id="9" name="等腰三角形 22"/>
              <p:cNvSpPr>
                <a:spLocks noChangeArrowheads="1"/>
              </p:cNvSpPr>
              <p:nvPr/>
            </p:nvSpPr>
            <p:spPr bwMode="auto">
              <a:xfrm rot="3600000">
                <a:off x="4850216" y="4985302"/>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文本框 28"/>
              <p:cNvSpPr txBox="1">
                <a:spLocks noChangeArrowheads="1"/>
              </p:cNvSpPr>
              <p:nvPr/>
            </p:nvSpPr>
            <p:spPr bwMode="auto">
              <a:xfrm>
                <a:off x="4735934" y="5120141"/>
                <a:ext cx="915308" cy="645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chemeClr val="bg1"/>
                    </a:solidFill>
                  </a:rPr>
                  <a:t>04</a:t>
                </a:r>
                <a:endParaRPr lang="zh-CN" altLang="en-US" sz="3600" dirty="0">
                  <a:solidFill>
                    <a:schemeClr val="bg1"/>
                  </a:solidFill>
                  <a:ea typeface="方正粗倩简体" pitchFamily="65" charset="-122"/>
                </a:endParaRPr>
              </a:p>
            </p:txBody>
          </p:sp>
        </p:grpSp>
        <p:sp>
          <p:nvSpPr>
            <p:cNvPr id="11" name="矩形 10"/>
            <p:cNvSpPr/>
            <p:nvPr/>
          </p:nvSpPr>
          <p:spPr>
            <a:xfrm rot="1795975" flipH="1">
              <a:off x="3976330" y="4762614"/>
              <a:ext cx="1581746" cy="870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2" name="矩形 11"/>
          <p:cNvSpPr/>
          <p:nvPr/>
        </p:nvSpPr>
        <p:spPr bwMode="auto">
          <a:xfrm>
            <a:off x="5795010" y="5362575"/>
            <a:ext cx="6240145" cy="4603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rtlCol="0" anchor="t">
            <a:spAutoFit/>
          </a:bodyPr>
          <a:lstStyle/>
          <a:p>
            <a:pPr lvl="0" algn="l" latinLnBrk="1">
              <a:buClrTx/>
              <a:buSzTx/>
              <a:buFontTx/>
            </a:pPr>
            <a:r>
              <a:rPr lang="en-US" sz="2400" b="1" dirty="0">
                <a:latin typeface="Calibri" panose="020F0502020204030204" pitchFamily="34" charset="0"/>
                <a:cs typeface="Calibri" panose="020F0502020204030204" pitchFamily="34" charset="0"/>
                <a:sym typeface="+mn-ea"/>
              </a:rPr>
              <a:t>Responsibility and verification method required</a:t>
            </a:r>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等腰三角形 17"/>
          <p:cNvSpPr>
            <a:spLocks noChangeArrowheads="1"/>
          </p:cNvSpPr>
          <p:nvPr/>
        </p:nvSpPr>
        <p:spPr bwMode="auto">
          <a:xfrm rot="9233090">
            <a:off x="11149013" y="6661150"/>
            <a:ext cx="122237"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19" name="等腰三角形 18"/>
          <p:cNvSpPr>
            <a:spLocks noChangeArrowheads="1"/>
          </p:cNvSpPr>
          <p:nvPr/>
        </p:nvSpPr>
        <p:spPr bwMode="auto">
          <a:xfrm rot="-6030424">
            <a:off x="10908506"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228606">
            <a:off x="11363325"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3389783">
            <a:off x="11102975" y="6572251"/>
            <a:ext cx="58737" cy="4921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22" name="等腰三角形 21"/>
          <p:cNvSpPr>
            <a:spLocks noChangeArrowheads="1"/>
          </p:cNvSpPr>
          <p:nvPr/>
        </p:nvSpPr>
        <p:spPr bwMode="auto">
          <a:xfrm rot="8748521">
            <a:off x="11291888" y="6657975"/>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5" name="Freeform 5"/>
          <p:cNvSpPr>
            <a:spLocks noEditPoints="1" noChangeArrowheads="1"/>
          </p:cNvSpPr>
          <p:nvPr/>
        </p:nvSpPr>
        <p:spPr bwMode="auto">
          <a:xfrm rot="21144098">
            <a:off x="251460" y="3749675"/>
            <a:ext cx="2281555" cy="2592705"/>
          </a:xfrm>
          <a:custGeom>
            <a:avLst/>
            <a:gdLst>
              <a:gd name="T0" fmla="*/ 14 w 71"/>
              <a:gd name="T1" fmla="*/ 4 h 81"/>
              <a:gd name="T2" fmla="*/ 6 w 71"/>
              <a:gd name="T3" fmla="*/ 13 h 81"/>
              <a:gd name="T4" fmla="*/ 14 w 71"/>
              <a:gd name="T5" fmla="*/ 22 h 81"/>
              <a:gd name="T6" fmla="*/ 23 w 71"/>
              <a:gd name="T7" fmla="*/ 13 h 81"/>
              <a:gd name="T8" fmla="*/ 14 w 71"/>
              <a:gd name="T9" fmla="*/ 4 h 81"/>
              <a:gd name="T10" fmla="*/ 40 w 71"/>
              <a:gd name="T11" fmla="*/ 23 h 81"/>
              <a:gd name="T12" fmla="*/ 41 w 71"/>
              <a:gd name="T13" fmla="*/ 30 h 81"/>
              <a:gd name="T14" fmla="*/ 45 w 71"/>
              <a:gd name="T15" fmla="*/ 31 h 81"/>
              <a:gd name="T16" fmla="*/ 48 w 71"/>
              <a:gd name="T17" fmla="*/ 25 h 81"/>
              <a:gd name="T18" fmla="*/ 40 w 71"/>
              <a:gd name="T19" fmla="*/ 23 h 81"/>
              <a:gd name="T20" fmla="*/ 53 w 71"/>
              <a:gd name="T21" fmla="*/ 26 h 81"/>
              <a:gd name="T22" fmla="*/ 48 w 71"/>
              <a:gd name="T23" fmla="*/ 35 h 81"/>
              <a:gd name="T24" fmla="*/ 48 w 71"/>
              <a:gd name="T25" fmla="*/ 37 h 81"/>
              <a:gd name="T26" fmla="*/ 46 w 71"/>
              <a:gd name="T27" fmla="*/ 36 h 81"/>
              <a:gd name="T28" fmla="*/ 42 w 71"/>
              <a:gd name="T29" fmla="*/ 35 h 81"/>
              <a:gd name="T30" fmla="*/ 31 w 71"/>
              <a:gd name="T31" fmla="*/ 43 h 81"/>
              <a:gd name="T32" fmla="*/ 24 w 71"/>
              <a:gd name="T33" fmla="*/ 36 h 81"/>
              <a:gd name="T34" fmla="*/ 24 w 71"/>
              <a:gd name="T35" fmla="*/ 51 h 81"/>
              <a:gd name="T36" fmla="*/ 25 w 71"/>
              <a:gd name="T37" fmla="*/ 81 h 81"/>
              <a:gd name="T38" fmla="*/ 18 w 71"/>
              <a:gd name="T39" fmla="*/ 81 h 81"/>
              <a:gd name="T40" fmla="*/ 16 w 71"/>
              <a:gd name="T41" fmla="*/ 55 h 81"/>
              <a:gd name="T42" fmla="*/ 13 w 71"/>
              <a:gd name="T43" fmla="*/ 55 h 81"/>
              <a:gd name="T44" fmla="*/ 12 w 71"/>
              <a:gd name="T45" fmla="*/ 81 h 81"/>
              <a:gd name="T46" fmla="*/ 4 w 71"/>
              <a:gd name="T47" fmla="*/ 81 h 81"/>
              <a:gd name="T48" fmla="*/ 5 w 71"/>
              <a:gd name="T49" fmla="*/ 51 h 81"/>
              <a:gd name="T50" fmla="*/ 0 w 71"/>
              <a:gd name="T51" fmla="*/ 46 h 81"/>
              <a:gd name="T52" fmla="*/ 4 w 71"/>
              <a:gd name="T53" fmla="*/ 24 h 81"/>
              <a:gd name="T54" fmla="*/ 25 w 71"/>
              <a:gd name="T55" fmla="*/ 24 h 81"/>
              <a:gd name="T56" fmla="*/ 32 w 71"/>
              <a:gd name="T57" fmla="*/ 34 h 81"/>
              <a:gd name="T58" fmla="*/ 37 w 71"/>
              <a:gd name="T59" fmla="*/ 33 h 81"/>
              <a:gd name="T60" fmla="*/ 37 w 71"/>
              <a:gd name="T61" fmla="*/ 33 h 81"/>
              <a:gd name="T62" fmla="*/ 35 w 71"/>
              <a:gd name="T63" fmla="*/ 22 h 81"/>
              <a:gd name="T64" fmla="*/ 28 w 71"/>
              <a:gd name="T65" fmla="*/ 20 h 81"/>
              <a:gd name="T66" fmla="*/ 28 w 71"/>
              <a:gd name="T67" fmla="*/ 10 h 81"/>
              <a:gd name="T68" fmla="*/ 71 w 71"/>
              <a:gd name="T69" fmla="*/ 0 h 81"/>
              <a:gd name="T70" fmla="*/ 71 w 71"/>
              <a:gd name="T71" fmla="*/ 30 h 81"/>
              <a:gd name="T72" fmla="*/ 53 w 71"/>
              <a:gd name="T73" fmla="*/ 26 h 81"/>
              <a:gd name="T74" fmla="*/ 31 w 71"/>
              <a:gd name="T75" fmla="*/ 12 h 81"/>
              <a:gd name="T76" fmla="*/ 31 w 71"/>
              <a:gd name="T77" fmla="*/ 14 h 81"/>
              <a:gd name="T78" fmla="*/ 67 w 71"/>
              <a:gd name="T79" fmla="*/ 12 h 81"/>
              <a:gd name="T80" fmla="*/ 67 w 71"/>
              <a:gd name="T81" fmla="*/ 5 h 81"/>
              <a:gd name="T82" fmla="*/ 31 w 71"/>
              <a:gd name="T83"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81">
                <a:moveTo>
                  <a:pt x="14" y="4"/>
                </a:moveTo>
                <a:cubicBezTo>
                  <a:pt x="10" y="4"/>
                  <a:pt x="6" y="8"/>
                  <a:pt x="6" y="13"/>
                </a:cubicBezTo>
                <a:cubicBezTo>
                  <a:pt x="6" y="18"/>
                  <a:pt x="10" y="22"/>
                  <a:pt x="14" y="22"/>
                </a:cubicBezTo>
                <a:cubicBezTo>
                  <a:pt x="19" y="22"/>
                  <a:pt x="23" y="18"/>
                  <a:pt x="23" y="13"/>
                </a:cubicBezTo>
                <a:cubicBezTo>
                  <a:pt x="23" y="8"/>
                  <a:pt x="19" y="4"/>
                  <a:pt x="14" y="4"/>
                </a:cubicBezTo>
                <a:close/>
                <a:moveTo>
                  <a:pt x="40" y="23"/>
                </a:moveTo>
                <a:cubicBezTo>
                  <a:pt x="41" y="30"/>
                  <a:pt x="41" y="30"/>
                  <a:pt x="41" y="30"/>
                </a:cubicBezTo>
                <a:cubicBezTo>
                  <a:pt x="45" y="31"/>
                  <a:pt x="45" y="31"/>
                  <a:pt x="45" y="31"/>
                </a:cubicBezTo>
                <a:cubicBezTo>
                  <a:pt x="48" y="25"/>
                  <a:pt x="48" y="25"/>
                  <a:pt x="48" y="25"/>
                </a:cubicBezTo>
                <a:cubicBezTo>
                  <a:pt x="40" y="23"/>
                  <a:pt x="40" y="23"/>
                  <a:pt x="40" y="23"/>
                </a:cubicBezTo>
                <a:close/>
                <a:moveTo>
                  <a:pt x="53" y="26"/>
                </a:moveTo>
                <a:cubicBezTo>
                  <a:pt x="48" y="35"/>
                  <a:pt x="48" y="35"/>
                  <a:pt x="48" y="35"/>
                </a:cubicBezTo>
                <a:cubicBezTo>
                  <a:pt x="48" y="37"/>
                  <a:pt x="48" y="37"/>
                  <a:pt x="48" y="37"/>
                </a:cubicBezTo>
                <a:cubicBezTo>
                  <a:pt x="46" y="36"/>
                  <a:pt x="46" y="36"/>
                  <a:pt x="46" y="36"/>
                </a:cubicBezTo>
                <a:cubicBezTo>
                  <a:pt x="42" y="35"/>
                  <a:pt x="42" y="35"/>
                  <a:pt x="42" y="35"/>
                </a:cubicBezTo>
                <a:cubicBezTo>
                  <a:pt x="31" y="43"/>
                  <a:pt x="31" y="43"/>
                  <a:pt x="31" y="43"/>
                </a:cubicBezTo>
                <a:cubicBezTo>
                  <a:pt x="24" y="36"/>
                  <a:pt x="24" y="36"/>
                  <a:pt x="24" y="36"/>
                </a:cubicBezTo>
                <a:cubicBezTo>
                  <a:pt x="24" y="51"/>
                  <a:pt x="24" y="51"/>
                  <a:pt x="24" y="51"/>
                </a:cubicBezTo>
                <a:cubicBezTo>
                  <a:pt x="25" y="81"/>
                  <a:pt x="25" y="81"/>
                  <a:pt x="25" y="81"/>
                </a:cubicBezTo>
                <a:cubicBezTo>
                  <a:pt x="18" y="81"/>
                  <a:pt x="18" y="81"/>
                  <a:pt x="18" y="81"/>
                </a:cubicBezTo>
                <a:cubicBezTo>
                  <a:pt x="16" y="55"/>
                  <a:pt x="16" y="55"/>
                  <a:pt x="16" y="55"/>
                </a:cubicBezTo>
                <a:cubicBezTo>
                  <a:pt x="13" y="55"/>
                  <a:pt x="13" y="55"/>
                  <a:pt x="13" y="55"/>
                </a:cubicBezTo>
                <a:cubicBezTo>
                  <a:pt x="12" y="81"/>
                  <a:pt x="12" y="81"/>
                  <a:pt x="12" y="81"/>
                </a:cubicBezTo>
                <a:cubicBezTo>
                  <a:pt x="4" y="81"/>
                  <a:pt x="4" y="81"/>
                  <a:pt x="4" y="81"/>
                </a:cubicBezTo>
                <a:cubicBezTo>
                  <a:pt x="5" y="51"/>
                  <a:pt x="5" y="51"/>
                  <a:pt x="5" y="51"/>
                </a:cubicBezTo>
                <a:cubicBezTo>
                  <a:pt x="4" y="49"/>
                  <a:pt x="2" y="48"/>
                  <a:pt x="0" y="46"/>
                </a:cubicBezTo>
                <a:cubicBezTo>
                  <a:pt x="4" y="24"/>
                  <a:pt x="4" y="24"/>
                  <a:pt x="4" y="24"/>
                </a:cubicBezTo>
                <a:cubicBezTo>
                  <a:pt x="27" y="24"/>
                  <a:pt x="2" y="24"/>
                  <a:pt x="25" y="24"/>
                </a:cubicBezTo>
                <a:cubicBezTo>
                  <a:pt x="32" y="34"/>
                  <a:pt x="32" y="34"/>
                  <a:pt x="32" y="34"/>
                </a:cubicBezTo>
                <a:cubicBezTo>
                  <a:pt x="37" y="33"/>
                  <a:pt x="37" y="33"/>
                  <a:pt x="37" y="33"/>
                </a:cubicBezTo>
                <a:cubicBezTo>
                  <a:pt x="37" y="33"/>
                  <a:pt x="37" y="33"/>
                  <a:pt x="37" y="33"/>
                </a:cubicBezTo>
                <a:cubicBezTo>
                  <a:pt x="35" y="22"/>
                  <a:pt x="35" y="22"/>
                  <a:pt x="35" y="22"/>
                </a:cubicBezTo>
                <a:cubicBezTo>
                  <a:pt x="28" y="20"/>
                  <a:pt x="28" y="20"/>
                  <a:pt x="28" y="20"/>
                </a:cubicBezTo>
                <a:cubicBezTo>
                  <a:pt x="28" y="10"/>
                  <a:pt x="28" y="10"/>
                  <a:pt x="28" y="10"/>
                </a:cubicBezTo>
                <a:cubicBezTo>
                  <a:pt x="71" y="0"/>
                  <a:pt x="71" y="0"/>
                  <a:pt x="71" y="0"/>
                </a:cubicBezTo>
                <a:cubicBezTo>
                  <a:pt x="71" y="30"/>
                  <a:pt x="71" y="30"/>
                  <a:pt x="71" y="30"/>
                </a:cubicBezTo>
                <a:cubicBezTo>
                  <a:pt x="53" y="26"/>
                  <a:pt x="53" y="26"/>
                  <a:pt x="53" y="26"/>
                </a:cubicBezTo>
                <a:close/>
                <a:moveTo>
                  <a:pt x="31" y="12"/>
                </a:moveTo>
                <a:cubicBezTo>
                  <a:pt x="31" y="14"/>
                  <a:pt x="31" y="14"/>
                  <a:pt x="31" y="14"/>
                </a:cubicBezTo>
                <a:cubicBezTo>
                  <a:pt x="67" y="12"/>
                  <a:pt x="67" y="12"/>
                  <a:pt x="67" y="12"/>
                </a:cubicBezTo>
                <a:cubicBezTo>
                  <a:pt x="67" y="5"/>
                  <a:pt x="67" y="5"/>
                  <a:pt x="67" y="5"/>
                </a:cubicBezTo>
                <a:lnTo>
                  <a:pt x="31" y="12"/>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3" name="直接连接符 2"/>
          <p:cNvCxnSpPr/>
          <p:nvPr/>
        </p:nvCxnSpPr>
        <p:spPr>
          <a:xfrm flipV="1">
            <a:off x="2548255" y="2341245"/>
            <a:ext cx="1238250" cy="1085850"/>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862580" y="3441065"/>
            <a:ext cx="1414780" cy="445135"/>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862580" y="4544695"/>
            <a:ext cx="1285875" cy="70485"/>
          </a:xfrm>
          <a:prstGeom prst="line">
            <a:avLst/>
          </a:prstGeom>
          <a:ln w="53975">
            <a:gradFill>
              <a:gsLst>
                <a:gs pos="0">
                  <a:schemeClr val="accent1">
                    <a:lumMod val="5000"/>
                    <a:lumOff val="95000"/>
                  </a:schemeClr>
                </a:gs>
                <a:gs pos="60000">
                  <a:srgbClr val="197519">
                    <a:alpha val="85000"/>
                  </a:srgbClr>
                </a:gs>
                <a:gs pos="100000">
                  <a:srgbClr val="197519"/>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bwMode="auto">
          <a:xfrm>
            <a:off x="4686935" y="2901950"/>
            <a:ext cx="742950" cy="742950"/>
            <a:chOff x="5519224" y="2881313"/>
            <a:chExt cx="742950" cy="742950"/>
          </a:xfrm>
        </p:grpSpPr>
        <p:sp>
          <p:nvSpPr>
            <p:cNvPr id="14347" name="椭圆 27"/>
            <p:cNvSpPr>
              <a:spLocks noChangeArrowheads="1"/>
            </p:cNvSpPr>
            <p:nvPr/>
          </p:nvSpPr>
          <p:spPr bwMode="auto">
            <a:xfrm>
              <a:off x="5519224" y="2881313"/>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8" name="Freeform 13"/>
            <p:cNvSpPr>
              <a:spLocks noEditPoints="1" noChangeArrowheads="1"/>
            </p:cNvSpPr>
            <p:nvPr/>
          </p:nvSpPr>
          <p:spPr bwMode="auto">
            <a:xfrm>
              <a:off x="5666827" y="3037738"/>
              <a:ext cx="482670" cy="388892"/>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 name="组合 6"/>
          <p:cNvGrpSpPr/>
          <p:nvPr/>
        </p:nvGrpSpPr>
        <p:grpSpPr bwMode="auto">
          <a:xfrm>
            <a:off x="4672330" y="4330700"/>
            <a:ext cx="742950" cy="742950"/>
            <a:chOff x="5504937" y="4310063"/>
            <a:chExt cx="742950" cy="742950"/>
          </a:xfrm>
        </p:grpSpPr>
        <p:sp>
          <p:nvSpPr>
            <p:cNvPr id="14350" name="椭圆 28"/>
            <p:cNvSpPr>
              <a:spLocks noChangeArrowheads="1"/>
            </p:cNvSpPr>
            <p:nvPr/>
          </p:nvSpPr>
          <p:spPr bwMode="auto">
            <a:xfrm>
              <a:off x="5504937" y="4310063"/>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1" name="Freeform 21"/>
            <p:cNvSpPr>
              <a:spLocks noEditPoints="1" noChangeArrowheads="1"/>
            </p:cNvSpPr>
            <p:nvPr/>
          </p:nvSpPr>
          <p:spPr bwMode="auto">
            <a:xfrm>
              <a:off x="5626822" y="4538606"/>
              <a:ext cx="482670" cy="388892"/>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 name="组合 1"/>
          <p:cNvGrpSpPr/>
          <p:nvPr/>
        </p:nvGrpSpPr>
        <p:grpSpPr bwMode="auto">
          <a:xfrm>
            <a:off x="4215130" y="1630045"/>
            <a:ext cx="742950" cy="742950"/>
            <a:chOff x="5047737" y="1609725"/>
            <a:chExt cx="742950" cy="742950"/>
          </a:xfrm>
        </p:grpSpPr>
        <p:sp>
          <p:nvSpPr>
            <p:cNvPr id="14353" name="椭圆 14"/>
            <p:cNvSpPr>
              <a:spLocks noChangeArrowheads="1"/>
            </p:cNvSpPr>
            <p:nvPr/>
          </p:nvSpPr>
          <p:spPr bwMode="auto">
            <a:xfrm>
              <a:off x="5047737" y="1609725"/>
              <a:ext cx="742950" cy="742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4" name="Freeform 5"/>
            <p:cNvSpPr>
              <a:spLocks noEditPoints="1" noChangeArrowheads="1"/>
            </p:cNvSpPr>
            <p:nvPr/>
          </p:nvSpPr>
          <p:spPr bwMode="auto">
            <a:xfrm>
              <a:off x="5196927" y="1812154"/>
              <a:ext cx="482670" cy="388892"/>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0" name="文本框 29"/>
          <p:cNvSpPr txBox="1">
            <a:spLocks noChangeArrowheads="1"/>
          </p:cNvSpPr>
          <p:nvPr/>
        </p:nvSpPr>
        <p:spPr bwMode="auto">
          <a:xfrm>
            <a:off x="5839460" y="1352550"/>
            <a:ext cx="608139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latinLnBrk="0" hangingPunct="1">
              <a:spcBef>
                <a:spcPts val="600"/>
              </a:spcBef>
              <a:spcAft>
                <a:spcPts val="600"/>
              </a:spcAft>
              <a:buFont typeface="Wingdings" panose="05000000000000000000" pitchFamily="2" charset="2"/>
              <a:buChar char="§"/>
            </a:pPr>
            <a:r>
              <a:rPr lang="en-US" altLang="zh-CN" sz="2000" dirty="0">
                <a:solidFill>
                  <a:srgbClr val="404040"/>
                </a:solidFill>
                <a:latin typeface="Calibri" panose="020F0502020204030204" pitchFamily="34" charset="0"/>
                <a:cs typeface="Calibri" panose="020F0502020204030204" pitchFamily="34" charset="0"/>
              </a:rPr>
              <a:t>Audit findings: summary of non‐compliances, good practices, and evidence found</a:t>
            </a:r>
          </a:p>
          <a:p>
            <a:pPr marL="342900" indent="-342900" eaLnBrk="1" latinLnBrk="0" hangingPunct="1">
              <a:spcBef>
                <a:spcPts val="600"/>
              </a:spcBef>
              <a:spcAft>
                <a:spcPts val="600"/>
              </a:spcAft>
              <a:buFont typeface="Wingdings" panose="05000000000000000000" pitchFamily="2" charset="2"/>
              <a:buChar char="§"/>
            </a:pPr>
            <a:r>
              <a:rPr lang="en-US" altLang="zh-CN" sz="2000" dirty="0">
                <a:solidFill>
                  <a:srgbClr val="404040"/>
                </a:solidFill>
                <a:latin typeface="Calibri" panose="020F0502020204030204" pitchFamily="34" charset="0"/>
                <a:cs typeface="Calibri" panose="020F0502020204030204" pitchFamily="34" charset="0"/>
              </a:rPr>
              <a:t>Classification of non‐compliances</a:t>
            </a:r>
          </a:p>
          <a:p>
            <a:pPr marL="342900" indent="-342900" eaLnBrk="1" latinLnBrk="0" hangingPunct="1">
              <a:spcBef>
                <a:spcPts val="600"/>
              </a:spcBef>
              <a:spcAft>
                <a:spcPts val="600"/>
              </a:spcAft>
              <a:buFont typeface="Wingdings" panose="05000000000000000000" pitchFamily="2" charset="2"/>
              <a:buChar char="§"/>
            </a:pPr>
            <a:r>
              <a:rPr lang="en-US" altLang="zh-CN" sz="2000" dirty="0">
                <a:solidFill>
                  <a:srgbClr val="404040"/>
                </a:solidFill>
                <a:latin typeface="Calibri" panose="020F0502020204030204" pitchFamily="34" charset="0"/>
                <a:cs typeface="Calibri" panose="020F0502020204030204" pitchFamily="34" charset="0"/>
              </a:rPr>
              <a:t>Reference to the applicable code of conduct and/or law which has been contravened</a:t>
            </a:r>
          </a:p>
          <a:p>
            <a:pPr marL="342900" indent="-342900" eaLnBrk="1" latinLnBrk="0" hangingPunct="1">
              <a:spcBef>
                <a:spcPts val="600"/>
              </a:spcBef>
              <a:spcAft>
                <a:spcPts val="600"/>
              </a:spcAft>
              <a:buFont typeface="Wingdings" panose="05000000000000000000" pitchFamily="2" charset="2"/>
              <a:buChar char="§"/>
            </a:pPr>
            <a:r>
              <a:rPr lang="en-US" altLang="zh-CN" sz="2000" dirty="0">
                <a:solidFill>
                  <a:srgbClr val="404040"/>
                </a:solidFill>
                <a:latin typeface="Calibri" panose="020F0502020204030204" pitchFamily="34" charset="0"/>
                <a:cs typeface="Calibri" panose="020F0502020204030204" pitchFamily="34" charset="0"/>
              </a:rPr>
              <a:t>Recommended corrective actions: auditor’s suggestion on how the audit findings can be resolved</a:t>
            </a:r>
          </a:p>
          <a:p>
            <a:pPr marL="342900" indent="-342900" eaLnBrk="1" latinLnBrk="0" hangingPunct="1">
              <a:spcBef>
                <a:spcPts val="600"/>
              </a:spcBef>
              <a:spcAft>
                <a:spcPts val="600"/>
              </a:spcAft>
              <a:buFont typeface="Wingdings" panose="05000000000000000000" pitchFamily="2" charset="2"/>
              <a:buChar char="§"/>
            </a:pPr>
            <a:r>
              <a:rPr lang="en-US" altLang="zh-CN" sz="2000" dirty="0">
                <a:solidFill>
                  <a:srgbClr val="404040"/>
                </a:solidFill>
                <a:latin typeface="Calibri" panose="020F0502020204030204" pitchFamily="34" charset="0"/>
                <a:cs typeface="Calibri" panose="020F0502020204030204" pitchFamily="34" charset="0"/>
              </a:rPr>
              <a:t>Persons responsible for corrective action</a:t>
            </a:r>
          </a:p>
          <a:p>
            <a:pPr marL="342900" indent="-342900" eaLnBrk="1" latinLnBrk="0" hangingPunct="1">
              <a:spcBef>
                <a:spcPts val="600"/>
              </a:spcBef>
              <a:spcAft>
                <a:spcPts val="600"/>
              </a:spcAft>
              <a:buFont typeface="Wingdings" panose="05000000000000000000" pitchFamily="2" charset="2"/>
              <a:buChar char="§"/>
            </a:pPr>
            <a:r>
              <a:rPr lang="en-US" altLang="zh-CN" sz="2000" dirty="0">
                <a:solidFill>
                  <a:srgbClr val="404040"/>
                </a:solidFill>
                <a:latin typeface="Calibri" panose="020F0502020204030204" pitchFamily="34" charset="0"/>
                <a:cs typeface="Calibri" panose="020F0502020204030204" pitchFamily="34" charset="0"/>
              </a:rPr>
              <a:t>Verification method</a:t>
            </a:r>
          </a:p>
          <a:p>
            <a:pPr marL="342900" indent="-342900" eaLnBrk="1" latinLnBrk="0" hangingPunct="1">
              <a:spcBef>
                <a:spcPts val="600"/>
              </a:spcBef>
              <a:spcAft>
                <a:spcPts val="600"/>
              </a:spcAft>
              <a:buFont typeface="Wingdings" panose="05000000000000000000" pitchFamily="2" charset="2"/>
              <a:buChar char="§"/>
            </a:pPr>
            <a:r>
              <a:rPr lang="en-US" altLang="zh-CN" sz="2000" dirty="0">
                <a:solidFill>
                  <a:srgbClr val="404040"/>
                </a:solidFill>
                <a:latin typeface="Calibri" panose="020F0502020204030204" pitchFamily="34" charset="0"/>
                <a:cs typeface="Calibri" panose="020F0502020204030204" pitchFamily="34" charset="0"/>
              </a:rPr>
              <a:t>Timescale for completion: the amount of time required for the issue to be closed. The time allocated for corrective actions to be completed should be appropriate, realistic, and timely.</a:t>
            </a:r>
          </a:p>
          <a:p>
            <a:r>
              <a:rPr lang="en-US" altLang="zh-CN" sz="2000" dirty="0">
                <a:solidFill>
                  <a:srgbClr val="404040"/>
                </a:solidFill>
                <a:latin typeface="Calibri" panose="020F0502020204030204" pitchFamily="34" charset="0"/>
                <a:cs typeface="Calibri" panose="020F0502020204030204" pitchFamily="34" charset="0"/>
              </a:rPr>
              <a:t>        </a:t>
            </a:r>
          </a:p>
        </p:txBody>
      </p:sp>
      <p:sp>
        <p:nvSpPr>
          <p:cNvPr id="41" name="矩形 40"/>
          <p:cNvSpPr>
            <a:spLocks noChangeArrowheads="1"/>
          </p:cNvSpPr>
          <p:nvPr/>
        </p:nvSpPr>
        <p:spPr bwMode="auto">
          <a:xfrm>
            <a:off x="566420" y="360680"/>
            <a:ext cx="9961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200" b="1" dirty="0">
                <a:solidFill>
                  <a:srgbClr val="197519"/>
                </a:solidFill>
                <a:latin typeface="Calibri" panose="020F0502020204030204" pitchFamily="34" charset="0"/>
                <a:cs typeface="Calibri" panose="020F0502020204030204" pitchFamily="34" charset="0"/>
              </a:rPr>
              <a:t>Audit Output  - </a:t>
            </a:r>
            <a:r>
              <a:rPr lang="en-US" sz="3200" b="1" dirty="0">
                <a:solidFill>
                  <a:srgbClr val="197519"/>
                </a:solidFill>
                <a:latin typeface="Calibri" panose="020F0502020204030204" pitchFamily="34" charset="0"/>
                <a:cs typeface="Calibri" panose="020F0502020204030204" pitchFamily="34" charset="0"/>
              </a:rPr>
              <a:t>Corrective Action Plan Report (CAPR)</a:t>
            </a:r>
            <a:endParaRPr lang="en-US" altLang="en-US" sz="3200" b="1" dirty="0">
              <a:solidFill>
                <a:srgbClr val="197519"/>
              </a:solidFill>
              <a:latin typeface="Calibri" panose="020F0502020204030204" pitchFamily="34" charset="0"/>
              <a:cs typeface="Calibri" panose="020F0502020204030204" pitchFamily="34" charset="0"/>
            </a:endParaRP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等腰三角形 42"/>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等腰三角形 43"/>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93825"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dirty="0">
                <a:solidFill>
                  <a:srgbClr val="197519"/>
                </a:solidFill>
              </a:rPr>
              <a:t>03</a:t>
            </a:r>
          </a:p>
        </p:txBody>
      </p:sp>
      <p:sp>
        <p:nvSpPr>
          <p:cNvPr id="17" name="文本框 16"/>
          <p:cNvSpPr txBox="1">
            <a:spLocks noChangeArrowheads="1"/>
          </p:cNvSpPr>
          <p:nvPr/>
        </p:nvSpPr>
        <p:spPr bwMode="auto">
          <a:xfrm>
            <a:off x="3115980" y="3502968"/>
            <a:ext cx="8501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197519"/>
                </a:solidFill>
              </a:rPr>
              <a:t>Non-Conformance Findings and CAP</a:t>
            </a:r>
          </a:p>
        </p:txBody>
      </p:sp>
      <p:sp>
        <p:nvSpPr>
          <p:cNvPr id="18" name="文本框 17"/>
          <p:cNvSpPr txBox="1">
            <a:spLocks noChangeArrowheads="1"/>
          </p:cNvSpPr>
          <p:nvPr/>
        </p:nvSpPr>
        <p:spPr bwMode="auto">
          <a:xfrm>
            <a:off x="3649663" y="2773363"/>
            <a:ext cx="23303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dirty="0">
                <a:solidFill>
                  <a:srgbClr val="197519"/>
                </a:solidFill>
              </a:rPr>
              <a:t>Part Three</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1229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12297" name="组合 2"/>
            <p:cNvGrpSpPr/>
            <p:nvPr/>
          </p:nvGrpSpPr>
          <p:grpSpPr bwMode="auto">
            <a:xfrm>
              <a:off x="10065703" y="3132138"/>
              <a:ext cx="1303337" cy="1279524"/>
              <a:chOff x="10065703" y="3132138"/>
              <a:chExt cx="1303337" cy="1279524"/>
            </a:xfrm>
          </p:grpSpPr>
          <p:sp>
            <p:nvSpPr>
              <p:cNvPr id="1229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12299" name="组合 1"/>
              <p:cNvGrpSpPr/>
              <p:nvPr/>
            </p:nvGrpSpPr>
            <p:grpSpPr bwMode="auto">
              <a:xfrm>
                <a:off x="10165715" y="3132138"/>
                <a:ext cx="1203325" cy="1279524"/>
                <a:chOff x="10165715" y="3132138"/>
                <a:chExt cx="1203325" cy="1279524"/>
              </a:xfrm>
            </p:grpSpPr>
            <p:sp>
              <p:nvSpPr>
                <p:cNvPr id="1230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1230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1230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等腰三角形 33"/>
          <p:cNvSpPr>
            <a:spLocks noChangeArrowheads="1"/>
          </p:cNvSpPr>
          <p:nvPr/>
        </p:nvSpPr>
        <p:spPr bwMode="auto">
          <a:xfrm rot="9233090">
            <a:off x="111902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5" name="等腰三角形 34"/>
          <p:cNvSpPr>
            <a:spLocks noChangeArrowheads="1"/>
          </p:cNvSpPr>
          <p:nvPr/>
        </p:nvSpPr>
        <p:spPr bwMode="auto">
          <a:xfrm rot="-6030424">
            <a:off x="109481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9" name="等腰三角形 38"/>
          <p:cNvSpPr>
            <a:spLocks noChangeArrowheads="1"/>
          </p:cNvSpPr>
          <p:nvPr/>
        </p:nvSpPr>
        <p:spPr bwMode="auto">
          <a:xfrm rot="-228606">
            <a:off x="114030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3389783">
            <a:off x="111434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3" name="等腰三角形 52"/>
          <p:cNvSpPr>
            <a:spLocks noChangeArrowheads="1"/>
          </p:cNvSpPr>
          <p:nvPr/>
        </p:nvSpPr>
        <p:spPr bwMode="auto">
          <a:xfrm rot="8748521">
            <a:off x="113331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8" name="等腰三角形 47"/>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 name="等腰三角形 60"/>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Rechteck 44"/>
          <p:cNvSpPr/>
          <p:nvPr/>
        </p:nvSpPr>
        <p:spPr>
          <a:xfrm>
            <a:off x="506095" y="1209789"/>
            <a:ext cx="11114405" cy="360000"/>
          </a:xfrm>
          <a:prstGeom prst="rect">
            <a:avLst/>
          </a:prstGeom>
          <a:solidFill>
            <a:srgbClr val="00B050"/>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b="1" dirty="0">
                <a:solidFill>
                  <a:schemeClr val="bg1"/>
                </a:solidFill>
                <a:latin typeface="Daimler CS" pitchFamily="2" charset="0"/>
              </a:rPr>
              <a:t>Issue - based resolution</a:t>
            </a:r>
            <a:r>
              <a:rPr lang="en-US" altLang="de-DE" sz="2000" b="1" dirty="0">
                <a:solidFill>
                  <a:schemeClr val="bg1"/>
                </a:solidFill>
                <a:latin typeface="Daimler CS" pitchFamily="2" charset="0"/>
              </a:rPr>
              <a:t>:</a:t>
            </a:r>
            <a:r>
              <a:rPr lang="de-DE" sz="2000" b="1" dirty="0">
                <a:solidFill>
                  <a:schemeClr val="bg1"/>
                </a:solidFill>
                <a:latin typeface="Daimler CS" pitchFamily="2" charset="0"/>
              </a:rPr>
              <a:t> Case of Overtime</a:t>
            </a:r>
            <a:r>
              <a:rPr lang="en-US" altLang="de-DE" sz="2000" b="1" dirty="0">
                <a:solidFill>
                  <a:schemeClr val="bg1"/>
                </a:solidFill>
                <a:latin typeface="Daimler CS" pitchFamily="2" charset="0"/>
              </a:rPr>
              <a:t> Work</a:t>
            </a:r>
            <a:r>
              <a:rPr lang="de-DE" sz="2000" b="1" dirty="0">
                <a:solidFill>
                  <a:schemeClr val="bg1"/>
                </a:solidFill>
                <a:latin typeface="Daimler CS" pitchFamily="2" charset="0"/>
              </a:rPr>
              <a:t> </a:t>
            </a:r>
          </a:p>
        </p:txBody>
      </p:sp>
      <p:sp>
        <p:nvSpPr>
          <p:cNvPr id="23" name="文本框 16"/>
          <p:cNvSpPr>
            <a:spLocks noChangeArrowheads="1"/>
          </p:cNvSpPr>
          <p:nvPr/>
        </p:nvSpPr>
        <p:spPr bwMode="auto">
          <a:xfrm>
            <a:off x="805815" y="311785"/>
            <a:ext cx="7021830" cy="58356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lgn="ctr">
              <a:buClrTx/>
              <a:buSzTx/>
              <a:buFontTx/>
            </a:pPr>
            <a:r>
              <a:rPr lang="en-US" altLang="zh-CN" sz="3200" b="1" dirty="0">
                <a:solidFill>
                  <a:srgbClr val="197519"/>
                </a:solidFill>
                <a:latin typeface="Calibri" panose="020F0502020204030204" pitchFamily="34" charset="0"/>
                <a:cs typeface="Calibri" panose="020F0502020204030204" pitchFamily="34" charset="0"/>
                <a:sym typeface="+mn-ea"/>
              </a:rPr>
              <a:t>Non-Conformance Findings and CAP</a:t>
            </a:r>
          </a:p>
        </p:txBody>
      </p:sp>
      <p:sp>
        <p:nvSpPr>
          <p:cNvPr id="24" name="Freeform 107"/>
          <p:cNvSpPr/>
          <p:nvPr/>
        </p:nvSpPr>
        <p:spPr bwMode="auto">
          <a:xfrm flipH="1">
            <a:off x="732980" y="1702809"/>
            <a:ext cx="4442524" cy="4821815"/>
          </a:xfrm>
          <a:prstGeom prst="roundRect">
            <a:avLst/>
          </a:prstGeom>
          <a:solidFill>
            <a:schemeClr val="bg2">
              <a:lumMod val="75000"/>
            </a:schemeClr>
          </a:solidFill>
          <a:ln>
            <a:noFill/>
          </a:ln>
          <a:effectLst>
            <a:outerShdw blurRad="50800" dist="38100" dir="2700000" algn="tl" rotWithShape="0">
              <a:prstClr val="black">
                <a:alpha val="40000"/>
              </a:prstClr>
            </a:outerShdw>
          </a:effectLst>
        </p:spPr>
        <p:txBody>
          <a:bodyPr/>
          <a:lstStyle/>
          <a:p>
            <a:pPr lvl="0"/>
            <a:r>
              <a:rPr lang="en-US" dirty="0">
                <a:latin typeface="Calibri" panose="020F0502020204030204" pitchFamily="34" charset="0"/>
                <a:cs typeface="Calibri" panose="020F0502020204030204" pitchFamily="34" charset="0"/>
              </a:rPr>
              <a:t>Factories across all sectors are typically plagued by non-conformance with regard to provisions of overtime. </a:t>
            </a:r>
          </a:p>
          <a:p>
            <a:pPr lvl="0"/>
            <a:endParaRPr lang="en-US" dirty="0">
              <a:latin typeface="Calibri" panose="020F0502020204030204" pitchFamily="34" charset="0"/>
              <a:cs typeface="Calibri" panose="020F0502020204030204" pitchFamily="34" charset="0"/>
            </a:endParaRPr>
          </a:p>
          <a:p>
            <a:pPr marL="285750" lvl="0" indent="-285750" eaLnBrk="1" latinLnBrk="0" hangingPunct="1">
              <a:spcBef>
                <a:spcPts val="600"/>
              </a:spcBef>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Workers stay for longer hours to avail the benefits of overtime wages</a:t>
            </a:r>
          </a:p>
          <a:p>
            <a:pPr marL="285750" lvl="0" indent="-285750" eaLnBrk="1" latinLnBrk="0" hangingPunct="1">
              <a:spcBef>
                <a:spcPts val="600"/>
              </a:spcBef>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Excess hours of overtime clocked and not accounting for overtime hours</a:t>
            </a:r>
          </a:p>
          <a:p>
            <a:pPr marL="285750" lvl="0" indent="-285750" eaLnBrk="1" latinLnBrk="0" hangingPunct="1">
              <a:spcBef>
                <a:spcPts val="600"/>
              </a:spcBef>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Single payment made for overtime wages</a:t>
            </a:r>
          </a:p>
          <a:p>
            <a:pPr marL="285750" lvl="0" indent="-285750" eaLnBrk="1" latinLnBrk="0" hangingPunct="1">
              <a:spcBef>
                <a:spcPts val="600"/>
              </a:spcBef>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Overtime wages paid as other allowance, creating an impression that there is no overtime</a:t>
            </a:r>
          </a:p>
        </p:txBody>
      </p:sp>
      <p:sp>
        <p:nvSpPr>
          <p:cNvPr id="25" name="Freeform 107"/>
          <p:cNvSpPr/>
          <p:nvPr/>
        </p:nvSpPr>
        <p:spPr bwMode="auto">
          <a:xfrm flipH="1">
            <a:off x="6455664" y="1727035"/>
            <a:ext cx="4489252" cy="4797589"/>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txBody>
          <a:bodyPr/>
          <a:lstStyle/>
          <a:p>
            <a:pPr marL="0" indent="0" algn="l">
              <a:spcBef>
                <a:spcPts val="600"/>
              </a:spcBef>
              <a:spcAft>
                <a:spcPts val="600"/>
              </a:spcAft>
              <a:buClrTx/>
              <a:buSzTx/>
              <a:buFont typeface="Wingdings" panose="05000000000000000000" pitchFamily="2" charset="2"/>
              <a:buNone/>
            </a:pPr>
            <a:r>
              <a:rPr lang="en-US" sz="1800" dirty="0">
                <a:latin typeface="Calibri" panose="020F0502020204030204" pitchFamily="34" charset="0"/>
                <a:cs typeface="Calibri" panose="020F0502020204030204" pitchFamily="34" charset="0"/>
              </a:rPr>
              <a:t>Possible Corrective Actions:</a:t>
            </a:r>
          </a:p>
          <a:p>
            <a:pPr marL="285750" indent="-285750" algn="l">
              <a:spcBef>
                <a:spcPts val="600"/>
              </a:spcBef>
              <a:spcAft>
                <a:spcPts val="600"/>
              </a:spcAft>
              <a:buClrTx/>
              <a:buSzTx/>
              <a:buFont typeface="Wingdings" panose="05000000000000000000" pitchFamily="2" charset="2"/>
              <a:buChar char="ü"/>
            </a:pPr>
            <a:r>
              <a:rPr lang="en-US" sz="1800" dirty="0">
                <a:latin typeface="Calibri" panose="020F0502020204030204" pitchFamily="34" charset="0"/>
                <a:cs typeface="Calibri" panose="020F0502020204030204" pitchFamily="34" charset="0"/>
              </a:rPr>
              <a:t>appointing in-house personnel to scrutinize these aspects. </a:t>
            </a:r>
            <a:endParaRPr lang="en-US" dirty="0">
              <a:latin typeface="Calibri" panose="020F0502020204030204" pitchFamily="34" charset="0"/>
              <a:cs typeface="Calibri" panose="020F0502020204030204" pitchFamily="34" charset="0"/>
            </a:endParaRPr>
          </a:p>
          <a:p>
            <a:pPr marL="285750" indent="-285750" eaLnBrk="1" latinLnBrk="0" hangingPunct="1">
              <a:spcBef>
                <a:spcPts val="600"/>
              </a:spcBef>
              <a:spcAft>
                <a:spcPts val="600"/>
              </a:spcAft>
              <a:buFont typeface="Wingdings" panose="05000000000000000000" pitchFamily="2" charset="2"/>
              <a:buChar char="ü"/>
            </a:pPr>
            <a:r>
              <a:rPr lang="en-US" dirty="0">
                <a:latin typeface="Calibri" panose="020F0502020204030204" pitchFamily="34" charset="0"/>
                <a:cs typeface="Calibri" panose="020F0502020204030204" pitchFamily="34" charset="0"/>
              </a:rPr>
              <a:t>Notifying employees in writing as to the wage &amp; hour obligations.</a:t>
            </a:r>
          </a:p>
          <a:p>
            <a:pPr marL="342900" indent="-342900" eaLnBrk="1" latinLnBrk="0" hangingPunct="1">
              <a:spcBef>
                <a:spcPts val="600"/>
              </a:spcBef>
              <a:spcAft>
                <a:spcPts val="600"/>
              </a:spcAft>
              <a:buFont typeface="Wingdings" panose="05000000000000000000" pitchFamily="2" charset="2"/>
              <a:buChar char="ü"/>
            </a:pPr>
            <a:r>
              <a:rPr lang="en-US" dirty="0">
                <a:latin typeface="Calibri" panose="020F0502020204030204" pitchFamily="34" charset="0"/>
                <a:cs typeface="Calibri" panose="020F0502020204030204" pitchFamily="34" charset="0"/>
              </a:rPr>
              <a:t>Providing employees a written complaint procedure</a:t>
            </a:r>
          </a:p>
          <a:p>
            <a:pPr marL="342900" indent="-342900" eaLnBrk="1" latinLnBrk="0" hangingPunct="1">
              <a:spcBef>
                <a:spcPts val="600"/>
              </a:spcBef>
              <a:spcAft>
                <a:spcPts val="600"/>
              </a:spcAft>
              <a:buFont typeface="Wingdings" panose="05000000000000000000" pitchFamily="2" charset="2"/>
              <a:buChar char="ü"/>
            </a:pPr>
            <a:r>
              <a:rPr lang="en-US" dirty="0">
                <a:latin typeface="Calibri" panose="020F0502020204030204" pitchFamily="34" charset="0"/>
                <a:cs typeface="Calibri" panose="020F0502020204030204" pitchFamily="34" charset="0"/>
              </a:rPr>
              <a:t>Appoint personnel to scrutinize wage &amp; hour issues</a:t>
            </a:r>
          </a:p>
          <a:p>
            <a:pPr marL="342900" indent="-342900" eaLnBrk="1" latinLnBrk="0" hangingPunct="1">
              <a:spcBef>
                <a:spcPts val="600"/>
              </a:spcBef>
              <a:spcAft>
                <a:spcPts val="600"/>
              </a:spcAft>
              <a:buFont typeface="Wingdings" panose="05000000000000000000" pitchFamily="2" charset="2"/>
              <a:buChar char="ü"/>
            </a:pPr>
            <a:r>
              <a:rPr lang="en-US" dirty="0">
                <a:latin typeface="Calibri" panose="020F0502020204030204" pitchFamily="34" charset="0"/>
                <a:cs typeface="Calibri" panose="020F0502020204030204" pitchFamily="34" charset="0"/>
              </a:rPr>
              <a:t>Increase employees’ hourly wage and offer leave benefit</a:t>
            </a:r>
          </a:p>
          <a:p>
            <a:pPr marL="342900" indent="-342900" eaLnBrk="1" latinLnBrk="0" hangingPunct="1">
              <a:spcBef>
                <a:spcPts val="600"/>
              </a:spcBef>
              <a:spcAft>
                <a:spcPts val="600"/>
              </a:spcAft>
              <a:buFont typeface="Wingdings" panose="05000000000000000000" pitchFamily="2" charset="2"/>
              <a:buChar char="ü"/>
            </a:pPr>
            <a:r>
              <a:rPr lang="en-US" dirty="0">
                <a:latin typeface="Calibri" panose="020F0502020204030204" pitchFamily="34" charset="0"/>
                <a:cs typeface="Calibri" panose="020F0502020204030204" pitchFamily="34" charset="0"/>
              </a:rPr>
              <a:t>Unconventional methods: geo-tagging, access disablement, etc.</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等腰三角形 18"/>
          <p:cNvSpPr>
            <a:spLocks noChangeArrowheads="1"/>
          </p:cNvSpPr>
          <p:nvPr/>
        </p:nvSpPr>
        <p:spPr bwMode="auto">
          <a:xfrm rot="9233090">
            <a:off x="11380788" y="984250"/>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7" name="等腰三角形 26"/>
          <p:cNvSpPr>
            <a:spLocks noChangeArrowheads="1"/>
          </p:cNvSpPr>
          <p:nvPr/>
        </p:nvSpPr>
        <p:spPr bwMode="auto">
          <a:xfrm rot="-6030424">
            <a:off x="11028362" y="1658938"/>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8" name="等腰三角形 27"/>
          <p:cNvSpPr>
            <a:spLocks noChangeArrowheads="1"/>
          </p:cNvSpPr>
          <p:nvPr/>
        </p:nvSpPr>
        <p:spPr bwMode="auto">
          <a:xfrm rot="-228606">
            <a:off x="10896600" y="334963"/>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4" name="等腰三角形 33"/>
          <p:cNvSpPr>
            <a:spLocks noChangeArrowheads="1"/>
          </p:cNvSpPr>
          <p:nvPr/>
        </p:nvSpPr>
        <p:spPr bwMode="auto">
          <a:xfrm rot="-3389783">
            <a:off x="10487819" y="692944"/>
            <a:ext cx="127000" cy="10953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5" name="等腰三角形 34"/>
          <p:cNvSpPr>
            <a:spLocks noChangeArrowheads="1"/>
          </p:cNvSpPr>
          <p:nvPr/>
        </p:nvSpPr>
        <p:spPr bwMode="auto">
          <a:xfrm rot="8748521">
            <a:off x="10845800" y="844550"/>
            <a:ext cx="128588"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12" name="文本框 11"/>
          <p:cNvSpPr txBox="1">
            <a:spLocks noChangeArrowheads="1"/>
          </p:cNvSpPr>
          <p:nvPr/>
        </p:nvSpPr>
        <p:spPr bwMode="auto">
          <a:xfrm>
            <a:off x="6603416" y="1526968"/>
            <a:ext cx="4567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solidFill>
                  <a:srgbClr val="197519"/>
                </a:solidFill>
                <a:latin typeface="Calibri" panose="020F0502020204030204" pitchFamily="34" charset="0"/>
                <a:cs typeface="Calibri" panose="020F0502020204030204" pitchFamily="34" charset="0"/>
              </a:rPr>
              <a:t>What is Sustainability Audit </a:t>
            </a:r>
            <a:endParaRPr lang="zh-CN" altLang="en-US" sz="2400" dirty="0">
              <a:solidFill>
                <a:srgbClr val="197519"/>
              </a:solidFill>
              <a:latin typeface="Calibri" panose="020F0502020204030204" pitchFamily="34" charset="0"/>
              <a:cs typeface="Calibri" panose="020F0502020204030204" pitchFamily="34" charset="0"/>
            </a:endParaRPr>
          </a:p>
        </p:txBody>
      </p:sp>
      <p:grpSp>
        <p:nvGrpSpPr>
          <p:cNvPr id="43" name="组合 42"/>
          <p:cNvGrpSpPr/>
          <p:nvPr/>
        </p:nvGrpSpPr>
        <p:grpSpPr bwMode="auto">
          <a:xfrm>
            <a:off x="5724525" y="1444625"/>
            <a:ext cx="855663" cy="781050"/>
            <a:chOff x="5338742" y="1329558"/>
            <a:chExt cx="855357" cy="780606"/>
          </a:xfrm>
        </p:grpSpPr>
        <p:grpSp>
          <p:nvGrpSpPr>
            <p:cNvPr id="5128" name="组合 7"/>
            <p:cNvGrpSpPr/>
            <p:nvPr/>
          </p:nvGrpSpPr>
          <p:grpSpPr bwMode="auto">
            <a:xfrm rot="789266">
              <a:off x="5338742" y="1329558"/>
              <a:ext cx="855357" cy="780606"/>
              <a:chOff x="13707721" y="2401221"/>
              <a:chExt cx="1435101" cy="1309686"/>
            </a:xfrm>
          </p:grpSpPr>
          <p:sp>
            <p:nvSpPr>
              <p:cNvPr id="5129" name="等腰三角形 29"/>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130" name="组合 4"/>
              <p:cNvGrpSpPr/>
              <p:nvPr/>
            </p:nvGrpSpPr>
            <p:grpSpPr bwMode="auto">
              <a:xfrm>
                <a:off x="13839485" y="2401221"/>
                <a:ext cx="1303337" cy="1279525"/>
                <a:chOff x="13839374" y="2401220"/>
                <a:chExt cx="1303336" cy="1279536"/>
              </a:xfrm>
            </p:grpSpPr>
            <p:sp>
              <p:nvSpPr>
                <p:cNvPr id="5131" name="等腰三角形 2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132" name="椭圆 30"/>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33" name="椭圆 31"/>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34" name="椭圆 32"/>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sp>
          <p:nvSpPr>
            <p:cNvPr id="5135" name="文本框 41"/>
            <p:cNvSpPr txBox="1">
              <a:spLocks noChangeArrowheads="1"/>
            </p:cNvSpPr>
            <p:nvPr/>
          </p:nvSpPr>
          <p:spPr bwMode="auto">
            <a:xfrm>
              <a:off x="5625036" y="1503537"/>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1</a:t>
              </a:r>
            </a:p>
          </p:txBody>
        </p:sp>
      </p:grpSp>
      <p:grpSp>
        <p:nvGrpSpPr>
          <p:cNvPr id="44" name="组合 43"/>
          <p:cNvGrpSpPr/>
          <p:nvPr/>
        </p:nvGrpSpPr>
        <p:grpSpPr bwMode="auto">
          <a:xfrm rot="655813">
            <a:off x="5106988" y="2554288"/>
            <a:ext cx="855662" cy="781050"/>
            <a:chOff x="5338742" y="1329558"/>
            <a:chExt cx="855357" cy="780606"/>
          </a:xfrm>
        </p:grpSpPr>
        <p:grpSp>
          <p:nvGrpSpPr>
            <p:cNvPr id="5138" name="组合 44"/>
            <p:cNvGrpSpPr/>
            <p:nvPr/>
          </p:nvGrpSpPr>
          <p:grpSpPr bwMode="auto">
            <a:xfrm rot="789266">
              <a:off x="5338742" y="1329558"/>
              <a:ext cx="855357" cy="780606"/>
              <a:chOff x="13707721" y="2401221"/>
              <a:chExt cx="1435101" cy="1309686"/>
            </a:xfrm>
          </p:grpSpPr>
          <p:sp>
            <p:nvSpPr>
              <p:cNvPr id="5139" name="等腰三角形 46"/>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140" name="组合 47"/>
              <p:cNvGrpSpPr/>
              <p:nvPr/>
            </p:nvGrpSpPr>
            <p:grpSpPr bwMode="auto">
              <a:xfrm>
                <a:off x="13839485" y="2401221"/>
                <a:ext cx="1303337" cy="1279525"/>
                <a:chOff x="13839374" y="2401220"/>
                <a:chExt cx="1303336" cy="1279536"/>
              </a:xfrm>
            </p:grpSpPr>
            <p:sp>
              <p:nvSpPr>
                <p:cNvPr id="5141" name="等腰三角形 48"/>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142" name="椭圆 49"/>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43" name="椭圆 50"/>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44" name="椭圆 51"/>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sp>
          <p:nvSpPr>
            <p:cNvPr id="5145" name="文本框 45"/>
            <p:cNvSpPr txBox="1">
              <a:spLocks noChangeArrowheads="1"/>
            </p:cNvSpPr>
            <p:nvPr/>
          </p:nvSpPr>
          <p:spPr bwMode="auto">
            <a:xfrm rot="-655813">
              <a:off x="5614772" y="1502452"/>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a:solidFill>
                    <a:schemeClr val="bg1"/>
                  </a:solidFill>
                </a:rPr>
                <a:t>2</a:t>
              </a:r>
            </a:p>
          </p:txBody>
        </p:sp>
      </p:grpSp>
      <p:sp>
        <p:nvSpPr>
          <p:cNvPr id="20" name="文本框 19"/>
          <p:cNvSpPr txBox="1">
            <a:spLocks noChangeArrowheads="1"/>
          </p:cNvSpPr>
          <p:nvPr/>
        </p:nvSpPr>
        <p:spPr bwMode="auto">
          <a:xfrm>
            <a:off x="4920585" y="3794996"/>
            <a:ext cx="50273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a:solidFill>
                  <a:srgbClr val="197519"/>
                </a:solidFill>
                <a:latin typeface="Calibri" panose="020F0502020204030204" pitchFamily="34" charset="0"/>
                <a:cs typeface="Calibri" panose="020F0502020204030204" pitchFamily="34" charset="0"/>
              </a:rPr>
              <a:t>Non-Conformance Findings and CAP</a:t>
            </a:r>
          </a:p>
        </p:txBody>
      </p:sp>
      <p:grpSp>
        <p:nvGrpSpPr>
          <p:cNvPr id="53" name="组合 52"/>
          <p:cNvGrpSpPr/>
          <p:nvPr/>
        </p:nvGrpSpPr>
        <p:grpSpPr bwMode="auto">
          <a:xfrm rot="1311626">
            <a:off x="4237038" y="3663950"/>
            <a:ext cx="855662" cy="779463"/>
            <a:chOff x="5338742" y="1329558"/>
            <a:chExt cx="855357" cy="780606"/>
          </a:xfrm>
        </p:grpSpPr>
        <p:grpSp>
          <p:nvGrpSpPr>
            <p:cNvPr id="5148" name="组合 53"/>
            <p:cNvGrpSpPr/>
            <p:nvPr/>
          </p:nvGrpSpPr>
          <p:grpSpPr bwMode="auto">
            <a:xfrm rot="789266">
              <a:off x="5338742" y="1329558"/>
              <a:ext cx="855357" cy="780606"/>
              <a:chOff x="13707721" y="2401221"/>
              <a:chExt cx="1435101" cy="1309686"/>
            </a:xfrm>
          </p:grpSpPr>
          <p:sp>
            <p:nvSpPr>
              <p:cNvPr id="5149" name="等腰三角形 55"/>
              <p:cNvSpPr>
                <a:spLocks noChangeArrowheads="1"/>
              </p:cNvSpPr>
              <p:nvPr/>
            </p:nvSpPr>
            <p:spPr bwMode="auto">
              <a:xfrm rot="-8687839">
                <a:off x="13707721" y="2696495"/>
                <a:ext cx="1176337"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150" name="组合 56"/>
              <p:cNvGrpSpPr/>
              <p:nvPr/>
            </p:nvGrpSpPr>
            <p:grpSpPr bwMode="auto">
              <a:xfrm>
                <a:off x="13839485" y="2401221"/>
                <a:ext cx="1303337" cy="1279525"/>
                <a:chOff x="13839374" y="2401220"/>
                <a:chExt cx="1303336" cy="1279536"/>
              </a:xfrm>
            </p:grpSpPr>
            <p:sp>
              <p:nvSpPr>
                <p:cNvPr id="5151" name="等腰三角形 57"/>
                <p:cNvSpPr>
                  <a:spLocks noChangeArrowheads="1"/>
                </p:cNvSpPr>
                <p:nvPr/>
              </p:nvSpPr>
              <p:spPr bwMode="auto">
                <a:xfrm rot="-8687839">
                  <a:off x="13839374" y="2756829"/>
                  <a:ext cx="944554" cy="815977"/>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152" name="椭圆 58"/>
                <p:cNvSpPr>
                  <a:spLocks noChangeArrowheads="1"/>
                </p:cNvSpPr>
                <p:nvPr/>
              </p:nvSpPr>
              <p:spPr bwMode="auto">
                <a:xfrm rot="9110320">
                  <a:off x="15028410" y="3061629"/>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53" name="椭圆 59"/>
                <p:cNvSpPr>
                  <a:spLocks noChangeArrowheads="1"/>
                </p:cNvSpPr>
                <p:nvPr/>
              </p:nvSpPr>
              <p:spPr bwMode="auto">
                <a:xfrm rot="9110320">
                  <a:off x="13939439" y="3564868"/>
                  <a:ext cx="115887"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5154" name="椭圆 60"/>
                <p:cNvSpPr>
                  <a:spLocks noChangeArrowheads="1"/>
                </p:cNvSpPr>
                <p:nvPr/>
              </p:nvSpPr>
              <p:spPr bwMode="auto">
                <a:xfrm rot="9110320">
                  <a:off x="14056973" y="2401220"/>
                  <a:ext cx="114300"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sp>
          <p:nvSpPr>
            <p:cNvPr id="5155" name="文本框 54"/>
            <p:cNvSpPr txBox="1">
              <a:spLocks noChangeArrowheads="1"/>
            </p:cNvSpPr>
            <p:nvPr/>
          </p:nvSpPr>
          <p:spPr bwMode="auto">
            <a:xfrm rot="-1530250">
              <a:off x="5620692" y="1522805"/>
              <a:ext cx="230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rPr>
                <a:t>3</a:t>
              </a:r>
            </a:p>
          </p:txBody>
        </p:sp>
      </p:grpSp>
      <p:grpSp>
        <p:nvGrpSpPr>
          <p:cNvPr id="7" name="组合 6"/>
          <p:cNvGrpSpPr/>
          <p:nvPr/>
        </p:nvGrpSpPr>
        <p:grpSpPr bwMode="auto">
          <a:xfrm>
            <a:off x="-63074" y="0"/>
            <a:ext cx="5453063" cy="5597525"/>
            <a:chOff x="-63076" y="0"/>
            <a:chExt cx="5453336" cy="5596974"/>
          </a:xfrm>
        </p:grpSpPr>
        <p:sp>
          <p:nvSpPr>
            <p:cNvPr id="41" name="任意多边形 40"/>
            <p:cNvSpPr/>
            <p:nvPr/>
          </p:nvSpPr>
          <p:spPr>
            <a:xfrm>
              <a:off x="-63076" y="0"/>
              <a:ext cx="5453336" cy="5596974"/>
            </a:xfrm>
            <a:custGeom>
              <a:avLst/>
              <a:gdLst>
                <a:gd name="connsiteX0" fmla="*/ 0 w 5453336"/>
                <a:gd name="connsiteY0" fmla="*/ 0 h 5596974"/>
                <a:gd name="connsiteX1" fmla="*/ 5453336 w 5453336"/>
                <a:gd name="connsiteY1" fmla="*/ 0 h 5596974"/>
                <a:gd name="connsiteX2" fmla="*/ 140848 w 5453336"/>
                <a:gd name="connsiteY2" fmla="*/ 5593412 h 5596974"/>
                <a:gd name="connsiteX3" fmla="*/ 0 w 5453336"/>
                <a:gd name="connsiteY3" fmla="*/ 5596974 h 5596974"/>
              </a:gdLst>
              <a:ahLst/>
              <a:cxnLst>
                <a:cxn ang="0">
                  <a:pos x="connsiteX0" y="connsiteY0"/>
                </a:cxn>
                <a:cxn ang="0">
                  <a:pos x="connsiteX1" y="connsiteY1"/>
                </a:cxn>
                <a:cxn ang="0">
                  <a:pos x="connsiteX2" y="connsiteY2"/>
                </a:cxn>
                <a:cxn ang="0">
                  <a:pos x="connsiteX3" y="connsiteY3"/>
                </a:cxn>
              </a:cxnLst>
              <a:rect l="l" t="t" r="r" b="b"/>
              <a:pathLst>
                <a:path w="5453336" h="5596974">
                  <a:moveTo>
                    <a:pt x="0" y="0"/>
                  </a:moveTo>
                  <a:lnTo>
                    <a:pt x="5453336" y="0"/>
                  </a:lnTo>
                  <a:cubicBezTo>
                    <a:pt x="5453336" y="2996519"/>
                    <a:pt x="3100088" y="5443408"/>
                    <a:pt x="140848" y="5593412"/>
                  </a:cubicBezTo>
                  <a:lnTo>
                    <a:pt x="0" y="5596974"/>
                  </a:ln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168" name="组合 78"/>
            <p:cNvGrpSpPr/>
            <p:nvPr/>
          </p:nvGrpSpPr>
          <p:grpSpPr bwMode="auto">
            <a:xfrm>
              <a:off x="654256" y="1461442"/>
              <a:ext cx="3084134" cy="1759691"/>
              <a:chOff x="654256" y="1618167"/>
              <a:chExt cx="3084134" cy="1759691"/>
            </a:xfrm>
          </p:grpSpPr>
          <p:sp>
            <p:nvSpPr>
              <p:cNvPr id="5169" name="文本框 75"/>
              <p:cNvSpPr txBox="1">
                <a:spLocks noChangeArrowheads="1"/>
              </p:cNvSpPr>
              <p:nvPr/>
            </p:nvSpPr>
            <p:spPr bwMode="auto">
              <a:xfrm>
                <a:off x="1139021" y="1618167"/>
                <a:ext cx="189928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endParaRPr lang="zh-CN" altLang="en-US" sz="5400" dirty="0">
                  <a:solidFill>
                    <a:schemeClr val="bg1"/>
                  </a:solidFill>
                </a:endParaRPr>
              </a:p>
            </p:txBody>
          </p:sp>
          <p:sp>
            <p:nvSpPr>
              <p:cNvPr id="5170" name="文本框 77"/>
              <p:cNvSpPr txBox="1">
                <a:spLocks noChangeArrowheads="1"/>
              </p:cNvSpPr>
              <p:nvPr/>
            </p:nvSpPr>
            <p:spPr bwMode="auto">
              <a:xfrm>
                <a:off x="654256" y="2669972"/>
                <a:ext cx="30841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000" dirty="0">
                    <a:solidFill>
                      <a:schemeClr val="bg1"/>
                    </a:solidFill>
                    <a:latin typeface="Calibri" panose="020F0502020204030204" pitchFamily="34" charset="0"/>
                    <a:cs typeface="Calibri" panose="020F0502020204030204" pitchFamily="34" charset="0"/>
                  </a:rPr>
                  <a:t>AGENDA </a:t>
                </a:r>
                <a:endParaRPr lang="zh-CN" altLang="en-US" sz="4000" dirty="0">
                  <a:solidFill>
                    <a:schemeClr val="bg1"/>
                  </a:solidFill>
                  <a:latin typeface="Calibri" panose="020F0502020204030204" pitchFamily="34" charset="0"/>
                  <a:cs typeface="Calibri" panose="020F0502020204030204" pitchFamily="34" charset="0"/>
                </a:endParaRPr>
              </a:p>
            </p:txBody>
          </p:sp>
        </p:grpSp>
      </p:grpSp>
      <p:grpSp>
        <p:nvGrpSpPr>
          <p:cNvPr id="9" name="组合 8"/>
          <p:cNvGrpSpPr/>
          <p:nvPr/>
        </p:nvGrpSpPr>
        <p:grpSpPr bwMode="auto">
          <a:xfrm>
            <a:off x="8461375" y="3087688"/>
            <a:ext cx="3730625" cy="3770312"/>
            <a:chOff x="8461714" y="3087044"/>
            <a:chExt cx="3730286" cy="3770956"/>
          </a:xfrm>
        </p:grpSpPr>
        <p:sp>
          <p:nvSpPr>
            <p:cNvPr id="75" name="任意多边形 74"/>
            <p:cNvSpPr/>
            <p:nvPr/>
          </p:nvSpPr>
          <p:spPr>
            <a:xfrm>
              <a:off x="8461714" y="3087044"/>
              <a:ext cx="3730286" cy="3770956"/>
            </a:xfrm>
            <a:custGeom>
              <a:avLst/>
              <a:gdLst>
                <a:gd name="connsiteX0" fmla="*/ 3598693 w 3730286"/>
                <a:gd name="connsiteY0" fmla="*/ 0 h 3770956"/>
                <a:gd name="connsiteX1" fmla="*/ 3730286 w 3730286"/>
                <a:gd name="connsiteY1" fmla="*/ 3091 h 3770956"/>
                <a:gd name="connsiteX2" fmla="*/ 3730286 w 3730286"/>
                <a:gd name="connsiteY2" fmla="*/ 3770956 h 3770956"/>
                <a:gd name="connsiteX3" fmla="*/ 32770 w 3730286"/>
                <a:gd name="connsiteY3" fmla="*/ 3770956 h 3770956"/>
                <a:gd name="connsiteX4" fmla="*/ 18580 w 3730286"/>
                <a:gd name="connsiteY4" fmla="*/ 3684585 h 3770956"/>
                <a:gd name="connsiteX5" fmla="*/ 0 w 3730286"/>
                <a:gd name="connsiteY5" fmla="*/ 3342803 h 3770956"/>
                <a:gd name="connsiteX6" fmla="*/ 3598693 w 3730286"/>
                <a:gd name="connsiteY6" fmla="*/ 0 h 377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0286" h="3770956">
                  <a:moveTo>
                    <a:pt x="3598693" y="0"/>
                  </a:moveTo>
                  <a:lnTo>
                    <a:pt x="3730286" y="3091"/>
                  </a:lnTo>
                  <a:lnTo>
                    <a:pt x="3730286" y="3770956"/>
                  </a:lnTo>
                  <a:lnTo>
                    <a:pt x="32770" y="3770956"/>
                  </a:lnTo>
                  <a:lnTo>
                    <a:pt x="18580" y="3684585"/>
                  </a:lnTo>
                  <a:cubicBezTo>
                    <a:pt x="6294" y="3572210"/>
                    <a:pt x="0" y="3458189"/>
                    <a:pt x="0" y="3342803"/>
                  </a:cubicBezTo>
                  <a:cubicBezTo>
                    <a:pt x="0" y="1496624"/>
                    <a:pt x="1611190" y="0"/>
                    <a:pt x="3598693" y="0"/>
                  </a:cubicBezTo>
                  <a:close/>
                </a:path>
              </a:pathLst>
            </a:custGeom>
            <a:solidFill>
              <a:srgbClr val="19751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73" name="Freeform 5"/>
            <p:cNvSpPr>
              <a:spLocks noEditPoints="1" noChangeArrowheads="1"/>
            </p:cNvSpPr>
            <p:nvPr/>
          </p:nvSpPr>
          <p:spPr bwMode="auto">
            <a:xfrm>
              <a:off x="9784709" y="4787634"/>
              <a:ext cx="1758950" cy="1637450"/>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6" name="文本框 15"/>
          <p:cNvSpPr txBox="1">
            <a:spLocks noChangeArrowheads="1"/>
          </p:cNvSpPr>
          <p:nvPr/>
        </p:nvSpPr>
        <p:spPr bwMode="auto">
          <a:xfrm>
            <a:off x="6010920" y="2751753"/>
            <a:ext cx="4567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solidFill>
                  <a:srgbClr val="197519"/>
                </a:solidFill>
                <a:latin typeface="Calibri" panose="020F0502020204030204" pitchFamily="34" charset="0"/>
                <a:cs typeface="Calibri" panose="020F0502020204030204" pitchFamily="34" charset="0"/>
              </a:rPr>
              <a:t>Process of Sustainability Audit</a:t>
            </a: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等腰三角形 33"/>
          <p:cNvSpPr>
            <a:spLocks noChangeArrowheads="1"/>
          </p:cNvSpPr>
          <p:nvPr/>
        </p:nvSpPr>
        <p:spPr bwMode="auto">
          <a:xfrm rot="9233090">
            <a:off x="111902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5" name="等腰三角形 34"/>
          <p:cNvSpPr>
            <a:spLocks noChangeArrowheads="1"/>
          </p:cNvSpPr>
          <p:nvPr/>
        </p:nvSpPr>
        <p:spPr bwMode="auto">
          <a:xfrm rot="-6030424">
            <a:off x="109481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9" name="等腰三角形 38"/>
          <p:cNvSpPr>
            <a:spLocks noChangeArrowheads="1"/>
          </p:cNvSpPr>
          <p:nvPr/>
        </p:nvSpPr>
        <p:spPr bwMode="auto">
          <a:xfrm rot="-228606">
            <a:off x="114030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3389783">
            <a:off x="111434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3" name="等腰三角形 52"/>
          <p:cNvSpPr>
            <a:spLocks noChangeArrowheads="1"/>
          </p:cNvSpPr>
          <p:nvPr/>
        </p:nvSpPr>
        <p:spPr bwMode="auto">
          <a:xfrm rot="8748521">
            <a:off x="113331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8" name="等腰三角形 47"/>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 name="等腰三角形 60"/>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Rechteck 44"/>
          <p:cNvSpPr/>
          <p:nvPr/>
        </p:nvSpPr>
        <p:spPr>
          <a:xfrm>
            <a:off x="506095" y="1209789"/>
            <a:ext cx="11114405" cy="360000"/>
          </a:xfrm>
          <a:prstGeom prst="rect">
            <a:avLst/>
          </a:prstGeom>
          <a:solidFill>
            <a:srgbClr val="00B050"/>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2000" b="1" dirty="0">
                <a:solidFill>
                  <a:schemeClr val="bg1"/>
                </a:solidFill>
                <a:latin typeface="Daimler CS" pitchFamily="2" charset="0"/>
              </a:rPr>
              <a:t>Issue - based resolution</a:t>
            </a:r>
            <a:r>
              <a:rPr lang="en-US" altLang="de-DE" sz="2000" b="1" dirty="0">
                <a:solidFill>
                  <a:schemeClr val="bg1"/>
                </a:solidFill>
                <a:latin typeface="Daimler CS" pitchFamily="2" charset="0"/>
              </a:rPr>
              <a:t>:</a:t>
            </a:r>
            <a:r>
              <a:rPr lang="de-DE" sz="2000" b="1" dirty="0">
                <a:solidFill>
                  <a:schemeClr val="bg1"/>
                </a:solidFill>
                <a:latin typeface="Daimler CS" pitchFamily="2" charset="0"/>
              </a:rPr>
              <a:t> Liquid Management</a:t>
            </a:r>
          </a:p>
        </p:txBody>
      </p:sp>
      <p:sp>
        <p:nvSpPr>
          <p:cNvPr id="23" name="文本框 16"/>
          <p:cNvSpPr txBox="1">
            <a:spLocks noChangeArrowheads="1"/>
          </p:cNvSpPr>
          <p:nvPr/>
        </p:nvSpPr>
        <p:spPr bwMode="auto">
          <a:xfrm>
            <a:off x="1149351" y="436255"/>
            <a:ext cx="8501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197519"/>
                </a:solidFill>
              </a:rPr>
              <a:t>Non-Conformance Findings and CAP</a:t>
            </a:r>
          </a:p>
        </p:txBody>
      </p:sp>
      <p:sp>
        <p:nvSpPr>
          <p:cNvPr id="24" name="Freeform 107"/>
          <p:cNvSpPr/>
          <p:nvPr/>
        </p:nvSpPr>
        <p:spPr bwMode="auto">
          <a:xfrm flipH="1">
            <a:off x="610870" y="1703070"/>
            <a:ext cx="5004435" cy="4821555"/>
          </a:xfrm>
          <a:prstGeom prst="roundRect">
            <a:avLst/>
          </a:prstGeom>
          <a:solidFill>
            <a:schemeClr val="bg2">
              <a:lumMod val="75000"/>
            </a:schemeClr>
          </a:solidFill>
          <a:ln>
            <a:noFill/>
          </a:ln>
          <a:effectLst>
            <a:outerShdw blurRad="50800" dist="38100" dir="2700000" algn="tl" rotWithShape="0">
              <a:prstClr val="black">
                <a:alpha val="40000"/>
              </a:prstClr>
            </a:outerShdw>
          </a:effectLst>
        </p:spPr>
        <p:txBody>
          <a:bodyPr/>
          <a:lstStyle/>
          <a:p>
            <a:r>
              <a:rPr lang="en-US" dirty="0">
                <a:latin typeface="Calibri" panose="020F0502020204030204" pitchFamily="34" charset="0"/>
                <a:cs typeface="Calibri" panose="020F0502020204030204" pitchFamily="34" charset="0"/>
              </a:rPr>
              <a:t>Non-Compliance Findings: </a:t>
            </a:r>
          </a:p>
          <a:p>
            <a:endParaRPr lang="en-US" dirty="0">
              <a:latin typeface="Calibri" panose="020F0502020204030204" pitchFamily="34" charset="0"/>
              <a:cs typeface="Calibri" panose="020F0502020204030204" pitchFamily="34" charset="0"/>
            </a:endParaRPr>
          </a:p>
          <a:p>
            <a:pPr marL="285750" lvl="0" indent="-285750" eaLnBrk="1" latinLnBrk="0" hangingPunct="1">
              <a:spcBef>
                <a:spcPts val="600"/>
              </a:spcBef>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Liquid waste is inappropriately classified or recorded/tracked</a:t>
            </a:r>
          </a:p>
          <a:p>
            <a:pPr marL="285750" lvl="0" indent="-285750" eaLnBrk="1" latinLnBrk="0" hangingPunct="1">
              <a:spcBef>
                <a:spcPts val="600"/>
              </a:spcBef>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Liquid waste is inappropriately separated from and disposed of as “stormwater” </a:t>
            </a:r>
          </a:p>
          <a:p>
            <a:pPr marL="285750" lvl="0" indent="-285750" eaLnBrk="1" latinLnBrk="0" hangingPunct="1">
              <a:spcBef>
                <a:spcPts val="600"/>
              </a:spcBef>
              <a:spcAft>
                <a:spcPts val="600"/>
              </a:spcAft>
              <a:buFont typeface="Arial" panose="020B0604020202020204" pitchFamily="34" charset="0"/>
              <a:buChar char="•"/>
            </a:pPr>
            <a:r>
              <a:rPr lang="en-US" sz="2000" dirty="0">
                <a:latin typeface="Calibri" panose="020F0502020204030204" pitchFamily="34" charset="0"/>
                <a:cs typeface="Calibri" panose="020F0502020204030204" pitchFamily="34" charset="0"/>
              </a:rPr>
              <a:t>Risk of leakage of liquid chemicals during storage and transportation due to inadequate maintenance of equipment</a:t>
            </a:r>
          </a:p>
        </p:txBody>
      </p:sp>
      <p:sp>
        <p:nvSpPr>
          <p:cNvPr id="25" name="Freeform 107"/>
          <p:cNvSpPr/>
          <p:nvPr/>
        </p:nvSpPr>
        <p:spPr bwMode="auto">
          <a:xfrm flipH="1">
            <a:off x="6333490" y="1727200"/>
            <a:ext cx="5364480" cy="4797425"/>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txBody>
          <a:bodyPr/>
          <a:lstStyle/>
          <a:p>
            <a:pPr marL="0" indent="0" eaLnBrk="1" latinLnBrk="0" hangingPunct="1">
              <a:spcBef>
                <a:spcPts val="600"/>
              </a:spcBef>
              <a:spcAft>
                <a:spcPts val="600"/>
              </a:spcAft>
              <a:buFont typeface="Wingdings" panose="05000000000000000000" pitchFamily="2" charset="2"/>
              <a:buNone/>
            </a:pPr>
            <a:r>
              <a:rPr lang="en-US" sz="2000" dirty="0">
                <a:latin typeface="Calibri" panose="020F0502020204030204" pitchFamily="34" charset="0"/>
                <a:cs typeface="Calibri" panose="020F0502020204030204" pitchFamily="34" charset="0"/>
              </a:rPr>
              <a:t>Possible Corrective Actions:</a:t>
            </a:r>
          </a:p>
          <a:p>
            <a:pPr marL="285750" indent="-285750" eaLnBrk="1" latinLnBrk="0" hangingPunct="1">
              <a:spcBef>
                <a:spcPts val="600"/>
              </a:spcBef>
              <a:spcAft>
                <a:spcPts val="600"/>
              </a:spcAft>
              <a:buFont typeface="Wingdings" panose="05000000000000000000" pitchFamily="2" charset="2"/>
              <a:buChar char="ü"/>
            </a:pPr>
            <a:r>
              <a:rPr lang="en-US" sz="2000" dirty="0">
                <a:latin typeface="Calibri" panose="020F0502020204030204" pitchFamily="34" charset="0"/>
                <a:cs typeface="Calibri" panose="020F0502020204030204" pitchFamily="34" charset="0"/>
              </a:rPr>
              <a:t>To investigate why the liquid waste was not appropriately classified and disposed</a:t>
            </a:r>
          </a:p>
          <a:p>
            <a:pPr marL="285750" indent="-285750" eaLnBrk="1" latinLnBrk="0" hangingPunct="1">
              <a:spcBef>
                <a:spcPts val="600"/>
              </a:spcBef>
              <a:spcAft>
                <a:spcPts val="600"/>
              </a:spcAft>
              <a:buFont typeface="Wingdings" panose="05000000000000000000" pitchFamily="2" charset="2"/>
              <a:buChar char="ü"/>
            </a:pPr>
            <a:r>
              <a:rPr lang="en-US" sz="2000" dirty="0">
                <a:latin typeface="Calibri" panose="020F0502020204030204" pitchFamily="34" charset="0"/>
                <a:cs typeface="Calibri" panose="020F0502020204030204" pitchFamily="34" charset="0"/>
              </a:rPr>
              <a:t>To write a ‘Lessons Learned’ notification to inform all engaged staff of this incident </a:t>
            </a:r>
          </a:p>
          <a:p>
            <a:pPr marL="285750" indent="-285750" eaLnBrk="1" latinLnBrk="0" hangingPunct="1">
              <a:spcBef>
                <a:spcPts val="600"/>
              </a:spcBef>
              <a:spcAft>
                <a:spcPts val="600"/>
              </a:spcAft>
              <a:buFont typeface="Wingdings" panose="05000000000000000000" pitchFamily="2" charset="2"/>
              <a:buChar char="ü"/>
            </a:pPr>
            <a:r>
              <a:rPr lang="en-US" sz="2000" dirty="0">
                <a:latin typeface="Calibri" panose="020F0502020204030204" pitchFamily="34" charset="0"/>
                <a:cs typeface="Calibri" panose="020F0502020204030204" pitchFamily="34" charset="0"/>
              </a:rPr>
              <a:t>To develop a trackable procedure including waste classifications, disposal and documentation requirements</a:t>
            </a:r>
          </a:p>
          <a:p>
            <a:pPr marL="285750" indent="-285750" eaLnBrk="1" latinLnBrk="0" hangingPunct="1">
              <a:spcBef>
                <a:spcPts val="600"/>
              </a:spcBef>
              <a:spcAft>
                <a:spcPts val="600"/>
              </a:spcAft>
              <a:buFont typeface="Wingdings" panose="05000000000000000000" pitchFamily="2" charset="2"/>
              <a:buChar char="ü"/>
            </a:pPr>
            <a:r>
              <a:rPr lang="en-US" sz="2000" dirty="0">
                <a:latin typeface="Calibri" panose="020F0502020204030204" pitchFamily="34" charset="0"/>
                <a:cs typeface="Calibri" panose="020F0502020204030204" pitchFamily="34" charset="0"/>
              </a:rPr>
              <a:t>To update Equipment/Asset management system and use scan code to stipulate the requirement for timely and adequate maintenance as part of KPI</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等腰三角形 2"/>
          <p:cNvSpPr/>
          <p:nvPr/>
        </p:nvSpPr>
        <p:spPr>
          <a:xfrm rot="21193842" flipH="1">
            <a:off x="803275" y="3829050"/>
            <a:ext cx="1209675" cy="3111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p:nvPr/>
        </p:nvGrpSpPr>
        <p:grpSpPr bwMode="auto">
          <a:xfrm>
            <a:off x="3509963" y="819150"/>
            <a:ext cx="5383212" cy="5383213"/>
            <a:chOff x="3510653" y="819764"/>
            <a:chExt cx="5383162" cy="5383162"/>
          </a:xfrm>
        </p:grpSpPr>
        <p:sp>
          <p:nvSpPr>
            <p:cNvPr id="9" name="椭圆 8"/>
            <p:cNvSpPr/>
            <p:nvPr/>
          </p:nvSpPr>
          <p:spPr>
            <a:xfrm>
              <a:off x="3605902" y="915013"/>
              <a:ext cx="5192664" cy="5192664"/>
            </a:xfrm>
            <a:prstGeom prst="ellips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Oval 8_1"/>
            <p:cNvSpPr/>
            <p:nvPr/>
          </p:nvSpPr>
          <p:spPr>
            <a:xfrm>
              <a:off x="3510653" y="819764"/>
              <a:ext cx="5383162" cy="538316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等腰三角形 14"/>
          <p:cNvSpPr/>
          <p:nvPr/>
        </p:nvSpPr>
        <p:spPr>
          <a:xfrm rot="3183980" flipH="1">
            <a:off x="10719594" y="4098132"/>
            <a:ext cx="846137" cy="66675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3" name="等腰三角形 22"/>
          <p:cNvSpPr/>
          <p:nvPr/>
        </p:nvSpPr>
        <p:spPr>
          <a:xfrm rot="3183980" flipH="1">
            <a:off x="2375694" y="3318669"/>
            <a:ext cx="176212"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等腰三角形 23"/>
          <p:cNvSpPr/>
          <p:nvPr/>
        </p:nvSpPr>
        <p:spPr>
          <a:xfrm rot="6200158" flipH="1" flipV="1">
            <a:off x="1385888" y="120332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等腰三角形 24"/>
          <p:cNvSpPr/>
          <p:nvPr/>
        </p:nvSpPr>
        <p:spPr>
          <a:xfrm rot="6315786" flipH="1" flipV="1">
            <a:off x="2879725" y="1503363"/>
            <a:ext cx="430213" cy="376237"/>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等腰三角形 25"/>
          <p:cNvSpPr/>
          <p:nvPr/>
        </p:nvSpPr>
        <p:spPr>
          <a:xfrm rot="5872073" flipH="1">
            <a:off x="1517650" y="2898775"/>
            <a:ext cx="635000" cy="1270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等腰三角形 26"/>
          <p:cNvSpPr/>
          <p:nvPr/>
        </p:nvSpPr>
        <p:spPr>
          <a:xfrm rot="1864198" flipH="1">
            <a:off x="9001125" y="5603875"/>
            <a:ext cx="430213" cy="3714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9" name="直接连接符 28"/>
          <p:cNvCxnSpPr/>
          <p:nvPr/>
        </p:nvCxnSpPr>
        <p:spPr>
          <a:xfrm flipH="1">
            <a:off x="8893175" y="-1206500"/>
            <a:ext cx="2643188" cy="26416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294688" y="-774700"/>
            <a:ext cx="2209800" cy="22098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177925" y="5576888"/>
            <a:ext cx="2571750" cy="2487612"/>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9438" y="5892800"/>
            <a:ext cx="2251075" cy="2171700"/>
          </a:xfrm>
          <a:prstGeom prst="line">
            <a:avLst/>
          </a:prstGeom>
          <a:ln w="31750">
            <a:solidFill>
              <a:srgbClr val="197519"/>
            </a:solidFill>
          </a:ln>
        </p:spPr>
        <p:style>
          <a:lnRef idx="1">
            <a:schemeClr val="accent1"/>
          </a:lnRef>
          <a:fillRef idx="0">
            <a:schemeClr val="accent1"/>
          </a:fillRef>
          <a:effectRef idx="0">
            <a:schemeClr val="accent1"/>
          </a:effectRef>
          <a:fontRef idx="minor">
            <a:schemeClr val="tx1"/>
          </a:fontRef>
        </p:style>
      </p:cxnSp>
      <p:sp>
        <p:nvSpPr>
          <p:cNvPr id="36" name="等腰三角形 35"/>
          <p:cNvSpPr/>
          <p:nvPr/>
        </p:nvSpPr>
        <p:spPr>
          <a:xfrm rot="3183980" flipH="1">
            <a:off x="1797051" y="681037"/>
            <a:ext cx="531812" cy="195263"/>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7" name="等腰三角形 36"/>
          <p:cNvSpPr/>
          <p:nvPr/>
        </p:nvSpPr>
        <p:spPr>
          <a:xfrm rot="3183980" flipH="1">
            <a:off x="10621169" y="2005807"/>
            <a:ext cx="306387" cy="1676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 name="等腰三角形 37"/>
          <p:cNvSpPr/>
          <p:nvPr/>
        </p:nvSpPr>
        <p:spPr>
          <a:xfrm rot="3183980" flipH="1">
            <a:off x="8289925" y="6321425"/>
            <a:ext cx="177800" cy="152400"/>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等腰三角形 40"/>
          <p:cNvSpPr/>
          <p:nvPr/>
        </p:nvSpPr>
        <p:spPr>
          <a:xfrm rot="6200158" flipH="1" flipV="1">
            <a:off x="10758488" y="4879975"/>
            <a:ext cx="155575" cy="1374775"/>
          </a:xfrm>
          <a:prstGeom prst="triangle">
            <a:avLst/>
          </a:pr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文本框 41"/>
          <p:cNvSpPr txBox="1">
            <a:spLocks noChangeArrowheads="1"/>
          </p:cNvSpPr>
          <p:nvPr/>
        </p:nvSpPr>
        <p:spPr bwMode="auto">
          <a:xfrm>
            <a:off x="4316413" y="1712913"/>
            <a:ext cx="37719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1500" dirty="0">
                <a:solidFill>
                  <a:schemeClr val="bg1"/>
                </a:solidFill>
              </a:rPr>
              <a:t>2022</a:t>
            </a:r>
            <a:endParaRPr lang="zh-CN" altLang="en-US" sz="11500" dirty="0">
              <a:solidFill>
                <a:schemeClr val="bg1"/>
              </a:solidFill>
            </a:endParaRPr>
          </a:p>
        </p:txBody>
      </p:sp>
      <p:sp>
        <p:nvSpPr>
          <p:cNvPr id="44" name="文本框 43"/>
          <p:cNvSpPr txBox="1">
            <a:spLocks noChangeArrowheads="1"/>
          </p:cNvSpPr>
          <p:nvPr/>
        </p:nvSpPr>
        <p:spPr bwMode="auto">
          <a:xfrm>
            <a:off x="4276725" y="3592513"/>
            <a:ext cx="384175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latin typeface="+mn-lt"/>
                <a:ea typeface="+mn-ea"/>
                <a:sym typeface="+mn-ea"/>
              </a:rPr>
              <a:t>THANK YOU FOR YOUR LISTENING</a:t>
            </a:r>
            <a:endParaRPr lang="zh-CN" altLang="en-US" sz="3600">
              <a:solidFill>
                <a:schemeClr val="bg1"/>
              </a:solidFill>
            </a:endParaRPr>
          </a:p>
        </p:txBody>
      </p:sp>
      <p:cxnSp>
        <p:nvCxnSpPr>
          <p:cNvPr id="47" name="直接连接符 46"/>
          <p:cNvCxnSpPr/>
          <p:nvPr/>
        </p:nvCxnSpPr>
        <p:spPr>
          <a:xfrm>
            <a:off x="4636770" y="3490913"/>
            <a:ext cx="29591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493838"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a:solidFill>
                  <a:srgbClr val="197519"/>
                </a:solidFill>
              </a:rPr>
              <a:t>01</a:t>
            </a:r>
          </a:p>
        </p:txBody>
      </p:sp>
      <p:sp>
        <p:nvSpPr>
          <p:cNvPr id="17" name="文本框 16"/>
          <p:cNvSpPr txBox="1">
            <a:spLocks noChangeArrowheads="1"/>
          </p:cNvSpPr>
          <p:nvPr/>
        </p:nvSpPr>
        <p:spPr bwMode="auto">
          <a:xfrm>
            <a:off x="3183089" y="3416193"/>
            <a:ext cx="685441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rgbClr val="197519"/>
                </a:solidFill>
              </a:rPr>
              <a:t>What is Sustainability Audit? </a:t>
            </a:r>
          </a:p>
        </p:txBody>
      </p:sp>
      <p:sp>
        <p:nvSpPr>
          <p:cNvPr id="18" name="文本框 17"/>
          <p:cNvSpPr txBox="1">
            <a:spLocks noChangeArrowheads="1"/>
          </p:cNvSpPr>
          <p:nvPr/>
        </p:nvSpPr>
        <p:spPr bwMode="auto">
          <a:xfrm>
            <a:off x="3649663" y="2773363"/>
            <a:ext cx="1598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dirty="0">
                <a:solidFill>
                  <a:srgbClr val="197519"/>
                </a:solidFill>
              </a:rPr>
              <a:t>Part One</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717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7177" name="组合 2"/>
            <p:cNvGrpSpPr/>
            <p:nvPr/>
          </p:nvGrpSpPr>
          <p:grpSpPr bwMode="auto">
            <a:xfrm>
              <a:off x="10065703" y="3132138"/>
              <a:ext cx="1303337" cy="1279524"/>
              <a:chOff x="10065703" y="3132138"/>
              <a:chExt cx="1303337" cy="1279524"/>
            </a:xfrm>
          </p:grpSpPr>
          <p:sp>
            <p:nvSpPr>
              <p:cNvPr id="717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7179" name="组合 1"/>
              <p:cNvGrpSpPr/>
              <p:nvPr/>
            </p:nvGrpSpPr>
            <p:grpSpPr bwMode="auto">
              <a:xfrm>
                <a:off x="10165715" y="3132138"/>
                <a:ext cx="1203325" cy="1279524"/>
                <a:chOff x="10165715" y="3132138"/>
                <a:chExt cx="1203325" cy="1279524"/>
              </a:xfrm>
            </p:grpSpPr>
            <p:sp>
              <p:nvSpPr>
                <p:cNvPr id="718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718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718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 name="等腰三角形 38"/>
          <p:cNvSpPr>
            <a:spLocks noChangeArrowheads="1"/>
          </p:cNvSpPr>
          <p:nvPr/>
        </p:nvSpPr>
        <p:spPr bwMode="auto">
          <a:xfrm rot="9233090">
            <a:off x="11147425" y="6661150"/>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6030424">
            <a:off x="10905331" y="6634957"/>
            <a:ext cx="180975" cy="157162"/>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1" name="等腰三角形 40"/>
          <p:cNvSpPr>
            <a:spLocks noChangeArrowheads="1"/>
          </p:cNvSpPr>
          <p:nvPr/>
        </p:nvSpPr>
        <p:spPr bwMode="auto">
          <a:xfrm rot="-228606">
            <a:off x="11360150" y="6643688"/>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2" name="等腰三角形 41"/>
          <p:cNvSpPr>
            <a:spLocks noChangeArrowheads="1"/>
          </p:cNvSpPr>
          <p:nvPr/>
        </p:nvSpPr>
        <p:spPr bwMode="auto">
          <a:xfrm rot="-3389783">
            <a:off x="11100594" y="6571457"/>
            <a:ext cx="58737" cy="50800"/>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3" name="等腰三角形 42"/>
          <p:cNvSpPr>
            <a:spLocks noChangeArrowheads="1"/>
          </p:cNvSpPr>
          <p:nvPr/>
        </p:nvSpPr>
        <p:spPr bwMode="auto">
          <a:xfrm rot="8748521">
            <a:off x="11290300"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 name="弧形 3"/>
          <p:cNvSpPr/>
          <p:nvPr/>
        </p:nvSpPr>
        <p:spPr>
          <a:xfrm>
            <a:off x="74930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50" name="Arc 3_1"/>
          <p:cNvSpPr/>
          <p:nvPr/>
        </p:nvSpPr>
        <p:spPr>
          <a:xfrm flipH="1">
            <a:off x="95250" y="1665288"/>
            <a:ext cx="4248150" cy="4602162"/>
          </a:xfrm>
          <a:prstGeom prst="arc">
            <a:avLst>
              <a:gd name="adj1" fmla="val 17337751"/>
              <a:gd name="adj2" fmla="val 4126310"/>
            </a:avLst>
          </a:prstGeom>
          <a:ln w="66675">
            <a:solidFill>
              <a:srgbClr val="197519"/>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sp>
        <p:nvSpPr>
          <p:cNvPr id="6" name="矩形 5"/>
          <p:cNvSpPr>
            <a:spLocks noChangeArrowheads="1"/>
          </p:cNvSpPr>
          <p:nvPr/>
        </p:nvSpPr>
        <p:spPr bwMode="auto">
          <a:xfrm>
            <a:off x="5756275" y="2051050"/>
            <a:ext cx="6038215" cy="12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atinLnBrk="1">
              <a:lnSpc>
                <a:spcPct val="125000"/>
              </a:lnSpc>
            </a:pPr>
            <a:r>
              <a:rPr lang="zh-CN" altLang="en-US" sz="2000" dirty="0">
                <a:solidFill>
                  <a:srgbClr val="404040"/>
                </a:solidFill>
                <a:latin typeface="Calibri" panose="020F0502020204030204" pitchFamily="34" charset="0"/>
                <a:cs typeface="Calibri" panose="020F0502020204030204" pitchFamily="34" charset="0"/>
              </a:rPr>
              <a:t>GBP set out guiding principles on integrity and ethics in </a:t>
            </a:r>
            <a:r>
              <a:rPr lang="en-US" altLang="zh-CN" sz="2000" dirty="0">
                <a:solidFill>
                  <a:srgbClr val="404040"/>
                </a:solidFill>
                <a:latin typeface="Calibri" panose="020F0502020204030204" pitchFamily="34" charset="0"/>
                <a:cs typeface="Calibri" panose="020F0502020204030204" pitchFamily="34" charset="0"/>
              </a:rPr>
              <a:t>business</a:t>
            </a:r>
            <a:r>
              <a:rPr lang="zh-CN" altLang="en-US" sz="2000" dirty="0">
                <a:solidFill>
                  <a:srgbClr val="404040"/>
                </a:solidFill>
                <a:latin typeface="Calibri" panose="020F0502020204030204" pitchFamily="34" charset="0"/>
                <a:cs typeface="Calibri" panose="020F0502020204030204" pitchFamily="34" charset="0"/>
              </a:rPr>
              <a:t> conduct, including those that help create a sus</a:t>
            </a:r>
            <a:r>
              <a:rPr lang="en-US" altLang="zh-CN" sz="2000" dirty="0">
                <a:solidFill>
                  <a:srgbClr val="404040"/>
                </a:solidFill>
                <a:latin typeface="Calibri" panose="020F0502020204030204" pitchFamily="34" charset="0"/>
                <a:cs typeface="Calibri" panose="020F0502020204030204" pitchFamily="34" charset="0"/>
              </a:rPr>
              <a:t>-</a:t>
            </a:r>
            <a:r>
              <a:rPr lang="zh-CN" altLang="en-US" sz="2000" dirty="0">
                <a:solidFill>
                  <a:srgbClr val="404040"/>
                </a:solidFill>
                <a:latin typeface="Calibri" panose="020F0502020204030204" pitchFamily="34" charset="0"/>
                <a:cs typeface="Calibri" panose="020F0502020204030204" pitchFamily="34" charset="0"/>
              </a:rPr>
              <a:t>tainable supply chain.</a:t>
            </a:r>
          </a:p>
        </p:txBody>
      </p:sp>
      <p:sp>
        <p:nvSpPr>
          <p:cNvPr id="32" name="矩形 31"/>
          <p:cNvSpPr>
            <a:spLocks noChangeArrowheads="1"/>
          </p:cNvSpPr>
          <p:nvPr/>
        </p:nvSpPr>
        <p:spPr bwMode="auto">
          <a:xfrm>
            <a:off x="5765800" y="5484813"/>
            <a:ext cx="5936673" cy="83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atinLnBrk="1">
              <a:lnSpc>
                <a:spcPct val="125000"/>
              </a:lnSpc>
            </a:pPr>
            <a:r>
              <a:rPr lang="en-US" altLang="zh-CN" sz="2000" dirty="0">
                <a:solidFill>
                  <a:srgbClr val="404040"/>
                </a:solidFill>
                <a:latin typeface="Calibri" panose="020F0502020204030204" pitchFamily="34" charset="0"/>
                <a:cs typeface="Calibri" panose="020F0502020204030204" pitchFamily="34" charset="0"/>
              </a:rPr>
              <a:t>Supplier Sustainability Audit has been put in place. The audit reflects Buyer’s expectations of suppliers.</a:t>
            </a:r>
            <a:endParaRPr lang="zh-CN" altLang="en-US" sz="2000" dirty="0">
              <a:solidFill>
                <a:srgbClr val="404040"/>
              </a:solidFill>
              <a:latin typeface="Calibri" panose="020F0502020204030204" pitchFamily="34" charset="0"/>
              <a:cs typeface="Calibri" panose="020F0502020204030204" pitchFamily="34" charset="0"/>
            </a:endParaRPr>
          </a:p>
        </p:txBody>
      </p:sp>
      <p:sp>
        <p:nvSpPr>
          <p:cNvPr id="2" name="椭圆 1"/>
          <p:cNvSpPr>
            <a:spLocks noChangeArrowheads="1"/>
          </p:cNvSpPr>
          <p:nvPr/>
        </p:nvSpPr>
        <p:spPr bwMode="auto">
          <a:xfrm>
            <a:off x="385763" y="1803400"/>
            <a:ext cx="4297362" cy="4298950"/>
          </a:xfrm>
          <a:prstGeom prst="ellipse">
            <a:avLst/>
          </a:pr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p>
        </p:txBody>
      </p:sp>
      <p:sp>
        <p:nvSpPr>
          <p:cNvPr id="34" name="Freeform 5"/>
          <p:cNvSpPr>
            <a:spLocks noEditPoints="1" noChangeArrowheads="1"/>
          </p:cNvSpPr>
          <p:nvPr/>
        </p:nvSpPr>
        <p:spPr bwMode="auto">
          <a:xfrm>
            <a:off x="1717358" y="2630170"/>
            <a:ext cx="1636712" cy="1395413"/>
          </a:xfrm>
          <a:custGeom>
            <a:avLst/>
            <a:gdLst>
              <a:gd name="T0" fmla="*/ 20 w 86"/>
              <a:gd name="T1" fmla="*/ 2 h 70"/>
              <a:gd name="T2" fmla="*/ 60 w 86"/>
              <a:gd name="T3" fmla="*/ 2 h 70"/>
              <a:gd name="T4" fmla="*/ 80 w 86"/>
              <a:gd name="T5" fmla="*/ 6 h 70"/>
              <a:gd name="T6" fmla="*/ 74 w 86"/>
              <a:gd name="T7" fmla="*/ 26 h 70"/>
              <a:gd name="T8" fmla="*/ 59 w 86"/>
              <a:gd name="T9" fmla="*/ 8 h 70"/>
              <a:gd name="T10" fmla="*/ 43 w 86"/>
              <a:gd name="T11" fmla="*/ 54 h 70"/>
              <a:gd name="T12" fmla="*/ 49 w 86"/>
              <a:gd name="T13" fmla="*/ 58 h 70"/>
              <a:gd name="T14" fmla="*/ 50 w 86"/>
              <a:gd name="T15" fmla="*/ 59 h 70"/>
              <a:gd name="T16" fmla="*/ 40 w 86"/>
              <a:gd name="T17" fmla="*/ 60 h 70"/>
              <a:gd name="T18" fmla="*/ 22 w 86"/>
              <a:gd name="T19" fmla="*/ 60 h 70"/>
              <a:gd name="T20" fmla="*/ 0 w 86"/>
              <a:gd name="T21" fmla="*/ 58 h 70"/>
              <a:gd name="T22" fmla="*/ 3 w 86"/>
              <a:gd name="T23" fmla="*/ 3 h 70"/>
              <a:gd name="T24" fmla="*/ 59 w 86"/>
              <a:gd name="T25" fmla="*/ 37 h 70"/>
              <a:gd name="T26" fmla="*/ 57 w 86"/>
              <a:gd name="T27" fmla="*/ 51 h 70"/>
              <a:gd name="T28" fmla="*/ 72 w 86"/>
              <a:gd name="T29" fmla="*/ 53 h 70"/>
              <a:gd name="T30" fmla="*/ 74 w 86"/>
              <a:gd name="T31" fmla="*/ 39 h 70"/>
              <a:gd name="T32" fmla="*/ 56 w 86"/>
              <a:gd name="T33" fmla="*/ 33 h 70"/>
              <a:gd name="T34" fmla="*/ 53 w 86"/>
              <a:gd name="T35" fmla="*/ 55 h 70"/>
              <a:gd name="T36" fmla="*/ 73 w 86"/>
              <a:gd name="T37" fmla="*/ 59 h 70"/>
              <a:gd name="T38" fmla="*/ 79 w 86"/>
              <a:gd name="T39" fmla="*/ 68 h 70"/>
              <a:gd name="T40" fmla="*/ 84 w 86"/>
              <a:gd name="T41" fmla="*/ 69 h 70"/>
              <a:gd name="T42" fmla="*/ 80 w 86"/>
              <a:gd name="T43" fmla="*/ 57 h 70"/>
              <a:gd name="T44" fmla="*/ 81 w 86"/>
              <a:gd name="T45" fmla="*/ 47 h 70"/>
              <a:gd name="T46" fmla="*/ 67 w 86"/>
              <a:gd name="T47" fmla="*/ 29 h 70"/>
              <a:gd name="T48" fmla="*/ 58 w 86"/>
              <a:gd name="T49" fmla="*/ 46 h 70"/>
              <a:gd name="T50" fmla="*/ 58 w 86"/>
              <a:gd name="T51" fmla="*/ 46 h 70"/>
              <a:gd name="T52" fmla="*/ 47 w 86"/>
              <a:gd name="T53" fmla="*/ 19 h 70"/>
              <a:gd name="T54" fmla="*/ 71 w 86"/>
              <a:gd name="T55" fmla="*/ 24 h 70"/>
              <a:gd name="T56" fmla="*/ 71 w 86"/>
              <a:gd name="T57" fmla="*/ 15 h 70"/>
              <a:gd name="T58" fmla="*/ 47 w 86"/>
              <a:gd name="T59" fmla="*/ 14 h 70"/>
              <a:gd name="T60" fmla="*/ 71 w 86"/>
              <a:gd name="T61" fmla="*/ 15 h 70"/>
              <a:gd name="T62" fmla="*/ 10 w 86"/>
              <a:gd name="T63" fmla="*/ 51 h 70"/>
              <a:gd name="T64" fmla="*/ 34 w 86"/>
              <a:gd name="T65" fmla="*/ 46 h 70"/>
              <a:gd name="T66" fmla="*/ 10 w 86"/>
              <a:gd name="T67" fmla="*/ 41 h 70"/>
              <a:gd name="T68" fmla="*/ 34 w 86"/>
              <a:gd name="T69" fmla="*/ 41 h 70"/>
              <a:gd name="T70" fmla="*/ 10 w 86"/>
              <a:gd name="T71" fmla="*/ 41 h 70"/>
              <a:gd name="T72" fmla="*/ 10 w 86"/>
              <a:gd name="T73" fmla="*/ 37 h 70"/>
              <a:gd name="T74" fmla="*/ 34 w 86"/>
              <a:gd name="T75" fmla="*/ 32 h 70"/>
              <a:gd name="T76" fmla="*/ 22 w 86"/>
              <a:gd name="T77" fmla="*/ 25 h 70"/>
              <a:gd name="T78" fmla="*/ 34 w 86"/>
              <a:gd name="T79" fmla="*/ 27 h 70"/>
              <a:gd name="T80" fmla="*/ 22 w 86"/>
              <a:gd name="T81" fmla="*/ 25 h 70"/>
              <a:gd name="T82" fmla="*/ 22 w 86"/>
              <a:gd name="T83" fmla="*/ 21 h 70"/>
              <a:gd name="T84" fmla="*/ 34 w 86"/>
              <a:gd name="T85" fmla="*/ 18 h 70"/>
              <a:gd name="T86" fmla="*/ 22 w 86"/>
              <a:gd name="T87" fmla="*/ 14 h 70"/>
              <a:gd name="T88" fmla="*/ 34 w 86"/>
              <a:gd name="T89" fmla="*/ 15 h 70"/>
              <a:gd name="T90" fmla="*/ 22 w 86"/>
              <a:gd name="T91" fmla="*/ 14 h 70"/>
              <a:gd name="T92" fmla="*/ 9 w 86"/>
              <a:gd name="T93" fmla="*/ 31 h 70"/>
              <a:gd name="T94" fmla="*/ 19 w 86"/>
              <a:gd name="T95" fmla="*/ 13 h 70"/>
              <a:gd name="T96" fmla="*/ 21 w 86"/>
              <a:gd name="T97" fmla="*/ 8 h 70"/>
              <a:gd name="T98" fmla="*/ 5 w 86"/>
              <a:gd name="T99" fmla="*/ 56 h 70"/>
              <a:gd name="T100" fmla="*/ 37 w 86"/>
              <a:gd name="T101" fmla="*/ 54 h 70"/>
              <a:gd name="T102" fmla="*/ 21 w 86"/>
              <a:gd name="T103"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6" h="70">
                <a:moveTo>
                  <a:pt x="3" y="3"/>
                </a:moveTo>
                <a:cubicBezTo>
                  <a:pt x="8" y="4"/>
                  <a:pt x="14" y="3"/>
                  <a:pt x="20" y="2"/>
                </a:cubicBezTo>
                <a:cubicBezTo>
                  <a:pt x="28" y="1"/>
                  <a:pt x="35" y="0"/>
                  <a:pt x="40" y="3"/>
                </a:cubicBezTo>
                <a:cubicBezTo>
                  <a:pt x="45" y="0"/>
                  <a:pt x="52" y="1"/>
                  <a:pt x="60" y="2"/>
                </a:cubicBezTo>
                <a:cubicBezTo>
                  <a:pt x="65" y="3"/>
                  <a:pt x="72" y="4"/>
                  <a:pt x="77" y="3"/>
                </a:cubicBezTo>
                <a:cubicBezTo>
                  <a:pt x="80" y="6"/>
                  <a:pt x="80" y="6"/>
                  <a:pt x="80" y="6"/>
                </a:cubicBezTo>
                <a:cubicBezTo>
                  <a:pt x="80" y="30"/>
                  <a:pt x="80" y="30"/>
                  <a:pt x="80" y="30"/>
                </a:cubicBezTo>
                <a:cubicBezTo>
                  <a:pt x="78" y="28"/>
                  <a:pt x="76" y="27"/>
                  <a:pt x="74" y="26"/>
                </a:cubicBezTo>
                <a:cubicBezTo>
                  <a:pt x="74" y="9"/>
                  <a:pt x="74" y="9"/>
                  <a:pt x="74" y="9"/>
                </a:cubicBezTo>
                <a:cubicBezTo>
                  <a:pt x="69" y="9"/>
                  <a:pt x="64" y="8"/>
                  <a:pt x="59" y="8"/>
                </a:cubicBezTo>
                <a:cubicBezTo>
                  <a:pt x="52" y="7"/>
                  <a:pt x="46" y="6"/>
                  <a:pt x="43" y="8"/>
                </a:cubicBezTo>
                <a:cubicBezTo>
                  <a:pt x="43" y="54"/>
                  <a:pt x="43" y="54"/>
                  <a:pt x="43" y="54"/>
                </a:cubicBezTo>
                <a:cubicBezTo>
                  <a:pt x="44" y="54"/>
                  <a:pt x="45" y="54"/>
                  <a:pt x="47" y="54"/>
                </a:cubicBezTo>
                <a:cubicBezTo>
                  <a:pt x="47" y="55"/>
                  <a:pt x="48" y="56"/>
                  <a:pt x="49" y="58"/>
                </a:cubicBezTo>
                <a:cubicBezTo>
                  <a:pt x="50" y="58"/>
                  <a:pt x="50" y="59"/>
                  <a:pt x="51" y="59"/>
                </a:cubicBezTo>
                <a:cubicBezTo>
                  <a:pt x="50" y="59"/>
                  <a:pt x="50" y="59"/>
                  <a:pt x="50" y="59"/>
                </a:cubicBezTo>
                <a:cubicBezTo>
                  <a:pt x="46" y="59"/>
                  <a:pt x="43" y="59"/>
                  <a:pt x="41" y="60"/>
                </a:cubicBezTo>
                <a:cubicBezTo>
                  <a:pt x="40" y="60"/>
                  <a:pt x="40" y="60"/>
                  <a:pt x="40" y="60"/>
                </a:cubicBezTo>
                <a:cubicBezTo>
                  <a:pt x="38" y="60"/>
                  <a:pt x="38" y="60"/>
                  <a:pt x="38" y="60"/>
                </a:cubicBezTo>
                <a:cubicBezTo>
                  <a:pt x="36" y="59"/>
                  <a:pt x="29" y="59"/>
                  <a:pt x="22" y="60"/>
                </a:cubicBezTo>
                <a:cubicBezTo>
                  <a:pt x="15" y="61"/>
                  <a:pt x="8" y="62"/>
                  <a:pt x="2" y="61"/>
                </a:cubicBezTo>
                <a:cubicBezTo>
                  <a:pt x="0" y="58"/>
                  <a:pt x="0" y="58"/>
                  <a:pt x="0" y="58"/>
                </a:cubicBezTo>
                <a:cubicBezTo>
                  <a:pt x="0" y="6"/>
                  <a:pt x="0" y="6"/>
                  <a:pt x="0" y="6"/>
                </a:cubicBezTo>
                <a:cubicBezTo>
                  <a:pt x="3" y="3"/>
                  <a:pt x="3" y="3"/>
                  <a:pt x="3" y="3"/>
                </a:cubicBezTo>
                <a:close/>
                <a:moveTo>
                  <a:pt x="67" y="35"/>
                </a:moveTo>
                <a:cubicBezTo>
                  <a:pt x="64" y="34"/>
                  <a:pt x="61" y="35"/>
                  <a:pt x="59" y="37"/>
                </a:cubicBezTo>
                <a:cubicBezTo>
                  <a:pt x="57" y="39"/>
                  <a:pt x="56" y="41"/>
                  <a:pt x="55" y="44"/>
                </a:cubicBezTo>
                <a:cubicBezTo>
                  <a:pt x="55" y="46"/>
                  <a:pt x="56" y="49"/>
                  <a:pt x="57" y="51"/>
                </a:cubicBezTo>
                <a:cubicBezTo>
                  <a:pt x="59" y="54"/>
                  <a:pt x="62" y="55"/>
                  <a:pt x="64" y="55"/>
                </a:cubicBezTo>
                <a:cubicBezTo>
                  <a:pt x="67" y="56"/>
                  <a:pt x="70" y="55"/>
                  <a:pt x="72" y="53"/>
                </a:cubicBezTo>
                <a:cubicBezTo>
                  <a:pt x="74" y="51"/>
                  <a:pt x="76" y="49"/>
                  <a:pt x="76" y="46"/>
                </a:cubicBezTo>
                <a:cubicBezTo>
                  <a:pt x="76" y="44"/>
                  <a:pt x="75" y="41"/>
                  <a:pt x="74" y="39"/>
                </a:cubicBezTo>
                <a:cubicBezTo>
                  <a:pt x="72" y="36"/>
                  <a:pt x="69" y="35"/>
                  <a:pt x="67" y="35"/>
                </a:cubicBezTo>
                <a:close/>
                <a:moveTo>
                  <a:pt x="56" y="33"/>
                </a:moveTo>
                <a:cubicBezTo>
                  <a:pt x="52" y="35"/>
                  <a:pt x="50" y="39"/>
                  <a:pt x="50" y="43"/>
                </a:cubicBezTo>
                <a:cubicBezTo>
                  <a:pt x="50" y="47"/>
                  <a:pt x="51" y="51"/>
                  <a:pt x="53" y="55"/>
                </a:cubicBezTo>
                <a:cubicBezTo>
                  <a:pt x="56" y="58"/>
                  <a:pt x="60" y="60"/>
                  <a:pt x="64" y="60"/>
                </a:cubicBezTo>
                <a:cubicBezTo>
                  <a:pt x="67" y="61"/>
                  <a:pt x="70" y="60"/>
                  <a:pt x="73" y="59"/>
                </a:cubicBezTo>
                <a:cubicBezTo>
                  <a:pt x="73" y="60"/>
                  <a:pt x="73" y="61"/>
                  <a:pt x="74" y="61"/>
                </a:cubicBezTo>
                <a:cubicBezTo>
                  <a:pt x="79" y="68"/>
                  <a:pt x="79" y="68"/>
                  <a:pt x="79" y="68"/>
                </a:cubicBezTo>
                <a:cubicBezTo>
                  <a:pt x="80" y="70"/>
                  <a:pt x="83" y="70"/>
                  <a:pt x="84" y="69"/>
                </a:cubicBezTo>
                <a:cubicBezTo>
                  <a:pt x="84" y="69"/>
                  <a:pt x="84" y="69"/>
                  <a:pt x="84" y="69"/>
                </a:cubicBezTo>
                <a:cubicBezTo>
                  <a:pt x="86" y="67"/>
                  <a:pt x="86" y="65"/>
                  <a:pt x="85" y="63"/>
                </a:cubicBezTo>
                <a:cubicBezTo>
                  <a:pt x="80" y="57"/>
                  <a:pt x="80" y="57"/>
                  <a:pt x="80" y="57"/>
                </a:cubicBezTo>
                <a:cubicBezTo>
                  <a:pt x="79" y="56"/>
                  <a:pt x="78" y="55"/>
                  <a:pt x="77" y="55"/>
                </a:cubicBezTo>
                <a:cubicBezTo>
                  <a:pt x="79" y="53"/>
                  <a:pt x="81" y="50"/>
                  <a:pt x="81" y="47"/>
                </a:cubicBezTo>
                <a:cubicBezTo>
                  <a:pt x="82" y="43"/>
                  <a:pt x="81" y="39"/>
                  <a:pt x="78" y="35"/>
                </a:cubicBezTo>
                <a:cubicBezTo>
                  <a:pt x="75" y="32"/>
                  <a:pt x="71" y="30"/>
                  <a:pt x="67" y="29"/>
                </a:cubicBezTo>
                <a:cubicBezTo>
                  <a:pt x="63" y="29"/>
                  <a:pt x="59" y="30"/>
                  <a:pt x="56" y="33"/>
                </a:cubicBezTo>
                <a:close/>
                <a:moveTo>
                  <a:pt x="58" y="46"/>
                </a:moveTo>
                <a:cubicBezTo>
                  <a:pt x="60" y="41"/>
                  <a:pt x="64" y="39"/>
                  <a:pt x="70" y="38"/>
                </a:cubicBezTo>
                <a:cubicBezTo>
                  <a:pt x="64" y="34"/>
                  <a:pt x="57" y="40"/>
                  <a:pt x="58" y="46"/>
                </a:cubicBezTo>
                <a:close/>
                <a:moveTo>
                  <a:pt x="71" y="21"/>
                </a:moveTo>
                <a:cubicBezTo>
                  <a:pt x="65" y="21"/>
                  <a:pt x="51" y="19"/>
                  <a:pt x="47" y="19"/>
                </a:cubicBezTo>
                <a:cubicBezTo>
                  <a:pt x="47" y="20"/>
                  <a:pt x="47" y="21"/>
                  <a:pt x="47" y="21"/>
                </a:cubicBezTo>
                <a:cubicBezTo>
                  <a:pt x="51" y="21"/>
                  <a:pt x="67" y="24"/>
                  <a:pt x="71" y="24"/>
                </a:cubicBezTo>
                <a:cubicBezTo>
                  <a:pt x="71" y="23"/>
                  <a:pt x="71" y="22"/>
                  <a:pt x="71" y="21"/>
                </a:cubicBezTo>
                <a:close/>
                <a:moveTo>
                  <a:pt x="71" y="15"/>
                </a:moveTo>
                <a:cubicBezTo>
                  <a:pt x="65" y="15"/>
                  <a:pt x="51" y="12"/>
                  <a:pt x="47" y="12"/>
                </a:cubicBezTo>
                <a:cubicBezTo>
                  <a:pt x="47" y="13"/>
                  <a:pt x="47" y="14"/>
                  <a:pt x="47" y="14"/>
                </a:cubicBezTo>
                <a:cubicBezTo>
                  <a:pt x="51" y="14"/>
                  <a:pt x="67" y="17"/>
                  <a:pt x="71" y="17"/>
                </a:cubicBezTo>
                <a:cubicBezTo>
                  <a:pt x="71" y="16"/>
                  <a:pt x="71" y="15"/>
                  <a:pt x="71" y="15"/>
                </a:cubicBezTo>
                <a:close/>
                <a:moveTo>
                  <a:pt x="10" y="49"/>
                </a:moveTo>
                <a:cubicBezTo>
                  <a:pt x="10" y="49"/>
                  <a:pt x="10" y="50"/>
                  <a:pt x="10" y="51"/>
                </a:cubicBezTo>
                <a:cubicBezTo>
                  <a:pt x="14" y="51"/>
                  <a:pt x="29" y="48"/>
                  <a:pt x="34" y="48"/>
                </a:cubicBezTo>
                <a:cubicBezTo>
                  <a:pt x="34" y="48"/>
                  <a:pt x="34" y="47"/>
                  <a:pt x="34" y="46"/>
                </a:cubicBezTo>
                <a:cubicBezTo>
                  <a:pt x="30" y="46"/>
                  <a:pt x="15" y="49"/>
                  <a:pt x="10" y="49"/>
                </a:cubicBezTo>
                <a:close/>
                <a:moveTo>
                  <a:pt x="10" y="41"/>
                </a:moveTo>
                <a:cubicBezTo>
                  <a:pt x="10" y="42"/>
                  <a:pt x="10" y="43"/>
                  <a:pt x="10" y="43"/>
                </a:cubicBezTo>
                <a:cubicBezTo>
                  <a:pt x="14" y="44"/>
                  <a:pt x="29" y="41"/>
                  <a:pt x="34" y="41"/>
                </a:cubicBezTo>
                <a:cubicBezTo>
                  <a:pt x="34" y="40"/>
                  <a:pt x="34" y="40"/>
                  <a:pt x="34" y="39"/>
                </a:cubicBezTo>
                <a:cubicBezTo>
                  <a:pt x="30" y="39"/>
                  <a:pt x="15" y="41"/>
                  <a:pt x="10" y="41"/>
                </a:cubicBezTo>
                <a:close/>
                <a:moveTo>
                  <a:pt x="10" y="34"/>
                </a:moveTo>
                <a:cubicBezTo>
                  <a:pt x="10" y="35"/>
                  <a:pt x="10" y="36"/>
                  <a:pt x="10" y="37"/>
                </a:cubicBezTo>
                <a:cubicBezTo>
                  <a:pt x="14" y="37"/>
                  <a:pt x="29" y="34"/>
                  <a:pt x="34" y="34"/>
                </a:cubicBezTo>
                <a:cubicBezTo>
                  <a:pt x="34" y="33"/>
                  <a:pt x="34" y="33"/>
                  <a:pt x="34" y="32"/>
                </a:cubicBezTo>
                <a:cubicBezTo>
                  <a:pt x="30" y="32"/>
                  <a:pt x="15" y="34"/>
                  <a:pt x="10" y="34"/>
                </a:cubicBezTo>
                <a:close/>
                <a:moveTo>
                  <a:pt x="22" y="25"/>
                </a:moveTo>
                <a:cubicBezTo>
                  <a:pt x="22" y="26"/>
                  <a:pt x="22" y="27"/>
                  <a:pt x="22" y="28"/>
                </a:cubicBezTo>
                <a:cubicBezTo>
                  <a:pt x="25" y="28"/>
                  <a:pt x="29" y="26"/>
                  <a:pt x="34" y="27"/>
                </a:cubicBezTo>
                <a:cubicBezTo>
                  <a:pt x="34" y="26"/>
                  <a:pt x="34" y="25"/>
                  <a:pt x="34" y="24"/>
                </a:cubicBezTo>
                <a:cubicBezTo>
                  <a:pt x="30" y="24"/>
                  <a:pt x="26" y="25"/>
                  <a:pt x="22" y="25"/>
                </a:cubicBezTo>
                <a:close/>
                <a:moveTo>
                  <a:pt x="22" y="19"/>
                </a:moveTo>
                <a:cubicBezTo>
                  <a:pt x="22" y="20"/>
                  <a:pt x="22" y="21"/>
                  <a:pt x="22" y="21"/>
                </a:cubicBezTo>
                <a:cubicBezTo>
                  <a:pt x="25" y="21"/>
                  <a:pt x="29" y="20"/>
                  <a:pt x="34" y="20"/>
                </a:cubicBezTo>
                <a:cubicBezTo>
                  <a:pt x="34" y="20"/>
                  <a:pt x="34" y="19"/>
                  <a:pt x="34" y="18"/>
                </a:cubicBezTo>
                <a:cubicBezTo>
                  <a:pt x="30" y="18"/>
                  <a:pt x="26" y="19"/>
                  <a:pt x="22" y="19"/>
                </a:cubicBezTo>
                <a:close/>
                <a:moveTo>
                  <a:pt x="22" y="14"/>
                </a:moveTo>
                <a:cubicBezTo>
                  <a:pt x="22" y="15"/>
                  <a:pt x="22" y="15"/>
                  <a:pt x="22" y="16"/>
                </a:cubicBezTo>
                <a:cubicBezTo>
                  <a:pt x="25" y="16"/>
                  <a:pt x="29" y="15"/>
                  <a:pt x="34" y="15"/>
                </a:cubicBezTo>
                <a:cubicBezTo>
                  <a:pt x="34" y="14"/>
                  <a:pt x="34" y="14"/>
                  <a:pt x="34" y="13"/>
                </a:cubicBezTo>
                <a:cubicBezTo>
                  <a:pt x="30" y="13"/>
                  <a:pt x="26" y="13"/>
                  <a:pt x="22" y="14"/>
                </a:cubicBezTo>
                <a:close/>
                <a:moveTo>
                  <a:pt x="9" y="14"/>
                </a:moveTo>
                <a:cubicBezTo>
                  <a:pt x="9" y="31"/>
                  <a:pt x="9" y="31"/>
                  <a:pt x="9" y="31"/>
                </a:cubicBezTo>
                <a:cubicBezTo>
                  <a:pt x="19" y="30"/>
                  <a:pt x="19" y="30"/>
                  <a:pt x="19" y="30"/>
                </a:cubicBezTo>
                <a:cubicBezTo>
                  <a:pt x="19" y="13"/>
                  <a:pt x="19" y="13"/>
                  <a:pt x="19" y="13"/>
                </a:cubicBezTo>
                <a:cubicBezTo>
                  <a:pt x="9" y="14"/>
                  <a:pt x="9" y="14"/>
                  <a:pt x="9" y="14"/>
                </a:cubicBezTo>
                <a:close/>
                <a:moveTo>
                  <a:pt x="21" y="8"/>
                </a:moveTo>
                <a:cubicBezTo>
                  <a:pt x="16" y="8"/>
                  <a:pt x="10" y="9"/>
                  <a:pt x="5" y="9"/>
                </a:cubicBezTo>
                <a:cubicBezTo>
                  <a:pt x="5" y="56"/>
                  <a:pt x="5" y="56"/>
                  <a:pt x="5" y="56"/>
                </a:cubicBezTo>
                <a:cubicBezTo>
                  <a:pt x="10" y="56"/>
                  <a:pt x="16" y="55"/>
                  <a:pt x="21" y="55"/>
                </a:cubicBezTo>
                <a:cubicBezTo>
                  <a:pt x="27" y="54"/>
                  <a:pt x="33" y="53"/>
                  <a:pt x="37" y="54"/>
                </a:cubicBezTo>
                <a:cubicBezTo>
                  <a:pt x="37" y="8"/>
                  <a:pt x="37" y="8"/>
                  <a:pt x="37" y="8"/>
                </a:cubicBezTo>
                <a:cubicBezTo>
                  <a:pt x="34" y="6"/>
                  <a:pt x="27" y="7"/>
                  <a:pt x="21" y="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文本框 34"/>
          <p:cNvSpPr txBox="1">
            <a:spLocks noChangeArrowheads="1"/>
          </p:cNvSpPr>
          <p:nvPr/>
        </p:nvSpPr>
        <p:spPr bwMode="auto">
          <a:xfrm>
            <a:off x="998538" y="4275138"/>
            <a:ext cx="30734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dirty="0">
                <a:solidFill>
                  <a:schemeClr val="bg1"/>
                </a:solidFill>
              </a:rPr>
              <a:t>Basis for Sustainability Audit</a:t>
            </a:r>
          </a:p>
        </p:txBody>
      </p:sp>
      <p:sp>
        <p:nvSpPr>
          <p:cNvPr id="7" name="矩形 6"/>
          <p:cNvSpPr>
            <a:spLocks noChangeArrowheads="1"/>
          </p:cNvSpPr>
          <p:nvPr/>
        </p:nvSpPr>
        <p:spPr bwMode="auto">
          <a:xfrm>
            <a:off x="5755005" y="1687830"/>
            <a:ext cx="394906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100" b="1">
                <a:solidFill>
                  <a:srgbClr val="197519"/>
                </a:solidFill>
              </a:rPr>
              <a:t>General Business Principles</a:t>
            </a:r>
          </a:p>
        </p:txBody>
      </p:sp>
      <p:sp>
        <p:nvSpPr>
          <p:cNvPr id="27" name="矩形 26"/>
          <p:cNvSpPr>
            <a:spLocks noChangeArrowheads="1"/>
          </p:cNvSpPr>
          <p:nvPr/>
        </p:nvSpPr>
        <p:spPr bwMode="auto">
          <a:xfrm>
            <a:off x="6097905" y="3402330"/>
            <a:ext cx="577532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100" b="1">
                <a:solidFill>
                  <a:srgbClr val="197519"/>
                </a:solidFill>
              </a:rPr>
              <a:t>Code of Conduct for Business Partners</a:t>
            </a:r>
          </a:p>
        </p:txBody>
      </p:sp>
      <p:sp>
        <p:nvSpPr>
          <p:cNvPr id="33" name="矩形 32"/>
          <p:cNvSpPr>
            <a:spLocks noChangeArrowheads="1"/>
          </p:cNvSpPr>
          <p:nvPr/>
        </p:nvSpPr>
        <p:spPr bwMode="auto">
          <a:xfrm>
            <a:off x="5783263" y="5159375"/>
            <a:ext cx="601122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GB" altLang="zh-CN" sz="2100" b="1" dirty="0">
                <a:solidFill>
                  <a:srgbClr val="197519"/>
                </a:solidFill>
              </a:rPr>
              <a:t>Supplier Sustainability Declaration</a:t>
            </a:r>
            <a:endParaRPr lang="zh-CN" altLang="en-US" sz="2100" b="1" dirty="0"/>
          </a:p>
        </p:txBody>
      </p:sp>
      <p:grpSp>
        <p:nvGrpSpPr>
          <p:cNvPr id="14" name="组合 13"/>
          <p:cNvGrpSpPr/>
          <p:nvPr/>
        </p:nvGrpSpPr>
        <p:grpSpPr bwMode="auto">
          <a:xfrm>
            <a:off x="3857625" y="1804988"/>
            <a:ext cx="1733550" cy="1263650"/>
            <a:chOff x="3856882" y="1805041"/>
            <a:chExt cx="1734682" cy="1262903"/>
          </a:xfrm>
        </p:grpSpPr>
        <p:grpSp>
          <p:nvGrpSpPr>
            <p:cNvPr id="10259" name="组合 8"/>
            <p:cNvGrpSpPr/>
            <p:nvPr/>
          </p:nvGrpSpPr>
          <p:grpSpPr bwMode="auto">
            <a:xfrm>
              <a:off x="4635110" y="1805041"/>
              <a:ext cx="956454" cy="907419"/>
              <a:chOff x="4635110" y="1805041"/>
              <a:chExt cx="956454" cy="907419"/>
            </a:xfrm>
          </p:grpSpPr>
          <p:sp>
            <p:nvSpPr>
              <p:cNvPr id="10260" name="等腰三角形 4"/>
              <p:cNvSpPr>
                <a:spLocks noChangeArrowheads="1"/>
              </p:cNvSpPr>
              <p:nvPr/>
            </p:nvSpPr>
            <p:spPr bwMode="auto">
              <a:xfrm>
                <a:off x="4635110" y="1805041"/>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1" name="文本框 27"/>
              <p:cNvSpPr txBox="1">
                <a:spLocks noChangeArrowheads="1"/>
              </p:cNvSpPr>
              <p:nvPr/>
            </p:nvSpPr>
            <p:spPr bwMode="auto">
              <a:xfrm>
                <a:off x="4676256" y="2066129"/>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01</a:t>
                </a:r>
                <a:endParaRPr lang="zh-CN" altLang="en-US" sz="3600">
                  <a:solidFill>
                    <a:schemeClr val="bg1"/>
                  </a:solidFill>
                  <a:ea typeface="方正粗倩简体" pitchFamily="65" charset="-122"/>
                </a:endParaRPr>
              </a:p>
            </p:txBody>
          </p:sp>
        </p:grpSp>
        <p:sp>
          <p:nvSpPr>
            <p:cNvPr id="13" name="矩形 12"/>
            <p:cNvSpPr/>
            <p:nvPr/>
          </p:nvSpPr>
          <p:spPr>
            <a:xfrm rot="19804025">
              <a:off x="3856882" y="2198508"/>
              <a:ext cx="1580594" cy="869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5" name="组合 14"/>
          <p:cNvGrpSpPr/>
          <p:nvPr/>
        </p:nvGrpSpPr>
        <p:grpSpPr bwMode="auto">
          <a:xfrm>
            <a:off x="4279900" y="3368675"/>
            <a:ext cx="1855788" cy="962025"/>
            <a:chOff x="4279404" y="3368896"/>
            <a:chExt cx="1855551" cy="962445"/>
          </a:xfrm>
        </p:grpSpPr>
        <p:grpSp>
          <p:nvGrpSpPr>
            <p:cNvPr id="10264" name="组合 9"/>
            <p:cNvGrpSpPr/>
            <p:nvPr/>
          </p:nvGrpSpPr>
          <p:grpSpPr bwMode="auto">
            <a:xfrm>
              <a:off x="5103518" y="3368896"/>
              <a:ext cx="1031437" cy="856513"/>
              <a:chOff x="5103518" y="3368896"/>
              <a:chExt cx="1031437" cy="856513"/>
            </a:xfrm>
          </p:grpSpPr>
          <p:sp>
            <p:nvSpPr>
              <p:cNvPr id="10265" name="等腰三角形 21"/>
              <p:cNvSpPr>
                <a:spLocks noChangeArrowheads="1"/>
              </p:cNvSpPr>
              <p:nvPr/>
            </p:nvSpPr>
            <p:spPr bwMode="auto">
              <a:xfrm rot="1800000">
                <a:off x="5178501" y="3368896"/>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6" name="文本框 29"/>
              <p:cNvSpPr txBox="1">
                <a:spLocks noChangeArrowheads="1"/>
              </p:cNvSpPr>
              <p:nvPr/>
            </p:nvSpPr>
            <p:spPr bwMode="auto">
              <a:xfrm>
                <a:off x="5103518" y="3579078"/>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02</a:t>
                </a:r>
                <a:endParaRPr lang="zh-CN" altLang="en-US" sz="3600">
                  <a:solidFill>
                    <a:schemeClr val="bg1"/>
                  </a:solidFill>
                  <a:ea typeface="方正粗倩简体" pitchFamily="65" charset="-122"/>
                </a:endParaRPr>
              </a:p>
            </p:txBody>
          </p:sp>
        </p:grpSp>
        <p:sp>
          <p:nvSpPr>
            <p:cNvPr id="51" name="矩形 50"/>
            <p:cNvSpPr/>
            <p:nvPr/>
          </p:nvSpPr>
          <p:spPr>
            <a:xfrm>
              <a:off x="4279404" y="3462600"/>
              <a:ext cx="1580948" cy="868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6" name="组合 15"/>
          <p:cNvGrpSpPr/>
          <p:nvPr/>
        </p:nvGrpSpPr>
        <p:grpSpPr bwMode="auto">
          <a:xfrm>
            <a:off x="3976688" y="4762500"/>
            <a:ext cx="1763712" cy="1112838"/>
            <a:chOff x="3976330" y="4762614"/>
            <a:chExt cx="1764377" cy="1113179"/>
          </a:xfrm>
        </p:grpSpPr>
        <p:grpSp>
          <p:nvGrpSpPr>
            <p:cNvPr id="10269" name="组合 11"/>
            <p:cNvGrpSpPr/>
            <p:nvPr/>
          </p:nvGrpSpPr>
          <p:grpSpPr bwMode="auto">
            <a:xfrm>
              <a:off x="4735934" y="4919339"/>
              <a:ext cx="1004773" cy="956454"/>
              <a:chOff x="4735934" y="4919339"/>
              <a:chExt cx="1004773" cy="956454"/>
            </a:xfrm>
          </p:grpSpPr>
          <p:sp>
            <p:nvSpPr>
              <p:cNvPr id="10270" name="等腰三角形 22"/>
              <p:cNvSpPr>
                <a:spLocks noChangeArrowheads="1"/>
              </p:cNvSpPr>
              <p:nvPr/>
            </p:nvSpPr>
            <p:spPr bwMode="auto">
              <a:xfrm rot="3600000">
                <a:off x="4850216" y="4985302"/>
                <a:ext cx="956454" cy="824528"/>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71" name="文本框 28"/>
              <p:cNvSpPr txBox="1">
                <a:spLocks noChangeArrowheads="1"/>
              </p:cNvSpPr>
              <p:nvPr/>
            </p:nvSpPr>
            <p:spPr bwMode="auto">
              <a:xfrm>
                <a:off x="4735934" y="5120141"/>
                <a:ext cx="9153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chemeClr val="bg1"/>
                    </a:solidFill>
                  </a:rPr>
                  <a:t>03</a:t>
                </a:r>
                <a:endParaRPr lang="zh-CN" altLang="en-US" sz="3600">
                  <a:solidFill>
                    <a:schemeClr val="bg1"/>
                  </a:solidFill>
                  <a:ea typeface="方正粗倩简体" pitchFamily="65" charset="-122"/>
                </a:endParaRPr>
              </a:p>
            </p:txBody>
          </p:sp>
        </p:grpSp>
        <p:sp>
          <p:nvSpPr>
            <p:cNvPr id="52" name="矩形 51"/>
            <p:cNvSpPr/>
            <p:nvPr/>
          </p:nvSpPr>
          <p:spPr>
            <a:xfrm rot="1795975" flipH="1">
              <a:off x="3976330" y="4762614"/>
              <a:ext cx="1581746" cy="870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53" name="矩形 52"/>
          <p:cNvSpPr>
            <a:spLocks noChangeArrowheads="1"/>
          </p:cNvSpPr>
          <p:nvPr/>
        </p:nvSpPr>
        <p:spPr bwMode="auto">
          <a:xfrm>
            <a:off x="1280022" y="419100"/>
            <a:ext cx="41382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800" b="1" dirty="0">
                <a:solidFill>
                  <a:srgbClr val="197519"/>
                </a:solidFill>
                <a:latin typeface="Calibri" panose="020F0502020204030204" pitchFamily="34" charset="0"/>
                <a:cs typeface="Calibri" panose="020F0502020204030204" pitchFamily="34" charset="0"/>
              </a:rPr>
              <a:t>What is Sustainable Audit?</a:t>
            </a:r>
          </a:p>
        </p:txBody>
      </p:sp>
      <p:sp>
        <p:nvSpPr>
          <p:cNvPr id="54" name="等腰三角形 53"/>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等腰三角形 5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 name="等腰三角形 5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TextBox 44"/>
          <p:cNvSpPr txBox="1"/>
          <p:nvPr/>
        </p:nvSpPr>
        <p:spPr>
          <a:xfrm>
            <a:off x="6116955" y="3810635"/>
            <a:ext cx="5772150" cy="1322070"/>
          </a:xfrm>
          <a:prstGeom prst="rect">
            <a:avLst/>
          </a:prstGeom>
          <a:noFill/>
        </p:spPr>
        <p:txBody>
          <a:bodyPr wrap="square">
            <a:spAutoFit/>
          </a:bodyPr>
          <a:lstStyle/>
          <a:p>
            <a:pPr algn="just"/>
            <a:r>
              <a:rPr lang="zh-CN" altLang="en-US" sz="2000" dirty="0">
                <a:solidFill>
                  <a:srgbClr val="404040"/>
                </a:solidFill>
                <a:latin typeface="Calibri" panose="020F0502020204030204" pitchFamily="34" charset="0"/>
                <a:cs typeface="Calibri" panose="020F0502020204030204" pitchFamily="34" charset="0"/>
              </a:rPr>
              <a:t>Award business to Suppliers committed to acting fairly and with integrity towards their stakeholders, observing the applicable rules of law and supporting human rights</a:t>
            </a:r>
            <a:r>
              <a:rPr lang="zh-CN" altLang="en-US" sz="2000" dirty="0">
                <a:latin typeface="Calibri" panose="020F0502020204030204" pitchFamily="34" charset="0"/>
                <a:cs typeface="Calibri" panose="020F0502020204030204" pitchFamily="34" charset="0"/>
              </a:rPr>
              <a:t>.</a:t>
            </a: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任意多边形 1"/>
          <p:cNvSpPr>
            <a:spLocks noChangeArrowheads="1"/>
          </p:cNvSpPr>
          <p:nvPr/>
        </p:nvSpPr>
        <p:spPr bwMode="auto">
          <a:xfrm>
            <a:off x="4466590" y="1816100"/>
            <a:ext cx="3239770" cy="4010025"/>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sp>
        <p:nvSpPr>
          <p:cNvPr id="3" name="任意多边形 2"/>
          <p:cNvSpPr>
            <a:spLocks noChangeArrowheads="1"/>
          </p:cNvSpPr>
          <p:nvPr/>
        </p:nvSpPr>
        <p:spPr bwMode="auto">
          <a:xfrm>
            <a:off x="8380730" y="1803400"/>
            <a:ext cx="3239770" cy="4022725"/>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cxnSp>
        <p:nvCxnSpPr>
          <p:cNvPr id="66" name="直接连接符 65"/>
          <p:cNvCxnSpPr/>
          <p:nvPr/>
        </p:nvCxnSpPr>
        <p:spPr>
          <a:xfrm>
            <a:off x="552450" y="6067425"/>
            <a:ext cx="11068050"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34" name="等腰三角形 33"/>
          <p:cNvSpPr>
            <a:spLocks noChangeArrowheads="1"/>
          </p:cNvSpPr>
          <p:nvPr/>
        </p:nvSpPr>
        <p:spPr bwMode="auto">
          <a:xfrm rot="9233090">
            <a:off x="111902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5" name="等腰三角形 34"/>
          <p:cNvSpPr>
            <a:spLocks noChangeArrowheads="1"/>
          </p:cNvSpPr>
          <p:nvPr/>
        </p:nvSpPr>
        <p:spPr bwMode="auto">
          <a:xfrm rot="-6030424">
            <a:off x="109481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9" name="等腰三角形 38"/>
          <p:cNvSpPr>
            <a:spLocks noChangeArrowheads="1"/>
          </p:cNvSpPr>
          <p:nvPr/>
        </p:nvSpPr>
        <p:spPr bwMode="auto">
          <a:xfrm rot="-228606">
            <a:off x="114030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3389783">
            <a:off x="111434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3" name="等腰三角形 52"/>
          <p:cNvSpPr>
            <a:spLocks noChangeArrowheads="1"/>
          </p:cNvSpPr>
          <p:nvPr/>
        </p:nvSpPr>
        <p:spPr bwMode="auto">
          <a:xfrm rot="8748521">
            <a:off x="113331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8" name="任意多边形 37"/>
          <p:cNvSpPr>
            <a:spLocks noChangeArrowheads="1"/>
          </p:cNvSpPr>
          <p:nvPr/>
        </p:nvSpPr>
        <p:spPr bwMode="auto">
          <a:xfrm>
            <a:off x="552450" y="1816100"/>
            <a:ext cx="3239770" cy="4019550"/>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ffectLst/>
          <a:extLst>
            <a:ext uri="{91240B29-F687-4F45-9708-019B960494DF}">
              <a14:hiddenLine xmlns:a14="http://schemas.microsoft.com/office/drawing/2010/main" w="9525">
                <a:solidFill>
                  <a:srgbClr val="000000"/>
                </a:solidFill>
                <a:round/>
              </a14:hiddenLine>
            </a:ext>
          </a:extLst>
        </p:spPr>
        <p:txBody>
          <a:bodyPr/>
          <a:lstStyle/>
          <a:p>
            <a:pPr algn="ct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sp>
        <p:nvSpPr>
          <p:cNvPr id="48" name="等腰三角形 47"/>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 name="等腰三角形 60"/>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Rechteck 44"/>
          <p:cNvSpPr/>
          <p:nvPr/>
        </p:nvSpPr>
        <p:spPr>
          <a:xfrm>
            <a:off x="506095" y="1209789"/>
            <a:ext cx="11114405" cy="360000"/>
          </a:xfrm>
          <a:prstGeom prst="rect">
            <a:avLst/>
          </a:prstGeom>
          <a:solidFill>
            <a:srgbClr val="00B050"/>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altLang="de-DE" sz="2000" b="1" dirty="0">
                <a:solidFill>
                  <a:schemeClr val="bg1"/>
                </a:solidFill>
                <a:latin typeface="Daimler CS" pitchFamily="2" charset="0"/>
                <a:sym typeface="+mn-ea"/>
              </a:rPr>
              <a:t>What do we care when we talk about sustainability?</a:t>
            </a:r>
            <a:endParaRPr lang="de-DE" sz="2000" b="1" dirty="0">
              <a:solidFill>
                <a:schemeClr val="bg1"/>
              </a:solidFill>
              <a:latin typeface="Daimler CS" pitchFamily="2" charset="0"/>
            </a:endParaRPr>
          </a:p>
        </p:txBody>
      </p:sp>
      <p:sp>
        <p:nvSpPr>
          <p:cNvPr id="45" name="Textfeld 70"/>
          <p:cNvSpPr txBox="1"/>
          <p:nvPr/>
        </p:nvSpPr>
        <p:spPr>
          <a:xfrm>
            <a:off x="393908" y="1803517"/>
            <a:ext cx="631617" cy="57650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1</a:t>
            </a:r>
          </a:p>
        </p:txBody>
      </p:sp>
      <p:sp>
        <p:nvSpPr>
          <p:cNvPr id="46" name="Textfeld 72"/>
          <p:cNvSpPr txBox="1"/>
          <p:nvPr/>
        </p:nvSpPr>
        <p:spPr>
          <a:xfrm>
            <a:off x="8279765" y="1803517"/>
            <a:ext cx="647700" cy="56949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3</a:t>
            </a:r>
          </a:p>
        </p:txBody>
      </p:sp>
      <p:sp>
        <p:nvSpPr>
          <p:cNvPr id="50" name="Textfeld 71"/>
          <p:cNvSpPr txBox="1"/>
          <p:nvPr/>
        </p:nvSpPr>
        <p:spPr>
          <a:xfrm>
            <a:off x="4328795" y="1803517"/>
            <a:ext cx="647700" cy="56949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2</a:t>
            </a:r>
          </a:p>
        </p:txBody>
      </p:sp>
      <p:sp>
        <p:nvSpPr>
          <p:cNvPr id="4" name="矩形 3"/>
          <p:cNvSpPr>
            <a:spLocks noChangeArrowheads="1"/>
          </p:cNvSpPr>
          <p:nvPr/>
        </p:nvSpPr>
        <p:spPr bwMode="auto">
          <a:xfrm>
            <a:off x="1061623" y="396012"/>
            <a:ext cx="49545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dirty="0">
                <a:solidFill>
                  <a:srgbClr val="197519"/>
                </a:solidFill>
                <a:latin typeface="Calibri" panose="020F0502020204030204" pitchFamily="34" charset="0"/>
                <a:cs typeface="Calibri" panose="020F0502020204030204" pitchFamily="34" charset="0"/>
              </a:rPr>
              <a:t>Sustainability Requirements</a:t>
            </a:r>
          </a:p>
        </p:txBody>
      </p:sp>
      <p:sp>
        <p:nvSpPr>
          <p:cNvPr id="5" name="矩形 4"/>
          <p:cNvSpPr>
            <a:spLocks noChangeArrowheads="1"/>
          </p:cNvSpPr>
          <p:nvPr/>
        </p:nvSpPr>
        <p:spPr bwMode="auto">
          <a:xfrm>
            <a:off x="1192701" y="1832928"/>
            <a:ext cx="1967526" cy="51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en-US" altLang="zh-CN" sz="2400" b="1" dirty="0">
                <a:solidFill>
                  <a:schemeClr val="bg1"/>
                </a:solidFill>
                <a:latin typeface="Calibri" panose="020F0502020204030204" pitchFamily="34" charset="0"/>
                <a:cs typeface="Calibri" panose="020F0502020204030204" pitchFamily="34" charset="0"/>
              </a:rPr>
              <a:t>Human Rights</a:t>
            </a:r>
          </a:p>
        </p:txBody>
      </p:sp>
      <p:sp>
        <p:nvSpPr>
          <p:cNvPr id="6" name="矩形 5"/>
          <p:cNvSpPr>
            <a:spLocks noChangeArrowheads="1"/>
          </p:cNvSpPr>
          <p:nvPr/>
        </p:nvSpPr>
        <p:spPr bwMode="auto">
          <a:xfrm>
            <a:off x="5126526" y="1832928"/>
            <a:ext cx="2184059" cy="51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en-US" altLang="zh-CN" sz="2400" b="1" dirty="0">
                <a:solidFill>
                  <a:schemeClr val="bg1"/>
                </a:solidFill>
                <a:latin typeface="Calibri" panose="020F0502020204030204" pitchFamily="34" charset="0"/>
                <a:cs typeface="Calibri" panose="020F0502020204030204" pitchFamily="34" charset="0"/>
              </a:rPr>
              <a:t>Health &amp; Safety</a:t>
            </a:r>
          </a:p>
        </p:txBody>
      </p:sp>
      <p:sp>
        <p:nvSpPr>
          <p:cNvPr id="7" name="矩形 6"/>
          <p:cNvSpPr>
            <a:spLocks noChangeArrowheads="1"/>
          </p:cNvSpPr>
          <p:nvPr/>
        </p:nvSpPr>
        <p:spPr bwMode="auto">
          <a:xfrm>
            <a:off x="9138082" y="1850708"/>
            <a:ext cx="1827936" cy="51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en-US" altLang="zh-CN" sz="2400" b="1" dirty="0">
                <a:solidFill>
                  <a:schemeClr val="bg1"/>
                </a:solidFill>
                <a:latin typeface="Calibri" panose="020F0502020204030204" pitchFamily="34" charset="0"/>
                <a:cs typeface="Calibri" panose="020F0502020204030204" pitchFamily="34" charset="0"/>
              </a:rPr>
              <a:t>Environment</a:t>
            </a:r>
          </a:p>
        </p:txBody>
      </p:sp>
      <p:sp>
        <p:nvSpPr>
          <p:cNvPr id="60" name="文本框 59"/>
          <p:cNvSpPr txBox="1"/>
          <p:nvPr/>
        </p:nvSpPr>
        <p:spPr>
          <a:xfrm>
            <a:off x="667385" y="2459355"/>
            <a:ext cx="3125470" cy="2584450"/>
          </a:xfrm>
          <a:prstGeom prst="rect">
            <a:avLst/>
          </a:prstGeom>
          <a:noFill/>
        </p:spPr>
        <p:txBody>
          <a:bodyPr wrap="square" lIns="0" rtlCol="0">
            <a:spAutoFit/>
          </a:bodyPr>
          <a:lstStyle/>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Freely-Chosen</a:t>
            </a:r>
            <a:r>
              <a:rPr lang="en-US" altLang="zh-CN" sz="1800" dirty="0">
                <a:solidFill>
                  <a:schemeClr val="bg1"/>
                </a:solidFill>
                <a:latin typeface="Calibri" panose="020F0502020204030204" pitchFamily="34" charset="0"/>
                <a:cs typeface="Calibri" panose="020F0502020204030204" pitchFamily="34" charset="0"/>
              </a:rPr>
              <a:t> </a:t>
            </a:r>
            <a:r>
              <a:rPr lang="zh-CN" altLang="en-US" sz="1800" dirty="0">
                <a:solidFill>
                  <a:schemeClr val="bg1"/>
                </a:solidFill>
                <a:latin typeface="Calibri" panose="020F0502020204030204" pitchFamily="34" charset="0"/>
                <a:cs typeface="Calibri" panose="020F0502020204030204" pitchFamily="34" charset="0"/>
              </a:rPr>
              <a:t>Employment</a:t>
            </a:r>
          </a:p>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Employment Contract</a:t>
            </a:r>
          </a:p>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Working Hours</a:t>
            </a:r>
          </a:p>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Wages and Benefit</a:t>
            </a:r>
          </a:p>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Human Treatment</a:t>
            </a:r>
          </a:p>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Non-Discrimination</a:t>
            </a:r>
          </a:p>
        </p:txBody>
      </p:sp>
      <p:sp>
        <p:nvSpPr>
          <p:cNvPr id="8" name="文本框 7"/>
          <p:cNvSpPr txBox="1"/>
          <p:nvPr/>
        </p:nvSpPr>
        <p:spPr>
          <a:xfrm>
            <a:off x="4580890" y="2459355"/>
            <a:ext cx="3125470" cy="3271520"/>
          </a:xfrm>
          <a:prstGeom prst="rect">
            <a:avLst/>
          </a:prstGeom>
          <a:noFill/>
        </p:spPr>
        <p:txBody>
          <a:bodyPr wrap="square" lIns="0" rtlCol="0">
            <a:spAutoFit/>
          </a:bodyPr>
          <a:lstStyle/>
          <a:p>
            <a:pPr marL="285750" indent="-285750" eaLnBrk="1" latinLnBrk="0" hangingPunct="1">
              <a:lnSpc>
                <a:spcPct val="115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Occupational Safety Licenses and Permits</a:t>
            </a:r>
          </a:p>
          <a:p>
            <a:pPr marL="285750" indent="-285750" eaLnBrk="1" latinLnBrk="0" hangingPunct="1">
              <a:lnSpc>
                <a:spcPct val="115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Machine Safeguarding and Hazard Control</a:t>
            </a:r>
          </a:p>
          <a:p>
            <a:pPr marL="285750" indent="-285750" eaLnBrk="1" latinLnBrk="0" hangingPunct="1">
              <a:lnSpc>
                <a:spcPct val="115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Occupational Health Check and Risk Control</a:t>
            </a:r>
          </a:p>
          <a:p>
            <a:pPr marL="285750" indent="-285750" eaLnBrk="1" latinLnBrk="0" hangingPunct="1">
              <a:lnSpc>
                <a:spcPct val="115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Emergency Preparedness</a:t>
            </a:r>
          </a:p>
          <a:p>
            <a:pPr marL="285750" indent="-285750" eaLnBrk="1" latinLnBrk="0" hangingPunct="1">
              <a:lnSpc>
                <a:spcPct val="115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Sanitation, Food and Housing</a:t>
            </a:r>
          </a:p>
          <a:p>
            <a:pPr marL="285750" indent="-285750" eaLnBrk="1" latinLnBrk="0" hangingPunct="1">
              <a:lnSpc>
                <a:spcPct val="115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Health and Safety Communication</a:t>
            </a:r>
          </a:p>
        </p:txBody>
      </p:sp>
      <p:sp>
        <p:nvSpPr>
          <p:cNvPr id="9" name="文本框 8"/>
          <p:cNvSpPr txBox="1"/>
          <p:nvPr/>
        </p:nvSpPr>
        <p:spPr>
          <a:xfrm>
            <a:off x="8494395" y="2459355"/>
            <a:ext cx="3125470" cy="3277820"/>
          </a:xfrm>
          <a:prstGeom prst="rect">
            <a:avLst/>
          </a:prstGeom>
          <a:noFill/>
        </p:spPr>
        <p:txBody>
          <a:bodyPr wrap="square" lIns="0" rtlCol="0">
            <a:spAutoFit/>
          </a:bodyPr>
          <a:lstStyle/>
          <a:p>
            <a:pPr marL="285750" indent="-285750" eaLnBrk="1" latinLnBrk="0" hangingPunct="1">
              <a:lnSpc>
                <a:spcPct val="115000"/>
              </a:lnSpc>
              <a:buFont typeface="Arial" panose="020B0604020202020204" pitchFamily="34" charset="0"/>
              <a:buChar char="•"/>
            </a:pPr>
            <a:r>
              <a:rPr dirty="0">
                <a:solidFill>
                  <a:schemeClr val="bg1"/>
                </a:solidFill>
                <a:latin typeface="Calibri" panose="020F0502020204030204" pitchFamily="34" charset="0"/>
                <a:cs typeface="Calibri" panose="020F0502020204030204" pitchFamily="34" charset="0"/>
              </a:rPr>
              <a:t>Environmental Permits and Reporting</a:t>
            </a:r>
          </a:p>
          <a:p>
            <a:pPr marL="285750" indent="-285750" eaLnBrk="1" latinLnBrk="0" hangingPunct="1">
              <a:lnSpc>
                <a:spcPct val="115000"/>
              </a:lnSpc>
              <a:buFont typeface="Arial" panose="020B0604020202020204" pitchFamily="34" charset="0"/>
              <a:buChar char="•"/>
            </a:pPr>
            <a:r>
              <a:rPr dirty="0">
                <a:solidFill>
                  <a:schemeClr val="bg1"/>
                </a:solidFill>
                <a:latin typeface="Calibri" panose="020F0502020204030204" pitchFamily="34" charset="0"/>
                <a:cs typeface="Calibri" panose="020F0502020204030204" pitchFamily="34" charset="0"/>
              </a:rPr>
              <a:t>Chemicals and Hazardous Substance Management</a:t>
            </a:r>
          </a:p>
          <a:p>
            <a:pPr marL="285750" indent="-285750" eaLnBrk="1" latinLnBrk="0" hangingPunct="1">
              <a:lnSpc>
                <a:spcPct val="115000"/>
              </a:lnSpc>
              <a:buFont typeface="Arial" panose="020B0604020202020204" pitchFamily="34" charset="0"/>
              <a:buChar char="•"/>
            </a:pPr>
            <a:r>
              <a:rPr dirty="0">
                <a:solidFill>
                  <a:schemeClr val="bg1"/>
                </a:solidFill>
                <a:latin typeface="Calibri" panose="020F0502020204030204" pitchFamily="34" charset="0"/>
                <a:cs typeface="Calibri" panose="020F0502020204030204" pitchFamily="34" charset="0"/>
              </a:rPr>
              <a:t>Pollution Prevention and Resource Reduction</a:t>
            </a:r>
          </a:p>
          <a:p>
            <a:pPr marL="285750" indent="-285750" eaLnBrk="1" latinLnBrk="0" hangingPunct="1">
              <a:lnSpc>
                <a:spcPct val="115000"/>
              </a:lnSpc>
              <a:buFont typeface="Arial" panose="020B0604020202020204" pitchFamily="34" charset="0"/>
              <a:buChar char="•"/>
            </a:pPr>
            <a:r>
              <a:rPr dirty="0">
                <a:solidFill>
                  <a:schemeClr val="bg1"/>
                </a:solidFill>
                <a:latin typeface="Calibri" panose="020F0502020204030204" pitchFamily="34" charset="0"/>
                <a:cs typeface="Calibri" panose="020F0502020204030204" pitchFamily="34" charset="0"/>
              </a:rPr>
              <a:t>Waste and Emission Management</a:t>
            </a:r>
          </a:p>
          <a:p>
            <a:pPr marL="285750" indent="-285750" eaLnBrk="1" latinLnBrk="0" hangingPunct="1">
              <a:lnSpc>
                <a:spcPct val="115000"/>
              </a:lnSpc>
              <a:buFont typeface="Arial" panose="020B0604020202020204" pitchFamily="34" charset="0"/>
              <a:buChar char="•"/>
            </a:pPr>
            <a:r>
              <a:rPr dirty="0">
                <a:solidFill>
                  <a:schemeClr val="bg1"/>
                </a:solidFill>
                <a:latin typeface="Calibri" panose="020F0502020204030204" pitchFamily="34" charset="0"/>
                <a:cs typeface="Calibri" panose="020F0502020204030204" pitchFamily="34" charset="0"/>
              </a:rPr>
              <a:t>Energy Consumption and Greenhouse Gas Emissions</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任意多边形 1"/>
          <p:cNvSpPr>
            <a:spLocks noChangeArrowheads="1"/>
          </p:cNvSpPr>
          <p:nvPr/>
        </p:nvSpPr>
        <p:spPr bwMode="auto">
          <a:xfrm>
            <a:off x="6732905" y="1813560"/>
            <a:ext cx="4860000" cy="4010025"/>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cxnSp>
        <p:nvCxnSpPr>
          <p:cNvPr id="66" name="直接连接符 65"/>
          <p:cNvCxnSpPr/>
          <p:nvPr/>
        </p:nvCxnSpPr>
        <p:spPr>
          <a:xfrm>
            <a:off x="552450" y="6067425"/>
            <a:ext cx="11068050"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34" name="等腰三角形 33"/>
          <p:cNvSpPr>
            <a:spLocks noChangeArrowheads="1"/>
          </p:cNvSpPr>
          <p:nvPr/>
        </p:nvSpPr>
        <p:spPr bwMode="auto">
          <a:xfrm rot="9233090">
            <a:off x="11190288" y="6661150"/>
            <a:ext cx="120650"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5" name="等腰三角形 34"/>
          <p:cNvSpPr>
            <a:spLocks noChangeArrowheads="1"/>
          </p:cNvSpPr>
          <p:nvPr/>
        </p:nvSpPr>
        <p:spPr bwMode="auto">
          <a:xfrm rot="-6030424">
            <a:off x="10948194"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9" name="等腰三角形 38"/>
          <p:cNvSpPr>
            <a:spLocks noChangeArrowheads="1"/>
          </p:cNvSpPr>
          <p:nvPr/>
        </p:nvSpPr>
        <p:spPr bwMode="auto">
          <a:xfrm rot="-228606">
            <a:off x="11403013"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rot="-3389783">
            <a:off x="11143456" y="6571457"/>
            <a:ext cx="58737" cy="50800"/>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53" name="等腰三角形 52"/>
          <p:cNvSpPr>
            <a:spLocks noChangeArrowheads="1"/>
          </p:cNvSpPr>
          <p:nvPr/>
        </p:nvSpPr>
        <p:spPr bwMode="auto">
          <a:xfrm rot="8748521">
            <a:off x="11333163" y="6657975"/>
            <a:ext cx="58737"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38" name="任意多边形 37"/>
          <p:cNvSpPr>
            <a:spLocks noChangeArrowheads="1"/>
          </p:cNvSpPr>
          <p:nvPr/>
        </p:nvSpPr>
        <p:spPr bwMode="auto">
          <a:xfrm>
            <a:off x="552450" y="1816100"/>
            <a:ext cx="4788000" cy="4019550"/>
          </a:xfrm>
          <a:custGeom>
            <a:avLst/>
            <a:gdLst>
              <a:gd name="T0" fmla="*/ 565697 w 2361393"/>
              <a:gd name="T1" fmla="*/ 0 h 2376962"/>
              <a:gd name="T2" fmla="*/ 2361393 w 2361393"/>
              <a:gd name="T3" fmla="*/ 0 h 2376962"/>
              <a:gd name="T4" fmla="*/ 2361393 w 2361393"/>
              <a:gd name="T5" fmla="*/ 2376962 h 2376962"/>
              <a:gd name="T6" fmla="*/ 0 w 2361393"/>
              <a:gd name="T7" fmla="*/ 2376962 h 2376962"/>
              <a:gd name="T8" fmla="*/ 0 w 2361393"/>
              <a:gd name="T9" fmla="*/ 560506 h 2376962"/>
              <a:gd name="T10" fmla="*/ 0 w 2361393"/>
              <a:gd name="T11" fmla="*/ 0 h 2376962"/>
              <a:gd name="T12" fmla="*/ 503419 w 2361393"/>
              <a:gd name="T13" fmla="*/ 0 h 2376962"/>
              <a:gd name="T14" fmla="*/ 0 w 2361393"/>
              <a:gd name="T15" fmla="*/ 498227 h 2376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1393" h="2376962">
                <a:moveTo>
                  <a:pt x="565697" y="0"/>
                </a:moveTo>
                <a:lnTo>
                  <a:pt x="2361393" y="0"/>
                </a:lnTo>
                <a:lnTo>
                  <a:pt x="2361393" y="2376962"/>
                </a:lnTo>
                <a:lnTo>
                  <a:pt x="0" y="2376962"/>
                </a:lnTo>
                <a:lnTo>
                  <a:pt x="0" y="560506"/>
                </a:lnTo>
                <a:close/>
                <a:moveTo>
                  <a:pt x="0" y="0"/>
                </a:moveTo>
                <a:lnTo>
                  <a:pt x="503419" y="0"/>
                </a:lnTo>
                <a:lnTo>
                  <a:pt x="0" y="498227"/>
                </a:lnTo>
                <a:close/>
              </a:path>
            </a:pathLst>
          </a:custGeom>
          <a:solidFill>
            <a:srgbClr val="197519"/>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de-DE"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Daimler CS" pitchFamily="2" charset="0"/>
            </a:endParaRPr>
          </a:p>
        </p:txBody>
      </p:sp>
      <p:sp>
        <p:nvSpPr>
          <p:cNvPr id="67" name="文本框 66"/>
          <p:cNvSpPr txBox="1">
            <a:spLocks noChangeArrowheads="1"/>
          </p:cNvSpPr>
          <p:nvPr/>
        </p:nvSpPr>
        <p:spPr bwMode="auto">
          <a:xfrm>
            <a:off x="11364913" y="6524625"/>
            <a:ext cx="6175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500">
                <a:solidFill>
                  <a:srgbClr val="197519"/>
                </a:solidFill>
                <a:ea typeface="方正粗倩简体" pitchFamily="65" charset="-122"/>
              </a:rPr>
              <a:t>18</a:t>
            </a:r>
            <a:endParaRPr lang="zh-CN" altLang="en-US" sz="1500">
              <a:solidFill>
                <a:srgbClr val="197519"/>
              </a:solidFill>
              <a:ea typeface="方正粗倩简体" pitchFamily="65" charset="-122"/>
            </a:endParaRPr>
          </a:p>
        </p:txBody>
      </p:sp>
      <p:sp>
        <p:nvSpPr>
          <p:cNvPr id="48" name="等腰三角形 47"/>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等腰三角形 53"/>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等腰三角形 5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 name="等腰三角形 60"/>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Rechteck 44"/>
          <p:cNvSpPr/>
          <p:nvPr/>
        </p:nvSpPr>
        <p:spPr>
          <a:xfrm>
            <a:off x="506095" y="1209789"/>
            <a:ext cx="11114405" cy="360000"/>
          </a:xfrm>
          <a:prstGeom prst="rect">
            <a:avLst/>
          </a:prstGeom>
          <a:solidFill>
            <a:srgbClr val="00B050"/>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altLang="de-DE" sz="2000" b="1" dirty="0">
                <a:solidFill>
                  <a:schemeClr val="bg1"/>
                </a:solidFill>
                <a:latin typeface="Daimler CS" pitchFamily="2" charset="0"/>
                <a:sym typeface="+mn-ea"/>
              </a:rPr>
              <a:t>What do we care when we talk sustainability?</a:t>
            </a:r>
            <a:endParaRPr lang="de-DE" sz="2000" b="1" dirty="0">
              <a:solidFill>
                <a:schemeClr val="bg1"/>
              </a:solidFill>
              <a:latin typeface="Daimler CS" pitchFamily="2" charset="0"/>
            </a:endParaRPr>
          </a:p>
        </p:txBody>
      </p:sp>
      <p:sp>
        <p:nvSpPr>
          <p:cNvPr id="45" name="Textfeld 70"/>
          <p:cNvSpPr txBox="1"/>
          <p:nvPr/>
        </p:nvSpPr>
        <p:spPr>
          <a:xfrm>
            <a:off x="393908" y="1803517"/>
            <a:ext cx="631617" cy="576502"/>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4</a:t>
            </a:r>
          </a:p>
        </p:txBody>
      </p:sp>
      <p:sp>
        <p:nvSpPr>
          <p:cNvPr id="50" name="Textfeld 71"/>
          <p:cNvSpPr txBox="1"/>
          <p:nvPr/>
        </p:nvSpPr>
        <p:spPr>
          <a:xfrm>
            <a:off x="6597650" y="1803517"/>
            <a:ext cx="647700" cy="56949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wrap="square" lIns="72000" tIns="72000" rIns="72000" bIns="72000" rtlCol="0">
            <a:spAutoFit/>
          </a:bodyPr>
          <a:lstStyle/>
          <a:p>
            <a:pPr algn="ctr"/>
            <a:r>
              <a:rPr lang="de-DE" sz="2400" b="1" dirty="0">
                <a:solidFill>
                  <a:schemeClr val="bg1"/>
                </a:solidFill>
                <a:effectLst>
                  <a:outerShdw blurRad="38100" dist="19050" dir="2700000" algn="tl" rotWithShape="0">
                    <a:schemeClr val="dk1">
                      <a:lumMod val="50000"/>
                      <a:alpha val="40000"/>
                    </a:schemeClr>
                  </a:outerShdw>
                </a:effectLst>
                <a:latin typeface="Daimler CS" pitchFamily="2" charset="0"/>
              </a:rPr>
              <a:t>5</a:t>
            </a:r>
          </a:p>
        </p:txBody>
      </p:sp>
      <p:sp>
        <p:nvSpPr>
          <p:cNvPr id="4" name="矩形 3"/>
          <p:cNvSpPr>
            <a:spLocks noChangeArrowheads="1"/>
          </p:cNvSpPr>
          <p:nvPr/>
        </p:nvSpPr>
        <p:spPr bwMode="auto">
          <a:xfrm>
            <a:off x="942967" y="381613"/>
            <a:ext cx="49545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dirty="0">
                <a:solidFill>
                  <a:srgbClr val="197519"/>
                </a:solidFill>
                <a:latin typeface="Calibri" panose="020F0502020204030204" pitchFamily="34" charset="0"/>
                <a:cs typeface="Calibri" panose="020F0502020204030204" pitchFamily="34" charset="0"/>
              </a:rPr>
              <a:t>Sustainability Requirements</a:t>
            </a:r>
            <a:endParaRPr lang="en-US" altLang="de-DE" sz="2400" b="1" dirty="0">
              <a:solidFill>
                <a:schemeClr val="accent1"/>
              </a:solidFill>
            </a:endParaRPr>
          </a:p>
        </p:txBody>
      </p:sp>
      <p:sp>
        <p:nvSpPr>
          <p:cNvPr id="5" name="矩形 4"/>
          <p:cNvSpPr>
            <a:spLocks noChangeArrowheads="1"/>
          </p:cNvSpPr>
          <p:nvPr/>
        </p:nvSpPr>
        <p:spPr bwMode="auto">
          <a:xfrm>
            <a:off x="1744967" y="1853248"/>
            <a:ext cx="2103781" cy="51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en-US" altLang="zh-CN" sz="2400" b="1" dirty="0">
                <a:solidFill>
                  <a:schemeClr val="bg1"/>
                </a:solidFill>
                <a:latin typeface="Calibri" panose="020F0502020204030204" pitchFamily="34" charset="0"/>
                <a:cs typeface="Calibri" panose="020F0502020204030204" pitchFamily="34" charset="0"/>
              </a:rPr>
              <a:t>Business Ethics</a:t>
            </a:r>
          </a:p>
        </p:txBody>
      </p:sp>
      <p:sp>
        <p:nvSpPr>
          <p:cNvPr id="6" name="矩形 5"/>
          <p:cNvSpPr>
            <a:spLocks noChangeArrowheads="1"/>
          </p:cNvSpPr>
          <p:nvPr/>
        </p:nvSpPr>
        <p:spPr bwMode="auto">
          <a:xfrm>
            <a:off x="7633958" y="1853248"/>
            <a:ext cx="3784626" cy="51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25000"/>
              </a:lnSpc>
            </a:pPr>
            <a:r>
              <a:rPr lang="en-US" altLang="zh-CN" sz="2400" b="1" dirty="0">
                <a:solidFill>
                  <a:schemeClr val="bg1"/>
                </a:solidFill>
                <a:latin typeface="Calibri" panose="020F0502020204030204" pitchFamily="34" charset="0"/>
                <a:cs typeface="Calibri" panose="020F0502020204030204" pitchFamily="34" charset="0"/>
              </a:rPr>
              <a:t>Management &amp; Governance</a:t>
            </a:r>
          </a:p>
        </p:txBody>
      </p:sp>
      <p:sp>
        <p:nvSpPr>
          <p:cNvPr id="60" name="文本框 59"/>
          <p:cNvSpPr txBox="1"/>
          <p:nvPr/>
        </p:nvSpPr>
        <p:spPr>
          <a:xfrm>
            <a:off x="899795" y="2626360"/>
            <a:ext cx="4167505" cy="2584450"/>
          </a:xfrm>
          <a:prstGeom prst="rect">
            <a:avLst/>
          </a:prstGeom>
          <a:noFill/>
        </p:spPr>
        <p:txBody>
          <a:bodyPr wrap="square" lIns="0" rtlCol="0">
            <a:spAutoFit/>
          </a:bodyPr>
          <a:lstStyle/>
          <a:p>
            <a:pPr marL="285750" indent="-285750" eaLnBrk="1" latinLnBrk="0" hangingPunct="1">
              <a:lnSpc>
                <a:spcPct val="150000"/>
              </a:lnSpc>
              <a:buFont typeface="Arial" panose="020B0604020202020204" pitchFamily="34" charset="0"/>
              <a:buChar char="•"/>
            </a:pPr>
            <a:r>
              <a:rPr sz="1800" dirty="0">
                <a:solidFill>
                  <a:schemeClr val="bg1"/>
                </a:solidFill>
                <a:latin typeface="Calibri" panose="020F0502020204030204" pitchFamily="34" charset="0"/>
                <a:cs typeface="Calibri" panose="020F0502020204030204" pitchFamily="34" charset="0"/>
              </a:rPr>
              <a:t>Business Integrity</a:t>
            </a:r>
          </a:p>
          <a:p>
            <a:pPr marL="285750" indent="-285750" eaLnBrk="1" latinLnBrk="0" hangingPunct="1">
              <a:lnSpc>
                <a:spcPct val="150000"/>
              </a:lnSpc>
              <a:buFont typeface="Arial" panose="020B0604020202020204" pitchFamily="34" charset="0"/>
              <a:buChar char="•"/>
            </a:pPr>
            <a:r>
              <a:rPr sz="1800" dirty="0">
                <a:solidFill>
                  <a:schemeClr val="bg1"/>
                </a:solidFill>
                <a:latin typeface="Calibri" panose="020F0502020204030204" pitchFamily="34" charset="0"/>
                <a:cs typeface="Calibri" panose="020F0502020204030204" pitchFamily="34" charset="0"/>
              </a:rPr>
              <a:t>Intellectual Property</a:t>
            </a:r>
          </a:p>
          <a:p>
            <a:pPr marL="285750" indent="-285750" eaLnBrk="1" latinLnBrk="0" hangingPunct="1">
              <a:lnSpc>
                <a:spcPct val="150000"/>
              </a:lnSpc>
              <a:buFont typeface="Arial" panose="020B0604020202020204" pitchFamily="34" charset="0"/>
              <a:buChar char="•"/>
            </a:pPr>
            <a:r>
              <a:rPr sz="1800" dirty="0">
                <a:solidFill>
                  <a:schemeClr val="bg1"/>
                </a:solidFill>
                <a:latin typeface="Calibri" panose="020F0502020204030204" pitchFamily="34" charset="0"/>
                <a:cs typeface="Calibri" panose="020F0502020204030204" pitchFamily="34" charset="0"/>
              </a:rPr>
              <a:t>Fair Business Practices and Competition</a:t>
            </a:r>
          </a:p>
          <a:p>
            <a:pPr marL="285750" indent="-285750" eaLnBrk="1" latinLnBrk="0" hangingPunct="1">
              <a:lnSpc>
                <a:spcPct val="150000"/>
              </a:lnSpc>
              <a:buFont typeface="Arial" panose="020B0604020202020204" pitchFamily="34" charset="0"/>
              <a:buChar char="•"/>
            </a:pPr>
            <a:r>
              <a:rPr sz="1800" dirty="0">
                <a:solidFill>
                  <a:schemeClr val="bg1"/>
                </a:solidFill>
                <a:latin typeface="Calibri" panose="020F0502020204030204" pitchFamily="34" charset="0"/>
                <a:cs typeface="Calibri" panose="020F0502020204030204" pitchFamily="34" charset="0"/>
              </a:rPr>
              <a:t>Protection of Personal Information</a:t>
            </a:r>
          </a:p>
          <a:p>
            <a:pPr marL="285750" indent="-285750" eaLnBrk="1" latinLnBrk="0" hangingPunct="1">
              <a:lnSpc>
                <a:spcPct val="150000"/>
              </a:lnSpc>
              <a:buFont typeface="Arial" panose="020B0604020202020204" pitchFamily="34" charset="0"/>
              <a:buChar char="•"/>
            </a:pPr>
            <a:r>
              <a:rPr sz="1800" dirty="0">
                <a:solidFill>
                  <a:schemeClr val="bg1"/>
                </a:solidFill>
                <a:latin typeface="Calibri" panose="020F0502020204030204" pitchFamily="34" charset="0"/>
                <a:cs typeface="Calibri" panose="020F0502020204030204" pitchFamily="34" charset="0"/>
              </a:rPr>
              <a:t>Disclosure of Information</a:t>
            </a:r>
          </a:p>
          <a:p>
            <a:pPr marL="285750" indent="-285750" eaLnBrk="1" latinLnBrk="0" hangingPunct="1">
              <a:lnSpc>
                <a:spcPct val="150000"/>
              </a:lnSpc>
              <a:buFont typeface="Arial" panose="020B0604020202020204" pitchFamily="34" charset="0"/>
              <a:buChar char="•"/>
            </a:pPr>
            <a:r>
              <a:rPr sz="1800" dirty="0">
                <a:solidFill>
                  <a:schemeClr val="bg1"/>
                </a:solidFill>
                <a:latin typeface="Calibri" panose="020F0502020204030204" pitchFamily="34" charset="0"/>
                <a:cs typeface="Calibri" panose="020F0502020204030204" pitchFamily="34" charset="0"/>
              </a:rPr>
              <a:t>Ethics performance monitor</a:t>
            </a:r>
          </a:p>
        </p:txBody>
      </p:sp>
      <p:sp>
        <p:nvSpPr>
          <p:cNvPr id="8" name="文本框 7"/>
          <p:cNvSpPr txBox="1"/>
          <p:nvPr/>
        </p:nvSpPr>
        <p:spPr>
          <a:xfrm>
            <a:off x="6906260" y="2626360"/>
            <a:ext cx="4866640" cy="2168525"/>
          </a:xfrm>
          <a:prstGeom prst="rect">
            <a:avLst/>
          </a:prstGeom>
          <a:noFill/>
        </p:spPr>
        <p:txBody>
          <a:bodyPr wrap="square" lIns="0" rtlCol="0">
            <a:spAutoFit/>
          </a:bodyPr>
          <a:lstStyle/>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Company Commitment</a:t>
            </a:r>
          </a:p>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Management Accountability and Responsibility</a:t>
            </a:r>
          </a:p>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Business Partners/Contractors Management</a:t>
            </a:r>
          </a:p>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Risk Assessment and Risk Management</a:t>
            </a:r>
          </a:p>
          <a:p>
            <a:pPr marL="285750" indent="-285750" eaLnBrk="1" latinLnBrk="0" hangingPunct="1">
              <a:lnSpc>
                <a:spcPct val="150000"/>
              </a:lnSpc>
              <a:buFont typeface="Arial" panose="020B0604020202020204" pitchFamily="34" charset="0"/>
              <a:buChar char="•"/>
            </a:pPr>
            <a:r>
              <a:rPr lang="zh-CN" altLang="en-US" sz="1800" dirty="0">
                <a:solidFill>
                  <a:schemeClr val="bg1"/>
                </a:solidFill>
                <a:latin typeface="Calibri" panose="020F0502020204030204" pitchFamily="34" charset="0"/>
                <a:cs typeface="Calibri" panose="020F0502020204030204" pitchFamily="34" charset="0"/>
              </a:rPr>
              <a:t>Training and Communication</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Text Placeholder 3"/>
          <p:cNvSpPr txBox="1">
            <a:spLocks noChangeArrowheads="1"/>
          </p:cNvSpPr>
          <p:nvPr/>
        </p:nvSpPr>
        <p:spPr bwMode="auto">
          <a:xfrm>
            <a:off x="1393825" y="2547938"/>
            <a:ext cx="164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a:spcBef>
                <a:spcPct val="20000"/>
              </a:spcBef>
            </a:pPr>
            <a:r>
              <a:rPr lang="en-US" altLang="en-US" sz="11500" b="1" i="1" dirty="0">
                <a:solidFill>
                  <a:srgbClr val="197519"/>
                </a:solidFill>
              </a:rPr>
              <a:t>02</a:t>
            </a:r>
          </a:p>
        </p:txBody>
      </p:sp>
      <p:sp>
        <p:nvSpPr>
          <p:cNvPr id="17" name="文本框 16"/>
          <p:cNvSpPr txBox="1">
            <a:spLocks noChangeArrowheads="1"/>
          </p:cNvSpPr>
          <p:nvPr/>
        </p:nvSpPr>
        <p:spPr bwMode="auto">
          <a:xfrm>
            <a:off x="3115980" y="3502968"/>
            <a:ext cx="850125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197519"/>
                </a:solidFill>
              </a:rPr>
              <a:t>Process of Sustainability Audit</a:t>
            </a:r>
          </a:p>
        </p:txBody>
      </p:sp>
      <p:sp>
        <p:nvSpPr>
          <p:cNvPr id="18" name="文本框 17"/>
          <p:cNvSpPr txBox="1">
            <a:spLocks noChangeArrowheads="1"/>
          </p:cNvSpPr>
          <p:nvPr/>
        </p:nvSpPr>
        <p:spPr bwMode="auto">
          <a:xfrm>
            <a:off x="3649663" y="2773363"/>
            <a:ext cx="20113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i="1" dirty="0">
                <a:solidFill>
                  <a:srgbClr val="197519"/>
                </a:solidFill>
              </a:rPr>
              <a:t>Part Two</a:t>
            </a:r>
            <a:endParaRPr lang="zh-CN" altLang="en-US" sz="3200" b="1" i="1" dirty="0">
              <a:solidFill>
                <a:srgbClr val="197519"/>
              </a:solidFill>
              <a:ea typeface="Meiryo UI" pitchFamily="34" charset="-128"/>
              <a:cs typeface="Meiryo UI" pitchFamily="34" charset="-128"/>
            </a:endParaRPr>
          </a:p>
        </p:txBody>
      </p:sp>
      <p:sp>
        <p:nvSpPr>
          <p:cNvPr id="19" name="等腰三角形 18"/>
          <p:cNvSpPr>
            <a:spLocks noChangeArrowheads="1"/>
          </p:cNvSpPr>
          <p:nvPr/>
        </p:nvSpPr>
        <p:spPr bwMode="auto">
          <a:xfrm rot="9233090">
            <a:off x="9509125" y="2454275"/>
            <a:ext cx="266700" cy="230188"/>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0" name="等腰三角形 19"/>
          <p:cNvSpPr>
            <a:spLocks noChangeArrowheads="1"/>
          </p:cNvSpPr>
          <p:nvPr/>
        </p:nvSpPr>
        <p:spPr bwMode="auto">
          <a:xfrm rot="-6030424">
            <a:off x="9156700" y="3128963"/>
            <a:ext cx="396875" cy="342900"/>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1" name="等腰三角形 20"/>
          <p:cNvSpPr>
            <a:spLocks noChangeArrowheads="1"/>
          </p:cNvSpPr>
          <p:nvPr/>
        </p:nvSpPr>
        <p:spPr bwMode="auto">
          <a:xfrm rot="-228606">
            <a:off x="9024938" y="1804988"/>
            <a:ext cx="266700" cy="230187"/>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5" name="组合 4"/>
          <p:cNvGrpSpPr/>
          <p:nvPr/>
        </p:nvGrpSpPr>
        <p:grpSpPr bwMode="auto">
          <a:xfrm>
            <a:off x="9934575" y="3132138"/>
            <a:ext cx="1435100" cy="1309687"/>
            <a:chOff x="9933940" y="3132138"/>
            <a:chExt cx="1435100" cy="1309686"/>
          </a:xfrm>
        </p:grpSpPr>
        <p:sp>
          <p:nvSpPr>
            <p:cNvPr id="12296" name="等腰三角形 22"/>
            <p:cNvSpPr>
              <a:spLocks noChangeArrowheads="1"/>
            </p:cNvSpPr>
            <p:nvPr/>
          </p:nvSpPr>
          <p:spPr bwMode="auto">
            <a:xfrm rot="-8687839">
              <a:off x="9933940" y="3427412"/>
              <a:ext cx="1176338" cy="1014412"/>
            </a:xfrm>
            <a:prstGeom prst="triangle">
              <a:avLst>
                <a:gd name="adj" fmla="val 50000"/>
              </a:avLst>
            </a:prstGeom>
            <a:noFill/>
            <a:ln w="12700">
              <a:solidFill>
                <a:srgbClr val="197519"/>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12297" name="组合 2"/>
            <p:cNvGrpSpPr/>
            <p:nvPr/>
          </p:nvGrpSpPr>
          <p:grpSpPr bwMode="auto">
            <a:xfrm>
              <a:off x="10065703" y="3132138"/>
              <a:ext cx="1303337" cy="1279524"/>
              <a:chOff x="10065703" y="3132138"/>
              <a:chExt cx="1303337" cy="1279524"/>
            </a:xfrm>
          </p:grpSpPr>
          <p:sp>
            <p:nvSpPr>
              <p:cNvPr id="12298" name="等腰三角形 21"/>
              <p:cNvSpPr>
                <a:spLocks noChangeArrowheads="1"/>
              </p:cNvSpPr>
              <p:nvPr/>
            </p:nvSpPr>
            <p:spPr bwMode="auto">
              <a:xfrm rot="-8687839">
                <a:off x="10065703" y="3487738"/>
                <a:ext cx="944562" cy="8159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grpSp>
            <p:nvGrpSpPr>
              <p:cNvPr id="12299" name="组合 1"/>
              <p:cNvGrpSpPr/>
              <p:nvPr/>
            </p:nvGrpSpPr>
            <p:grpSpPr bwMode="auto">
              <a:xfrm>
                <a:off x="10165715" y="3132138"/>
                <a:ext cx="1203325" cy="1279524"/>
                <a:chOff x="10165715" y="3132138"/>
                <a:chExt cx="1203325" cy="1279524"/>
              </a:xfrm>
            </p:grpSpPr>
            <p:sp>
              <p:nvSpPr>
                <p:cNvPr id="12300" name="椭圆 23"/>
                <p:cNvSpPr>
                  <a:spLocks noChangeArrowheads="1"/>
                </p:cNvSpPr>
                <p:nvPr/>
              </p:nvSpPr>
              <p:spPr bwMode="auto">
                <a:xfrm rot="9110320">
                  <a:off x="11254740" y="37925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12301" name="椭圆 24"/>
                <p:cNvSpPr>
                  <a:spLocks noChangeArrowheads="1"/>
                </p:cNvSpPr>
                <p:nvPr/>
              </p:nvSpPr>
              <p:spPr bwMode="auto">
                <a:xfrm rot="9110320">
                  <a:off x="10165715" y="4295774"/>
                  <a:ext cx="115888" cy="115888"/>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sp>
              <p:nvSpPr>
                <p:cNvPr id="12302" name="椭圆 25"/>
                <p:cNvSpPr>
                  <a:spLocks noChangeArrowheads="1"/>
                </p:cNvSpPr>
                <p:nvPr/>
              </p:nvSpPr>
              <p:spPr bwMode="auto">
                <a:xfrm rot="9110320">
                  <a:off x="10283190" y="3132138"/>
                  <a:ext cx="114300" cy="115887"/>
                </a:xfrm>
                <a:prstGeom prst="ellipse">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FFFF"/>
                    </a:solidFill>
                    <a:latin typeface="Calibri" panose="020F0502020204030204" pitchFamily="34" charset="0"/>
                    <a:ea typeface="幼圆" pitchFamily="49" charset="-122"/>
                  </a:endParaRPr>
                </a:p>
              </p:txBody>
            </p:sp>
          </p:grpSp>
        </p:grpSp>
      </p:grpSp>
      <p:sp>
        <p:nvSpPr>
          <p:cNvPr id="27" name="等腰三角形 26"/>
          <p:cNvSpPr>
            <a:spLocks noChangeArrowheads="1"/>
          </p:cNvSpPr>
          <p:nvPr/>
        </p:nvSpPr>
        <p:spPr bwMode="auto">
          <a:xfrm rot="-3389783">
            <a:off x="8616157" y="2162969"/>
            <a:ext cx="127000" cy="109537"/>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sp>
        <p:nvSpPr>
          <p:cNvPr id="28" name="等腰三角形 27"/>
          <p:cNvSpPr>
            <a:spLocks noChangeArrowheads="1"/>
          </p:cNvSpPr>
          <p:nvPr/>
        </p:nvSpPr>
        <p:spPr bwMode="auto">
          <a:xfrm rot="8748521">
            <a:off x="8974138" y="2314575"/>
            <a:ext cx="128587" cy="109538"/>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FFC20F"/>
              </a:solidFill>
              <a:latin typeface="Calibri" panose="020F0502020204030204" pitchFamily="34" charset="0"/>
              <a:ea typeface="幼圆" pitchFamily="49" charset="-122"/>
            </a:endParaRPr>
          </a:p>
        </p:txBody>
      </p:sp>
      <p:cxnSp>
        <p:nvCxnSpPr>
          <p:cNvPr id="2063" name="Straight Connector 13"/>
          <p:cNvCxnSpPr>
            <a:cxnSpLocks noChangeShapeType="1"/>
          </p:cNvCxnSpPr>
          <p:nvPr/>
        </p:nvCxnSpPr>
        <p:spPr bwMode="auto">
          <a:xfrm flipH="1">
            <a:off x="1417638" y="4110038"/>
            <a:ext cx="7208837" cy="0"/>
          </a:xfrm>
          <a:prstGeom prst="line">
            <a:avLst/>
          </a:prstGeom>
          <a:noFill/>
          <a:ln w="19050" cap="sq">
            <a:solidFill>
              <a:srgbClr val="197519"/>
            </a:solidFill>
            <a:miter lim="800000"/>
            <a:headEnd type="oval" w="med" len="med"/>
          </a:ln>
          <a:extLst>
            <a:ext uri="{909E8E84-426E-40DD-AFC4-6F175D3DCCD1}">
              <a14:hiddenFill xmlns:a14="http://schemas.microsoft.com/office/drawing/2010/main">
                <a:noFill/>
              </a14:hiddenFill>
            </a:ext>
          </a:extLst>
        </p:spPr>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等腰三角形 27"/>
          <p:cNvSpPr>
            <a:spLocks noChangeArrowheads="1"/>
          </p:cNvSpPr>
          <p:nvPr/>
        </p:nvSpPr>
        <p:spPr bwMode="auto">
          <a:xfrm rot="9233090">
            <a:off x="11153775" y="6661150"/>
            <a:ext cx="122238" cy="104775"/>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29" name="等腰三角形 28"/>
          <p:cNvSpPr>
            <a:spLocks noChangeArrowheads="1"/>
          </p:cNvSpPr>
          <p:nvPr/>
        </p:nvSpPr>
        <p:spPr bwMode="auto">
          <a:xfrm rot="-6030424">
            <a:off x="10913269" y="6634956"/>
            <a:ext cx="180975" cy="157163"/>
          </a:xfrm>
          <a:prstGeom prst="triangle">
            <a:avLst>
              <a:gd name="adj" fmla="val 50000"/>
            </a:avLst>
          </a:prstGeom>
          <a:solidFill>
            <a:srgbClr val="30903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0" name="等腰三角形 29"/>
          <p:cNvSpPr>
            <a:spLocks noChangeArrowheads="1"/>
          </p:cNvSpPr>
          <p:nvPr/>
        </p:nvSpPr>
        <p:spPr bwMode="auto">
          <a:xfrm rot="-228606">
            <a:off x="11368088" y="6643688"/>
            <a:ext cx="122237" cy="104775"/>
          </a:xfrm>
          <a:prstGeom prst="triangle">
            <a:avLst>
              <a:gd name="adj" fmla="val 50000"/>
            </a:avLst>
          </a:prstGeom>
          <a:solidFill>
            <a:srgbClr val="2B7E2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3389783">
            <a:off x="11107738" y="6572250"/>
            <a:ext cx="58737" cy="49213"/>
          </a:xfrm>
          <a:prstGeom prst="triangle">
            <a:avLst>
              <a:gd name="adj" fmla="val 50000"/>
            </a:avLst>
          </a:prstGeom>
          <a:solidFill>
            <a:srgbClr val="5EA45A"/>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8748521">
            <a:off x="11296650" y="6657975"/>
            <a:ext cx="58738" cy="49213"/>
          </a:xfrm>
          <a:prstGeom prst="triangle">
            <a:avLst>
              <a:gd name="adj" fmla="val 50000"/>
            </a:avLst>
          </a:prstGeom>
          <a:solidFill>
            <a:srgbClr val="559551"/>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sz="1800">
              <a:solidFill>
                <a:srgbClr val="FFC20F"/>
              </a:solidFill>
              <a:latin typeface="Calibri" panose="020F0502020204030204" pitchFamily="34" charset="0"/>
              <a:ea typeface="幼圆" pitchFamily="49" charset="-122"/>
            </a:endParaRPr>
          </a:p>
        </p:txBody>
      </p:sp>
      <p:sp>
        <p:nvSpPr>
          <p:cNvPr id="40" name="等腰三角形 39"/>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1" name="等腰三角形 40"/>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2" name="等腰三角形 41"/>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43" name="等腰三角形 42"/>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p>
        </p:txBody>
      </p:sp>
      <p:sp>
        <p:nvSpPr>
          <p:cNvPr id="2" name="矩形 1"/>
          <p:cNvSpPr>
            <a:spLocks noChangeArrowheads="1"/>
          </p:cNvSpPr>
          <p:nvPr/>
        </p:nvSpPr>
        <p:spPr bwMode="auto">
          <a:xfrm>
            <a:off x="1129030" y="404495"/>
            <a:ext cx="4502785" cy="58356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p>
            <a:pPr lvl="0">
              <a:buClrTx/>
              <a:buSzTx/>
              <a:buFontTx/>
            </a:pPr>
            <a:r>
              <a:rPr lang="en-US" altLang="zh-CN" sz="3200" b="1" dirty="0">
                <a:solidFill>
                  <a:srgbClr val="197519"/>
                </a:solidFill>
                <a:latin typeface="Calibri" panose="020F0502020204030204" pitchFamily="34" charset="0"/>
                <a:cs typeface="Calibri" panose="020F0502020204030204" pitchFamily="34" charset="0"/>
                <a:sym typeface="+mn-ea"/>
              </a:rPr>
              <a:t>Sustainability Audit Steps</a:t>
            </a:r>
          </a:p>
        </p:txBody>
      </p:sp>
      <p:graphicFrame>
        <p:nvGraphicFramePr>
          <p:cNvPr id="10" name="Diagram 9"/>
          <p:cNvGraphicFramePr/>
          <p:nvPr/>
        </p:nvGraphicFramePr>
        <p:xfrm>
          <a:off x="457200" y="1376218"/>
          <a:ext cx="11315700" cy="47848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等腰三角形 29"/>
          <p:cNvSpPr>
            <a:spLocks noChangeArrowheads="1"/>
          </p:cNvSpPr>
          <p:nvPr/>
        </p:nvSpPr>
        <p:spPr bwMode="auto">
          <a:xfrm rot="9233090">
            <a:off x="11144250" y="6661150"/>
            <a:ext cx="122238"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1" name="等腰三角形 30"/>
          <p:cNvSpPr>
            <a:spLocks noChangeArrowheads="1"/>
          </p:cNvSpPr>
          <p:nvPr/>
        </p:nvSpPr>
        <p:spPr bwMode="auto">
          <a:xfrm rot="-6030424">
            <a:off x="10903744" y="6634956"/>
            <a:ext cx="180975" cy="15716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2" name="等腰三角形 31"/>
          <p:cNvSpPr>
            <a:spLocks noChangeArrowheads="1"/>
          </p:cNvSpPr>
          <p:nvPr/>
        </p:nvSpPr>
        <p:spPr bwMode="auto">
          <a:xfrm rot="-228606">
            <a:off x="11358563" y="6643688"/>
            <a:ext cx="120650" cy="104775"/>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3" name="等腰三角形 32"/>
          <p:cNvSpPr>
            <a:spLocks noChangeArrowheads="1"/>
          </p:cNvSpPr>
          <p:nvPr/>
        </p:nvSpPr>
        <p:spPr bwMode="auto">
          <a:xfrm rot="-3389783">
            <a:off x="11098213" y="6572250"/>
            <a:ext cx="58737"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38" name="等腰三角形 37"/>
          <p:cNvSpPr>
            <a:spLocks noChangeArrowheads="1"/>
          </p:cNvSpPr>
          <p:nvPr/>
        </p:nvSpPr>
        <p:spPr bwMode="auto">
          <a:xfrm rot="8748521">
            <a:off x="11287125" y="6657975"/>
            <a:ext cx="58738" cy="49213"/>
          </a:xfrm>
          <a:prstGeom prst="triangle">
            <a:avLst>
              <a:gd name="adj" fmla="val 50000"/>
            </a:avLst>
          </a:prstGeom>
          <a:solidFill>
            <a:srgbClr val="197519"/>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p>
            <a:pPr algn="ctr"/>
            <a:endParaRPr lang="zh-CN" altLang="en-US">
              <a:solidFill>
                <a:srgbClr val="197519"/>
              </a:solidFill>
              <a:latin typeface="Calibri" panose="020F0502020204030204" pitchFamily="34" charset="0"/>
              <a:ea typeface="幼圆" pitchFamily="49" charset="-122"/>
            </a:endParaRPr>
          </a:p>
        </p:txBody>
      </p:sp>
      <p:sp>
        <p:nvSpPr>
          <p:cNvPr id="41" name="任意多边形 40"/>
          <p:cNvSpPr/>
          <p:nvPr/>
        </p:nvSpPr>
        <p:spPr>
          <a:xfrm>
            <a:off x="15430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69 w 2081770"/>
              <a:gd name="connsiteY3" fmla="*/ 3020507 h 3444647"/>
              <a:gd name="connsiteX4" fmla="*/ 1040904 w 2081770"/>
              <a:gd name="connsiteY4" fmla="*/ 3444647 h 3444647"/>
              <a:gd name="connsiteX5" fmla="*/ 38 w 2081770"/>
              <a:gd name="connsiteY5" fmla="*/ 3020507 h 3444647"/>
              <a:gd name="connsiteX6" fmla="*/ 0 w 2081770"/>
              <a:gd name="connsiteY6"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1770" h="3444647">
                <a:moveTo>
                  <a:pt x="0" y="0"/>
                </a:moveTo>
                <a:lnTo>
                  <a:pt x="2081770" y="0"/>
                </a:lnTo>
                <a:lnTo>
                  <a:pt x="2081770" y="3020507"/>
                </a:lnTo>
                <a:lnTo>
                  <a:pt x="2081769" y="3020507"/>
                </a:lnTo>
                <a:lnTo>
                  <a:pt x="1040904" y="3444647"/>
                </a:lnTo>
                <a:lnTo>
                  <a:pt x="38" y="302050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 name="任意多边形 35"/>
          <p:cNvSpPr/>
          <p:nvPr/>
        </p:nvSpPr>
        <p:spPr>
          <a:xfrm>
            <a:off x="4816475" y="1793875"/>
            <a:ext cx="2555875" cy="4035425"/>
          </a:xfrm>
          <a:custGeom>
            <a:avLst/>
            <a:gdLst>
              <a:gd name="connsiteX0" fmla="*/ 3574 w 2556274"/>
              <a:gd name="connsiteY0" fmla="*/ 0 h 4035448"/>
              <a:gd name="connsiteX1" fmla="*/ 2556274 w 2556274"/>
              <a:gd name="connsiteY1" fmla="*/ 0 h 4035448"/>
              <a:gd name="connsiteX2" fmla="*/ 2556274 w 2556274"/>
              <a:gd name="connsiteY2" fmla="*/ 3537962 h 4035448"/>
              <a:gd name="connsiteX3" fmla="*/ 2550778 w 2556274"/>
              <a:gd name="connsiteY3" fmla="*/ 3537962 h 4035448"/>
              <a:gd name="connsiteX4" fmla="*/ 2550194 w 2556274"/>
              <a:gd name="connsiteY4" fmla="*/ 3538647 h 4035448"/>
              <a:gd name="connsiteX5" fmla="*/ 2556250 w 2556274"/>
              <a:gd name="connsiteY5" fmla="*/ 3538647 h 4035448"/>
              <a:gd name="connsiteX6" fmla="*/ 1279924 w 2556274"/>
              <a:gd name="connsiteY6" fmla="*/ 4035448 h 4035448"/>
              <a:gd name="connsiteX7" fmla="*/ 31869 w 2556274"/>
              <a:gd name="connsiteY7" fmla="*/ 3549651 h 4035448"/>
              <a:gd name="connsiteX8" fmla="*/ 28247 w 2556274"/>
              <a:gd name="connsiteY8" fmla="*/ 3549073 h 4035448"/>
              <a:gd name="connsiteX9" fmla="*/ 7579 w 2556274"/>
              <a:gd name="connsiteY9" fmla="*/ 3541806 h 4035448"/>
              <a:gd name="connsiteX10" fmla="*/ 5528 w 2556274"/>
              <a:gd name="connsiteY10" fmla="*/ 3539398 h 4035448"/>
              <a:gd name="connsiteX11" fmla="*/ 3598 w 2556274"/>
              <a:gd name="connsiteY11" fmla="*/ 3538647 h 4035448"/>
              <a:gd name="connsiteX12" fmla="*/ 4888 w 2556274"/>
              <a:gd name="connsiteY12" fmla="*/ 3538647 h 4035448"/>
              <a:gd name="connsiteX13" fmla="*/ 4305 w 2556274"/>
              <a:gd name="connsiteY13" fmla="*/ 3537962 h 4035448"/>
              <a:gd name="connsiteX14" fmla="*/ 3574 w 2556274"/>
              <a:gd name="connsiteY14" fmla="*/ 3537962 h 4035448"/>
              <a:gd name="connsiteX15" fmla="*/ 3574 w 2556274"/>
              <a:gd name="connsiteY15" fmla="*/ 3537104 h 4035448"/>
              <a:gd name="connsiteX16" fmla="*/ 0 w 2556274"/>
              <a:gd name="connsiteY16" fmla="*/ 3532908 h 4035448"/>
              <a:gd name="connsiteX17" fmla="*/ 3574 w 2556274"/>
              <a:gd name="connsiteY17" fmla="*/ 3528712 h 4035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6274" h="4035448">
                <a:moveTo>
                  <a:pt x="3574" y="0"/>
                </a:moveTo>
                <a:lnTo>
                  <a:pt x="2556274" y="0"/>
                </a:lnTo>
                <a:lnTo>
                  <a:pt x="2556274" y="3537962"/>
                </a:lnTo>
                <a:lnTo>
                  <a:pt x="2550778" y="3537962"/>
                </a:lnTo>
                <a:lnTo>
                  <a:pt x="2550194" y="3538647"/>
                </a:lnTo>
                <a:lnTo>
                  <a:pt x="2556250" y="3538647"/>
                </a:lnTo>
                <a:lnTo>
                  <a:pt x="1279924" y="4035448"/>
                </a:lnTo>
                <a:lnTo>
                  <a:pt x="31869" y="3549651"/>
                </a:lnTo>
                <a:lnTo>
                  <a:pt x="28247" y="3549073"/>
                </a:lnTo>
                <a:cubicBezTo>
                  <a:pt x="19521" y="3547004"/>
                  <a:pt x="12459" y="3544541"/>
                  <a:pt x="7579" y="3541806"/>
                </a:cubicBezTo>
                <a:lnTo>
                  <a:pt x="5528" y="3539398"/>
                </a:lnTo>
                <a:lnTo>
                  <a:pt x="3598" y="3538647"/>
                </a:lnTo>
                <a:lnTo>
                  <a:pt x="4888" y="3538647"/>
                </a:lnTo>
                <a:lnTo>
                  <a:pt x="4305" y="3537962"/>
                </a:lnTo>
                <a:lnTo>
                  <a:pt x="3574" y="3537962"/>
                </a:lnTo>
                <a:lnTo>
                  <a:pt x="3574" y="3537104"/>
                </a:lnTo>
                <a:lnTo>
                  <a:pt x="0" y="3532908"/>
                </a:lnTo>
                <a:lnTo>
                  <a:pt x="3574" y="3528712"/>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3" name="任意多边形 42"/>
          <p:cNvSpPr/>
          <p:nvPr/>
        </p:nvSpPr>
        <p:spPr>
          <a:xfrm>
            <a:off x="8096250" y="1793875"/>
            <a:ext cx="2552700" cy="4033838"/>
          </a:xfrm>
          <a:custGeom>
            <a:avLst/>
            <a:gdLst>
              <a:gd name="connsiteX0" fmla="*/ 0 w 2081770"/>
              <a:gd name="connsiteY0" fmla="*/ 0 h 3444647"/>
              <a:gd name="connsiteX1" fmla="*/ 2081770 w 2081770"/>
              <a:gd name="connsiteY1" fmla="*/ 0 h 3444647"/>
              <a:gd name="connsiteX2" fmla="*/ 2081770 w 2081770"/>
              <a:gd name="connsiteY2" fmla="*/ 3020507 h 3444647"/>
              <a:gd name="connsiteX3" fmla="*/ 2081731 w 2081770"/>
              <a:gd name="connsiteY3" fmla="*/ 3020507 h 3444647"/>
              <a:gd name="connsiteX4" fmla="*/ 1040866 w 2081770"/>
              <a:gd name="connsiteY4" fmla="*/ 3444647 h 3444647"/>
              <a:gd name="connsiteX5" fmla="*/ 0 w 2081770"/>
              <a:gd name="connsiteY5" fmla="*/ 3020507 h 344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770" h="3444647">
                <a:moveTo>
                  <a:pt x="0" y="0"/>
                </a:moveTo>
                <a:lnTo>
                  <a:pt x="2081770" y="0"/>
                </a:lnTo>
                <a:lnTo>
                  <a:pt x="2081770" y="3020507"/>
                </a:lnTo>
                <a:lnTo>
                  <a:pt x="2081731" y="3020507"/>
                </a:lnTo>
                <a:lnTo>
                  <a:pt x="1040866" y="3444647"/>
                </a:lnTo>
                <a:lnTo>
                  <a:pt x="0" y="3020507"/>
                </a:lnTo>
                <a:close/>
              </a:path>
            </a:pathLst>
          </a:custGeom>
          <a:solidFill>
            <a:srgbClr val="1975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Freeform 13"/>
          <p:cNvSpPr>
            <a:spLocks noEditPoints="1" noChangeArrowheads="1"/>
          </p:cNvSpPr>
          <p:nvPr/>
        </p:nvSpPr>
        <p:spPr bwMode="auto">
          <a:xfrm>
            <a:off x="5854700" y="2166938"/>
            <a:ext cx="482600" cy="388937"/>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 name="Freeform 21"/>
          <p:cNvSpPr>
            <a:spLocks noEditPoints="1" noChangeArrowheads="1"/>
          </p:cNvSpPr>
          <p:nvPr/>
        </p:nvSpPr>
        <p:spPr bwMode="auto">
          <a:xfrm>
            <a:off x="9131300" y="2220913"/>
            <a:ext cx="482600" cy="388937"/>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5"/>
          <p:cNvSpPr>
            <a:spLocks noEditPoints="1" noChangeArrowheads="1"/>
          </p:cNvSpPr>
          <p:nvPr/>
        </p:nvSpPr>
        <p:spPr bwMode="auto">
          <a:xfrm>
            <a:off x="2578100" y="2182813"/>
            <a:ext cx="482600" cy="388937"/>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 name="矩形 54"/>
          <p:cNvSpPr>
            <a:spLocks noChangeArrowheads="1"/>
          </p:cNvSpPr>
          <p:nvPr/>
        </p:nvSpPr>
        <p:spPr bwMode="auto">
          <a:xfrm>
            <a:off x="1695450" y="3597275"/>
            <a:ext cx="2247900" cy="12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dirty="0">
                <a:solidFill>
                  <a:schemeClr val="bg1"/>
                </a:solidFill>
                <a:latin typeface="Calibri" panose="020F0502020204030204" pitchFamily="34" charset="0"/>
                <a:cs typeface="Calibri" panose="020F0502020204030204" pitchFamily="34" charset="0"/>
              </a:rPr>
              <a:t>Country in which production sites are located</a:t>
            </a:r>
          </a:p>
        </p:txBody>
      </p:sp>
      <p:sp>
        <p:nvSpPr>
          <p:cNvPr id="2" name="矩形 1"/>
          <p:cNvSpPr>
            <a:spLocks noChangeArrowheads="1"/>
          </p:cNvSpPr>
          <p:nvPr/>
        </p:nvSpPr>
        <p:spPr bwMode="auto">
          <a:xfrm>
            <a:off x="1963738" y="2687638"/>
            <a:ext cx="17113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dirty="0">
                <a:solidFill>
                  <a:schemeClr val="bg1"/>
                </a:solidFill>
                <a:latin typeface="Calibri" panose="020F0502020204030204" pitchFamily="34" charset="0"/>
                <a:cs typeface="Calibri" panose="020F0502020204030204" pitchFamily="34" charset="0"/>
              </a:rPr>
              <a:t>Country Located</a:t>
            </a:r>
          </a:p>
        </p:txBody>
      </p:sp>
      <p:sp>
        <p:nvSpPr>
          <p:cNvPr id="21" name="矩形 20"/>
          <p:cNvSpPr>
            <a:spLocks noChangeArrowheads="1"/>
          </p:cNvSpPr>
          <p:nvPr/>
        </p:nvSpPr>
        <p:spPr bwMode="auto">
          <a:xfrm>
            <a:off x="4970463" y="3597275"/>
            <a:ext cx="22479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dirty="0">
                <a:solidFill>
                  <a:schemeClr val="bg1"/>
                </a:solidFill>
                <a:latin typeface="Calibri" panose="020F0502020204030204" pitchFamily="34" charset="0"/>
                <a:cs typeface="Calibri" panose="020F0502020204030204" pitchFamily="34" charset="0"/>
              </a:rPr>
              <a:t>Compan</a:t>
            </a:r>
            <a:r>
              <a:rPr lang="en-US" altLang="zh-CN" sz="2000" dirty="0">
                <a:solidFill>
                  <a:schemeClr val="bg1"/>
                </a:solidFill>
                <a:latin typeface="Calibri" panose="020F0502020204030204" pitchFamily="34" charset="0"/>
                <a:cs typeface="Calibri" panose="020F0502020204030204" pitchFamily="34" charset="0"/>
              </a:rPr>
              <a:t>y’</a:t>
            </a:r>
            <a:r>
              <a:rPr lang="zh-CN" altLang="en-US" sz="2000" dirty="0">
                <a:solidFill>
                  <a:schemeClr val="bg1"/>
                </a:solidFill>
                <a:latin typeface="Calibri" panose="020F0502020204030204" pitchFamily="34" charset="0"/>
                <a:cs typeface="Calibri" panose="020F0502020204030204" pitchFamily="34" charset="0"/>
              </a:rPr>
              <a:t>s spend with Supplier</a:t>
            </a:r>
          </a:p>
        </p:txBody>
      </p:sp>
      <p:sp>
        <p:nvSpPr>
          <p:cNvPr id="22" name="矩形 21"/>
          <p:cNvSpPr>
            <a:spLocks noChangeArrowheads="1"/>
          </p:cNvSpPr>
          <p:nvPr/>
        </p:nvSpPr>
        <p:spPr bwMode="auto">
          <a:xfrm>
            <a:off x="5238750" y="2687638"/>
            <a:ext cx="17113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dirty="0">
                <a:solidFill>
                  <a:schemeClr val="bg1"/>
                </a:solidFill>
                <a:latin typeface="Calibri" panose="020F0502020204030204" pitchFamily="34" charset="0"/>
                <a:cs typeface="Calibri" panose="020F0502020204030204" pitchFamily="34" charset="0"/>
              </a:rPr>
              <a:t>Commercial Interest</a:t>
            </a:r>
          </a:p>
        </p:txBody>
      </p:sp>
      <p:sp>
        <p:nvSpPr>
          <p:cNvPr id="24" name="矩形 23"/>
          <p:cNvSpPr>
            <a:spLocks noChangeArrowheads="1"/>
          </p:cNvSpPr>
          <p:nvPr/>
        </p:nvSpPr>
        <p:spPr bwMode="auto">
          <a:xfrm>
            <a:off x="8248650" y="3597275"/>
            <a:ext cx="2247900" cy="1245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5000"/>
              </a:lnSpc>
            </a:pPr>
            <a:r>
              <a:rPr lang="zh-CN" altLang="en-US" sz="2000" dirty="0">
                <a:solidFill>
                  <a:schemeClr val="bg1"/>
                </a:solidFill>
                <a:latin typeface="Calibri" panose="020F0502020204030204" pitchFamily="34" charset="0"/>
                <a:cs typeface="Calibri" panose="020F0502020204030204" pitchFamily="34" charset="0"/>
              </a:rPr>
              <a:t>Substances used in the product and </a:t>
            </a:r>
            <a:r>
              <a:rPr lang="en-US" altLang="zh-CN" sz="2000" dirty="0">
                <a:solidFill>
                  <a:schemeClr val="bg1"/>
                </a:solidFill>
                <a:latin typeface="Calibri" panose="020F0502020204030204" pitchFamily="34" charset="0"/>
                <a:cs typeface="Calibri" panose="020F0502020204030204" pitchFamily="34" charset="0"/>
              </a:rPr>
              <a:t>service</a:t>
            </a:r>
            <a:r>
              <a:rPr lang="zh-CN" altLang="en-US" sz="2000" dirty="0">
                <a:solidFill>
                  <a:schemeClr val="bg1"/>
                </a:solidFill>
                <a:latin typeface="Calibri" panose="020F0502020204030204" pitchFamily="34" charset="0"/>
                <a:cs typeface="Calibri" panose="020F0502020204030204" pitchFamily="34" charset="0"/>
              </a:rPr>
              <a:t> process</a:t>
            </a:r>
          </a:p>
        </p:txBody>
      </p:sp>
      <p:sp>
        <p:nvSpPr>
          <p:cNvPr id="27" name="矩形 26"/>
          <p:cNvSpPr>
            <a:spLocks noChangeArrowheads="1"/>
          </p:cNvSpPr>
          <p:nvPr/>
        </p:nvSpPr>
        <p:spPr bwMode="auto">
          <a:xfrm>
            <a:off x="8516938" y="2687638"/>
            <a:ext cx="17113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dirty="0">
                <a:solidFill>
                  <a:schemeClr val="bg1"/>
                </a:solidFill>
              </a:rPr>
              <a:t> </a:t>
            </a:r>
            <a:r>
              <a:rPr lang="en-US" altLang="zh-CN" sz="2000" b="1" dirty="0">
                <a:solidFill>
                  <a:schemeClr val="bg1"/>
                </a:solidFill>
                <a:latin typeface="Calibri" panose="020F0502020204030204" pitchFamily="34" charset="0"/>
                <a:cs typeface="Calibri" panose="020F0502020204030204" pitchFamily="34" charset="0"/>
              </a:rPr>
              <a:t>Product &amp; Service</a:t>
            </a:r>
          </a:p>
        </p:txBody>
      </p:sp>
      <p:sp>
        <p:nvSpPr>
          <p:cNvPr id="42" name="等腰三角形 41"/>
          <p:cNvSpPr>
            <a:spLocks noChangeArrowheads="1"/>
          </p:cNvSpPr>
          <p:nvPr/>
        </p:nvSpPr>
        <p:spPr bwMode="auto">
          <a:xfrm>
            <a:off x="196850" y="360363"/>
            <a:ext cx="563563" cy="485775"/>
          </a:xfrm>
          <a:prstGeom prst="triangle">
            <a:avLst>
              <a:gd name="adj" fmla="val 50000"/>
            </a:avLst>
          </a:prstGeom>
          <a:solidFill>
            <a:srgbClr val="197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等腰三角形 44"/>
          <p:cNvSpPr>
            <a:spLocks noChangeArrowheads="1"/>
          </p:cNvSpPr>
          <p:nvPr/>
        </p:nvSpPr>
        <p:spPr bwMode="auto">
          <a:xfrm>
            <a:off x="760413" y="696913"/>
            <a:ext cx="265112" cy="228600"/>
          </a:xfrm>
          <a:prstGeom prst="triangle">
            <a:avLst>
              <a:gd name="adj" fmla="val 50000"/>
            </a:avLst>
          </a:prstGeom>
          <a:solidFill>
            <a:srgbClr val="197519">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 name="等腰三角形 45"/>
          <p:cNvSpPr>
            <a:spLocks noChangeArrowheads="1"/>
          </p:cNvSpPr>
          <p:nvPr/>
        </p:nvSpPr>
        <p:spPr bwMode="auto">
          <a:xfrm flipH="1">
            <a:off x="630238" y="469900"/>
            <a:ext cx="85725" cy="74613"/>
          </a:xfrm>
          <a:prstGeom prst="triangle">
            <a:avLst>
              <a:gd name="adj" fmla="val 50000"/>
            </a:avLst>
          </a:prstGeom>
          <a:solidFill>
            <a:srgbClr val="197519">
              <a:alpha val="46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 name="等腰三角形 46"/>
          <p:cNvSpPr>
            <a:spLocks noChangeArrowheads="1"/>
          </p:cNvSpPr>
          <p:nvPr/>
        </p:nvSpPr>
        <p:spPr bwMode="auto">
          <a:xfrm>
            <a:off x="833438" y="490538"/>
            <a:ext cx="177800" cy="152400"/>
          </a:xfrm>
          <a:prstGeom prst="triangle">
            <a:avLst>
              <a:gd name="adj" fmla="val 50000"/>
            </a:avLst>
          </a:prstGeom>
          <a:solidFill>
            <a:srgbClr val="197519">
              <a:alpha val="71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 name="矩形 52"/>
          <p:cNvSpPr>
            <a:spLocks noChangeArrowheads="1"/>
          </p:cNvSpPr>
          <p:nvPr/>
        </p:nvSpPr>
        <p:spPr bwMode="auto">
          <a:xfrm>
            <a:off x="1192530" y="383540"/>
            <a:ext cx="97078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200" b="1" dirty="0">
                <a:solidFill>
                  <a:srgbClr val="197519"/>
                </a:solidFill>
                <a:latin typeface="Calibri" panose="020F0502020204030204" pitchFamily="34" charset="0"/>
                <a:cs typeface="Calibri" panose="020F0502020204030204" pitchFamily="34" charset="0"/>
              </a:rPr>
              <a:t>Selective Monitoring Criteria - Risk-Based Analysis</a:t>
            </a:r>
          </a:p>
        </p:txBody>
      </p:sp>
    </p:spTree>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I1MDM3ODcwY2M3MTFjZWRhYmZiNDBmNzgxZjhlODMifQ=="/>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00_6*i*54"/>
  <p:tag name="KSO_WM_TEMPLATE_CATEGORY" val="diagram"/>
  <p:tag name="KSO_WM_TEMPLATE_INDEX" val="600"/>
  <p:tag name="KSO_WM_UNIT_INDEX" val="5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00_6*i*67"/>
  <p:tag name="KSO_WM_TEMPLATE_CATEGORY" val="diagram"/>
  <p:tag name="KSO_WM_TEMPLATE_INDEX" val="600"/>
  <p:tag name="KSO_WM_UNIT_INDEX" val="67"/>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22"/>
  <p:tag name="KSO_WM_UNIT_ID" val="261*m_i*1_22"/>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h_a"/>
  <p:tag name="KSO_WM_UNIT_INDEX" val="1_6_1"/>
  <p:tag name="KSO_WM_UNIT_ID" val="261*m_h_a*1_6_1"/>
  <p:tag name="KSO_WM_UNIT_CLEAR" val="1"/>
  <p:tag name="KSO_WM_UNIT_LAYERLEVEL" val="1_1_1"/>
  <p:tag name="KSO_WM_UNIT_VALUE" val="12"/>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6"/>
  <p:tag name="KSO_WM_UNIT_FILL_FORE_SCHEMECOLOR_INDEX_1_POS" val="0"/>
  <p:tag name="KSO_WM_UNIT_FILL_FORE_SCHEMECOLOR_INDEX_1_TRANS" val="0"/>
  <p:tag name="KSO_WM_UNIT_FILL_FORE_SCHEMECOLOR_INDEX_2_BRIGHTNESS" val="0.8"/>
  <p:tag name="KSO_WM_UNIT_FILL_FORE_SCHEMECOLOR_INDEX_2" val="6"/>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23"/>
  <p:tag name="KSO_WM_UNIT_ID" val="261*m_i*1_23"/>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24"/>
  <p:tag name="KSO_WM_UNIT_ID" val="261*m_i*1_24"/>
  <p:tag name="KSO_WM_UNIT_CLEAR" val="1"/>
  <p:tag name="KSO_WM_UNIT_LAYERLEVEL" val="1_1"/>
  <p:tag name="KSO_WM_BEAUTIFY_FLAG" val="#wm#"/>
  <p:tag name="KSO_WM_DIAGRAM_GROUP_CODE" val="m1-1"/>
  <p:tag name="KSO_WM_TAG_VERSION" val="1.0"/>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18"/>
  <p:tag name="KSO_WM_UNIT_ID" val="261*m_i*1_18"/>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h_a"/>
  <p:tag name="KSO_WM_UNIT_INDEX" val="1_4_1"/>
  <p:tag name="KSO_WM_UNIT_ID" val="261*m_h_a*1_4_1"/>
  <p:tag name="KSO_WM_UNIT_CLEAR" val="1"/>
  <p:tag name="KSO_WM_UNIT_LAYERLEVEL" val="1_1_1"/>
  <p:tag name="KSO_WM_UNIT_VALUE" val="12"/>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6"/>
  <p:tag name="KSO_WM_UNIT_FILL_FORE_SCHEMECOLOR_INDEX_1_POS" val="0"/>
  <p:tag name="KSO_WM_UNIT_FILL_FORE_SCHEMECOLOR_INDEX_1_TRANS" val="0"/>
  <p:tag name="KSO_WM_UNIT_FILL_FORE_SCHEMECOLOR_INDEX_2_BRIGHTNESS" val="0.8"/>
  <p:tag name="KSO_WM_UNIT_FILL_FORE_SCHEMECOLOR_INDEX_2" val="6"/>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19"/>
  <p:tag name="KSO_WM_UNIT_ID" val="261*m_i*1_19"/>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20"/>
  <p:tag name="KSO_WM_UNIT_ID" val="261*m_i*1_20"/>
  <p:tag name="KSO_WM_UNIT_CLEAR" val="1"/>
  <p:tag name="KSO_WM_UNIT_LAYERLEVEL" val="1_1"/>
  <p:tag name="KSO_WM_BEAUTIFY_FLAG" val="#wm#"/>
  <p:tag name="KSO_WM_DIAGRAM_GROUP_CODE" val="m1-1"/>
  <p:tag name="KSO_WM_TAG_VERSION" val="1.0"/>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14"/>
  <p:tag name="KSO_WM_UNIT_ID" val="261*m_i*1_14"/>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h_a"/>
  <p:tag name="KSO_WM_UNIT_INDEX" val="1_2_1"/>
  <p:tag name="KSO_WM_UNIT_ID" val="261*m_h_a*1_2_1"/>
  <p:tag name="KSO_WM_UNIT_CLEAR" val="1"/>
  <p:tag name="KSO_WM_UNIT_LAYERLEVEL" val="1_1_1"/>
  <p:tag name="KSO_WM_UNIT_VALUE" val="12"/>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6"/>
  <p:tag name="KSO_WM_UNIT_FILL_FORE_SCHEMECOLOR_INDEX_1_POS" val="0"/>
  <p:tag name="KSO_WM_UNIT_FILL_FORE_SCHEMECOLOR_INDEX_1_TRANS" val="0"/>
  <p:tag name="KSO_WM_UNIT_FILL_FORE_SCHEMECOLOR_INDEX_2_BRIGHTNESS" val="0.8"/>
  <p:tag name="KSO_WM_UNIT_FILL_FORE_SCHEMECOLOR_INDEX_2" val="6"/>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15"/>
  <p:tag name="KSO_WM_UNIT_ID" val="261*m_i*1_15"/>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16"/>
  <p:tag name="KSO_WM_UNIT_ID" val="261*m_i*1_16"/>
  <p:tag name="KSO_WM_UNIT_CLEAR" val="1"/>
  <p:tag name="KSO_WM_UNIT_LAYERLEVEL" val="1_1"/>
  <p:tag name="KSO_WM_BEAUTIFY_FLAG" val="#wm#"/>
  <p:tag name="KSO_WM_DIAGRAM_GROUP_CODE" val="m1-1"/>
  <p:tag name="KSO_WM_TAG_VERSION" val="1.0"/>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10"/>
  <p:tag name="KSO_WM_UNIT_ID" val="261*m_i*1_10"/>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h_a"/>
  <p:tag name="KSO_WM_UNIT_INDEX" val="1_5_1"/>
  <p:tag name="KSO_WM_UNIT_ID" val="261*m_h_a*1_5_1"/>
  <p:tag name="KSO_WM_UNIT_CLEAR" val="1"/>
  <p:tag name="KSO_WM_UNIT_LAYERLEVEL" val="1_1_1"/>
  <p:tag name="KSO_WM_UNIT_VALUE" val="10"/>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8"/>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11"/>
  <p:tag name="KSO_WM_UNIT_ID" val="261*m_i*1_11"/>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12"/>
  <p:tag name="KSO_WM_UNIT_ID" val="261*m_i*1_12"/>
  <p:tag name="KSO_WM_UNIT_CLEAR" val="1"/>
  <p:tag name="KSO_WM_UNIT_LAYERLEVEL" val="1_1"/>
  <p:tag name="KSO_WM_BEAUTIFY_FLAG" val="#wm#"/>
  <p:tag name="KSO_WM_DIAGRAM_GROUP_CODE" val="m1-1"/>
  <p:tag name="KSO_WM_TAG_VERSION" val="1.0"/>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6"/>
  <p:tag name="KSO_WM_UNIT_ID" val="261*m_i*1_6"/>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h_a"/>
  <p:tag name="KSO_WM_UNIT_INDEX" val="1_3_1"/>
  <p:tag name="KSO_WM_UNIT_ID" val="261*m_h_a*1_3_1"/>
  <p:tag name="KSO_WM_UNIT_CLEAR" val="1"/>
  <p:tag name="KSO_WM_UNIT_LAYERLEVEL" val="1_1_1"/>
  <p:tag name="KSO_WM_UNIT_VALUE" val="10"/>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8"/>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SLIDE_ITEM_CNT" val="6"/>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7"/>
  <p:tag name="KSO_WM_UNIT_ID" val="261*m_i*1_7"/>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8"/>
  <p:tag name="KSO_WM_UNIT_ID" val="261*m_i*1_8"/>
  <p:tag name="KSO_WM_UNIT_CLEAR" val="1"/>
  <p:tag name="KSO_WM_UNIT_LAYERLEVEL" val="1_1"/>
  <p:tag name="KSO_WM_BEAUTIFY_FLAG" val="#wm#"/>
  <p:tag name="KSO_WM_DIAGRAM_GROUP_CODE" val="m1-1"/>
  <p:tag name="KSO_WM_TAG_VERSION" val="1.0"/>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2"/>
  <p:tag name="KSO_WM_UNIT_ID" val="261*m_i*1_2"/>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h_a"/>
  <p:tag name="KSO_WM_UNIT_INDEX" val="1_1_1"/>
  <p:tag name="KSO_WM_UNIT_ID" val="261*m_h_a*1_1_1"/>
  <p:tag name="KSO_WM_UNIT_CLEAR" val="1"/>
  <p:tag name="KSO_WM_UNIT_LAYERLEVEL" val="1_1_1"/>
  <p:tag name="KSO_WM_UNIT_VALUE" val="10"/>
  <p:tag name="KSO_WM_UNIT_HIGHLIGHT" val="0"/>
  <p:tag name="KSO_WM_UNIT_COMPATIBLE" val="0"/>
  <p:tag name="KSO_WM_BEAUTIFY_FLAG" val="#wm#"/>
  <p:tag name="KSO_WM_DIAGRAM_GROUP_CODE" val="m1-1"/>
  <p:tag name="KSO_WM_TAG_VERSION" val="1.0"/>
  <p:tag name="KSO_WM_UNIT_PRESET_TEXT" val="Lorem"/>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8"/>
  <p:tag name="KSO_WM_UNIT_FILL_FORE_SCHEMECOLOR_INDEX_2" val="5"/>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3"/>
  <p:tag name="KSO_WM_UNIT_ID" val="261*m_i*1_3"/>
  <p:tag name="KSO_WM_UNIT_CLEAR" val="1"/>
  <p:tag name="KSO_WM_UNIT_LAYERLEVEL" val="1_1"/>
  <p:tag name="KSO_WM_BEAUTIFY_FLAG" val="#wm#"/>
  <p:tag name="KSO_WM_DIAGRAM_GROUP_CODE" val="m1-1"/>
  <p:tag name="KSO_WM_TAG_VERSION" val="1.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4"/>
  <p:tag name="KSO_WM_UNIT_ID" val="261*m_i*1_4"/>
  <p:tag name="KSO_WM_UNIT_CLEAR" val="1"/>
  <p:tag name="KSO_WM_UNIT_LAYERLEVEL" val="1_1"/>
  <p:tag name="KSO_WM_BEAUTIFY_FLAG" val="#wm#"/>
  <p:tag name="KSO_WM_DIAGRAM_GROUP_CODE" val="m1-1"/>
  <p:tag name="KSO_WM_TAG_VERSION" val="1.0"/>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SLIDE_ITEM_CNT" val="6"/>
</p:tagLst>
</file>

<file path=ppt/tags/tag37.xml><?xml version="1.0" encoding="utf-8"?>
<p:tagLst xmlns:a="http://schemas.openxmlformats.org/drawingml/2006/main" xmlns:r="http://schemas.openxmlformats.org/officeDocument/2006/relationships" xmlns:p="http://schemas.openxmlformats.org/presentationml/2006/main">
  <p:tag name="KSO_WM_SLIDE_ITEM_CNT" val="6"/>
</p:tagLst>
</file>

<file path=ppt/tags/tag38.xml><?xml version="1.0" encoding="utf-8"?>
<p:tagLst xmlns:a="http://schemas.openxmlformats.org/drawingml/2006/main" xmlns:r="http://schemas.openxmlformats.org/officeDocument/2006/relationships" xmlns:p="http://schemas.openxmlformats.org/presentationml/2006/main">
  <p:tag name="KSO_WM_UNIT_TABLE_BEAUTIFY" val="smartTable{a7c8923f-a078-453b-93e7-3e08896fd0f7}"/>
</p:tagLst>
</file>

<file path=ppt/tags/tag4.xml><?xml version="1.0" encoding="utf-8"?>
<p:tagLst xmlns:a="http://schemas.openxmlformats.org/drawingml/2006/main" xmlns:r="http://schemas.openxmlformats.org/officeDocument/2006/relationships" xmlns:p="http://schemas.openxmlformats.org/presentationml/2006/main">
  <p:tag name="KSO_WM_SLIDE_ITEM_CNT" val="6"/>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00"/>
  <p:tag name="KSO_WM_UNIT_TYPE" val="m_i"/>
  <p:tag name="KSO_WM_UNIT_INDEX" val="1_13"/>
  <p:tag name="KSO_WM_UNIT_ID" val="261*m_i*1_13"/>
  <p:tag name="KSO_WM_UNIT_CLEAR" val="1"/>
  <p:tag name="KSO_WM_UNIT_LAYERLEVEL" val="1_1"/>
  <p:tag name="KSO_WM_BEAUTIFY_FLAG" val="#wm#"/>
  <p:tag name="KSO_WM_DIAGRAM_GROUP_CODE" val="m1-1"/>
  <p:tag name="KSO_WM_TAG_VERSION" val="1.0"/>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00_6*i*2"/>
  <p:tag name="KSO_WM_TEMPLATE_CATEGORY" val="diagram"/>
  <p:tag name="KSO_WM_TEMPLATE_INDEX" val="600"/>
  <p:tag name="KSO_WM_UNIT_INDEX" val="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00_6*i*15"/>
  <p:tag name="KSO_WM_TEMPLATE_CATEGORY" val="diagram"/>
  <p:tag name="KSO_WM_TEMPLATE_INDEX" val="600"/>
  <p:tag name="KSO_WM_UNIT_INDEX" val="1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00_6*i*28"/>
  <p:tag name="KSO_WM_TEMPLATE_CATEGORY" val="diagram"/>
  <p:tag name="KSO_WM_TEMPLATE_INDEX" val="600"/>
  <p:tag name="KSO_WM_UNIT_INDEX" val="28"/>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600_6*i*41"/>
  <p:tag name="KSO_WM_TEMPLATE_CATEGORY" val="diagram"/>
  <p:tag name="KSO_WM_TEMPLATE_INDEX" val="600"/>
  <p:tag name="KSO_WM_UNIT_INDEX" val="41"/>
</p:tagLst>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1285</Words>
  <Application>Microsoft Office PowerPoint</Application>
  <PresentationFormat>Widescreen</PresentationFormat>
  <Paragraphs>235</Paragraphs>
  <Slides>21</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Daimler CS</vt:lpstr>
      <vt:lpstr>微软雅黑</vt:lpstr>
      <vt:lpstr>Arial</vt:lpstr>
      <vt:lpstr>Calibri</vt:lpstr>
      <vt:lpstr>Wingdings</vt:lpstr>
      <vt:lpstr>Office 主题</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 Binqian (133)</dc:creator>
  <cp:lastModifiedBy>Cong Wang</cp:lastModifiedBy>
  <cp:revision>465</cp:revision>
  <dcterms:created xsi:type="dcterms:W3CDTF">2015-05-05T12:29:00Z</dcterms:created>
  <dcterms:modified xsi:type="dcterms:W3CDTF">2022-06-29T13:33:09Z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4EAFA00425AF4740B9EF31B3481C358F</vt:lpwstr>
  </property>
  <property fmtid="{D5CDD505-2E9C-101B-9397-08002B2CF9AE}" pid="4" name="MSIP_Label_924dbb1d-991d-4bbd-aad5-33bac1d8ffaf_Enabled">
    <vt:lpwstr>true</vt:lpwstr>
  </property>
  <property fmtid="{D5CDD505-2E9C-101B-9397-08002B2CF9AE}" pid="5" name="MSIP_Label_924dbb1d-991d-4bbd-aad5-33bac1d8ffaf_SetDate">
    <vt:lpwstr>2022-06-29T09:22:15Z</vt:lpwstr>
  </property>
  <property fmtid="{D5CDD505-2E9C-101B-9397-08002B2CF9AE}" pid="6" name="MSIP_Label_924dbb1d-991d-4bbd-aad5-33bac1d8ffaf_Method">
    <vt:lpwstr>Standard</vt:lpwstr>
  </property>
  <property fmtid="{D5CDD505-2E9C-101B-9397-08002B2CF9AE}" pid="7" name="MSIP_Label_924dbb1d-991d-4bbd-aad5-33bac1d8ffaf_Name">
    <vt:lpwstr>924dbb1d-991d-4bbd-aad5-33bac1d8ffaf</vt:lpwstr>
  </property>
  <property fmtid="{D5CDD505-2E9C-101B-9397-08002B2CF9AE}" pid="8" name="MSIP_Label_924dbb1d-991d-4bbd-aad5-33bac1d8ffaf_SiteId">
    <vt:lpwstr>9652d7c2-1ccf-4940-8151-4a92bd474ed0</vt:lpwstr>
  </property>
  <property fmtid="{D5CDD505-2E9C-101B-9397-08002B2CF9AE}" pid="9" name="MSIP_Label_924dbb1d-991d-4bbd-aad5-33bac1d8ffaf_ActionId">
    <vt:lpwstr>08fa6a8b-87c3-445e-9b7e-2f9e1ead11ef</vt:lpwstr>
  </property>
  <property fmtid="{D5CDD505-2E9C-101B-9397-08002B2CF9AE}" pid="10" name="MSIP_Label_924dbb1d-991d-4bbd-aad5-33bac1d8ffaf_ContentBits">
    <vt:lpwstr>1</vt:lpwstr>
  </property>
</Properties>
</file>