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30800" y="72800"/>
            <a:ext cx="8282400" cy="21090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Avalon VR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37905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Bryce Wilson, Derek Holland, Doug Allen, Jesse Tao</a:t>
            </a:r>
            <a:r>
              <a:rPr lang="en"/>
              <a:t>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271275" y="2330387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Giant Mech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4128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Github		*****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Doxygen	*****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Trello		**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C#			***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Unity		****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Discord		****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125" y="1707297"/>
            <a:ext cx="1430225" cy="15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950" y="2013888"/>
            <a:ext cx="2897050" cy="104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799" y="3395999"/>
            <a:ext cx="1540691" cy="151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4246" y="3396000"/>
            <a:ext cx="1316988" cy="15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Tools (Unity Frameworks)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Steam VR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VR Toolkit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with Trello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46" y="1938133"/>
            <a:ext cx="6338598" cy="26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Methodologies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Agile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Pair Programming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0" y="1665800"/>
            <a:ext cx="9144000" cy="3441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 HTC Vive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975" y="2411000"/>
            <a:ext cx="2249750" cy="22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C# and Unity scripting (most of us are new to Unity)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VR implementation is complex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Finding assets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Git and Unity don’t mix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