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3" r:id="rId2"/>
    <p:sldMasterId id="2147483676" r:id="rId3"/>
    <p:sldMasterId id="2147483690" r:id="rId4"/>
    <p:sldMasterId id="2147483702" r:id="rId5"/>
    <p:sldMasterId id="2147483979" r:id="rId6"/>
  </p:sldMasterIdLst>
  <p:notesMasterIdLst>
    <p:notesMasterId r:id="rId41"/>
  </p:notesMasterIdLst>
  <p:handoutMasterIdLst>
    <p:handoutMasterId r:id="rId42"/>
  </p:handoutMasterIdLst>
  <p:sldIdLst>
    <p:sldId id="367" r:id="rId7"/>
    <p:sldId id="360" r:id="rId8"/>
    <p:sldId id="415" r:id="rId9"/>
    <p:sldId id="417" r:id="rId10"/>
    <p:sldId id="418" r:id="rId11"/>
    <p:sldId id="408" r:id="rId12"/>
    <p:sldId id="409" r:id="rId13"/>
    <p:sldId id="420" r:id="rId14"/>
    <p:sldId id="371" r:id="rId15"/>
    <p:sldId id="350" r:id="rId16"/>
    <p:sldId id="368" r:id="rId17"/>
    <p:sldId id="331" r:id="rId18"/>
    <p:sldId id="372" r:id="rId19"/>
    <p:sldId id="351" r:id="rId20"/>
    <p:sldId id="425" r:id="rId21"/>
    <p:sldId id="426" r:id="rId22"/>
    <p:sldId id="373" r:id="rId23"/>
    <p:sldId id="374" r:id="rId24"/>
    <p:sldId id="375" r:id="rId25"/>
    <p:sldId id="421" r:id="rId26"/>
    <p:sldId id="411" r:id="rId27"/>
    <p:sldId id="422" r:id="rId28"/>
    <p:sldId id="412" r:id="rId29"/>
    <p:sldId id="423" r:id="rId30"/>
    <p:sldId id="413" r:id="rId31"/>
    <p:sldId id="424" r:id="rId32"/>
    <p:sldId id="344" r:id="rId33"/>
    <p:sldId id="353" r:id="rId34"/>
    <p:sldId id="339" r:id="rId35"/>
    <p:sldId id="361" r:id="rId36"/>
    <p:sldId id="427" r:id="rId37"/>
    <p:sldId id="384" r:id="rId38"/>
    <p:sldId id="414" r:id="rId39"/>
    <p:sldId id="428" r:id="rId40"/>
  </p:sldIdLst>
  <p:sldSz cx="9144000" cy="6858000" type="screen4x3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C4220D"/>
    <a:srgbClr val="006C0D"/>
    <a:srgbClr val="FF3B3B"/>
    <a:srgbClr val="D09E00"/>
    <a:srgbClr val="9BBB59"/>
    <a:srgbClr val="008E40"/>
    <a:srgbClr val="262626"/>
    <a:srgbClr val="C7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817" autoAdjust="0"/>
  </p:normalViewPr>
  <p:slideViewPr>
    <p:cSldViewPr>
      <p:cViewPr varScale="1">
        <p:scale>
          <a:sx n="75" d="100"/>
          <a:sy n="75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712" y="-114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ropbox\My%20papers\DEHPC%202015%20(PACT)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ropbox\My%20papers\DEHPC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/>
              <a:t>SPEEDUP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'benchmarks (2)'!$A$11</c:f>
              <c:strCache>
                <c:ptCount val="1"/>
                <c:pt idx="0">
                  <c:v>parallel for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'benchmarks (2)'!$B$9:$O$10</c:f>
              <c:multiLvlStrCache>
                <c:ptCount val="14"/>
                <c:lvl>
                  <c:pt idx="6">
                    <c:v>1.5%_S</c:v>
                  </c:pt>
                  <c:pt idx="7">
                    <c:v>6%_S</c:v>
                  </c:pt>
                  <c:pt idx="8">
                    <c:v>15%_S</c:v>
                  </c:pt>
                  <c:pt idx="9">
                    <c:v>1.5%_L</c:v>
                  </c:pt>
                  <c:pt idx="10">
                    <c:v>6%_L</c:v>
                  </c:pt>
                  <c:pt idx="11">
                    <c:v>15%_L</c:v>
                  </c:pt>
                </c:lvl>
                <c:lvl>
                  <c:pt idx="0">
                    <c:v>STRAS</c:v>
                  </c:pt>
                  <c:pt idx="1">
                    <c:v>GSID</c:v>
                  </c:pt>
                  <c:pt idx="2">
                    <c:v>LRFR</c:v>
                  </c:pt>
                  <c:pt idx="3">
                    <c:v>HIST</c:v>
                  </c:pt>
                  <c:pt idx="4">
                    <c:v>NCC</c:v>
                  </c:pt>
                  <c:pt idx="5">
                    <c:v>CT</c:v>
                  </c:pt>
                  <c:pt idx="6">
                    <c:v>FAST</c:v>
                  </c:pt>
                  <c:pt idx="12">
                    <c:v> </c:v>
                  </c:pt>
                  <c:pt idx="13">
                    <c:v>AVG</c:v>
                  </c:pt>
                </c:lvl>
              </c:multiLvlStrCache>
            </c:multiLvlStrRef>
          </c:cat>
          <c:val>
            <c:numRef>
              <c:f>'benchmarks (2)'!$B$11:$O$11</c:f>
              <c:numCache>
                <c:formatCode>0.00</c:formatCode>
                <c:ptCount val="14"/>
                <c:pt idx="0">
                  <c:v>15.2</c:v>
                </c:pt>
                <c:pt idx="1">
                  <c:v>14.96</c:v>
                </c:pt>
                <c:pt idx="2">
                  <c:v>15.0251</c:v>
                </c:pt>
                <c:pt idx="3">
                  <c:v>8.0241000000000007</c:v>
                </c:pt>
                <c:pt idx="4">
                  <c:v>12.02</c:v>
                </c:pt>
                <c:pt idx="5">
                  <c:v>0.77161107756992209</c:v>
                </c:pt>
                <c:pt idx="6">
                  <c:v>6.8920464939999313</c:v>
                </c:pt>
                <c:pt idx="7">
                  <c:v>7.2996978832267168</c:v>
                </c:pt>
                <c:pt idx="8">
                  <c:v>7.8270825692605674</c:v>
                </c:pt>
                <c:pt idx="9">
                  <c:v>10.100689276020516</c:v>
                </c:pt>
                <c:pt idx="10">
                  <c:v>9.6697853091785539</c:v>
                </c:pt>
                <c:pt idx="11">
                  <c:v>15.629024408306671</c:v>
                </c:pt>
                <c:pt idx="13">
                  <c:v>9.7991011462960174</c:v>
                </c:pt>
              </c:numCache>
            </c:numRef>
          </c:val>
        </c:ser>
        <c:ser>
          <c:idx val="2"/>
          <c:order val="1"/>
          <c:tx>
            <c:strRef>
              <c:f>'benchmarks (2)'!$A$13</c:f>
              <c:strCache>
                <c:ptCount val="1"/>
                <c:pt idx="0">
                  <c:v>nested parallel for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'benchmarks (2)'!$B$9:$O$10</c:f>
              <c:multiLvlStrCache>
                <c:ptCount val="14"/>
                <c:lvl>
                  <c:pt idx="6">
                    <c:v>1.5%_S</c:v>
                  </c:pt>
                  <c:pt idx="7">
                    <c:v>6%_S</c:v>
                  </c:pt>
                  <c:pt idx="8">
                    <c:v>15%_S</c:v>
                  </c:pt>
                  <c:pt idx="9">
                    <c:v>1.5%_L</c:v>
                  </c:pt>
                  <c:pt idx="10">
                    <c:v>6%_L</c:v>
                  </c:pt>
                  <c:pt idx="11">
                    <c:v>15%_L</c:v>
                  </c:pt>
                </c:lvl>
                <c:lvl>
                  <c:pt idx="0">
                    <c:v>STRAS</c:v>
                  </c:pt>
                  <c:pt idx="1">
                    <c:v>GSID</c:v>
                  </c:pt>
                  <c:pt idx="2">
                    <c:v>LRFR</c:v>
                  </c:pt>
                  <c:pt idx="3">
                    <c:v>HIST</c:v>
                  </c:pt>
                  <c:pt idx="4">
                    <c:v>NCC</c:v>
                  </c:pt>
                  <c:pt idx="5">
                    <c:v>CT</c:v>
                  </c:pt>
                  <c:pt idx="6">
                    <c:v>FAST</c:v>
                  </c:pt>
                  <c:pt idx="12">
                    <c:v> </c:v>
                  </c:pt>
                  <c:pt idx="13">
                    <c:v>AVG</c:v>
                  </c:pt>
                </c:lvl>
              </c:multiLvlStrCache>
            </c:multiLvlStrRef>
          </c:cat>
          <c:val>
            <c:numRef>
              <c:f>'benchmarks (2)'!$B$13:$O$13</c:f>
              <c:numCache>
                <c:formatCode>0.00</c:formatCode>
                <c:ptCount val="14"/>
                <c:pt idx="0">
                  <c:v>1.02</c:v>
                </c:pt>
                <c:pt idx="1">
                  <c:v>1.01</c:v>
                </c:pt>
                <c:pt idx="2">
                  <c:v>1.01742</c:v>
                </c:pt>
                <c:pt idx="3">
                  <c:v>0.89244999999999997</c:v>
                </c:pt>
                <c:pt idx="4">
                  <c:v>0.96</c:v>
                </c:pt>
                <c:pt idx="5">
                  <c:v>0.82657975035985332</c:v>
                </c:pt>
                <c:pt idx="6">
                  <c:v>0.92494630877904838</c:v>
                </c:pt>
                <c:pt idx="7">
                  <c:v>0.87621666588748381</c:v>
                </c:pt>
                <c:pt idx="8">
                  <c:v>0.98940441040165528</c:v>
                </c:pt>
                <c:pt idx="9">
                  <c:v>1.0102694995573525</c:v>
                </c:pt>
                <c:pt idx="10">
                  <c:v>0.97922005457908123</c:v>
                </c:pt>
                <c:pt idx="11">
                  <c:v>1.0376142915652016</c:v>
                </c:pt>
                <c:pt idx="13">
                  <c:v>0.95513697177858858</c:v>
                </c:pt>
              </c:numCache>
            </c:numRef>
          </c:val>
        </c:ser>
        <c:ser>
          <c:idx val="1"/>
          <c:order val="2"/>
          <c:tx>
            <c:strRef>
              <c:f>'benchmarks (2)'!$A$12</c:f>
              <c:strCache>
                <c:ptCount val="1"/>
                <c:pt idx="0">
                  <c:v>distribute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'benchmarks (2)'!$B$9:$O$10</c:f>
              <c:multiLvlStrCache>
                <c:ptCount val="14"/>
                <c:lvl>
                  <c:pt idx="6">
                    <c:v>1.5%_S</c:v>
                  </c:pt>
                  <c:pt idx="7">
                    <c:v>6%_S</c:v>
                  </c:pt>
                  <c:pt idx="8">
                    <c:v>15%_S</c:v>
                  </c:pt>
                  <c:pt idx="9">
                    <c:v>1.5%_L</c:v>
                  </c:pt>
                  <c:pt idx="10">
                    <c:v>6%_L</c:v>
                  </c:pt>
                  <c:pt idx="11">
                    <c:v>15%_L</c:v>
                  </c:pt>
                </c:lvl>
                <c:lvl>
                  <c:pt idx="0">
                    <c:v>STRAS</c:v>
                  </c:pt>
                  <c:pt idx="1">
                    <c:v>GSID</c:v>
                  </c:pt>
                  <c:pt idx="2">
                    <c:v>LRFR</c:v>
                  </c:pt>
                  <c:pt idx="3">
                    <c:v>HIST</c:v>
                  </c:pt>
                  <c:pt idx="4">
                    <c:v>NCC</c:v>
                  </c:pt>
                  <c:pt idx="5">
                    <c:v>CT</c:v>
                  </c:pt>
                  <c:pt idx="6">
                    <c:v>FAST</c:v>
                  </c:pt>
                  <c:pt idx="12">
                    <c:v> </c:v>
                  </c:pt>
                  <c:pt idx="13">
                    <c:v>AVG</c:v>
                  </c:pt>
                </c:lvl>
              </c:multiLvlStrCache>
            </c:multiLvlStrRef>
          </c:cat>
          <c:val>
            <c:numRef>
              <c:f>'benchmarks (2)'!$B$12:$O$12</c:f>
              <c:numCache>
                <c:formatCode>0.00</c:formatCode>
                <c:ptCount val="14"/>
                <c:pt idx="0">
                  <c:v>47.26</c:v>
                </c:pt>
                <c:pt idx="1">
                  <c:v>60.82861452658112</c:v>
                </c:pt>
                <c:pt idx="2">
                  <c:v>59.265000000000001</c:v>
                </c:pt>
                <c:pt idx="3">
                  <c:v>41.612099999999998</c:v>
                </c:pt>
                <c:pt idx="4">
                  <c:v>61.48</c:v>
                </c:pt>
                <c:pt idx="5">
                  <c:v>19.55509496561108</c:v>
                </c:pt>
                <c:pt idx="6">
                  <c:v>22.66746892033013</c:v>
                </c:pt>
                <c:pt idx="7">
                  <c:v>30.990782422887005</c:v>
                </c:pt>
                <c:pt idx="8">
                  <c:v>28.916866207870687</c:v>
                </c:pt>
                <c:pt idx="9">
                  <c:v>45.757566093326638</c:v>
                </c:pt>
                <c:pt idx="10">
                  <c:v>49.259327585257914</c:v>
                </c:pt>
                <c:pt idx="11">
                  <c:v>60.197101019962766</c:v>
                </c:pt>
                <c:pt idx="13">
                  <c:v>42.508438247442228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1176864"/>
        <c:axId val="1701174688"/>
      </c:barChart>
      <c:catAx>
        <c:axId val="170117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1174688"/>
        <c:crosses val="autoZero"/>
        <c:auto val="1"/>
        <c:lblAlgn val="ctr"/>
        <c:lblOffset val="100"/>
        <c:noMultiLvlLbl val="0"/>
      </c:catAx>
      <c:valAx>
        <c:axId val="1701174688"/>
        <c:scaling>
          <c:orientation val="minMax"/>
          <c:max val="6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1176864"/>
        <c:crosses val="autoZero"/>
        <c:crossBetween val="between"/>
        <c:majorUnit val="8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'benchmarks (2)'!$A$54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'benchmarks (2)'!$B$53:$D$53</c:f>
              <c:strCache>
                <c:ptCount val="3"/>
                <c:pt idx="0">
                  <c:v>teams region 1</c:v>
                </c:pt>
                <c:pt idx="1">
                  <c:v>teams region 2</c:v>
                </c:pt>
                <c:pt idx="2">
                  <c:v>overall</c:v>
                </c:pt>
              </c:strCache>
            </c:strRef>
          </c:cat>
          <c:val>
            <c:numRef>
              <c:f>'benchmarks (2)'!$B$54:$D$54</c:f>
              <c:numCache>
                <c:formatCode>General</c:formatCode>
                <c:ptCount val="3"/>
                <c:pt idx="0">
                  <c:v>48.33</c:v>
                </c:pt>
                <c:pt idx="1">
                  <c:v>7.26</c:v>
                </c:pt>
                <c:pt idx="2">
                  <c:v>19.559999999999999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173056"/>
        <c:axId val="1701168704"/>
      </c:barChart>
      <c:catAx>
        <c:axId val="170117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1168704"/>
        <c:crosses val="autoZero"/>
        <c:auto val="1"/>
        <c:lblAlgn val="ctr"/>
        <c:lblOffset val="100"/>
        <c:noMultiLvlLbl val="0"/>
      </c:catAx>
      <c:valAx>
        <c:axId val="170116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117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384B1-124F-4DD2-B0ED-08B7142D247C}" type="doc">
      <dgm:prSet loTypeId="urn:microsoft.com/office/officeart/2005/8/layout/lProcess2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B2008346-74E4-4FB5-B3AF-20AE56D6B8E2}">
      <dgm:prSet phldrT="[Testo]"/>
      <dgm:spPr/>
      <dgm:t>
        <a:bodyPr/>
        <a:lstStyle/>
        <a:p>
          <a:r>
            <a:rPr lang="it-IT" dirty="0" smtClean="0"/>
            <a:t>Cluster 0</a:t>
          </a:r>
          <a:endParaRPr lang="it-IT" dirty="0"/>
        </a:p>
      </dgm:t>
    </dgm:pt>
    <dgm:pt modelId="{FCA755F6-72D2-410A-B1FB-682F374FEE3F}" type="parTrans" cxnId="{CBAB22BB-CFD6-4CF4-8355-78AEDD41FDD3}">
      <dgm:prSet/>
      <dgm:spPr/>
      <dgm:t>
        <a:bodyPr/>
        <a:lstStyle/>
        <a:p>
          <a:endParaRPr lang="it-IT"/>
        </a:p>
      </dgm:t>
    </dgm:pt>
    <dgm:pt modelId="{CC1D50C3-C8A0-4F46-9FFB-2910C8D5430C}" type="sibTrans" cxnId="{CBAB22BB-CFD6-4CF4-8355-78AEDD41FDD3}">
      <dgm:prSet/>
      <dgm:spPr/>
      <dgm:t>
        <a:bodyPr/>
        <a:lstStyle/>
        <a:p>
          <a:endParaRPr lang="it-IT"/>
        </a:p>
      </dgm:t>
    </dgm:pt>
    <dgm:pt modelId="{E60B5CF1-0CD7-40E7-BDB8-913745773CF6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1812A099-03D0-4CAF-A776-85148C5B95C2}" type="parTrans" cxnId="{374B5D47-DB7E-4F16-8B0C-59810EE4CA06}">
      <dgm:prSet/>
      <dgm:spPr/>
      <dgm:t>
        <a:bodyPr/>
        <a:lstStyle/>
        <a:p>
          <a:endParaRPr lang="it-IT"/>
        </a:p>
      </dgm:t>
    </dgm:pt>
    <dgm:pt modelId="{7A596210-60B8-4A5C-B15E-FBD3F62F1CC4}" type="sibTrans" cxnId="{374B5D47-DB7E-4F16-8B0C-59810EE4CA06}">
      <dgm:prSet/>
      <dgm:spPr/>
      <dgm:t>
        <a:bodyPr/>
        <a:lstStyle/>
        <a:p>
          <a:endParaRPr lang="it-IT"/>
        </a:p>
      </dgm:t>
    </dgm:pt>
    <dgm:pt modelId="{2B016F6A-EEB8-4A01-9EB1-672FFAB38729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4367B6D8-F755-45FC-A483-FF1C14AFA078}" type="parTrans" cxnId="{21FEA9E0-8233-4E6B-9D44-B2E39208100B}">
      <dgm:prSet/>
      <dgm:spPr/>
      <dgm:t>
        <a:bodyPr/>
        <a:lstStyle/>
        <a:p>
          <a:endParaRPr lang="it-IT"/>
        </a:p>
      </dgm:t>
    </dgm:pt>
    <dgm:pt modelId="{F4433574-7992-4926-8ED2-CE4A4C8264B1}" type="sibTrans" cxnId="{21FEA9E0-8233-4E6B-9D44-B2E39208100B}">
      <dgm:prSet/>
      <dgm:spPr/>
      <dgm:t>
        <a:bodyPr/>
        <a:lstStyle/>
        <a:p>
          <a:endParaRPr lang="it-IT"/>
        </a:p>
      </dgm:t>
    </dgm:pt>
    <dgm:pt modelId="{34CF0CBC-FCA3-43D2-B6D8-B5B1FB4D6D57}">
      <dgm:prSet phldrT="[Testo]"/>
      <dgm:spPr/>
      <dgm:t>
        <a:bodyPr/>
        <a:lstStyle/>
        <a:p>
          <a:r>
            <a:rPr lang="it-IT" dirty="0" smtClean="0"/>
            <a:t>Cluster 1</a:t>
          </a:r>
          <a:endParaRPr lang="it-IT" dirty="0"/>
        </a:p>
      </dgm:t>
    </dgm:pt>
    <dgm:pt modelId="{B1E6DD53-4B34-410C-82AA-A466152A9A79}" type="parTrans" cxnId="{B4B58D28-0B57-44F3-864B-EE6F9C103DC7}">
      <dgm:prSet/>
      <dgm:spPr/>
      <dgm:t>
        <a:bodyPr/>
        <a:lstStyle/>
        <a:p>
          <a:endParaRPr lang="it-IT"/>
        </a:p>
      </dgm:t>
    </dgm:pt>
    <dgm:pt modelId="{9D81733B-2BE8-48D0-9944-00BC3B96D006}" type="sibTrans" cxnId="{B4B58D28-0B57-44F3-864B-EE6F9C103DC7}">
      <dgm:prSet/>
      <dgm:spPr/>
      <dgm:t>
        <a:bodyPr/>
        <a:lstStyle/>
        <a:p>
          <a:endParaRPr lang="it-IT"/>
        </a:p>
      </dgm:t>
    </dgm:pt>
    <dgm:pt modelId="{FA1F3F9C-D179-4A9F-84F1-010656E126E8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9150D4F7-F719-4751-892A-8F936AB486DB}" type="parTrans" cxnId="{87994399-C494-42A8-A6AA-A4587D7BC9BD}">
      <dgm:prSet/>
      <dgm:spPr/>
      <dgm:t>
        <a:bodyPr/>
        <a:lstStyle/>
        <a:p>
          <a:endParaRPr lang="it-IT"/>
        </a:p>
      </dgm:t>
    </dgm:pt>
    <dgm:pt modelId="{D6278DC8-E12E-4906-B6F5-E86C28E07FE7}" type="sibTrans" cxnId="{87994399-C494-42A8-A6AA-A4587D7BC9BD}">
      <dgm:prSet/>
      <dgm:spPr/>
      <dgm:t>
        <a:bodyPr/>
        <a:lstStyle/>
        <a:p>
          <a:endParaRPr lang="it-IT"/>
        </a:p>
      </dgm:t>
    </dgm:pt>
    <dgm:pt modelId="{43CAD3F2-C5E7-43D9-9292-76F47D9B54A3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984AB10B-4D25-478A-9304-5276DD3EC1BE}" type="parTrans" cxnId="{C290EB69-2951-4C9E-A256-966A669CD60D}">
      <dgm:prSet/>
      <dgm:spPr/>
      <dgm:t>
        <a:bodyPr/>
        <a:lstStyle/>
        <a:p>
          <a:endParaRPr lang="it-IT"/>
        </a:p>
      </dgm:t>
    </dgm:pt>
    <dgm:pt modelId="{6D213743-2A0D-48D9-8547-1B4C27616C05}" type="sibTrans" cxnId="{C290EB69-2951-4C9E-A256-966A669CD60D}">
      <dgm:prSet/>
      <dgm:spPr/>
      <dgm:t>
        <a:bodyPr/>
        <a:lstStyle/>
        <a:p>
          <a:endParaRPr lang="it-IT"/>
        </a:p>
      </dgm:t>
    </dgm:pt>
    <dgm:pt modelId="{50243C3B-D83B-46E8-BEA0-4A224E27BFDB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930097A7-4243-42CF-861A-4A84F69DDB8B}" type="parTrans" cxnId="{C7422976-7D13-4357-835B-7CC88CD5AAA6}">
      <dgm:prSet/>
      <dgm:spPr/>
      <dgm:t>
        <a:bodyPr/>
        <a:lstStyle/>
        <a:p>
          <a:endParaRPr lang="it-IT"/>
        </a:p>
      </dgm:t>
    </dgm:pt>
    <dgm:pt modelId="{38837DD2-B63D-4B05-9643-DF60F6C9FD73}" type="sibTrans" cxnId="{C7422976-7D13-4357-835B-7CC88CD5AAA6}">
      <dgm:prSet/>
      <dgm:spPr/>
      <dgm:t>
        <a:bodyPr/>
        <a:lstStyle/>
        <a:p>
          <a:endParaRPr lang="it-IT"/>
        </a:p>
      </dgm:t>
    </dgm:pt>
    <dgm:pt modelId="{9A69D680-1404-46A8-8B54-84AE31D7EAD5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BF3B4D-290E-4C5D-8704-AC90AA52E8A2}" type="parTrans" cxnId="{CFAE4577-F91A-4380-9662-CF78E87B5743}">
      <dgm:prSet/>
      <dgm:spPr/>
      <dgm:t>
        <a:bodyPr/>
        <a:lstStyle/>
        <a:p>
          <a:endParaRPr lang="it-IT"/>
        </a:p>
      </dgm:t>
    </dgm:pt>
    <dgm:pt modelId="{0225A83B-B983-4920-A4F9-DCF97AA786EC}" type="sibTrans" cxnId="{CFAE4577-F91A-4380-9662-CF78E87B5743}">
      <dgm:prSet/>
      <dgm:spPr/>
      <dgm:t>
        <a:bodyPr/>
        <a:lstStyle/>
        <a:p>
          <a:endParaRPr lang="it-IT"/>
        </a:p>
      </dgm:t>
    </dgm:pt>
    <dgm:pt modelId="{426B3B1A-E678-462A-BE16-85CBE2FB1832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AE9DCFE-423A-42CF-8860-4911BD44BDC6}" type="parTrans" cxnId="{9AD4668A-E111-489C-9377-FA26D8F6008E}">
      <dgm:prSet/>
      <dgm:spPr/>
      <dgm:t>
        <a:bodyPr/>
        <a:lstStyle/>
        <a:p>
          <a:endParaRPr lang="it-IT"/>
        </a:p>
      </dgm:t>
    </dgm:pt>
    <dgm:pt modelId="{BCDEC446-D8E7-4301-8D94-8BD3FFCF7631}" type="sibTrans" cxnId="{9AD4668A-E111-489C-9377-FA26D8F6008E}">
      <dgm:prSet/>
      <dgm:spPr/>
      <dgm:t>
        <a:bodyPr/>
        <a:lstStyle/>
        <a:p>
          <a:endParaRPr lang="it-IT"/>
        </a:p>
      </dgm:t>
    </dgm:pt>
    <dgm:pt modelId="{3EFD3134-A7F4-4C8B-8181-825019660B4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3174A02-D3CF-4E71-BC75-FC5E30D02BB1}" type="parTrans" cxnId="{E139D4E2-FD42-4CE1-B07B-73A6F5828D80}">
      <dgm:prSet/>
      <dgm:spPr/>
      <dgm:t>
        <a:bodyPr/>
        <a:lstStyle/>
        <a:p>
          <a:endParaRPr lang="it-IT"/>
        </a:p>
      </dgm:t>
    </dgm:pt>
    <dgm:pt modelId="{AD48BBB9-F204-41FE-BC1B-B073E6AA7594}" type="sibTrans" cxnId="{E139D4E2-FD42-4CE1-B07B-73A6F5828D80}">
      <dgm:prSet/>
      <dgm:spPr/>
      <dgm:t>
        <a:bodyPr/>
        <a:lstStyle/>
        <a:p>
          <a:endParaRPr lang="it-IT"/>
        </a:p>
      </dgm:t>
    </dgm:pt>
    <dgm:pt modelId="{29F4A3F3-6A6D-4DE7-8EC4-B9D9E89C998C}">
      <dgm:prSet phldrT="[Testo]"/>
      <dgm:spPr/>
      <dgm:t>
        <a:bodyPr/>
        <a:lstStyle/>
        <a:p>
          <a:r>
            <a:rPr lang="it-IT" dirty="0" smtClean="0"/>
            <a:t>Cluster 2</a:t>
          </a:r>
          <a:endParaRPr lang="it-IT" dirty="0"/>
        </a:p>
      </dgm:t>
    </dgm:pt>
    <dgm:pt modelId="{1BAA29BF-AFAC-4044-9BB6-9E1CB0AECE96}" type="parTrans" cxnId="{492EB30D-3421-4D0D-A16A-C1EC0C3B9144}">
      <dgm:prSet/>
      <dgm:spPr/>
      <dgm:t>
        <a:bodyPr/>
        <a:lstStyle/>
        <a:p>
          <a:endParaRPr lang="it-IT"/>
        </a:p>
      </dgm:t>
    </dgm:pt>
    <dgm:pt modelId="{2DF6C083-466B-424A-83C9-A70D41AD066E}" type="sibTrans" cxnId="{492EB30D-3421-4D0D-A16A-C1EC0C3B9144}">
      <dgm:prSet/>
      <dgm:spPr/>
      <dgm:t>
        <a:bodyPr/>
        <a:lstStyle/>
        <a:p>
          <a:endParaRPr lang="it-IT"/>
        </a:p>
      </dgm:t>
    </dgm:pt>
    <dgm:pt modelId="{35C8E135-06FC-4181-A196-834C8795DEE3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A76F4AA9-E771-4E51-85EB-A44D93C8C86B}" type="parTrans" cxnId="{6ADA5695-0AA2-40B4-B1F7-769874BB21D5}">
      <dgm:prSet/>
      <dgm:spPr/>
      <dgm:t>
        <a:bodyPr/>
        <a:lstStyle/>
        <a:p>
          <a:endParaRPr lang="it-IT"/>
        </a:p>
      </dgm:t>
    </dgm:pt>
    <dgm:pt modelId="{EE49C435-C96A-4888-995C-1CAF8DBC0193}" type="sibTrans" cxnId="{6ADA5695-0AA2-40B4-B1F7-769874BB21D5}">
      <dgm:prSet/>
      <dgm:spPr/>
      <dgm:t>
        <a:bodyPr/>
        <a:lstStyle/>
        <a:p>
          <a:endParaRPr lang="it-IT"/>
        </a:p>
      </dgm:t>
    </dgm:pt>
    <dgm:pt modelId="{AFCF4824-108E-4A13-A849-55B0DCF0FC50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D7550AD3-BCB5-4DF3-BFB7-D2D052A1BB81}" type="parTrans" cxnId="{791005D1-1DDD-47E4-B5A9-37793FCE0734}">
      <dgm:prSet/>
      <dgm:spPr/>
      <dgm:t>
        <a:bodyPr/>
        <a:lstStyle/>
        <a:p>
          <a:endParaRPr lang="it-IT"/>
        </a:p>
      </dgm:t>
    </dgm:pt>
    <dgm:pt modelId="{EAE228C5-2098-4F2D-A4BE-AA9FD3D90702}" type="sibTrans" cxnId="{791005D1-1DDD-47E4-B5A9-37793FCE0734}">
      <dgm:prSet/>
      <dgm:spPr/>
      <dgm:t>
        <a:bodyPr/>
        <a:lstStyle/>
        <a:p>
          <a:endParaRPr lang="it-IT"/>
        </a:p>
      </dgm:t>
    </dgm:pt>
    <dgm:pt modelId="{D0C60059-2C20-4189-9C8E-9E9EDFAEBD05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C510D3FE-56FD-45ED-8E6E-65B1F206A4F7}" type="parTrans" cxnId="{30476347-ED9B-4999-8195-E6EB51822A40}">
      <dgm:prSet/>
      <dgm:spPr/>
      <dgm:t>
        <a:bodyPr/>
        <a:lstStyle/>
        <a:p>
          <a:endParaRPr lang="it-IT"/>
        </a:p>
      </dgm:t>
    </dgm:pt>
    <dgm:pt modelId="{959B27BE-93ED-40BB-93E3-7F72004BEA25}" type="sibTrans" cxnId="{30476347-ED9B-4999-8195-E6EB51822A40}">
      <dgm:prSet/>
      <dgm:spPr/>
      <dgm:t>
        <a:bodyPr/>
        <a:lstStyle/>
        <a:p>
          <a:endParaRPr lang="it-IT"/>
        </a:p>
      </dgm:t>
    </dgm:pt>
    <dgm:pt modelId="{BD461962-0B2C-434A-AC48-4D4814621C6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BE86FEC7-3220-4885-AD71-C36EE49474FF}" type="parTrans" cxnId="{DC3849C6-2F45-48A1-A95E-5D4FC5EFEC1E}">
      <dgm:prSet/>
      <dgm:spPr/>
      <dgm:t>
        <a:bodyPr/>
        <a:lstStyle/>
        <a:p>
          <a:endParaRPr lang="it-IT"/>
        </a:p>
      </dgm:t>
    </dgm:pt>
    <dgm:pt modelId="{9DBFA1BB-D9DD-4688-BCFE-77978F0CB142}" type="sibTrans" cxnId="{DC3849C6-2F45-48A1-A95E-5D4FC5EFEC1E}">
      <dgm:prSet/>
      <dgm:spPr/>
      <dgm:t>
        <a:bodyPr/>
        <a:lstStyle/>
        <a:p>
          <a:endParaRPr lang="it-IT"/>
        </a:p>
      </dgm:t>
    </dgm:pt>
    <dgm:pt modelId="{A93B48AB-EB38-4F44-95DD-75ABF4284F65}">
      <dgm:prSet phldrT="[Testo]"/>
      <dgm:spPr/>
      <dgm:t>
        <a:bodyPr/>
        <a:lstStyle/>
        <a:p>
          <a:r>
            <a:rPr lang="it-IT" dirty="0" smtClean="0"/>
            <a:t>Cluster 3</a:t>
          </a:r>
          <a:endParaRPr lang="it-IT" dirty="0"/>
        </a:p>
      </dgm:t>
    </dgm:pt>
    <dgm:pt modelId="{A2AE18DF-66E8-4A79-BD11-A04805BE2F4B}" type="parTrans" cxnId="{EDBABC2E-E1FD-433F-85F3-580985346989}">
      <dgm:prSet/>
      <dgm:spPr/>
      <dgm:t>
        <a:bodyPr/>
        <a:lstStyle/>
        <a:p>
          <a:endParaRPr lang="it-IT"/>
        </a:p>
      </dgm:t>
    </dgm:pt>
    <dgm:pt modelId="{CE47BC11-A183-4239-A8F8-E29F7DAA7390}" type="sibTrans" cxnId="{EDBABC2E-E1FD-433F-85F3-580985346989}">
      <dgm:prSet/>
      <dgm:spPr/>
      <dgm:t>
        <a:bodyPr/>
        <a:lstStyle/>
        <a:p>
          <a:endParaRPr lang="it-IT"/>
        </a:p>
      </dgm:t>
    </dgm:pt>
    <dgm:pt modelId="{D53B9BC5-9A9F-4DB5-9D13-FD8D655C8C81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D08EE7C9-9E7E-48BE-BCDA-9CCA2BFC3EAB}" type="parTrans" cxnId="{874AB976-42E4-4F0C-81EE-243AEEDEDFD3}">
      <dgm:prSet/>
      <dgm:spPr/>
      <dgm:t>
        <a:bodyPr/>
        <a:lstStyle/>
        <a:p>
          <a:endParaRPr lang="it-IT"/>
        </a:p>
      </dgm:t>
    </dgm:pt>
    <dgm:pt modelId="{6151EF74-7312-4824-83DF-FC6BCA78DADC}" type="sibTrans" cxnId="{874AB976-42E4-4F0C-81EE-243AEEDEDFD3}">
      <dgm:prSet/>
      <dgm:spPr/>
      <dgm:t>
        <a:bodyPr/>
        <a:lstStyle/>
        <a:p>
          <a:endParaRPr lang="it-IT"/>
        </a:p>
      </dgm:t>
    </dgm:pt>
    <dgm:pt modelId="{39AD86FB-1855-46DF-BFE8-4CD08F857D5F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516123-BAED-4DC5-BFEC-6A2EA5A26762}" type="parTrans" cxnId="{C29C5EDC-FA37-4CC4-BD6A-A471E9C8A79B}">
      <dgm:prSet/>
      <dgm:spPr/>
      <dgm:t>
        <a:bodyPr/>
        <a:lstStyle/>
        <a:p>
          <a:endParaRPr lang="it-IT"/>
        </a:p>
      </dgm:t>
    </dgm:pt>
    <dgm:pt modelId="{CFBA542D-AD27-4A6B-8EB4-EFF137B52D2E}" type="sibTrans" cxnId="{C29C5EDC-FA37-4CC4-BD6A-A471E9C8A79B}">
      <dgm:prSet/>
      <dgm:spPr/>
      <dgm:t>
        <a:bodyPr/>
        <a:lstStyle/>
        <a:p>
          <a:endParaRPr lang="it-IT"/>
        </a:p>
      </dgm:t>
    </dgm:pt>
    <dgm:pt modelId="{1B7A7725-0B53-4150-9C6A-0DF20ABED66E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702FE64-0FAE-45C4-86B8-705A389C54F0}" type="parTrans" cxnId="{29699907-5AC4-4554-BB12-45B797CB9193}">
      <dgm:prSet/>
      <dgm:spPr/>
      <dgm:t>
        <a:bodyPr/>
        <a:lstStyle/>
        <a:p>
          <a:endParaRPr lang="it-IT"/>
        </a:p>
      </dgm:t>
    </dgm:pt>
    <dgm:pt modelId="{4D6243D6-9AC6-4D88-9C13-62CAB4D7E18D}" type="sibTrans" cxnId="{29699907-5AC4-4554-BB12-45B797CB9193}">
      <dgm:prSet/>
      <dgm:spPr/>
      <dgm:t>
        <a:bodyPr/>
        <a:lstStyle/>
        <a:p>
          <a:endParaRPr lang="it-IT"/>
        </a:p>
      </dgm:t>
    </dgm:pt>
    <dgm:pt modelId="{31EAA458-F189-44AB-B65B-005EB1E017A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8AA3B77-2213-4165-8F86-2E1D9742B239}" type="parTrans" cxnId="{B9643F32-9116-4D06-8A9F-7E52432641C4}">
      <dgm:prSet/>
      <dgm:spPr/>
      <dgm:t>
        <a:bodyPr/>
        <a:lstStyle/>
        <a:p>
          <a:endParaRPr lang="it-IT"/>
        </a:p>
      </dgm:t>
    </dgm:pt>
    <dgm:pt modelId="{7D94D595-291E-4F77-ADA1-5905C0D3B16D}" type="sibTrans" cxnId="{B9643F32-9116-4D06-8A9F-7E52432641C4}">
      <dgm:prSet/>
      <dgm:spPr/>
      <dgm:t>
        <a:bodyPr/>
        <a:lstStyle/>
        <a:p>
          <a:endParaRPr lang="it-IT"/>
        </a:p>
      </dgm:t>
    </dgm:pt>
    <dgm:pt modelId="{FAB7AB28-070D-45D6-98B5-418DFD26F9BB}" type="pres">
      <dgm:prSet presAssocID="{E67384B1-124F-4DD2-B0ED-08B7142D2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5804E-68E6-4CA7-B60F-DD243AC0FD00}" type="pres">
      <dgm:prSet presAssocID="{B2008346-74E4-4FB5-B3AF-20AE56D6B8E2}" presName="compNode" presStyleCnt="0"/>
      <dgm:spPr/>
      <dgm:t>
        <a:bodyPr/>
        <a:lstStyle/>
        <a:p>
          <a:endParaRPr lang="en-US"/>
        </a:p>
      </dgm:t>
    </dgm:pt>
    <dgm:pt modelId="{0137F797-7286-41AB-B8AC-6E48B955BA5F}" type="pres">
      <dgm:prSet presAssocID="{B2008346-74E4-4FB5-B3AF-20AE56D6B8E2}" presName="aNode" presStyleLbl="bgShp" presStyleIdx="0" presStyleCnt="4"/>
      <dgm:spPr/>
      <dgm:t>
        <a:bodyPr/>
        <a:lstStyle/>
        <a:p>
          <a:endParaRPr lang="en-US"/>
        </a:p>
      </dgm:t>
    </dgm:pt>
    <dgm:pt modelId="{2F080A92-7C55-4A9A-BD73-1801B6EB1552}" type="pres">
      <dgm:prSet presAssocID="{B2008346-74E4-4FB5-B3AF-20AE56D6B8E2}" presName="textNode" presStyleLbl="bgShp" presStyleIdx="0" presStyleCnt="4"/>
      <dgm:spPr/>
      <dgm:t>
        <a:bodyPr/>
        <a:lstStyle/>
        <a:p>
          <a:endParaRPr lang="en-US"/>
        </a:p>
      </dgm:t>
    </dgm:pt>
    <dgm:pt modelId="{0FACB6CB-3C2F-436E-BB0E-138994D467D3}" type="pres">
      <dgm:prSet presAssocID="{B2008346-74E4-4FB5-B3AF-20AE56D6B8E2}" presName="compChildNode" presStyleCnt="0"/>
      <dgm:spPr/>
      <dgm:t>
        <a:bodyPr/>
        <a:lstStyle/>
        <a:p>
          <a:endParaRPr lang="en-US"/>
        </a:p>
      </dgm:t>
    </dgm:pt>
    <dgm:pt modelId="{19FD5413-A3D9-4520-B2DF-89019AF2125B}" type="pres">
      <dgm:prSet presAssocID="{B2008346-74E4-4FB5-B3AF-20AE56D6B8E2}" presName="theInnerList" presStyleCnt="0"/>
      <dgm:spPr/>
      <dgm:t>
        <a:bodyPr/>
        <a:lstStyle/>
        <a:p>
          <a:endParaRPr lang="en-US"/>
        </a:p>
      </dgm:t>
    </dgm:pt>
    <dgm:pt modelId="{E3E37C05-3FF4-4870-8BC8-4CD51C1931CD}" type="pres">
      <dgm:prSet presAssocID="{E60B5CF1-0CD7-40E7-BDB8-913745773CF6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069911-7EE6-4D1A-8B02-B2DA54270ED9}" type="pres">
      <dgm:prSet presAssocID="{E60B5CF1-0CD7-40E7-BDB8-913745773CF6}" presName="aSpace2" presStyleCnt="0"/>
      <dgm:spPr/>
      <dgm:t>
        <a:bodyPr/>
        <a:lstStyle/>
        <a:p>
          <a:endParaRPr lang="en-US"/>
        </a:p>
      </dgm:t>
    </dgm:pt>
    <dgm:pt modelId="{C82AC8DC-8DAB-4623-9B07-76ED247DA72F}" type="pres">
      <dgm:prSet presAssocID="{2B016F6A-EEB8-4A01-9EB1-672FFAB38729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CF367B-AD5E-449C-8F4A-E2B58D15E061}" type="pres">
      <dgm:prSet presAssocID="{2B016F6A-EEB8-4A01-9EB1-672FFAB38729}" presName="aSpace2" presStyleCnt="0"/>
      <dgm:spPr/>
      <dgm:t>
        <a:bodyPr/>
        <a:lstStyle/>
        <a:p>
          <a:endParaRPr lang="en-US"/>
        </a:p>
      </dgm:t>
    </dgm:pt>
    <dgm:pt modelId="{FE8978C9-957B-4E56-AA32-9332FF2F3A2D}" type="pres">
      <dgm:prSet presAssocID="{FA1F3F9C-D179-4A9F-84F1-010656E126E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E283A8-58F5-4707-9B4D-B925CDEEB3E6}" type="pres">
      <dgm:prSet presAssocID="{FA1F3F9C-D179-4A9F-84F1-010656E126E8}" presName="aSpace2" presStyleCnt="0"/>
      <dgm:spPr/>
      <dgm:t>
        <a:bodyPr/>
        <a:lstStyle/>
        <a:p>
          <a:endParaRPr lang="en-US"/>
        </a:p>
      </dgm:t>
    </dgm:pt>
    <dgm:pt modelId="{96E94DF5-DB6D-4483-833D-F9707FED660F}" type="pres">
      <dgm:prSet presAssocID="{43CAD3F2-C5E7-43D9-9292-76F47D9B54A3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6D118-16D1-4474-ADC9-2FD00A749D04}" type="pres">
      <dgm:prSet presAssocID="{B2008346-74E4-4FB5-B3AF-20AE56D6B8E2}" presName="aSpace" presStyleCnt="0"/>
      <dgm:spPr/>
      <dgm:t>
        <a:bodyPr/>
        <a:lstStyle/>
        <a:p>
          <a:endParaRPr lang="en-US"/>
        </a:p>
      </dgm:t>
    </dgm:pt>
    <dgm:pt modelId="{3D92716A-5A31-492B-9D85-CC7A588A1461}" type="pres">
      <dgm:prSet presAssocID="{34CF0CBC-FCA3-43D2-B6D8-B5B1FB4D6D57}" presName="compNode" presStyleCnt="0"/>
      <dgm:spPr/>
      <dgm:t>
        <a:bodyPr/>
        <a:lstStyle/>
        <a:p>
          <a:endParaRPr lang="en-US"/>
        </a:p>
      </dgm:t>
    </dgm:pt>
    <dgm:pt modelId="{FDA8CF21-1585-490E-873A-82BFD28E09B7}" type="pres">
      <dgm:prSet presAssocID="{34CF0CBC-FCA3-43D2-B6D8-B5B1FB4D6D57}" presName="aNode" presStyleLbl="bgShp" presStyleIdx="1" presStyleCnt="4"/>
      <dgm:spPr/>
      <dgm:t>
        <a:bodyPr/>
        <a:lstStyle/>
        <a:p>
          <a:endParaRPr lang="it-IT"/>
        </a:p>
      </dgm:t>
    </dgm:pt>
    <dgm:pt modelId="{9A419867-17F7-4CBE-8438-359E660FBF59}" type="pres">
      <dgm:prSet presAssocID="{34CF0CBC-FCA3-43D2-B6D8-B5B1FB4D6D57}" presName="textNode" presStyleLbl="bgShp" presStyleIdx="1" presStyleCnt="4"/>
      <dgm:spPr/>
      <dgm:t>
        <a:bodyPr/>
        <a:lstStyle/>
        <a:p>
          <a:endParaRPr lang="it-IT"/>
        </a:p>
      </dgm:t>
    </dgm:pt>
    <dgm:pt modelId="{52C82938-9D97-4E90-8210-78E94D032618}" type="pres">
      <dgm:prSet presAssocID="{34CF0CBC-FCA3-43D2-B6D8-B5B1FB4D6D57}" presName="compChildNode" presStyleCnt="0"/>
      <dgm:spPr/>
      <dgm:t>
        <a:bodyPr/>
        <a:lstStyle/>
        <a:p>
          <a:endParaRPr lang="en-US"/>
        </a:p>
      </dgm:t>
    </dgm:pt>
    <dgm:pt modelId="{688E931C-3FAC-4E65-9D41-C8A6AB1AB89F}" type="pres">
      <dgm:prSet presAssocID="{34CF0CBC-FCA3-43D2-B6D8-B5B1FB4D6D57}" presName="theInnerList" presStyleCnt="0"/>
      <dgm:spPr/>
      <dgm:t>
        <a:bodyPr/>
        <a:lstStyle/>
        <a:p>
          <a:endParaRPr lang="en-US"/>
        </a:p>
      </dgm:t>
    </dgm:pt>
    <dgm:pt modelId="{400C2FEB-6860-4B40-BEC7-344A83E4E1A4}" type="pres">
      <dgm:prSet presAssocID="{50243C3B-D83B-46E8-BEA0-4A224E27BFD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D286C-0979-4B3A-94F6-A3E2ECE0D032}" type="pres">
      <dgm:prSet presAssocID="{50243C3B-D83B-46E8-BEA0-4A224E27BFDB}" presName="aSpace2" presStyleCnt="0"/>
      <dgm:spPr/>
      <dgm:t>
        <a:bodyPr/>
        <a:lstStyle/>
        <a:p>
          <a:endParaRPr lang="en-US"/>
        </a:p>
      </dgm:t>
    </dgm:pt>
    <dgm:pt modelId="{31421049-1CF3-4A92-B5CE-19195C99CB54}" type="pres">
      <dgm:prSet presAssocID="{9A69D680-1404-46A8-8B54-84AE31D7EAD5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68DEF-7EED-4525-A587-C276ACF113E5}" type="pres">
      <dgm:prSet presAssocID="{9A69D680-1404-46A8-8B54-84AE31D7EAD5}" presName="aSpace2" presStyleCnt="0"/>
      <dgm:spPr/>
      <dgm:t>
        <a:bodyPr/>
        <a:lstStyle/>
        <a:p>
          <a:endParaRPr lang="en-US"/>
        </a:p>
      </dgm:t>
    </dgm:pt>
    <dgm:pt modelId="{E9B45719-F9E7-42E2-A1F0-52D161F35881}" type="pres">
      <dgm:prSet presAssocID="{426B3B1A-E678-462A-BE16-85CBE2FB183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EBC3-8DC2-4230-A055-5D9389F375E8}" type="pres">
      <dgm:prSet presAssocID="{426B3B1A-E678-462A-BE16-85CBE2FB1832}" presName="aSpace2" presStyleCnt="0"/>
      <dgm:spPr/>
      <dgm:t>
        <a:bodyPr/>
        <a:lstStyle/>
        <a:p>
          <a:endParaRPr lang="en-US"/>
        </a:p>
      </dgm:t>
    </dgm:pt>
    <dgm:pt modelId="{95DD2DE4-1CF3-4BFE-9DC3-1768403AB4CE}" type="pres">
      <dgm:prSet presAssocID="{3EFD3134-A7F4-4C8B-8181-825019660B44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6B43-0516-4254-A946-B1F1AA8F79C1}" type="pres">
      <dgm:prSet presAssocID="{34CF0CBC-FCA3-43D2-B6D8-B5B1FB4D6D57}" presName="aSpace" presStyleCnt="0"/>
      <dgm:spPr/>
      <dgm:t>
        <a:bodyPr/>
        <a:lstStyle/>
        <a:p>
          <a:endParaRPr lang="en-US"/>
        </a:p>
      </dgm:t>
    </dgm:pt>
    <dgm:pt modelId="{494883D7-7DC6-4321-B516-B338098187A1}" type="pres">
      <dgm:prSet presAssocID="{29F4A3F3-6A6D-4DE7-8EC4-B9D9E89C998C}" presName="compNode" presStyleCnt="0"/>
      <dgm:spPr/>
      <dgm:t>
        <a:bodyPr/>
        <a:lstStyle/>
        <a:p>
          <a:endParaRPr lang="en-US"/>
        </a:p>
      </dgm:t>
    </dgm:pt>
    <dgm:pt modelId="{9C8EE22C-06BE-4531-9E23-92673A5D1EBE}" type="pres">
      <dgm:prSet presAssocID="{29F4A3F3-6A6D-4DE7-8EC4-B9D9E89C998C}" presName="aNode" presStyleLbl="bgShp" presStyleIdx="2" presStyleCnt="4"/>
      <dgm:spPr/>
      <dgm:t>
        <a:bodyPr/>
        <a:lstStyle/>
        <a:p>
          <a:endParaRPr lang="it-IT"/>
        </a:p>
      </dgm:t>
    </dgm:pt>
    <dgm:pt modelId="{D9BC674C-1A50-4033-9068-0BCDC34C413D}" type="pres">
      <dgm:prSet presAssocID="{29F4A3F3-6A6D-4DE7-8EC4-B9D9E89C998C}" presName="textNode" presStyleLbl="bgShp" presStyleIdx="2" presStyleCnt="4"/>
      <dgm:spPr/>
      <dgm:t>
        <a:bodyPr/>
        <a:lstStyle/>
        <a:p>
          <a:endParaRPr lang="it-IT"/>
        </a:p>
      </dgm:t>
    </dgm:pt>
    <dgm:pt modelId="{F6D29753-DAB8-4572-B478-32489C3813DF}" type="pres">
      <dgm:prSet presAssocID="{29F4A3F3-6A6D-4DE7-8EC4-B9D9E89C998C}" presName="compChildNode" presStyleCnt="0"/>
      <dgm:spPr/>
      <dgm:t>
        <a:bodyPr/>
        <a:lstStyle/>
        <a:p>
          <a:endParaRPr lang="en-US"/>
        </a:p>
      </dgm:t>
    </dgm:pt>
    <dgm:pt modelId="{13EA00CC-49DF-4C8F-86B7-B38EFC003CEF}" type="pres">
      <dgm:prSet presAssocID="{29F4A3F3-6A6D-4DE7-8EC4-B9D9E89C998C}" presName="theInnerList" presStyleCnt="0"/>
      <dgm:spPr/>
      <dgm:t>
        <a:bodyPr/>
        <a:lstStyle/>
        <a:p>
          <a:endParaRPr lang="en-US"/>
        </a:p>
      </dgm:t>
    </dgm:pt>
    <dgm:pt modelId="{70CFF357-0556-4A0A-A04D-D00091934B85}" type="pres">
      <dgm:prSet presAssocID="{35C8E135-06FC-4181-A196-834C8795DEE3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4B07-5DE3-4728-9CCD-D17D4ADCC870}" type="pres">
      <dgm:prSet presAssocID="{35C8E135-06FC-4181-A196-834C8795DEE3}" presName="aSpace2" presStyleCnt="0"/>
      <dgm:spPr/>
      <dgm:t>
        <a:bodyPr/>
        <a:lstStyle/>
        <a:p>
          <a:endParaRPr lang="en-US"/>
        </a:p>
      </dgm:t>
    </dgm:pt>
    <dgm:pt modelId="{E7BF4642-A68B-4B76-AF3F-F788198B5AA1}" type="pres">
      <dgm:prSet presAssocID="{AFCF4824-108E-4A13-A849-55B0DCF0FC50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7FAE-08D7-46AD-8A7C-CCEDAFE40B7B}" type="pres">
      <dgm:prSet presAssocID="{AFCF4824-108E-4A13-A849-55B0DCF0FC50}" presName="aSpace2" presStyleCnt="0"/>
      <dgm:spPr/>
      <dgm:t>
        <a:bodyPr/>
        <a:lstStyle/>
        <a:p>
          <a:endParaRPr lang="en-US"/>
        </a:p>
      </dgm:t>
    </dgm:pt>
    <dgm:pt modelId="{98A5A2EF-9700-4DFB-A301-94F553B542A4}" type="pres">
      <dgm:prSet presAssocID="{D0C60059-2C20-4189-9C8E-9E9EDFAEBD05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6D87DD-CB9A-444E-82AA-8F031577D73A}" type="pres">
      <dgm:prSet presAssocID="{D0C60059-2C20-4189-9C8E-9E9EDFAEBD05}" presName="aSpace2" presStyleCnt="0"/>
      <dgm:spPr/>
      <dgm:t>
        <a:bodyPr/>
        <a:lstStyle/>
        <a:p>
          <a:endParaRPr lang="en-US"/>
        </a:p>
      </dgm:t>
    </dgm:pt>
    <dgm:pt modelId="{FC89F951-0999-4F83-8484-FE072D8E537F}" type="pres">
      <dgm:prSet presAssocID="{BD461962-0B2C-434A-AC48-4D4814621C64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6020D2-ACA1-47C7-82CB-600B92B00B4C}" type="pres">
      <dgm:prSet presAssocID="{29F4A3F3-6A6D-4DE7-8EC4-B9D9E89C998C}" presName="aSpace" presStyleCnt="0"/>
      <dgm:spPr/>
      <dgm:t>
        <a:bodyPr/>
        <a:lstStyle/>
        <a:p>
          <a:endParaRPr lang="en-US"/>
        </a:p>
      </dgm:t>
    </dgm:pt>
    <dgm:pt modelId="{B37B7D5B-9732-4014-8ED5-99F111D6537E}" type="pres">
      <dgm:prSet presAssocID="{A93B48AB-EB38-4F44-95DD-75ABF4284F65}" presName="compNode" presStyleCnt="0"/>
      <dgm:spPr/>
      <dgm:t>
        <a:bodyPr/>
        <a:lstStyle/>
        <a:p>
          <a:endParaRPr lang="en-US"/>
        </a:p>
      </dgm:t>
    </dgm:pt>
    <dgm:pt modelId="{B4DE37ED-6EF9-4225-A114-F2CCF215E3C0}" type="pres">
      <dgm:prSet presAssocID="{A93B48AB-EB38-4F44-95DD-75ABF4284F65}" presName="aNode" presStyleLbl="bgShp" presStyleIdx="3" presStyleCnt="4"/>
      <dgm:spPr/>
      <dgm:t>
        <a:bodyPr/>
        <a:lstStyle/>
        <a:p>
          <a:endParaRPr lang="it-IT"/>
        </a:p>
      </dgm:t>
    </dgm:pt>
    <dgm:pt modelId="{200F8AFC-A81B-48E0-83BD-E3388C7E28B5}" type="pres">
      <dgm:prSet presAssocID="{A93B48AB-EB38-4F44-95DD-75ABF4284F65}" presName="textNode" presStyleLbl="bgShp" presStyleIdx="3" presStyleCnt="4"/>
      <dgm:spPr/>
      <dgm:t>
        <a:bodyPr/>
        <a:lstStyle/>
        <a:p>
          <a:endParaRPr lang="it-IT"/>
        </a:p>
      </dgm:t>
    </dgm:pt>
    <dgm:pt modelId="{B6910D4D-F323-4987-A807-5A49F9260187}" type="pres">
      <dgm:prSet presAssocID="{A93B48AB-EB38-4F44-95DD-75ABF4284F65}" presName="compChildNode" presStyleCnt="0"/>
      <dgm:spPr/>
      <dgm:t>
        <a:bodyPr/>
        <a:lstStyle/>
        <a:p>
          <a:endParaRPr lang="en-US"/>
        </a:p>
      </dgm:t>
    </dgm:pt>
    <dgm:pt modelId="{7BAF7994-B5B3-491E-8DEF-C35D3BDF81D7}" type="pres">
      <dgm:prSet presAssocID="{A93B48AB-EB38-4F44-95DD-75ABF4284F65}" presName="theInnerList" presStyleCnt="0"/>
      <dgm:spPr/>
      <dgm:t>
        <a:bodyPr/>
        <a:lstStyle/>
        <a:p>
          <a:endParaRPr lang="en-US"/>
        </a:p>
      </dgm:t>
    </dgm:pt>
    <dgm:pt modelId="{C2F7B04A-DFBD-4C05-A541-36420D569C5C}" type="pres">
      <dgm:prSet presAssocID="{D53B9BC5-9A9F-4DB5-9D13-FD8D655C8C81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EB705-65FE-4A8F-90AD-6F8D78AFEF21}" type="pres">
      <dgm:prSet presAssocID="{D53B9BC5-9A9F-4DB5-9D13-FD8D655C8C81}" presName="aSpace2" presStyleCnt="0"/>
      <dgm:spPr/>
      <dgm:t>
        <a:bodyPr/>
        <a:lstStyle/>
        <a:p>
          <a:endParaRPr lang="en-US"/>
        </a:p>
      </dgm:t>
    </dgm:pt>
    <dgm:pt modelId="{6F12B204-32BE-4E5D-963F-6A79DAC22D48}" type="pres">
      <dgm:prSet presAssocID="{39AD86FB-1855-46DF-BFE8-4CD08F857D5F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05D6-85A8-46FA-8A62-5783003EC5E4}" type="pres">
      <dgm:prSet presAssocID="{39AD86FB-1855-46DF-BFE8-4CD08F857D5F}" presName="aSpace2" presStyleCnt="0"/>
      <dgm:spPr/>
      <dgm:t>
        <a:bodyPr/>
        <a:lstStyle/>
        <a:p>
          <a:endParaRPr lang="en-US"/>
        </a:p>
      </dgm:t>
    </dgm:pt>
    <dgm:pt modelId="{F5FDF456-59B4-4D99-86CE-6E84BDDF88DE}" type="pres">
      <dgm:prSet presAssocID="{1B7A7725-0B53-4150-9C6A-0DF20ABED66E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15AF-B2DE-495B-BEF5-D2FCEB28B552}" type="pres">
      <dgm:prSet presAssocID="{1B7A7725-0B53-4150-9C6A-0DF20ABED66E}" presName="aSpace2" presStyleCnt="0"/>
      <dgm:spPr/>
      <dgm:t>
        <a:bodyPr/>
        <a:lstStyle/>
        <a:p>
          <a:endParaRPr lang="en-US"/>
        </a:p>
      </dgm:t>
    </dgm:pt>
    <dgm:pt modelId="{DA511F4E-BCC1-40A8-86E0-8228CF40E0D8}" type="pres">
      <dgm:prSet presAssocID="{31EAA458-F189-44AB-B65B-005EB1E017A4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76347-ED9B-4999-8195-E6EB51822A40}" srcId="{29F4A3F3-6A6D-4DE7-8EC4-B9D9E89C998C}" destId="{D0C60059-2C20-4189-9C8E-9E9EDFAEBD05}" srcOrd="2" destOrd="0" parTransId="{C510D3FE-56FD-45ED-8E6E-65B1F206A4F7}" sibTransId="{959B27BE-93ED-40BB-93E3-7F72004BEA25}"/>
    <dgm:cxn modelId="{B4B58D28-0B57-44F3-864B-EE6F9C103DC7}" srcId="{E67384B1-124F-4DD2-B0ED-08B7142D247C}" destId="{34CF0CBC-FCA3-43D2-B6D8-B5B1FB4D6D57}" srcOrd="1" destOrd="0" parTransId="{B1E6DD53-4B34-410C-82AA-A466152A9A79}" sibTransId="{9D81733B-2BE8-48D0-9944-00BC3B96D006}"/>
    <dgm:cxn modelId="{D10372A9-5DBD-481E-A40B-540694EAB0B8}" type="presOf" srcId="{E67384B1-124F-4DD2-B0ED-08B7142D247C}" destId="{FAB7AB28-070D-45D6-98B5-418DFD26F9BB}" srcOrd="0" destOrd="0" presId="urn:microsoft.com/office/officeart/2005/8/layout/lProcess2"/>
    <dgm:cxn modelId="{6ADA5695-0AA2-40B4-B1F7-769874BB21D5}" srcId="{29F4A3F3-6A6D-4DE7-8EC4-B9D9E89C998C}" destId="{35C8E135-06FC-4181-A196-834C8795DEE3}" srcOrd="0" destOrd="0" parTransId="{A76F4AA9-E771-4E51-85EB-A44D93C8C86B}" sibTransId="{EE49C435-C96A-4888-995C-1CAF8DBC0193}"/>
    <dgm:cxn modelId="{EDBABC2E-E1FD-433F-85F3-580985346989}" srcId="{E67384B1-124F-4DD2-B0ED-08B7142D247C}" destId="{A93B48AB-EB38-4F44-95DD-75ABF4284F65}" srcOrd="3" destOrd="0" parTransId="{A2AE18DF-66E8-4A79-BD11-A04805BE2F4B}" sibTransId="{CE47BC11-A183-4239-A8F8-E29F7DAA7390}"/>
    <dgm:cxn modelId="{4DD09600-2A42-4C40-A766-B3D4F6941D3F}" type="presOf" srcId="{AFCF4824-108E-4A13-A849-55B0DCF0FC50}" destId="{E7BF4642-A68B-4B76-AF3F-F788198B5AA1}" srcOrd="0" destOrd="0" presId="urn:microsoft.com/office/officeart/2005/8/layout/lProcess2"/>
    <dgm:cxn modelId="{874AB976-42E4-4F0C-81EE-243AEEDEDFD3}" srcId="{A93B48AB-EB38-4F44-95DD-75ABF4284F65}" destId="{D53B9BC5-9A9F-4DB5-9D13-FD8D655C8C81}" srcOrd="0" destOrd="0" parTransId="{D08EE7C9-9E7E-48BE-BCDA-9CCA2BFC3EAB}" sibTransId="{6151EF74-7312-4824-83DF-FC6BCA78DADC}"/>
    <dgm:cxn modelId="{EE665D1A-3786-4C8D-82F3-B3EC4FB2F99B}" type="presOf" srcId="{3EFD3134-A7F4-4C8B-8181-825019660B44}" destId="{95DD2DE4-1CF3-4BFE-9DC3-1768403AB4CE}" srcOrd="0" destOrd="0" presId="urn:microsoft.com/office/officeart/2005/8/layout/lProcess2"/>
    <dgm:cxn modelId="{6C2AB5F6-E98D-40BF-B4CF-970EE5B45F69}" type="presOf" srcId="{426B3B1A-E678-462A-BE16-85CBE2FB1832}" destId="{E9B45719-F9E7-42E2-A1F0-52D161F35881}" srcOrd="0" destOrd="0" presId="urn:microsoft.com/office/officeart/2005/8/layout/lProcess2"/>
    <dgm:cxn modelId="{AE6C5EDE-E5CA-47E1-B599-35082BA41782}" type="presOf" srcId="{31EAA458-F189-44AB-B65B-005EB1E017A4}" destId="{DA511F4E-BCC1-40A8-86E0-8228CF40E0D8}" srcOrd="0" destOrd="0" presId="urn:microsoft.com/office/officeart/2005/8/layout/lProcess2"/>
    <dgm:cxn modelId="{B07C8D79-85E4-4008-B9CE-019542E25BE7}" type="presOf" srcId="{FA1F3F9C-D179-4A9F-84F1-010656E126E8}" destId="{FE8978C9-957B-4E56-AA32-9332FF2F3A2D}" srcOrd="0" destOrd="0" presId="urn:microsoft.com/office/officeart/2005/8/layout/lProcess2"/>
    <dgm:cxn modelId="{21FEA9E0-8233-4E6B-9D44-B2E39208100B}" srcId="{B2008346-74E4-4FB5-B3AF-20AE56D6B8E2}" destId="{2B016F6A-EEB8-4A01-9EB1-672FFAB38729}" srcOrd="1" destOrd="0" parTransId="{4367B6D8-F755-45FC-A483-FF1C14AFA078}" sibTransId="{F4433574-7992-4926-8ED2-CE4A4C8264B1}"/>
    <dgm:cxn modelId="{44794C26-7612-40A4-8A37-039D8769396B}" type="presOf" srcId="{34CF0CBC-FCA3-43D2-B6D8-B5B1FB4D6D57}" destId="{FDA8CF21-1585-490E-873A-82BFD28E09B7}" srcOrd="0" destOrd="0" presId="urn:microsoft.com/office/officeart/2005/8/layout/lProcess2"/>
    <dgm:cxn modelId="{00B54C9C-B845-4371-B0FB-AC55A5480F0E}" type="presOf" srcId="{1B7A7725-0B53-4150-9C6A-0DF20ABED66E}" destId="{F5FDF456-59B4-4D99-86CE-6E84BDDF88DE}" srcOrd="0" destOrd="0" presId="urn:microsoft.com/office/officeart/2005/8/layout/lProcess2"/>
    <dgm:cxn modelId="{BC6A90C3-B12B-4289-978F-064AA8C56E99}" type="presOf" srcId="{50243C3B-D83B-46E8-BEA0-4A224E27BFDB}" destId="{400C2FEB-6860-4B40-BEC7-344A83E4E1A4}" srcOrd="0" destOrd="0" presId="urn:microsoft.com/office/officeart/2005/8/layout/lProcess2"/>
    <dgm:cxn modelId="{F7061AFC-C72C-465C-9619-AEF17FA99349}" type="presOf" srcId="{BD461962-0B2C-434A-AC48-4D4814621C64}" destId="{FC89F951-0999-4F83-8484-FE072D8E537F}" srcOrd="0" destOrd="0" presId="urn:microsoft.com/office/officeart/2005/8/layout/lProcess2"/>
    <dgm:cxn modelId="{791005D1-1DDD-47E4-B5A9-37793FCE0734}" srcId="{29F4A3F3-6A6D-4DE7-8EC4-B9D9E89C998C}" destId="{AFCF4824-108E-4A13-A849-55B0DCF0FC50}" srcOrd="1" destOrd="0" parTransId="{D7550AD3-BCB5-4DF3-BFB7-D2D052A1BB81}" sibTransId="{EAE228C5-2098-4F2D-A4BE-AA9FD3D90702}"/>
    <dgm:cxn modelId="{D4614C3D-DA57-4FA5-815C-5727A9C53CF5}" type="presOf" srcId="{D53B9BC5-9A9F-4DB5-9D13-FD8D655C8C81}" destId="{C2F7B04A-DFBD-4C05-A541-36420D569C5C}" srcOrd="0" destOrd="0" presId="urn:microsoft.com/office/officeart/2005/8/layout/lProcess2"/>
    <dgm:cxn modelId="{87994399-C494-42A8-A6AA-A4587D7BC9BD}" srcId="{B2008346-74E4-4FB5-B3AF-20AE56D6B8E2}" destId="{FA1F3F9C-D179-4A9F-84F1-010656E126E8}" srcOrd="2" destOrd="0" parTransId="{9150D4F7-F719-4751-892A-8F936AB486DB}" sibTransId="{D6278DC8-E12E-4906-B6F5-E86C28E07FE7}"/>
    <dgm:cxn modelId="{9E07021E-BA05-4566-8A19-3E12118FB359}" type="presOf" srcId="{D0C60059-2C20-4189-9C8E-9E9EDFAEBD05}" destId="{98A5A2EF-9700-4DFB-A301-94F553B542A4}" srcOrd="0" destOrd="0" presId="urn:microsoft.com/office/officeart/2005/8/layout/lProcess2"/>
    <dgm:cxn modelId="{76DC3978-86FA-45FE-AB89-0817A1D4E171}" type="presOf" srcId="{29F4A3F3-6A6D-4DE7-8EC4-B9D9E89C998C}" destId="{D9BC674C-1A50-4033-9068-0BCDC34C413D}" srcOrd="1" destOrd="0" presId="urn:microsoft.com/office/officeart/2005/8/layout/lProcess2"/>
    <dgm:cxn modelId="{CBAB22BB-CFD6-4CF4-8355-78AEDD41FDD3}" srcId="{E67384B1-124F-4DD2-B0ED-08B7142D247C}" destId="{B2008346-74E4-4FB5-B3AF-20AE56D6B8E2}" srcOrd="0" destOrd="0" parTransId="{FCA755F6-72D2-410A-B1FB-682F374FEE3F}" sibTransId="{CC1D50C3-C8A0-4F46-9FFB-2910C8D5430C}"/>
    <dgm:cxn modelId="{35DE3592-2737-4F7B-B807-AD5AAEC10E57}" type="presOf" srcId="{34CF0CBC-FCA3-43D2-B6D8-B5B1FB4D6D57}" destId="{9A419867-17F7-4CBE-8438-359E660FBF59}" srcOrd="1" destOrd="0" presId="urn:microsoft.com/office/officeart/2005/8/layout/lProcess2"/>
    <dgm:cxn modelId="{0AA473DD-244B-4F0C-899D-73D4B1EF1024}" type="presOf" srcId="{A93B48AB-EB38-4F44-95DD-75ABF4284F65}" destId="{200F8AFC-A81B-48E0-83BD-E3388C7E28B5}" srcOrd="1" destOrd="0" presId="urn:microsoft.com/office/officeart/2005/8/layout/lProcess2"/>
    <dgm:cxn modelId="{E139D4E2-FD42-4CE1-B07B-73A6F5828D80}" srcId="{34CF0CBC-FCA3-43D2-B6D8-B5B1FB4D6D57}" destId="{3EFD3134-A7F4-4C8B-8181-825019660B44}" srcOrd="3" destOrd="0" parTransId="{43174A02-D3CF-4E71-BC75-FC5E30D02BB1}" sibTransId="{AD48BBB9-F204-41FE-BC1B-B073E6AA7594}"/>
    <dgm:cxn modelId="{374B5D47-DB7E-4F16-8B0C-59810EE4CA06}" srcId="{B2008346-74E4-4FB5-B3AF-20AE56D6B8E2}" destId="{E60B5CF1-0CD7-40E7-BDB8-913745773CF6}" srcOrd="0" destOrd="0" parTransId="{1812A099-03D0-4CAF-A776-85148C5B95C2}" sibTransId="{7A596210-60B8-4A5C-B15E-FBD3F62F1CC4}"/>
    <dgm:cxn modelId="{1B4FA6F1-13BD-4E70-AA3C-C3A812BB1D10}" type="presOf" srcId="{2B016F6A-EEB8-4A01-9EB1-672FFAB38729}" destId="{C82AC8DC-8DAB-4623-9B07-76ED247DA72F}" srcOrd="0" destOrd="0" presId="urn:microsoft.com/office/officeart/2005/8/layout/lProcess2"/>
    <dgm:cxn modelId="{84A21F37-10D0-49FE-8324-2791A5F73C51}" type="presOf" srcId="{E60B5CF1-0CD7-40E7-BDB8-913745773CF6}" destId="{E3E37C05-3FF4-4870-8BC8-4CD51C1931CD}" srcOrd="0" destOrd="0" presId="urn:microsoft.com/office/officeart/2005/8/layout/lProcess2"/>
    <dgm:cxn modelId="{836A0394-F317-42AE-86B9-1811BA18E0F5}" type="presOf" srcId="{B2008346-74E4-4FB5-B3AF-20AE56D6B8E2}" destId="{2F080A92-7C55-4A9A-BD73-1801B6EB1552}" srcOrd="1" destOrd="0" presId="urn:microsoft.com/office/officeart/2005/8/layout/lProcess2"/>
    <dgm:cxn modelId="{C29C5EDC-FA37-4CC4-BD6A-A471E9C8A79B}" srcId="{A93B48AB-EB38-4F44-95DD-75ABF4284F65}" destId="{39AD86FB-1855-46DF-BFE8-4CD08F857D5F}" srcOrd="1" destOrd="0" parTransId="{93516123-BAED-4DC5-BFEC-6A2EA5A26762}" sibTransId="{CFBA542D-AD27-4A6B-8EB4-EFF137B52D2E}"/>
    <dgm:cxn modelId="{492EB30D-3421-4D0D-A16A-C1EC0C3B9144}" srcId="{E67384B1-124F-4DD2-B0ED-08B7142D247C}" destId="{29F4A3F3-6A6D-4DE7-8EC4-B9D9E89C998C}" srcOrd="2" destOrd="0" parTransId="{1BAA29BF-AFAC-4044-9BB6-9E1CB0AECE96}" sibTransId="{2DF6C083-466B-424A-83C9-A70D41AD066E}"/>
    <dgm:cxn modelId="{DD5ED75C-FEE3-4F16-AFF9-E431ADC73664}" type="presOf" srcId="{9A69D680-1404-46A8-8B54-84AE31D7EAD5}" destId="{31421049-1CF3-4A92-B5CE-19195C99CB54}" srcOrd="0" destOrd="0" presId="urn:microsoft.com/office/officeart/2005/8/layout/lProcess2"/>
    <dgm:cxn modelId="{B873B673-AA53-4AAA-8B4E-720500201FE5}" type="presOf" srcId="{43CAD3F2-C5E7-43D9-9292-76F47D9B54A3}" destId="{96E94DF5-DB6D-4483-833D-F9707FED660F}" srcOrd="0" destOrd="0" presId="urn:microsoft.com/office/officeart/2005/8/layout/lProcess2"/>
    <dgm:cxn modelId="{B9643F32-9116-4D06-8A9F-7E52432641C4}" srcId="{A93B48AB-EB38-4F44-95DD-75ABF4284F65}" destId="{31EAA458-F189-44AB-B65B-005EB1E017A4}" srcOrd="3" destOrd="0" parTransId="{48AA3B77-2213-4165-8F86-2E1D9742B239}" sibTransId="{7D94D595-291E-4F77-ADA1-5905C0D3B16D}"/>
    <dgm:cxn modelId="{4DDA5D12-15DB-4927-BB73-EBEA6585FE93}" type="presOf" srcId="{29F4A3F3-6A6D-4DE7-8EC4-B9D9E89C998C}" destId="{9C8EE22C-06BE-4531-9E23-92673A5D1EBE}" srcOrd="0" destOrd="0" presId="urn:microsoft.com/office/officeart/2005/8/layout/lProcess2"/>
    <dgm:cxn modelId="{DC3849C6-2F45-48A1-A95E-5D4FC5EFEC1E}" srcId="{29F4A3F3-6A6D-4DE7-8EC4-B9D9E89C998C}" destId="{BD461962-0B2C-434A-AC48-4D4814621C64}" srcOrd="3" destOrd="0" parTransId="{BE86FEC7-3220-4885-AD71-C36EE49474FF}" sibTransId="{9DBFA1BB-D9DD-4688-BCFE-77978F0CB142}"/>
    <dgm:cxn modelId="{0A06D85B-3C15-4846-B3FB-247DBEC73FCA}" type="presOf" srcId="{39AD86FB-1855-46DF-BFE8-4CD08F857D5F}" destId="{6F12B204-32BE-4E5D-963F-6A79DAC22D48}" srcOrd="0" destOrd="0" presId="urn:microsoft.com/office/officeart/2005/8/layout/lProcess2"/>
    <dgm:cxn modelId="{3A7D6F2E-AB2E-48ED-90C3-03CD33A22B7A}" type="presOf" srcId="{A93B48AB-EB38-4F44-95DD-75ABF4284F65}" destId="{B4DE37ED-6EF9-4225-A114-F2CCF215E3C0}" srcOrd="0" destOrd="0" presId="urn:microsoft.com/office/officeart/2005/8/layout/lProcess2"/>
    <dgm:cxn modelId="{C290EB69-2951-4C9E-A256-966A669CD60D}" srcId="{B2008346-74E4-4FB5-B3AF-20AE56D6B8E2}" destId="{43CAD3F2-C5E7-43D9-9292-76F47D9B54A3}" srcOrd="3" destOrd="0" parTransId="{984AB10B-4D25-478A-9304-5276DD3EC1BE}" sibTransId="{6D213743-2A0D-48D9-8547-1B4C27616C05}"/>
    <dgm:cxn modelId="{9AD4668A-E111-489C-9377-FA26D8F6008E}" srcId="{34CF0CBC-FCA3-43D2-B6D8-B5B1FB4D6D57}" destId="{426B3B1A-E678-462A-BE16-85CBE2FB1832}" srcOrd="2" destOrd="0" parTransId="{BAE9DCFE-423A-42CF-8860-4911BD44BDC6}" sibTransId="{BCDEC446-D8E7-4301-8D94-8BD3FFCF7631}"/>
    <dgm:cxn modelId="{29699907-5AC4-4554-BB12-45B797CB9193}" srcId="{A93B48AB-EB38-4F44-95DD-75ABF4284F65}" destId="{1B7A7725-0B53-4150-9C6A-0DF20ABED66E}" srcOrd="2" destOrd="0" parTransId="{B702FE64-0FAE-45C4-86B8-705A389C54F0}" sibTransId="{4D6243D6-9AC6-4D88-9C13-62CAB4D7E18D}"/>
    <dgm:cxn modelId="{ECCA5EF7-BE1A-4B3F-A830-221FD20D5031}" type="presOf" srcId="{35C8E135-06FC-4181-A196-834C8795DEE3}" destId="{70CFF357-0556-4A0A-A04D-D00091934B85}" srcOrd="0" destOrd="0" presId="urn:microsoft.com/office/officeart/2005/8/layout/lProcess2"/>
    <dgm:cxn modelId="{7DD6B9EF-F467-4DC1-98B5-47B25ACCD598}" type="presOf" srcId="{B2008346-74E4-4FB5-B3AF-20AE56D6B8E2}" destId="{0137F797-7286-41AB-B8AC-6E48B955BA5F}" srcOrd="0" destOrd="0" presId="urn:microsoft.com/office/officeart/2005/8/layout/lProcess2"/>
    <dgm:cxn modelId="{C7422976-7D13-4357-835B-7CC88CD5AAA6}" srcId="{34CF0CBC-FCA3-43D2-B6D8-B5B1FB4D6D57}" destId="{50243C3B-D83B-46E8-BEA0-4A224E27BFDB}" srcOrd="0" destOrd="0" parTransId="{930097A7-4243-42CF-861A-4A84F69DDB8B}" sibTransId="{38837DD2-B63D-4B05-9643-DF60F6C9FD73}"/>
    <dgm:cxn modelId="{CFAE4577-F91A-4380-9662-CF78E87B5743}" srcId="{34CF0CBC-FCA3-43D2-B6D8-B5B1FB4D6D57}" destId="{9A69D680-1404-46A8-8B54-84AE31D7EAD5}" srcOrd="1" destOrd="0" parTransId="{93BF3B4D-290E-4C5D-8704-AC90AA52E8A2}" sibTransId="{0225A83B-B983-4920-A4F9-DCF97AA786EC}"/>
    <dgm:cxn modelId="{9C9E0D39-20C2-4EAA-BB95-D6B7729C3E21}" type="presParOf" srcId="{FAB7AB28-070D-45D6-98B5-418DFD26F9BB}" destId="{01F5804E-68E6-4CA7-B60F-DD243AC0FD00}" srcOrd="0" destOrd="0" presId="urn:microsoft.com/office/officeart/2005/8/layout/lProcess2"/>
    <dgm:cxn modelId="{13B09A0F-DA13-40C8-B5D6-3BBB1CA8B36C}" type="presParOf" srcId="{01F5804E-68E6-4CA7-B60F-DD243AC0FD00}" destId="{0137F797-7286-41AB-B8AC-6E48B955BA5F}" srcOrd="0" destOrd="0" presId="urn:microsoft.com/office/officeart/2005/8/layout/lProcess2"/>
    <dgm:cxn modelId="{BC2A534F-C62B-49DD-91A5-DD6C27FF2C53}" type="presParOf" srcId="{01F5804E-68E6-4CA7-B60F-DD243AC0FD00}" destId="{2F080A92-7C55-4A9A-BD73-1801B6EB1552}" srcOrd="1" destOrd="0" presId="urn:microsoft.com/office/officeart/2005/8/layout/lProcess2"/>
    <dgm:cxn modelId="{F52C4095-232A-4BDA-8A69-5F3115E6A744}" type="presParOf" srcId="{01F5804E-68E6-4CA7-B60F-DD243AC0FD00}" destId="{0FACB6CB-3C2F-436E-BB0E-138994D467D3}" srcOrd="2" destOrd="0" presId="urn:microsoft.com/office/officeart/2005/8/layout/lProcess2"/>
    <dgm:cxn modelId="{4C916177-1ED0-4CC3-BA27-00A787B586A2}" type="presParOf" srcId="{0FACB6CB-3C2F-436E-BB0E-138994D467D3}" destId="{19FD5413-A3D9-4520-B2DF-89019AF2125B}" srcOrd="0" destOrd="0" presId="urn:microsoft.com/office/officeart/2005/8/layout/lProcess2"/>
    <dgm:cxn modelId="{CA6717D9-8649-4D5C-814D-E3EF595A31F6}" type="presParOf" srcId="{19FD5413-A3D9-4520-B2DF-89019AF2125B}" destId="{E3E37C05-3FF4-4870-8BC8-4CD51C1931CD}" srcOrd="0" destOrd="0" presId="urn:microsoft.com/office/officeart/2005/8/layout/lProcess2"/>
    <dgm:cxn modelId="{4D6CEE62-E92F-4330-99B6-A19E0BDAD070}" type="presParOf" srcId="{19FD5413-A3D9-4520-B2DF-89019AF2125B}" destId="{F7069911-7EE6-4D1A-8B02-B2DA54270ED9}" srcOrd="1" destOrd="0" presId="urn:microsoft.com/office/officeart/2005/8/layout/lProcess2"/>
    <dgm:cxn modelId="{BFAD430A-03E0-45D8-A7F4-F128E8CBB07E}" type="presParOf" srcId="{19FD5413-A3D9-4520-B2DF-89019AF2125B}" destId="{C82AC8DC-8DAB-4623-9B07-76ED247DA72F}" srcOrd="2" destOrd="0" presId="urn:microsoft.com/office/officeart/2005/8/layout/lProcess2"/>
    <dgm:cxn modelId="{063FFF51-A390-438C-9437-D06374BF9791}" type="presParOf" srcId="{19FD5413-A3D9-4520-B2DF-89019AF2125B}" destId="{30CF367B-AD5E-449C-8F4A-E2B58D15E061}" srcOrd="3" destOrd="0" presId="urn:microsoft.com/office/officeart/2005/8/layout/lProcess2"/>
    <dgm:cxn modelId="{DD1563FF-9650-4C3F-9778-B155FCCE917D}" type="presParOf" srcId="{19FD5413-A3D9-4520-B2DF-89019AF2125B}" destId="{FE8978C9-957B-4E56-AA32-9332FF2F3A2D}" srcOrd="4" destOrd="0" presId="urn:microsoft.com/office/officeart/2005/8/layout/lProcess2"/>
    <dgm:cxn modelId="{12E9A1D4-0FC3-4C46-8331-43BC94EFEC8D}" type="presParOf" srcId="{19FD5413-A3D9-4520-B2DF-89019AF2125B}" destId="{97E283A8-58F5-4707-9B4D-B925CDEEB3E6}" srcOrd="5" destOrd="0" presId="urn:microsoft.com/office/officeart/2005/8/layout/lProcess2"/>
    <dgm:cxn modelId="{24739268-E945-4195-B980-837BAA78C921}" type="presParOf" srcId="{19FD5413-A3D9-4520-B2DF-89019AF2125B}" destId="{96E94DF5-DB6D-4483-833D-F9707FED660F}" srcOrd="6" destOrd="0" presId="urn:microsoft.com/office/officeart/2005/8/layout/lProcess2"/>
    <dgm:cxn modelId="{B0463054-C78E-431F-8669-D9BBB2C6E216}" type="presParOf" srcId="{FAB7AB28-070D-45D6-98B5-418DFD26F9BB}" destId="{0936D118-16D1-4474-ADC9-2FD00A749D04}" srcOrd="1" destOrd="0" presId="urn:microsoft.com/office/officeart/2005/8/layout/lProcess2"/>
    <dgm:cxn modelId="{2D958822-51F8-4EB0-A70A-258ADD1B6DDA}" type="presParOf" srcId="{FAB7AB28-070D-45D6-98B5-418DFD26F9BB}" destId="{3D92716A-5A31-492B-9D85-CC7A588A1461}" srcOrd="2" destOrd="0" presId="urn:microsoft.com/office/officeart/2005/8/layout/lProcess2"/>
    <dgm:cxn modelId="{EB23CD31-902B-4C75-81AD-3958F9997897}" type="presParOf" srcId="{3D92716A-5A31-492B-9D85-CC7A588A1461}" destId="{FDA8CF21-1585-490E-873A-82BFD28E09B7}" srcOrd="0" destOrd="0" presId="urn:microsoft.com/office/officeart/2005/8/layout/lProcess2"/>
    <dgm:cxn modelId="{43C90A52-93D0-42D5-9A9F-93E5FC9544AB}" type="presParOf" srcId="{3D92716A-5A31-492B-9D85-CC7A588A1461}" destId="{9A419867-17F7-4CBE-8438-359E660FBF59}" srcOrd="1" destOrd="0" presId="urn:microsoft.com/office/officeart/2005/8/layout/lProcess2"/>
    <dgm:cxn modelId="{FF875A74-A243-44AE-87CD-BA8F93EE8521}" type="presParOf" srcId="{3D92716A-5A31-492B-9D85-CC7A588A1461}" destId="{52C82938-9D97-4E90-8210-78E94D032618}" srcOrd="2" destOrd="0" presId="urn:microsoft.com/office/officeart/2005/8/layout/lProcess2"/>
    <dgm:cxn modelId="{509CDD0E-C64D-43D6-AB29-4E522653BE4C}" type="presParOf" srcId="{52C82938-9D97-4E90-8210-78E94D032618}" destId="{688E931C-3FAC-4E65-9D41-C8A6AB1AB89F}" srcOrd="0" destOrd="0" presId="urn:microsoft.com/office/officeart/2005/8/layout/lProcess2"/>
    <dgm:cxn modelId="{AD4C3067-6E61-4C80-B2DF-CD58780888B5}" type="presParOf" srcId="{688E931C-3FAC-4E65-9D41-C8A6AB1AB89F}" destId="{400C2FEB-6860-4B40-BEC7-344A83E4E1A4}" srcOrd="0" destOrd="0" presId="urn:microsoft.com/office/officeart/2005/8/layout/lProcess2"/>
    <dgm:cxn modelId="{DF5DA330-CAEF-4A2C-A485-5D96FEB36863}" type="presParOf" srcId="{688E931C-3FAC-4E65-9D41-C8A6AB1AB89F}" destId="{BC2D286C-0979-4B3A-94F6-A3E2ECE0D032}" srcOrd="1" destOrd="0" presId="urn:microsoft.com/office/officeart/2005/8/layout/lProcess2"/>
    <dgm:cxn modelId="{673EFC31-34F4-4C12-A96B-B1D6E7E5E019}" type="presParOf" srcId="{688E931C-3FAC-4E65-9D41-C8A6AB1AB89F}" destId="{31421049-1CF3-4A92-B5CE-19195C99CB54}" srcOrd="2" destOrd="0" presId="urn:microsoft.com/office/officeart/2005/8/layout/lProcess2"/>
    <dgm:cxn modelId="{0B4394BA-AC20-4AEF-B0D3-BE4DE21363A6}" type="presParOf" srcId="{688E931C-3FAC-4E65-9D41-C8A6AB1AB89F}" destId="{C0E68DEF-7EED-4525-A587-C276ACF113E5}" srcOrd="3" destOrd="0" presId="urn:microsoft.com/office/officeart/2005/8/layout/lProcess2"/>
    <dgm:cxn modelId="{FA30783B-265B-4197-BDB7-C42DFB5FA81F}" type="presParOf" srcId="{688E931C-3FAC-4E65-9D41-C8A6AB1AB89F}" destId="{E9B45719-F9E7-42E2-A1F0-52D161F35881}" srcOrd="4" destOrd="0" presId="urn:microsoft.com/office/officeart/2005/8/layout/lProcess2"/>
    <dgm:cxn modelId="{F6B20369-F561-4C67-BC7E-63049546B957}" type="presParOf" srcId="{688E931C-3FAC-4E65-9D41-C8A6AB1AB89F}" destId="{80C9EBC3-8DC2-4230-A055-5D9389F375E8}" srcOrd="5" destOrd="0" presId="urn:microsoft.com/office/officeart/2005/8/layout/lProcess2"/>
    <dgm:cxn modelId="{39C6278E-7D50-46F2-B724-779920973BF5}" type="presParOf" srcId="{688E931C-3FAC-4E65-9D41-C8A6AB1AB89F}" destId="{95DD2DE4-1CF3-4BFE-9DC3-1768403AB4CE}" srcOrd="6" destOrd="0" presId="urn:microsoft.com/office/officeart/2005/8/layout/lProcess2"/>
    <dgm:cxn modelId="{7DC59BB9-47BF-4644-BEA2-DDEE598B9639}" type="presParOf" srcId="{FAB7AB28-070D-45D6-98B5-418DFD26F9BB}" destId="{EB306B43-0516-4254-A946-B1F1AA8F79C1}" srcOrd="3" destOrd="0" presId="urn:microsoft.com/office/officeart/2005/8/layout/lProcess2"/>
    <dgm:cxn modelId="{E5597BC8-E7C9-4DD0-AD59-92F8AA2613D8}" type="presParOf" srcId="{FAB7AB28-070D-45D6-98B5-418DFD26F9BB}" destId="{494883D7-7DC6-4321-B516-B338098187A1}" srcOrd="4" destOrd="0" presId="urn:microsoft.com/office/officeart/2005/8/layout/lProcess2"/>
    <dgm:cxn modelId="{FA275DE7-7F63-4142-8E1D-8703A645EE7E}" type="presParOf" srcId="{494883D7-7DC6-4321-B516-B338098187A1}" destId="{9C8EE22C-06BE-4531-9E23-92673A5D1EBE}" srcOrd="0" destOrd="0" presId="urn:microsoft.com/office/officeart/2005/8/layout/lProcess2"/>
    <dgm:cxn modelId="{49B1DE5E-1658-44BA-948C-643802314EEA}" type="presParOf" srcId="{494883D7-7DC6-4321-B516-B338098187A1}" destId="{D9BC674C-1A50-4033-9068-0BCDC34C413D}" srcOrd="1" destOrd="0" presId="urn:microsoft.com/office/officeart/2005/8/layout/lProcess2"/>
    <dgm:cxn modelId="{CD9AEF11-6E1A-4F52-9379-17F9EFBD7AB5}" type="presParOf" srcId="{494883D7-7DC6-4321-B516-B338098187A1}" destId="{F6D29753-DAB8-4572-B478-32489C3813DF}" srcOrd="2" destOrd="0" presId="urn:microsoft.com/office/officeart/2005/8/layout/lProcess2"/>
    <dgm:cxn modelId="{AE3C9D8E-A609-4348-9227-2C678DC66926}" type="presParOf" srcId="{F6D29753-DAB8-4572-B478-32489C3813DF}" destId="{13EA00CC-49DF-4C8F-86B7-B38EFC003CEF}" srcOrd="0" destOrd="0" presId="urn:microsoft.com/office/officeart/2005/8/layout/lProcess2"/>
    <dgm:cxn modelId="{9761DC43-AC0F-417A-9B43-9A13DAE466F2}" type="presParOf" srcId="{13EA00CC-49DF-4C8F-86B7-B38EFC003CEF}" destId="{70CFF357-0556-4A0A-A04D-D00091934B85}" srcOrd="0" destOrd="0" presId="urn:microsoft.com/office/officeart/2005/8/layout/lProcess2"/>
    <dgm:cxn modelId="{3B14DEC1-CA71-42FD-9001-76EC7A253705}" type="presParOf" srcId="{13EA00CC-49DF-4C8F-86B7-B38EFC003CEF}" destId="{31A54B07-5DE3-4728-9CCD-D17D4ADCC870}" srcOrd="1" destOrd="0" presId="urn:microsoft.com/office/officeart/2005/8/layout/lProcess2"/>
    <dgm:cxn modelId="{4A825199-B751-44AD-A7EB-0E9F8ECD0F59}" type="presParOf" srcId="{13EA00CC-49DF-4C8F-86B7-B38EFC003CEF}" destId="{E7BF4642-A68B-4B76-AF3F-F788198B5AA1}" srcOrd="2" destOrd="0" presId="urn:microsoft.com/office/officeart/2005/8/layout/lProcess2"/>
    <dgm:cxn modelId="{F2A9DBE5-1E1F-4F08-9EBF-5354F179BCBB}" type="presParOf" srcId="{13EA00CC-49DF-4C8F-86B7-B38EFC003CEF}" destId="{AB127FAE-08D7-46AD-8A7C-CCEDAFE40B7B}" srcOrd="3" destOrd="0" presId="urn:microsoft.com/office/officeart/2005/8/layout/lProcess2"/>
    <dgm:cxn modelId="{6AE05496-26F3-4358-BC79-111131160D3C}" type="presParOf" srcId="{13EA00CC-49DF-4C8F-86B7-B38EFC003CEF}" destId="{98A5A2EF-9700-4DFB-A301-94F553B542A4}" srcOrd="4" destOrd="0" presId="urn:microsoft.com/office/officeart/2005/8/layout/lProcess2"/>
    <dgm:cxn modelId="{9666A24D-7FBD-45E3-8CF1-6E006439F9E4}" type="presParOf" srcId="{13EA00CC-49DF-4C8F-86B7-B38EFC003CEF}" destId="{3C6D87DD-CB9A-444E-82AA-8F031577D73A}" srcOrd="5" destOrd="0" presId="urn:microsoft.com/office/officeart/2005/8/layout/lProcess2"/>
    <dgm:cxn modelId="{35199E28-4DB3-4716-AD5C-1CB6D456DB30}" type="presParOf" srcId="{13EA00CC-49DF-4C8F-86B7-B38EFC003CEF}" destId="{FC89F951-0999-4F83-8484-FE072D8E537F}" srcOrd="6" destOrd="0" presId="urn:microsoft.com/office/officeart/2005/8/layout/lProcess2"/>
    <dgm:cxn modelId="{6BA7D4EB-FCFC-45FD-89D3-1477B1C12B97}" type="presParOf" srcId="{FAB7AB28-070D-45D6-98B5-418DFD26F9BB}" destId="{F86020D2-ACA1-47C7-82CB-600B92B00B4C}" srcOrd="5" destOrd="0" presId="urn:microsoft.com/office/officeart/2005/8/layout/lProcess2"/>
    <dgm:cxn modelId="{BB92F280-5A4E-4E69-9504-1E42ACBC965F}" type="presParOf" srcId="{FAB7AB28-070D-45D6-98B5-418DFD26F9BB}" destId="{B37B7D5B-9732-4014-8ED5-99F111D6537E}" srcOrd="6" destOrd="0" presId="urn:microsoft.com/office/officeart/2005/8/layout/lProcess2"/>
    <dgm:cxn modelId="{D27E802F-A1E2-480A-9D4F-8492B048ACCE}" type="presParOf" srcId="{B37B7D5B-9732-4014-8ED5-99F111D6537E}" destId="{B4DE37ED-6EF9-4225-A114-F2CCF215E3C0}" srcOrd="0" destOrd="0" presId="urn:microsoft.com/office/officeart/2005/8/layout/lProcess2"/>
    <dgm:cxn modelId="{93F3418E-4A64-4400-81A9-5DAEF35B67EE}" type="presParOf" srcId="{B37B7D5B-9732-4014-8ED5-99F111D6537E}" destId="{200F8AFC-A81B-48E0-83BD-E3388C7E28B5}" srcOrd="1" destOrd="0" presId="urn:microsoft.com/office/officeart/2005/8/layout/lProcess2"/>
    <dgm:cxn modelId="{5E618853-74D5-4503-97B7-518B51960A02}" type="presParOf" srcId="{B37B7D5B-9732-4014-8ED5-99F111D6537E}" destId="{B6910D4D-F323-4987-A807-5A49F9260187}" srcOrd="2" destOrd="0" presId="urn:microsoft.com/office/officeart/2005/8/layout/lProcess2"/>
    <dgm:cxn modelId="{92875121-059B-4EE4-8A07-9776FC6AEFE3}" type="presParOf" srcId="{B6910D4D-F323-4987-A807-5A49F9260187}" destId="{7BAF7994-B5B3-491E-8DEF-C35D3BDF81D7}" srcOrd="0" destOrd="0" presId="urn:microsoft.com/office/officeart/2005/8/layout/lProcess2"/>
    <dgm:cxn modelId="{6798894D-25CC-4FE2-B173-8133C6041700}" type="presParOf" srcId="{7BAF7994-B5B3-491E-8DEF-C35D3BDF81D7}" destId="{C2F7B04A-DFBD-4C05-A541-36420D569C5C}" srcOrd="0" destOrd="0" presId="urn:microsoft.com/office/officeart/2005/8/layout/lProcess2"/>
    <dgm:cxn modelId="{7C982572-A895-4C11-8002-FB376208E71E}" type="presParOf" srcId="{7BAF7994-B5B3-491E-8DEF-C35D3BDF81D7}" destId="{D3BEB705-65FE-4A8F-90AD-6F8D78AFEF21}" srcOrd="1" destOrd="0" presId="urn:microsoft.com/office/officeart/2005/8/layout/lProcess2"/>
    <dgm:cxn modelId="{F91F8587-4E05-4326-B371-9F136787B33A}" type="presParOf" srcId="{7BAF7994-B5B3-491E-8DEF-C35D3BDF81D7}" destId="{6F12B204-32BE-4E5D-963F-6A79DAC22D48}" srcOrd="2" destOrd="0" presId="urn:microsoft.com/office/officeart/2005/8/layout/lProcess2"/>
    <dgm:cxn modelId="{D77C0352-3893-4E58-8542-FA68F06F882F}" type="presParOf" srcId="{7BAF7994-B5B3-491E-8DEF-C35D3BDF81D7}" destId="{14C005D6-85A8-46FA-8A62-5783003EC5E4}" srcOrd="3" destOrd="0" presId="urn:microsoft.com/office/officeart/2005/8/layout/lProcess2"/>
    <dgm:cxn modelId="{F2078D26-AF66-4E73-910C-24717AEC38FD}" type="presParOf" srcId="{7BAF7994-B5B3-491E-8DEF-C35D3BDF81D7}" destId="{F5FDF456-59B4-4D99-86CE-6E84BDDF88DE}" srcOrd="4" destOrd="0" presId="urn:microsoft.com/office/officeart/2005/8/layout/lProcess2"/>
    <dgm:cxn modelId="{BC9DD74E-5EDE-4C9D-B496-34946BE6A0C0}" type="presParOf" srcId="{7BAF7994-B5B3-491E-8DEF-C35D3BDF81D7}" destId="{B58E15AF-B2DE-495B-BEF5-D2FCEB28B552}" srcOrd="5" destOrd="0" presId="urn:microsoft.com/office/officeart/2005/8/layout/lProcess2"/>
    <dgm:cxn modelId="{2EB7F446-EA80-402A-B10D-9BF4A75A0A92}" type="presParOf" srcId="{7BAF7994-B5B3-491E-8DEF-C35D3BDF81D7}" destId="{DA511F4E-BCC1-40A8-86E0-8228CF40E0D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384B1-124F-4DD2-B0ED-08B7142D247C}" type="doc">
      <dgm:prSet loTypeId="urn:microsoft.com/office/officeart/2005/8/layout/lProcess2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B2008346-74E4-4FB5-B3AF-20AE56D6B8E2}">
      <dgm:prSet phldrT="[Testo]"/>
      <dgm:spPr/>
      <dgm:t>
        <a:bodyPr/>
        <a:lstStyle/>
        <a:p>
          <a:r>
            <a:rPr lang="it-IT" dirty="0" smtClean="0"/>
            <a:t>Cluster 0</a:t>
          </a:r>
          <a:endParaRPr lang="it-IT" dirty="0"/>
        </a:p>
      </dgm:t>
    </dgm:pt>
    <dgm:pt modelId="{FCA755F6-72D2-410A-B1FB-682F374FEE3F}" type="parTrans" cxnId="{CBAB22BB-CFD6-4CF4-8355-78AEDD41FDD3}">
      <dgm:prSet/>
      <dgm:spPr/>
      <dgm:t>
        <a:bodyPr/>
        <a:lstStyle/>
        <a:p>
          <a:endParaRPr lang="it-IT"/>
        </a:p>
      </dgm:t>
    </dgm:pt>
    <dgm:pt modelId="{CC1D50C3-C8A0-4F46-9FFB-2910C8D5430C}" type="sibTrans" cxnId="{CBAB22BB-CFD6-4CF4-8355-78AEDD41FDD3}">
      <dgm:prSet/>
      <dgm:spPr/>
      <dgm:t>
        <a:bodyPr/>
        <a:lstStyle/>
        <a:p>
          <a:endParaRPr lang="it-IT"/>
        </a:p>
      </dgm:t>
    </dgm:pt>
    <dgm:pt modelId="{E60B5CF1-0CD7-40E7-BDB8-913745773CF6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1812A099-03D0-4CAF-A776-85148C5B95C2}" type="parTrans" cxnId="{374B5D47-DB7E-4F16-8B0C-59810EE4CA06}">
      <dgm:prSet/>
      <dgm:spPr/>
      <dgm:t>
        <a:bodyPr/>
        <a:lstStyle/>
        <a:p>
          <a:endParaRPr lang="it-IT"/>
        </a:p>
      </dgm:t>
    </dgm:pt>
    <dgm:pt modelId="{7A596210-60B8-4A5C-B15E-FBD3F62F1CC4}" type="sibTrans" cxnId="{374B5D47-DB7E-4F16-8B0C-59810EE4CA06}">
      <dgm:prSet/>
      <dgm:spPr/>
      <dgm:t>
        <a:bodyPr/>
        <a:lstStyle/>
        <a:p>
          <a:endParaRPr lang="it-IT"/>
        </a:p>
      </dgm:t>
    </dgm:pt>
    <dgm:pt modelId="{2B016F6A-EEB8-4A01-9EB1-672FFAB38729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4367B6D8-F755-45FC-A483-FF1C14AFA078}" type="parTrans" cxnId="{21FEA9E0-8233-4E6B-9D44-B2E39208100B}">
      <dgm:prSet/>
      <dgm:spPr/>
      <dgm:t>
        <a:bodyPr/>
        <a:lstStyle/>
        <a:p>
          <a:endParaRPr lang="it-IT"/>
        </a:p>
      </dgm:t>
    </dgm:pt>
    <dgm:pt modelId="{F4433574-7992-4926-8ED2-CE4A4C8264B1}" type="sibTrans" cxnId="{21FEA9E0-8233-4E6B-9D44-B2E39208100B}">
      <dgm:prSet/>
      <dgm:spPr/>
      <dgm:t>
        <a:bodyPr/>
        <a:lstStyle/>
        <a:p>
          <a:endParaRPr lang="it-IT"/>
        </a:p>
      </dgm:t>
    </dgm:pt>
    <dgm:pt modelId="{34CF0CBC-FCA3-43D2-B6D8-B5B1FB4D6D57}">
      <dgm:prSet phldrT="[Testo]"/>
      <dgm:spPr/>
      <dgm:t>
        <a:bodyPr/>
        <a:lstStyle/>
        <a:p>
          <a:r>
            <a:rPr lang="it-IT" dirty="0" smtClean="0"/>
            <a:t>Cluster 1</a:t>
          </a:r>
          <a:endParaRPr lang="it-IT" dirty="0"/>
        </a:p>
      </dgm:t>
    </dgm:pt>
    <dgm:pt modelId="{B1E6DD53-4B34-410C-82AA-A466152A9A79}" type="parTrans" cxnId="{B4B58D28-0B57-44F3-864B-EE6F9C103DC7}">
      <dgm:prSet/>
      <dgm:spPr/>
      <dgm:t>
        <a:bodyPr/>
        <a:lstStyle/>
        <a:p>
          <a:endParaRPr lang="it-IT"/>
        </a:p>
      </dgm:t>
    </dgm:pt>
    <dgm:pt modelId="{9D81733B-2BE8-48D0-9944-00BC3B96D006}" type="sibTrans" cxnId="{B4B58D28-0B57-44F3-864B-EE6F9C103DC7}">
      <dgm:prSet/>
      <dgm:spPr/>
      <dgm:t>
        <a:bodyPr/>
        <a:lstStyle/>
        <a:p>
          <a:endParaRPr lang="it-IT"/>
        </a:p>
      </dgm:t>
    </dgm:pt>
    <dgm:pt modelId="{FA1F3F9C-D179-4A9F-84F1-010656E126E8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9150D4F7-F719-4751-892A-8F936AB486DB}" type="parTrans" cxnId="{87994399-C494-42A8-A6AA-A4587D7BC9BD}">
      <dgm:prSet/>
      <dgm:spPr/>
      <dgm:t>
        <a:bodyPr/>
        <a:lstStyle/>
        <a:p>
          <a:endParaRPr lang="it-IT"/>
        </a:p>
      </dgm:t>
    </dgm:pt>
    <dgm:pt modelId="{D6278DC8-E12E-4906-B6F5-E86C28E07FE7}" type="sibTrans" cxnId="{87994399-C494-42A8-A6AA-A4587D7BC9BD}">
      <dgm:prSet/>
      <dgm:spPr/>
      <dgm:t>
        <a:bodyPr/>
        <a:lstStyle/>
        <a:p>
          <a:endParaRPr lang="it-IT"/>
        </a:p>
      </dgm:t>
    </dgm:pt>
    <dgm:pt modelId="{43CAD3F2-C5E7-43D9-9292-76F47D9B54A3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984AB10B-4D25-478A-9304-5276DD3EC1BE}" type="parTrans" cxnId="{C290EB69-2951-4C9E-A256-966A669CD60D}">
      <dgm:prSet/>
      <dgm:spPr/>
      <dgm:t>
        <a:bodyPr/>
        <a:lstStyle/>
        <a:p>
          <a:endParaRPr lang="it-IT"/>
        </a:p>
      </dgm:t>
    </dgm:pt>
    <dgm:pt modelId="{6D213743-2A0D-48D9-8547-1B4C27616C05}" type="sibTrans" cxnId="{C290EB69-2951-4C9E-A256-966A669CD60D}">
      <dgm:prSet/>
      <dgm:spPr/>
      <dgm:t>
        <a:bodyPr/>
        <a:lstStyle/>
        <a:p>
          <a:endParaRPr lang="it-IT"/>
        </a:p>
      </dgm:t>
    </dgm:pt>
    <dgm:pt modelId="{50243C3B-D83B-46E8-BEA0-4A224E27BFDB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930097A7-4243-42CF-861A-4A84F69DDB8B}" type="parTrans" cxnId="{C7422976-7D13-4357-835B-7CC88CD5AAA6}">
      <dgm:prSet/>
      <dgm:spPr/>
      <dgm:t>
        <a:bodyPr/>
        <a:lstStyle/>
        <a:p>
          <a:endParaRPr lang="it-IT"/>
        </a:p>
      </dgm:t>
    </dgm:pt>
    <dgm:pt modelId="{38837DD2-B63D-4B05-9643-DF60F6C9FD73}" type="sibTrans" cxnId="{C7422976-7D13-4357-835B-7CC88CD5AAA6}">
      <dgm:prSet/>
      <dgm:spPr/>
      <dgm:t>
        <a:bodyPr/>
        <a:lstStyle/>
        <a:p>
          <a:endParaRPr lang="it-IT"/>
        </a:p>
      </dgm:t>
    </dgm:pt>
    <dgm:pt modelId="{9A69D680-1404-46A8-8B54-84AE31D7EAD5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BF3B4D-290E-4C5D-8704-AC90AA52E8A2}" type="parTrans" cxnId="{CFAE4577-F91A-4380-9662-CF78E87B5743}">
      <dgm:prSet/>
      <dgm:spPr/>
      <dgm:t>
        <a:bodyPr/>
        <a:lstStyle/>
        <a:p>
          <a:endParaRPr lang="it-IT"/>
        </a:p>
      </dgm:t>
    </dgm:pt>
    <dgm:pt modelId="{0225A83B-B983-4920-A4F9-DCF97AA786EC}" type="sibTrans" cxnId="{CFAE4577-F91A-4380-9662-CF78E87B5743}">
      <dgm:prSet/>
      <dgm:spPr/>
      <dgm:t>
        <a:bodyPr/>
        <a:lstStyle/>
        <a:p>
          <a:endParaRPr lang="it-IT"/>
        </a:p>
      </dgm:t>
    </dgm:pt>
    <dgm:pt modelId="{426B3B1A-E678-462A-BE16-85CBE2FB1832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AE9DCFE-423A-42CF-8860-4911BD44BDC6}" type="parTrans" cxnId="{9AD4668A-E111-489C-9377-FA26D8F6008E}">
      <dgm:prSet/>
      <dgm:spPr/>
      <dgm:t>
        <a:bodyPr/>
        <a:lstStyle/>
        <a:p>
          <a:endParaRPr lang="it-IT"/>
        </a:p>
      </dgm:t>
    </dgm:pt>
    <dgm:pt modelId="{BCDEC446-D8E7-4301-8D94-8BD3FFCF7631}" type="sibTrans" cxnId="{9AD4668A-E111-489C-9377-FA26D8F6008E}">
      <dgm:prSet/>
      <dgm:spPr/>
      <dgm:t>
        <a:bodyPr/>
        <a:lstStyle/>
        <a:p>
          <a:endParaRPr lang="it-IT"/>
        </a:p>
      </dgm:t>
    </dgm:pt>
    <dgm:pt modelId="{3EFD3134-A7F4-4C8B-8181-825019660B4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3174A02-D3CF-4E71-BC75-FC5E30D02BB1}" type="parTrans" cxnId="{E139D4E2-FD42-4CE1-B07B-73A6F5828D80}">
      <dgm:prSet/>
      <dgm:spPr/>
      <dgm:t>
        <a:bodyPr/>
        <a:lstStyle/>
        <a:p>
          <a:endParaRPr lang="it-IT"/>
        </a:p>
      </dgm:t>
    </dgm:pt>
    <dgm:pt modelId="{AD48BBB9-F204-41FE-BC1B-B073E6AA7594}" type="sibTrans" cxnId="{E139D4E2-FD42-4CE1-B07B-73A6F5828D80}">
      <dgm:prSet/>
      <dgm:spPr/>
      <dgm:t>
        <a:bodyPr/>
        <a:lstStyle/>
        <a:p>
          <a:endParaRPr lang="it-IT"/>
        </a:p>
      </dgm:t>
    </dgm:pt>
    <dgm:pt modelId="{29F4A3F3-6A6D-4DE7-8EC4-B9D9E89C998C}">
      <dgm:prSet phldrT="[Testo]"/>
      <dgm:spPr/>
      <dgm:t>
        <a:bodyPr/>
        <a:lstStyle/>
        <a:p>
          <a:r>
            <a:rPr lang="it-IT" dirty="0" smtClean="0"/>
            <a:t>Cluster 2</a:t>
          </a:r>
          <a:endParaRPr lang="it-IT" dirty="0"/>
        </a:p>
      </dgm:t>
    </dgm:pt>
    <dgm:pt modelId="{1BAA29BF-AFAC-4044-9BB6-9E1CB0AECE96}" type="parTrans" cxnId="{492EB30D-3421-4D0D-A16A-C1EC0C3B9144}">
      <dgm:prSet/>
      <dgm:spPr/>
      <dgm:t>
        <a:bodyPr/>
        <a:lstStyle/>
        <a:p>
          <a:endParaRPr lang="it-IT"/>
        </a:p>
      </dgm:t>
    </dgm:pt>
    <dgm:pt modelId="{2DF6C083-466B-424A-83C9-A70D41AD066E}" type="sibTrans" cxnId="{492EB30D-3421-4D0D-A16A-C1EC0C3B9144}">
      <dgm:prSet/>
      <dgm:spPr/>
      <dgm:t>
        <a:bodyPr/>
        <a:lstStyle/>
        <a:p>
          <a:endParaRPr lang="it-IT"/>
        </a:p>
      </dgm:t>
    </dgm:pt>
    <dgm:pt modelId="{35C8E135-06FC-4181-A196-834C8795DEE3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A76F4AA9-E771-4E51-85EB-A44D93C8C86B}" type="parTrans" cxnId="{6ADA5695-0AA2-40B4-B1F7-769874BB21D5}">
      <dgm:prSet/>
      <dgm:spPr/>
      <dgm:t>
        <a:bodyPr/>
        <a:lstStyle/>
        <a:p>
          <a:endParaRPr lang="it-IT"/>
        </a:p>
      </dgm:t>
    </dgm:pt>
    <dgm:pt modelId="{EE49C435-C96A-4888-995C-1CAF8DBC0193}" type="sibTrans" cxnId="{6ADA5695-0AA2-40B4-B1F7-769874BB21D5}">
      <dgm:prSet/>
      <dgm:spPr/>
      <dgm:t>
        <a:bodyPr/>
        <a:lstStyle/>
        <a:p>
          <a:endParaRPr lang="it-IT"/>
        </a:p>
      </dgm:t>
    </dgm:pt>
    <dgm:pt modelId="{AFCF4824-108E-4A13-A849-55B0DCF0FC50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D7550AD3-BCB5-4DF3-BFB7-D2D052A1BB81}" type="parTrans" cxnId="{791005D1-1DDD-47E4-B5A9-37793FCE0734}">
      <dgm:prSet/>
      <dgm:spPr/>
      <dgm:t>
        <a:bodyPr/>
        <a:lstStyle/>
        <a:p>
          <a:endParaRPr lang="it-IT"/>
        </a:p>
      </dgm:t>
    </dgm:pt>
    <dgm:pt modelId="{EAE228C5-2098-4F2D-A4BE-AA9FD3D90702}" type="sibTrans" cxnId="{791005D1-1DDD-47E4-B5A9-37793FCE0734}">
      <dgm:prSet/>
      <dgm:spPr/>
      <dgm:t>
        <a:bodyPr/>
        <a:lstStyle/>
        <a:p>
          <a:endParaRPr lang="it-IT"/>
        </a:p>
      </dgm:t>
    </dgm:pt>
    <dgm:pt modelId="{D0C60059-2C20-4189-9C8E-9E9EDFAEBD05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C510D3FE-56FD-45ED-8E6E-65B1F206A4F7}" type="parTrans" cxnId="{30476347-ED9B-4999-8195-E6EB51822A40}">
      <dgm:prSet/>
      <dgm:spPr/>
      <dgm:t>
        <a:bodyPr/>
        <a:lstStyle/>
        <a:p>
          <a:endParaRPr lang="it-IT"/>
        </a:p>
      </dgm:t>
    </dgm:pt>
    <dgm:pt modelId="{959B27BE-93ED-40BB-93E3-7F72004BEA25}" type="sibTrans" cxnId="{30476347-ED9B-4999-8195-E6EB51822A40}">
      <dgm:prSet/>
      <dgm:spPr/>
      <dgm:t>
        <a:bodyPr/>
        <a:lstStyle/>
        <a:p>
          <a:endParaRPr lang="it-IT"/>
        </a:p>
      </dgm:t>
    </dgm:pt>
    <dgm:pt modelId="{BD461962-0B2C-434A-AC48-4D4814621C6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BE86FEC7-3220-4885-AD71-C36EE49474FF}" type="parTrans" cxnId="{DC3849C6-2F45-48A1-A95E-5D4FC5EFEC1E}">
      <dgm:prSet/>
      <dgm:spPr/>
      <dgm:t>
        <a:bodyPr/>
        <a:lstStyle/>
        <a:p>
          <a:endParaRPr lang="it-IT"/>
        </a:p>
      </dgm:t>
    </dgm:pt>
    <dgm:pt modelId="{9DBFA1BB-D9DD-4688-BCFE-77978F0CB142}" type="sibTrans" cxnId="{DC3849C6-2F45-48A1-A95E-5D4FC5EFEC1E}">
      <dgm:prSet/>
      <dgm:spPr/>
      <dgm:t>
        <a:bodyPr/>
        <a:lstStyle/>
        <a:p>
          <a:endParaRPr lang="it-IT"/>
        </a:p>
      </dgm:t>
    </dgm:pt>
    <dgm:pt modelId="{A93B48AB-EB38-4F44-95DD-75ABF4284F65}">
      <dgm:prSet phldrT="[Testo]"/>
      <dgm:spPr/>
      <dgm:t>
        <a:bodyPr/>
        <a:lstStyle/>
        <a:p>
          <a:r>
            <a:rPr lang="it-IT" dirty="0" smtClean="0"/>
            <a:t>Cluster 3</a:t>
          </a:r>
          <a:endParaRPr lang="it-IT" dirty="0"/>
        </a:p>
      </dgm:t>
    </dgm:pt>
    <dgm:pt modelId="{A2AE18DF-66E8-4A79-BD11-A04805BE2F4B}" type="parTrans" cxnId="{EDBABC2E-E1FD-433F-85F3-580985346989}">
      <dgm:prSet/>
      <dgm:spPr/>
      <dgm:t>
        <a:bodyPr/>
        <a:lstStyle/>
        <a:p>
          <a:endParaRPr lang="it-IT"/>
        </a:p>
      </dgm:t>
    </dgm:pt>
    <dgm:pt modelId="{CE47BC11-A183-4239-A8F8-E29F7DAA7390}" type="sibTrans" cxnId="{EDBABC2E-E1FD-433F-85F3-580985346989}">
      <dgm:prSet/>
      <dgm:spPr/>
      <dgm:t>
        <a:bodyPr/>
        <a:lstStyle/>
        <a:p>
          <a:endParaRPr lang="it-IT"/>
        </a:p>
      </dgm:t>
    </dgm:pt>
    <dgm:pt modelId="{D53B9BC5-9A9F-4DB5-9D13-FD8D655C8C81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D08EE7C9-9E7E-48BE-BCDA-9CCA2BFC3EAB}" type="parTrans" cxnId="{874AB976-42E4-4F0C-81EE-243AEEDEDFD3}">
      <dgm:prSet/>
      <dgm:spPr/>
      <dgm:t>
        <a:bodyPr/>
        <a:lstStyle/>
        <a:p>
          <a:endParaRPr lang="it-IT"/>
        </a:p>
      </dgm:t>
    </dgm:pt>
    <dgm:pt modelId="{6151EF74-7312-4824-83DF-FC6BCA78DADC}" type="sibTrans" cxnId="{874AB976-42E4-4F0C-81EE-243AEEDEDFD3}">
      <dgm:prSet/>
      <dgm:spPr/>
      <dgm:t>
        <a:bodyPr/>
        <a:lstStyle/>
        <a:p>
          <a:endParaRPr lang="it-IT"/>
        </a:p>
      </dgm:t>
    </dgm:pt>
    <dgm:pt modelId="{39AD86FB-1855-46DF-BFE8-4CD08F857D5F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516123-BAED-4DC5-BFEC-6A2EA5A26762}" type="parTrans" cxnId="{C29C5EDC-FA37-4CC4-BD6A-A471E9C8A79B}">
      <dgm:prSet/>
      <dgm:spPr/>
      <dgm:t>
        <a:bodyPr/>
        <a:lstStyle/>
        <a:p>
          <a:endParaRPr lang="it-IT"/>
        </a:p>
      </dgm:t>
    </dgm:pt>
    <dgm:pt modelId="{CFBA542D-AD27-4A6B-8EB4-EFF137B52D2E}" type="sibTrans" cxnId="{C29C5EDC-FA37-4CC4-BD6A-A471E9C8A79B}">
      <dgm:prSet/>
      <dgm:spPr/>
      <dgm:t>
        <a:bodyPr/>
        <a:lstStyle/>
        <a:p>
          <a:endParaRPr lang="it-IT"/>
        </a:p>
      </dgm:t>
    </dgm:pt>
    <dgm:pt modelId="{1B7A7725-0B53-4150-9C6A-0DF20ABED66E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702FE64-0FAE-45C4-86B8-705A389C54F0}" type="parTrans" cxnId="{29699907-5AC4-4554-BB12-45B797CB9193}">
      <dgm:prSet/>
      <dgm:spPr/>
      <dgm:t>
        <a:bodyPr/>
        <a:lstStyle/>
        <a:p>
          <a:endParaRPr lang="it-IT"/>
        </a:p>
      </dgm:t>
    </dgm:pt>
    <dgm:pt modelId="{4D6243D6-9AC6-4D88-9C13-62CAB4D7E18D}" type="sibTrans" cxnId="{29699907-5AC4-4554-BB12-45B797CB9193}">
      <dgm:prSet/>
      <dgm:spPr/>
      <dgm:t>
        <a:bodyPr/>
        <a:lstStyle/>
        <a:p>
          <a:endParaRPr lang="it-IT"/>
        </a:p>
      </dgm:t>
    </dgm:pt>
    <dgm:pt modelId="{31EAA458-F189-44AB-B65B-005EB1E017A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8AA3B77-2213-4165-8F86-2E1D9742B239}" type="parTrans" cxnId="{B9643F32-9116-4D06-8A9F-7E52432641C4}">
      <dgm:prSet/>
      <dgm:spPr/>
      <dgm:t>
        <a:bodyPr/>
        <a:lstStyle/>
        <a:p>
          <a:endParaRPr lang="it-IT"/>
        </a:p>
      </dgm:t>
    </dgm:pt>
    <dgm:pt modelId="{7D94D595-291E-4F77-ADA1-5905C0D3B16D}" type="sibTrans" cxnId="{B9643F32-9116-4D06-8A9F-7E52432641C4}">
      <dgm:prSet/>
      <dgm:spPr/>
      <dgm:t>
        <a:bodyPr/>
        <a:lstStyle/>
        <a:p>
          <a:endParaRPr lang="it-IT"/>
        </a:p>
      </dgm:t>
    </dgm:pt>
    <dgm:pt modelId="{FAB7AB28-070D-45D6-98B5-418DFD26F9BB}" type="pres">
      <dgm:prSet presAssocID="{E67384B1-124F-4DD2-B0ED-08B7142D2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5804E-68E6-4CA7-B60F-DD243AC0FD00}" type="pres">
      <dgm:prSet presAssocID="{B2008346-74E4-4FB5-B3AF-20AE56D6B8E2}" presName="compNode" presStyleCnt="0"/>
      <dgm:spPr/>
      <dgm:t>
        <a:bodyPr/>
        <a:lstStyle/>
        <a:p>
          <a:endParaRPr lang="en-US"/>
        </a:p>
      </dgm:t>
    </dgm:pt>
    <dgm:pt modelId="{0137F797-7286-41AB-B8AC-6E48B955BA5F}" type="pres">
      <dgm:prSet presAssocID="{B2008346-74E4-4FB5-B3AF-20AE56D6B8E2}" presName="aNode" presStyleLbl="bgShp" presStyleIdx="0" presStyleCnt="4"/>
      <dgm:spPr/>
      <dgm:t>
        <a:bodyPr/>
        <a:lstStyle/>
        <a:p>
          <a:endParaRPr lang="en-US"/>
        </a:p>
      </dgm:t>
    </dgm:pt>
    <dgm:pt modelId="{2F080A92-7C55-4A9A-BD73-1801B6EB1552}" type="pres">
      <dgm:prSet presAssocID="{B2008346-74E4-4FB5-B3AF-20AE56D6B8E2}" presName="textNode" presStyleLbl="bgShp" presStyleIdx="0" presStyleCnt="4"/>
      <dgm:spPr/>
      <dgm:t>
        <a:bodyPr/>
        <a:lstStyle/>
        <a:p>
          <a:endParaRPr lang="en-US"/>
        </a:p>
      </dgm:t>
    </dgm:pt>
    <dgm:pt modelId="{0FACB6CB-3C2F-436E-BB0E-138994D467D3}" type="pres">
      <dgm:prSet presAssocID="{B2008346-74E4-4FB5-B3AF-20AE56D6B8E2}" presName="compChildNode" presStyleCnt="0"/>
      <dgm:spPr/>
      <dgm:t>
        <a:bodyPr/>
        <a:lstStyle/>
        <a:p>
          <a:endParaRPr lang="en-US"/>
        </a:p>
      </dgm:t>
    </dgm:pt>
    <dgm:pt modelId="{19FD5413-A3D9-4520-B2DF-89019AF2125B}" type="pres">
      <dgm:prSet presAssocID="{B2008346-74E4-4FB5-B3AF-20AE56D6B8E2}" presName="theInnerList" presStyleCnt="0"/>
      <dgm:spPr/>
      <dgm:t>
        <a:bodyPr/>
        <a:lstStyle/>
        <a:p>
          <a:endParaRPr lang="en-US"/>
        </a:p>
      </dgm:t>
    </dgm:pt>
    <dgm:pt modelId="{E3E37C05-3FF4-4870-8BC8-4CD51C1931CD}" type="pres">
      <dgm:prSet presAssocID="{E60B5CF1-0CD7-40E7-BDB8-913745773CF6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069911-7EE6-4D1A-8B02-B2DA54270ED9}" type="pres">
      <dgm:prSet presAssocID="{E60B5CF1-0CD7-40E7-BDB8-913745773CF6}" presName="aSpace2" presStyleCnt="0"/>
      <dgm:spPr/>
      <dgm:t>
        <a:bodyPr/>
        <a:lstStyle/>
        <a:p>
          <a:endParaRPr lang="en-US"/>
        </a:p>
      </dgm:t>
    </dgm:pt>
    <dgm:pt modelId="{C82AC8DC-8DAB-4623-9B07-76ED247DA72F}" type="pres">
      <dgm:prSet presAssocID="{2B016F6A-EEB8-4A01-9EB1-672FFAB38729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CF367B-AD5E-449C-8F4A-E2B58D15E061}" type="pres">
      <dgm:prSet presAssocID="{2B016F6A-EEB8-4A01-9EB1-672FFAB38729}" presName="aSpace2" presStyleCnt="0"/>
      <dgm:spPr/>
      <dgm:t>
        <a:bodyPr/>
        <a:lstStyle/>
        <a:p>
          <a:endParaRPr lang="en-US"/>
        </a:p>
      </dgm:t>
    </dgm:pt>
    <dgm:pt modelId="{FE8978C9-957B-4E56-AA32-9332FF2F3A2D}" type="pres">
      <dgm:prSet presAssocID="{FA1F3F9C-D179-4A9F-84F1-010656E126E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E283A8-58F5-4707-9B4D-B925CDEEB3E6}" type="pres">
      <dgm:prSet presAssocID="{FA1F3F9C-D179-4A9F-84F1-010656E126E8}" presName="aSpace2" presStyleCnt="0"/>
      <dgm:spPr/>
      <dgm:t>
        <a:bodyPr/>
        <a:lstStyle/>
        <a:p>
          <a:endParaRPr lang="en-US"/>
        </a:p>
      </dgm:t>
    </dgm:pt>
    <dgm:pt modelId="{96E94DF5-DB6D-4483-833D-F9707FED660F}" type="pres">
      <dgm:prSet presAssocID="{43CAD3F2-C5E7-43D9-9292-76F47D9B54A3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6D118-16D1-4474-ADC9-2FD00A749D04}" type="pres">
      <dgm:prSet presAssocID="{B2008346-74E4-4FB5-B3AF-20AE56D6B8E2}" presName="aSpace" presStyleCnt="0"/>
      <dgm:spPr/>
      <dgm:t>
        <a:bodyPr/>
        <a:lstStyle/>
        <a:p>
          <a:endParaRPr lang="en-US"/>
        </a:p>
      </dgm:t>
    </dgm:pt>
    <dgm:pt modelId="{3D92716A-5A31-492B-9D85-CC7A588A1461}" type="pres">
      <dgm:prSet presAssocID="{34CF0CBC-FCA3-43D2-B6D8-B5B1FB4D6D57}" presName="compNode" presStyleCnt="0"/>
      <dgm:spPr/>
      <dgm:t>
        <a:bodyPr/>
        <a:lstStyle/>
        <a:p>
          <a:endParaRPr lang="en-US"/>
        </a:p>
      </dgm:t>
    </dgm:pt>
    <dgm:pt modelId="{FDA8CF21-1585-490E-873A-82BFD28E09B7}" type="pres">
      <dgm:prSet presAssocID="{34CF0CBC-FCA3-43D2-B6D8-B5B1FB4D6D57}" presName="aNode" presStyleLbl="bgShp" presStyleIdx="1" presStyleCnt="4"/>
      <dgm:spPr/>
      <dgm:t>
        <a:bodyPr/>
        <a:lstStyle/>
        <a:p>
          <a:endParaRPr lang="it-IT"/>
        </a:p>
      </dgm:t>
    </dgm:pt>
    <dgm:pt modelId="{9A419867-17F7-4CBE-8438-359E660FBF59}" type="pres">
      <dgm:prSet presAssocID="{34CF0CBC-FCA3-43D2-B6D8-B5B1FB4D6D57}" presName="textNode" presStyleLbl="bgShp" presStyleIdx="1" presStyleCnt="4"/>
      <dgm:spPr/>
      <dgm:t>
        <a:bodyPr/>
        <a:lstStyle/>
        <a:p>
          <a:endParaRPr lang="it-IT"/>
        </a:p>
      </dgm:t>
    </dgm:pt>
    <dgm:pt modelId="{52C82938-9D97-4E90-8210-78E94D032618}" type="pres">
      <dgm:prSet presAssocID="{34CF0CBC-FCA3-43D2-B6D8-B5B1FB4D6D57}" presName="compChildNode" presStyleCnt="0"/>
      <dgm:spPr/>
      <dgm:t>
        <a:bodyPr/>
        <a:lstStyle/>
        <a:p>
          <a:endParaRPr lang="en-US"/>
        </a:p>
      </dgm:t>
    </dgm:pt>
    <dgm:pt modelId="{688E931C-3FAC-4E65-9D41-C8A6AB1AB89F}" type="pres">
      <dgm:prSet presAssocID="{34CF0CBC-FCA3-43D2-B6D8-B5B1FB4D6D57}" presName="theInnerList" presStyleCnt="0"/>
      <dgm:spPr/>
      <dgm:t>
        <a:bodyPr/>
        <a:lstStyle/>
        <a:p>
          <a:endParaRPr lang="en-US"/>
        </a:p>
      </dgm:t>
    </dgm:pt>
    <dgm:pt modelId="{400C2FEB-6860-4B40-BEC7-344A83E4E1A4}" type="pres">
      <dgm:prSet presAssocID="{50243C3B-D83B-46E8-BEA0-4A224E27BFD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D286C-0979-4B3A-94F6-A3E2ECE0D032}" type="pres">
      <dgm:prSet presAssocID="{50243C3B-D83B-46E8-BEA0-4A224E27BFDB}" presName="aSpace2" presStyleCnt="0"/>
      <dgm:spPr/>
      <dgm:t>
        <a:bodyPr/>
        <a:lstStyle/>
        <a:p>
          <a:endParaRPr lang="en-US"/>
        </a:p>
      </dgm:t>
    </dgm:pt>
    <dgm:pt modelId="{31421049-1CF3-4A92-B5CE-19195C99CB54}" type="pres">
      <dgm:prSet presAssocID="{9A69D680-1404-46A8-8B54-84AE31D7EAD5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68DEF-7EED-4525-A587-C276ACF113E5}" type="pres">
      <dgm:prSet presAssocID="{9A69D680-1404-46A8-8B54-84AE31D7EAD5}" presName="aSpace2" presStyleCnt="0"/>
      <dgm:spPr/>
      <dgm:t>
        <a:bodyPr/>
        <a:lstStyle/>
        <a:p>
          <a:endParaRPr lang="en-US"/>
        </a:p>
      </dgm:t>
    </dgm:pt>
    <dgm:pt modelId="{E9B45719-F9E7-42E2-A1F0-52D161F35881}" type="pres">
      <dgm:prSet presAssocID="{426B3B1A-E678-462A-BE16-85CBE2FB183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EBC3-8DC2-4230-A055-5D9389F375E8}" type="pres">
      <dgm:prSet presAssocID="{426B3B1A-E678-462A-BE16-85CBE2FB1832}" presName="aSpace2" presStyleCnt="0"/>
      <dgm:spPr/>
      <dgm:t>
        <a:bodyPr/>
        <a:lstStyle/>
        <a:p>
          <a:endParaRPr lang="en-US"/>
        </a:p>
      </dgm:t>
    </dgm:pt>
    <dgm:pt modelId="{95DD2DE4-1CF3-4BFE-9DC3-1768403AB4CE}" type="pres">
      <dgm:prSet presAssocID="{3EFD3134-A7F4-4C8B-8181-825019660B44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6B43-0516-4254-A946-B1F1AA8F79C1}" type="pres">
      <dgm:prSet presAssocID="{34CF0CBC-FCA3-43D2-B6D8-B5B1FB4D6D57}" presName="aSpace" presStyleCnt="0"/>
      <dgm:spPr/>
      <dgm:t>
        <a:bodyPr/>
        <a:lstStyle/>
        <a:p>
          <a:endParaRPr lang="en-US"/>
        </a:p>
      </dgm:t>
    </dgm:pt>
    <dgm:pt modelId="{494883D7-7DC6-4321-B516-B338098187A1}" type="pres">
      <dgm:prSet presAssocID="{29F4A3F3-6A6D-4DE7-8EC4-B9D9E89C998C}" presName="compNode" presStyleCnt="0"/>
      <dgm:spPr/>
      <dgm:t>
        <a:bodyPr/>
        <a:lstStyle/>
        <a:p>
          <a:endParaRPr lang="en-US"/>
        </a:p>
      </dgm:t>
    </dgm:pt>
    <dgm:pt modelId="{9C8EE22C-06BE-4531-9E23-92673A5D1EBE}" type="pres">
      <dgm:prSet presAssocID="{29F4A3F3-6A6D-4DE7-8EC4-B9D9E89C998C}" presName="aNode" presStyleLbl="bgShp" presStyleIdx="2" presStyleCnt="4"/>
      <dgm:spPr/>
      <dgm:t>
        <a:bodyPr/>
        <a:lstStyle/>
        <a:p>
          <a:endParaRPr lang="it-IT"/>
        </a:p>
      </dgm:t>
    </dgm:pt>
    <dgm:pt modelId="{D9BC674C-1A50-4033-9068-0BCDC34C413D}" type="pres">
      <dgm:prSet presAssocID="{29F4A3F3-6A6D-4DE7-8EC4-B9D9E89C998C}" presName="textNode" presStyleLbl="bgShp" presStyleIdx="2" presStyleCnt="4"/>
      <dgm:spPr/>
      <dgm:t>
        <a:bodyPr/>
        <a:lstStyle/>
        <a:p>
          <a:endParaRPr lang="it-IT"/>
        </a:p>
      </dgm:t>
    </dgm:pt>
    <dgm:pt modelId="{F6D29753-DAB8-4572-B478-32489C3813DF}" type="pres">
      <dgm:prSet presAssocID="{29F4A3F3-6A6D-4DE7-8EC4-B9D9E89C998C}" presName="compChildNode" presStyleCnt="0"/>
      <dgm:spPr/>
      <dgm:t>
        <a:bodyPr/>
        <a:lstStyle/>
        <a:p>
          <a:endParaRPr lang="en-US"/>
        </a:p>
      </dgm:t>
    </dgm:pt>
    <dgm:pt modelId="{13EA00CC-49DF-4C8F-86B7-B38EFC003CEF}" type="pres">
      <dgm:prSet presAssocID="{29F4A3F3-6A6D-4DE7-8EC4-B9D9E89C998C}" presName="theInnerList" presStyleCnt="0"/>
      <dgm:spPr/>
      <dgm:t>
        <a:bodyPr/>
        <a:lstStyle/>
        <a:p>
          <a:endParaRPr lang="en-US"/>
        </a:p>
      </dgm:t>
    </dgm:pt>
    <dgm:pt modelId="{70CFF357-0556-4A0A-A04D-D00091934B85}" type="pres">
      <dgm:prSet presAssocID="{35C8E135-06FC-4181-A196-834C8795DEE3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4B07-5DE3-4728-9CCD-D17D4ADCC870}" type="pres">
      <dgm:prSet presAssocID="{35C8E135-06FC-4181-A196-834C8795DEE3}" presName="aSpace2" presStyleCnt="0"/>
      <dgm:spPr/>
      <dgm:t>
        <a:bodyPr/>
        <a:lstStyle/>
        <a:p>
          <a:endParaRPr lang="en-US"/>
        </a:p>
      </dgm:t>
    </dgm:pt>
    <dgm:pt modelId="{E7BF4642-A68B-4B76-AF3F-F788198B5AA1}" type="pres">
      <dgm:prSet presAssocID="{AFCF4824-108E-4A13-A849-55B0DCF0FC50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7FAE-08D7-46AD-8A7C-CCEDAFE40B7B}" type="pres">
      <dgm:prSet presAssocID="{AFCF4824-108E-4A13-A849-55B0DCF0FC50}" presName="aSpace2" presStyleCnt="0"/>
      <dgm:spPr/>
      <dgm:t>
        <a:bodyPr/>
        <a:lstStyle/>
        <a:p>
          <a:endParaRPr lang="en-US"/>
        </a:p>
      </dgm:t>
    </dgm:pt>
    <dgm:pt modelId="{98A5A2EF-9700-4DFB-A301-94F553B542A4}" type="pres">
      <dgm:prSet presAssocID="{D0C60059-2C20-4189-9C8E-9E9EDFAEBD05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6D87DD-CB9A-444E-82AA-8F031577D73A}" type="pres">
      <dgm:prSet presAssocID="{D0C60059-2C20-4189-9C8E-9E9EDFAEBD05}" presName="aSpace2" presStyleCnt="0"/>
      <dgm:spPr/>
      <dgm:t>
        <a:bodyPr/>
        <a:lstStyle/>
        <a:p>
          <a:endParaRPr lang="en-US"/>
        </a:p>
      </dgm:t>
    </dgm:pt>
    <dgm:pt modelId="{FC89F951-0999-4F83-8484-FE072D8E537F}" type="pres">
      <dgm:prSet presAssocID="{BD461962-0B2C-434A-AC48-4D4814621C64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6020D2-ACA1-47C7-82CB-600B92B00B4C}" type="pres">
      <dgm:prSet presAssocID="{29F4A3F3-6A6D-4DE7-8EC4-B9D9E89C998C}" presName="aSpace" presStyleCnt="0"/>
      <dgm:spPr/>
      <dgm:t>
        <a:bodyPr/>
        <a:lstStyle/>
        <a:p>
          <a:endParaRPr lang="en-US"/>
        </a:p>
      </dgm:t>
    </dgm:pt>
    <dgm:pt modelId="{B37B7D5B-9732-4014-8ED5-99F111D6537E}" type="pres">
      <dgm:prSet presAssocID="{A93B48AB-EB38-4F44-95DD-75ABF4284F65}" presName="compNode" presStyleCnt="0"/>
      <dgm:spPr/>
      <dgm:t>
        <a:bodyPr/>
        <a:lstStyle/>
        <a:p>
          <a:endParaRPr lang="en-US"/>
        </a:p>
      </dgm:t>
    </dgm:pt>
    <dgm:pt modelId="{B4DE37ED-6EF9-4225-A114-F2CCF215E3C0}" type="pres">
      <dgm:prSet presAssocID="{A93B48AB-EB38-4F44-95DD-75ABF4284F65}" presName="aNode" presStyleLbl="bgShp" presStyleIdx="3" presStyleCnt="4"/>
      <dgm:spPr/>
      <dgm:t>
        <a:bodyPr/>
        <a:lstStyle/>
        <a:p>
          <a:endParaRPr lang="it-IT"/>
        </a:p>
      </dgm:t>
    </dgm:pt>
    <dgm:pt modelId="{200F8AFC-A81B-48E0-83BD-E3388C7E28B5}" type="pres">
      <dgm:prSet presAssocID="{A93B48AB-EB38-4F44-95DD-75ABF4284F65}" presName="textNode" presStyleLbl="bgShp" presStyleIdx="3" presStyleCnt="4"/>
      <dgm:spPr/>
      <dgm:t>
        <a:bodyPr/>
        <a:lstStyle/>
        <a:p>
          <a:endParaRPr lang="it-IT"/>
        </a:p>
      </dgm:t>
    </dgm:pt>
    <dgm:pt modelId="{B6910D4D-F323-4987-A807-5A49F9260187}" type="pres">
      <dgm:prSet presAssocID="{A93B48AB-EB38-4F44-95DD-75ABF4284F65}" presName="compChildNode" presStyleCnt="0"/>
      <dgm:spPr/>
      <dgm:t>
        <a:bodyPr/>
        <a:lstStyle/>
        <a:p>
          <a:endParaRPr lang="en-US"/>
        </a:p>
      </dgm:t>
    </dgm:pt>
    <dgm:pt modelId="{7BAF7994-B5B3-491E-8DEF-C35D3BDF81D7}" type="pres">
      <dgm:prSet presAssocID="{A93B48AB-EB38-4F44-95DD-75ABF4284F65}" presName="theInnerList" presStyleCnt="0"/>
      <dgm:spPr/>
      <dgm:t>
        <a:bodyPr/>
        <a:lstStyle/>
        <a:p>
          <a:endParaRPr lang="en-US"/>
        </a:p>
      </dgm:t>
    </dgm:pt>
    <dgm:pt modelId="{C2F7B04A-DFBD-4C05-A541-36420D569C5C}" type="pres">
      <dgm:prSet presAssocID="{D53B9BC5-9A9F-4DB5-9D13-FD8D655C8C81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EB705-65FE-4A8F-90AD-6F8D78AFEF21}" type="pres">
      <dgm:prSet presAssocID="{D53B9BC5-9A9F-4DB5-9D13-FD8D655C8C81}" presName="aSpace2" presStyleCnt="0"/>
      <dgm:spPr/>
      <dgm:t>
        <a:bodyPr/>
        <a:lstStyle/>
        <a:p>
          <a:endParaRPr lang="en-US"/>
        </a:p>
      </dgm:t>
    </dgm:pt>
    <dgm:pt modelId="{6F12B204-32BE-4E5D-963F-6A79DAC22D48}" type="pres">
      <dgm:prSet presAssocID="{39AD86FB-1855-46DF-BFE8-4CD08F857D5F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05D6-85A8-46FA-8A62-5783003EC5E4}" type="pres">
      <dgm:prSet presAssocID="{39AD86FB-1855-46DF-BFE8-4CD08F857D5F}" presName="aSpace2" presStyleCnt="0"/>
      <dgm:spPr/>
      <dgm:t>
        <a:bodyPr/>
        <a:lstStyle/>
        <a:p>
          <a:endParaRPr lang="en-US"/>
        </a:p>
      </dgm:t>
    </dgm:pt>
    <dgm:pt modelId="{F5FDF456-59B4-4D99-86CE-6E84BDDF88DE}" type="pres">
      <dgm:prSet presAssocID="{1B7A7725-0B53-4150-9C6A-0DF20ABED66E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15AF-B2DE-495B-BEF5-D2FCEB28B552}" type="pres">
      <dgm:prSet presAssocID="{1B7A7725-0B53-4150-9C6A-0DF20ABED66E}" presName="aSpace2" presStyleCnt="0"/>
      <dgm:spPr/>
      <dgm:t>
        <a:bodyPr/>
        <a:lstStyle/>
        <a:p>
          <a:endParaRPr lang="en-US"/>
        </a:p>
      </dgm:t>
    </dgm:pt>
    <dgm:pt modelId="{DA511F4E-BCC1-40A8-86E0-8228CF40E0D8}" type="pres">
      <dgm:prSet presAssocID="{31EAA458-F189-44AB-B65B-005EB1E017A4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699907-5AC4-4554-BB12-45B797CB9193}" srcId="{A93B48AB-EB38-4F44-95DD-75ABF4284F65}" destId="{1B7A7725-0B53-4150-9C6A-0DF20ABED66E}" srcOrd="2" destOrd="0" parTransId="{B702FE64-0FAE-45C4-86B8-705A389C54F0}" sibTransId="{4D6243D6-9AC6-4D88-9C13-62CAB4D7E18D}"/>
    <dgm:cxn modelId="{CBD0CC28-4D78-44F9-8FBA-087F42B241C2}" type="presOf" srcId="{34CF0CBC-FCA3-43D2-B6D8-B5B1FB4D6D57}" destId="{FDA8CF21-1585-490E-873A-82BFD28E09B7}" srcOrd="0" destOrd="0" presId="urn:microsoft.com/office/officeart/2005/8/layout/lProcess2"/>
    <dgm:cxn modelId="{AEA0C3E8-832F-46DF-B809-A0DB18083C1A}" type="presOf" srcId="{BD461962-0B2C-434A-AC48-4D4814621C64}" destId="{FC89F951-0999-4F83-8484-FE072D8E537F}" srcOrd="0" destOrd="0" presId="urn:microsoft.com/office/officeart/2005/8/layout/lProcess2"/>
    <dgm:cxn modelId="{EDBABC2E-E1FD-433F-85F3-580985346989}" srcId="{E67384B1-124F-4DD2-B0ED-08B7142D247C}" destId="{A93B48AB-EB38-4F44-95DD-75ABF4284F65}" srcOrd="3" destOrd="0" parTransId="{A2AE18DF-66E8-4A79-BD11-A04805BE2F4B}" sibTransId="{CE47BC11-A183-4239-A8F8-E29F7DAA7390}"/>
    <dgm:cxn modelId="{C7422976-7D13-4357-835B-7CC88CD5AAA6}" srcId="{34CF0CBC-FCA3-43D2-B6D8-B5B1FB4D6D57}" destId="{50243C3B-D83B-46E8-BEA0-4A224E27BFDB}" srcOrd="0" destOrd="0" parTransId="{930097A7-4243-42CF-861A-4A84F69DDB8B}" sibTransId="{38837DD2-B63D-4B05-9643-DF60F6C9FD73}"/>
    <dgm:cxn modelId="{3080A0FD-2B22-4794-81AF-608862982BFA}" type="presOf" srcId="{B2008346-74E4-4FB5-B3AF-20AE56D6B8E2}" destId="{2F080A92-7C55-4A9A-BD73-1801B6EB1552}" srcOrd="1" destOrd="0" presId="urn:microsoft.com/office/officeart/2005/8/layout/lProcess2"/>
    <dgm:cxn modelId="{92222CF5-CDF2-4733-A5B7-F7722AC5CD88}" type="presOf" srcId="{34CF0CBC-FCA3-43D2-B6D8-B5B1FB4D6D57}" destId="{9A419867-17F7-4CBE-8438-359E660FBF59}" srcOrd="1" destOrd="0" presId="urn:microsoft.com/office/officeart/2005/8/layout/lProcess2"/>
    <dgm:cxn modelId="{DC3849C6-2F45-48A1-A95E-5D4FC5EFEC1E}" srcId="{29F4A3F3-6A6D-4DE7-8EC4-B9D9E89C998C}" destId="{BD461962-0B2C-434A-AC48-4D4814621C64}" srcOrd="3" destOrd="0" parTransId="{BE86FEC7-3220-4885-AD71-C36EE49474FF}" sibTransId="{9DBFA1BB-D9DD-4688-BCFE-77978F0CB142}"/>
    <dgm:cxn modelId="{874AB976-42E4-4F0C-81EE-243AEEDEDFD3}" srcId="{A93B48AB-EB38-4F44-95DD-75ABF4284F65}" destId="{D53B9BC5-9A9F-4DB5-9D13-FD8D655C8C81}" srcOrd="0" destOrd="0" parTransId="{D08EE7C9-9E7E-48BE-BCDA-9CCA2BFC3EAB}" sibTransId="{6151EF74-7312-4824-83DF-FC6BCA78DADC}"/>
    <dgm:cxn modelId="{9A733DDC-DF67-4DB0-89B3-D462CFA99A0E}" type="presOf" srcId="{AFCF4824-108E-4A13-A849-55B0DCF0FC50}" destId="{E7BF4642-A68B-4B76-AF3F-F788198B5AA1}" srcOrd="0" destOrd="0" presId="urn:microsoft.com/office/officeart/2005/8/layout/lProcess2"/>
    <dgm:cxn modelId="{374B5D47-DB7E-4F16-8B0C-59810EE4CA06}" srcId="{B2008346-74E4-4FB5-B3AF-20AE56D6B8E2}" destId="{E60B5CF1-0CD7-40E7-BDB8-913745773CF6}" srcOrd="0" destOrd="0" parTransId="{1812A099-03D0-4CAF-A776-85148C5B95C2}" sibTransId="{7A596210-60B8-4A5C-B15E-FBD3F62F1CC4}"/>
    <dgm:cxn modelId="{EEE37E41-3710-4989-8C28-2EDC9294A7A4}" type="presOf" srcId="{1B7A7725-0B53-4150-9C6A-0DF20ABED66E}" destId="{F5FDF456-59B4-4D99-86CE-6E84BDDF88DE}" srcOrd="0" destOrd="0" presId="urn:microsoft.com/office/officeart/2005/8/layout/lProcess2"/>
    <dgm:cxn modelId="{50C987B6-C802-40A1-AB5E-AE76B511534C}" type="presOf" srcId="{FA1F3F9C-D179-4A9F-84F1-010656E126E8}" destId="{FE8978C9-957B-4E56-AA32-9332FF2F3A2D}" srcOrd="0" destOrd="0" presId="urn:microsoft.com/office/officeart/2005/8/layout/lProcess2"/>
    <dgm:cxn modelId="{F0CBECF6-EE14-49A9-A41D-3513956DE3FD}" type="presOf" srcId="{E67384B1-124F-4DD2-B0ED-08B7142D247C}" destId="{FAB7AB28-070D-45D6-98B5-418DFD26F9BB}" srcOrd="0" destOrd="0" presId="urn:microsoft.com/office/officeart/2005/8/layout/lProcess2"/>
    <dgm:cxn modelId="{5D938CB4-166A-41A8-9E36-7494B262F1D8}" type="presOf" srcId="{B2008346-74E4-4FB5-B3AF-20AE56D6B8E2}" destId="{0137F797-7286-41AB-B8AC-6E48B955BA5F}" srcOrd="0" destOrd="0" presId="urn:microsoft.com/office/officeart/2005/8/layout/lProcess2"/>
    <dgm:cxn modelId="{868D9AF7-50AD-4AC9-81BB-C90844704348}" type="presOf" srcId="{43CAD3F2-C5E7-43D9-9292-76F47D9B54A3}" destId="{96E94DF5-DB6D-4483-833D-F9707FED660F}" srcOrd="0" destOrd="0" presId="urn:microsoft.com/office/officeart/2005/8/layout/lProcess2"/>
    <dgm:cxn modelId="{FA028BDD-1C9E-4C5C-A607-4722EC619CDC}" type="presOf" srcId="{29F4A3F3-6A6D-4DE7-8EC4-B9D9E89C998C}" destId="{9C8EE22C-06BE-4531-9E23-92673A5D1EBE}" srcOrd="0" destOrd="0" presId="urn:microsoft.com/office/officeart/2005/8/layout/lProcess2"/>
    <dgm:cxn modelId="{EF2A4398-EFFB-4178-B3A0-08BB96697FBE}" type="presOf" srcId="{D0C60059-2C20-4189-9C8E-9E9EDFAEBD05}" destId="{98A5A2EF-9700-4DFB-A301-94F553B542A4}" srcOrd="0" destOrd="0" presId="urn:microsoft.com/office/officeart/2005/8/layout/lProcess2"/>
    <dgm:cxn modelId="{DBCC4C2C-1D72-45FB-8DB3-CE62EFF8A0AE}" type="presOf" srcId="{A93B48AB-EB38-4F44-95DD-75ABF4284F65}" destId="{B4DE37ED-6EF9-4225-A114-F2CCF215E3C0}" srcOrd="0" destOrd="0" presId="urn:microsoft.com/office/officeart/2005/8/layout/lProcess2"/>
    <dgm:cxn modelId="{21FEA9E0-8233-4E6B-9D44-B2E39208100B}" srcId="{B2008346-74E4-4FB5-B3AF-20AE56D6B8E2}" destId="{2B016F6A-EEB8-4A01-9EB1-672FFAB38729}" srcOrd="1" destOrd="0" parTransId="{4367B6D8-F755-45FC-A483-FF1C14AFA078}" sibTransId="{F4433574-7992-4926-8ED2-CE4A4C8264B1}"/>
    <dgm:cxn modelId="{791005D1-1DDD-47E4-B5A9-37793FCE0734}" srcId="{29F4A3F3-6A6D-4DE7-8EC4-B9D9E89C998C}" destId="{AFCF4824-108E-4A13-A849-55B0DCF0FC50}" srcOrd="1" destOrd="0" parTransId="{D7550AD3-BCB5-4DF3-BFB7-D2D052A1BB81}" sibTransId="{EAE228C5-2098-4F2D-A4BE-AA9FD3D90702}"/>
    <dgm:cxn modelId="{E3B65CA7-9695-4B42-8D2A-6D526F7E9365}" type="presOf" srcId="{D53B9BC5-9A9F-4DB5-9D13-FD8D655C8C81}" destId="{C2F7B04A-DFBD-4C05-A541-36420D569C5C}" srcOrd="0" destOrd="0" presId="urn:microsoft.com/office/officeart/2005/8/layout/lProcess2"/>
    <dgm:cxn modelId="{8EABC32F-C197-49A5-90B4-87E4952E6B33}" type="presOf" srcId="{A93B48AB-EB38-4F44-95DD-75ABF4284F65}" destId="{200F8AFC-A81B-48E0-83BD-E3388C7E28B5}" srcOrd="1" destOrd="0" presId="urn:microsoft.com/office/officeart/2005/8/layout/lProcess2"/>
    <dgm:cxn modelId="{CC573390-5DAA-404C-B799-AC905486121C}" type="presOf" srcId="{39AD86FB-1855-46DF-BFE8-4CD08F857D5F}" destId="{6F12B204-32BE-4E5D-963F-6A79DAC22D48}" srcOrd="0" destOrd="0" presId="urn:microsoft.com/office/officeart/2005/8/layout/lProcess2"/>
    <dgm:cxn modelId="{C29C5EDC-FA37-4CC4-BD6A-A471E9C8A79B}" srcId="{A93B48AB-EB38-4F44-95DD-75ABF4284F65}" destId="{39AD86FB-1855-46DF-BFE8-4CD08F857D5F}" srcOrd="1" destOrd="0" parTransId="{93516123-BAED-4DC5-BFEC-6A2EA5A26762}" sibTransId="{CFBA542D-AD27-4A6B-8EB4-EFF137B52D2E}"/>
    <dgm:cxn modelId="{E139D4E2-FD42-4CE1-B07B-73A6F5828D80}" srcId="{34CF0CBC-FCA3-43D2-B6D8-B5B1FB4D6D57}" destId="{3EFD3134-A7F4-4C8B-8181-825019660B44}" srcOrd="3" destOrd="0" parTransId="{43174A02-D3CF-4E71-BC75-FC5E30D02BB1}" sibTransId="{AD48BBB9-F204-41FE-BC1B-B073E6AA7594}"/>
    <dgm:cxn modelId="{DEBD8D74-1349-4B14-8F4C-705358439B8B}" type="presOf" srcId="{50243C3B-D83B-46E8-BEA0-4A224E27BFDB}" destId="{400C2FEB-6860-4B40-BEC7-344A83E4E1A4}" srcOrd="0" destOrd="0" presId="urn:microsoft.com/office/officeart/2005/8/layout/lProcess2"/>
    <dgm:cxn modelId="{87994399-C494-42A8-A6AA-A4587D7BC9BD}" srcId="{B2008346-74E4-4FB5-B3AF-20AE56D6B8E2}" destId="{FA1F3F9C-D179-4A9F-84F1-010656E126E8}" srcOrd="2" destOrd="0" parTransId="{9150D4F7-F719-4751-892A-8F936AB486DB}" sibTransId="{D6278DC8-E12E-4906-B6F5-E86C28E07FE7}"/>
    <dgm:cxn modelId="{CBAB22BB-CFD6-4CF4-8355-78AEDD41FDD3}" srcId="{E67384B1-124F-4DD2-B0ED-08B7142D247C}" destId="{B2008346-74E4-4FB5-B3AF-20AE56D6B8E2}" srcOrd="0" destOrd="0" parTransId="{FCA755F6-72D2-410A-B1FB-682F374FEE3F}" sibTransId="{CC1D50C3-C8A0-4F46-9FFB-2910C8D5430C}"/>
    <dgm:cxn modelId="{9AD4668A-E111-489C-9377-FA26D8F6008E}" srcId="{34CF0CBC-FCA3-43D2-B6D8-B5B1FB4D6D57}" destId="{426B3B1A-E678-462A-BE16-85CBE2FB1832}" srcOrd="2" destOrd="0" parTransId="{BAE9DCFE-423A-42CF-8860-4911BD44BDC6}" sibTransId="{BCDEC446-D8E7-4301-8D94-8BD3FFCF7631}"/>
    <dgm:cxn modelId="{6ADA5695-0AA2-40B4-B1F7-769874BB21D5}" srcId="{29F4A3F3-6A6D-4DE7-8EC4-B9D9E89C998C}" destId="{35C8E135-06FC-4181-A196-834C8795DEE3}" srcOrd="0" destOrd="0" parTransId="{A76F4AA9-E771-4E51-85EB-A44D93C8C86B}" sibTransId="{EE49C435-C96A-4888-995C-1CAF8DBC0193}"/>
    <dgm:cxn modelId="{405E63C3-E1D0-4057-888D-41EF51D7E44C}" type="presOf" srcId="{426B3B1A-E678-462A-BE16-85CBE2FB1832}" destId="{E9B45719-F9E7-42E2-A1F0-52D161F35881}" srcOrd="0" destOrd="0" presId="urn:microsoft.com/office/officeart/2005/8/layout/lProcess2"/>
    <dgm:cxn modelId="{B4B58D28-0B57-44F3-864B-EE6F9C103DC7}" srcId="{E67384B1-124F-4DD2-B0ED-08B7142D247C}" destId="{34CF0CBC-FCA3-43D2-B6D8-B5B1FB4D6D57}" srcOrd="1" destOrd="0" parTransId="{B1E6DD53-4B34-410C-82AA-A466152A9A79}" sibTransId="{9D81733B-2BE8-48D0-9944-00BC3B96D006}"/>
    <dgm:cxn modelId="{7D7AF55A-DC5A-4214-ACA1-209E7EB022AF}" type="presOf" srcId="{2B016F6A-EEB8-4A01-9EB1-672FFAB38729}" destId="{C82AC8DC-8DAB-4623-9B07-76ED247DA72F}" srcOrd="0" destOrd="0" presId="urn:microsoft.com/office/officeart/2005/8/layout/lProcess2"/>
    <dgm:cxn modelId="{01BEEAE3-4165-4E69-B0DE-ED3353D93B45}" type="presOf" srcId="{3EFD3134-A7F4-4C8B-8181-825019660B44}" destId="{95DD2DE4-1CF3-4BFE-9DC3-1768403AB4CE}" srcOrd="0" destOrd="0" presId="urn:microsoft.com/office/officeart/2005/8/layout/lProcess2"/>
    <dgm:cxn modelId="{492EB30D-3421-4D0D-A16A-C1EC0C3B9144}" srcId="{E67384B1-124F-4DD2-B0ED-08B7142D247C}" destId="{29F4A3F3-6A6D-4DE7-8EC4-B9D9E89C998C}" srcOrd="2" destOrd="0" parTransId="{1BAA29BF-AFAC-4044-9BB6-9E1CB0AECE96}" sibTransId="{2DF6C083-466B-424A-83C9-A70D41AD066E}"/>
    <dgm:cxn modelId="{30476347-ED9B-4999-8195-E6EB51822A40}" srcId="{29F4A3F3-6A6D-4DE7-8EC4-B9D9E89C998C}" destId="{D0C60059-2C20-4189-9C8E-9E9EDFAEBD05}" srcOrd="2" destOrd="0" parTransId="{C510D3FE-56FD-45ED-8E6E-65B1F206A4F7}" sibTransId="{959B27BE-93ED-40BB-93E3-7F72004BEA25}"/>
    <dgm:cxn modelId="{023FA82A-9FE9-43F3-AF15-68DCB03E3826}" type="presOf" srcId="{E60B5CF1-0CD7-40E7-BDB8-913745773CF6}" destId="{E3E37C05-3FF4-4870-8BC8-4CD51C1931CD}" srcOrd="0" destOrd="0" presId="urn:microsoft.com/office/officeart/2005/8/layout/lProcess2"/>
    <dgm:cxn modelId="{E921BE26-02CC-4AAE-B32C-98C5E573F55F}" type="presOf" srcId="{29F4A3F3-6A6D-4DE7-8EC4-B9D9E89C998C}" destId="{D9BC674C-1A50-4033-9068-0BCDC34C413D}" srcOrd="1" destOrd="0" presId="urn:microsoft.com/office/officeart/2005/8/layout/lProcess2"/>
    <dgm:cxn modelId="{04D627CA-5864-4F5A-A0F1-764E4E11DEB8}" type="presOf" srcId="{31EAA458-F189-44AB-B65B-005EB1E017A4}" destId="{DA511F4E-BCC1-40A8-86E0-8228CF40E0D8}" srcOrd="0" destOrd="0" presId="urn:microsoft.com/office/officeart/2005/8/layout/lProcess2"/>
    <dgm:cxn modelId="{B9643F32-9116-4D06-8A9F-7E52432641C4}" srcId="{A93B48AB-EB38-4F44-95DD-75ABF4284F65}" destId="{31EAA458-F189-44AB-B65B-005EB1E017A4}" srcOrd="3" destOrd="0" parTransId="{48AA3B77-2213-4165-8F86-2E1D9742B239}" sibTransId="{7D94D595-291E-4F77-ADA1-5905C0D3B16D}"/>
    <dgm:cxn modelId="{CC26985C-769D-4D2E-8539-2C23B93FFAF8}" type="presOf" srcId="{35C8E135-06FC-4181-A196-834C8795DEE3}" destId="{70CFF357-0556-4A0A-A04D-D00091934B85}" srcOrd="0" destOrd="0" presId="urn:microsoft.com/office/officeart/2005/8/layout/lProcess2"/>
    <dgm:cxn modelId="{CFAE4577-F91A-4380-9662-CF78E87B5743}" srcId="{34CF0CBC-FCA3-43D2-B6D8-B5B1FB4D6D57}" destId="{9A69D680-1404-46A8-8B54-84AE31D7EAD5}" srcOrd="1" destOrd="0" parTransId="{93BF3B4D-290E-4C5D-8704-AC90AA52E8A2}" sibTransId="{0225A83B-B983-4920-A4F9-DCF97AA786EC}"/>
    <dgm:cxn modelId="{6211FE4A-D28C-4A29-8705-6267619EDADC}" type="presOf" srcId="{9A69D680-1404-46A8-8B54-84AE31D7EAD5}" destId="{31421049-1CF3-4A92-B5CE-19195C99CB54}" srcOrd="0" destOrd="0" presId="urn:microsoft.com/office/officeart/2005/8/layout/lProcess2"/>
    <dgm:cxn modelId="{C290EB69-2951-4C9E-A256-966A669CD60D}" srcId="{B2008346-74E4-4FB5-B3AF-20AE56D6B8E2}" destId="{43CAD3F2-C5E7-43D9-9292-76F47D9B54A3}" srcOrd="3" destOrd="0" parTransId="{984AB10B-4D25-478A-9304-5276DD3EC1BE}" sibTransId="{6D213743-2A0D-48D9-8547-1B4C27616C05}"/>
    <dgm:cxn modelId="{7DAFDBCE-0FAF-4D2B-BFD4-21577EF3D064}" type="presParOf" srcId="{FAB7AB28-070D-45D6-98B5-418DFD26F9BB}" destId="{01F5804E-68E6-4CA7-B60F-DD243AC0FD00}" srcOrd="0" destOrd="0" presId="urn:microsoft.com/office/officeart/2005/8/layout/lProcess2"/>
    <dgm:cxn modelId="{3F343E33-6B19-4728-B75B-FCC7E99C2F2A}" type="presParOf" srcId="{01F5804E-68E6-4CA7-B60F-DD243AC0FD00}" destId="{0137F797-7286-41AB-B8AC-6E48B955BA5F}" srcOrd="0" destOrd="0" presId="urn:microsoft.com/office/officeart/2005/8/layout/lProcess2"/>
    <dgm:cxn modelId="{3B83A448-1D69-45BD-8B32-767C304DB28B}" type="presParOf" srcId="{01F5804E-68E6-4CA7-B60F-DD243AC0FD00}" destId="{2F080A92-7C55-4A9A-BD73-1801B6EB1552}" srcOrd="1" destOrd="0" presId="urn:microsoft.com/office/officeart/2005/8/layout/lProcess2"/>
    <dgm:cxn modelId="{548AC308-3875-452D-ABB3-85B5DD484D9E}" type="presParOf" srcId="{01F5804E-68E6-4CA7-B60F-DD243AC0FD00}" destId="{0FACB6CB-3C2F-436E-BB0E-138994D467D3}" srcOrd="2" destOrd="0" presId="urn:microsoft.com/office/officeart/2005/8/layout/lProcess2"/>
    <dgm:cxn modelId="{7D5E1CE1-204C-495A-B48E-F34D5B663C4C}" type="presParOf" srcId="{0FACB6CB-3C2F-436E-BB0E-138994D467D3}" destId="{19FD5413-A3D9-4520-B2DF-89019AF2125B}" srcOrd="0" destOrd="0" presId="urn:microsoft.com/office/officeart/2005/8/layout/lProcess2"/>
    <dgm:cxn modelId="{D1E5CEC5-D1F4-4D3D-9DE3-506B953E66A0}" type="presParOf" srcId="{19FD5413-A3D9-4520-B2DF-89019AF2125B}" destId="{E3E37C05-3FF4-4870-8BC8-4CD51C1931CD}" srcOrd="0" destOrd="0" presId="urn:microsoft.com/office/officeart/2005/8/layout/lProcess2"/>
    <dgm:cxn modelId="{57E00A2B-DC84-433C-9A29-E16B17930E2F}" type="presParOf" srcId="{19FD5413-A3D9-4520-B2DF-89019AF2125B}" destId="{F7069911-7EE6-4D1A-8B02-B2DA54270ED9}" srcOrd="1" destOrd="0" presId="urn:microsoft.com/office/officeart/2005/8/layout/lProcess2"/>
    <dgm:cxn modelId="{ACF3F7DB-DE82-4C6E-98F6-3648AD7738A0}" type="presParOf" srcId="{19FD5413-A3D9-4520-B2DF-89019AF2125B}" destId="{C82AC8DC-8DAB-4623-9B07-76ED247DA72F}" srcOrd="2" destOrd="0" presId="urn:microsoft.com/office/officeart/2005/8/layout/lProcess2"/>
    <dgm:cxn modelId="{F2F337DE-FE90-4F5D-9359-D06AFB41374B}" type="presParOf" srcId="{19FD5413-A3D9-4520-B2DF-89019AF2125B}" destId="{30CF367B-AD5E-449C-8F4A-E2B58D15E061}" srcOrd="3" destOrd="0" presId="urn:microsoft.com/office/officeart/2005/8/layout/lProcess2"/>
    <dgm:cxn modelId="{40FF5D3B-393D-4277-8C2B-BA948F544A0D}" type="presParOf" srcId="{19FD5413-A3D9-4520-B2DF-89019AF2125B}" destId="{FE8978C9-957B-4E56-AA32-9332FF2F3A2D}" srcOrd="4" destOrd="0" presId="urn:microsoft.com/office/officeart/2005/8/layout/lProcess2"/>
    <dgm:cxn modelId="{B2A13D87-30D6-4760-B5B7-1BB9AB9C7FBF}" type="presParOf" srcId="{19FD5413-A3D9-4520-B2DF-89019AF2125B}" destId="{97E283A8-58F5-4707-9B4D-B925CDEEB3E6}" srcOrd="5" destOrd="0" presId="urn:microsoft.com/office/officeart/2005/8/layout/lProcess2"/>
    <dgm:cxn modelId="{185E69F2-CC3E-4FD5-BC12-CD9829F54CDC}" type="presParOf" srcId="{19FD5413-A3D9-4520-B2DF-89019AF2125B}" destId="{96E94DF5-DB6D-4483-833D-F9707FED660F}" srcOrd="6" destOrd="0" presId="urn:microsoft.com/office/officeart/2005/8/layout/lProcess2"/>
    <dgm:cxn modelId="{25384A6D-A1C8-46FE-8EA0-F6DC4BEB875D}" type="presParOf" srcId="{FAB7AB28-070D-45D6-98B5-418DFD26F9BB}" destId="{0936D118-16D1-4474-ADC9-2FD00A749D04}" srcOrd="1" destOrd="0" presId="urn:microsoft.com/office/officeart/2005/8/layout/lProcess2"/>
    <dgm:cxn modelId="{6E3B2135-082E-4108-89E7-89440F268BB1}" type="presParOf" srcId="{FAB7AB28-070D-45D6-98B5-418DFD26F9BB}" destId="{3D92716A-5A31-492B-9D85-CC7A588A1461}" srcOrd="2" destOrd="0" presId="urn:microsoft.com/office/officeart/2005/8/layout/lProcess2"/>
    <dgm:cxn modelId="{DD16451B-48C6-4381-A589-EDBE57B2C85D}" type="presParOf" srcId="{3D92716A-5A31-492B-9D85-CC7A588A1461}" destId="{FDA8CF21-1585-490E-873A-82BFD28E09B7}" srcOrd="0" destOrd="0" presId="urn:microsoft.com/office/officeart/2005/8/layout/lProcess2"/>
    <dgm:cxn modelId="{0E6F35F4-5380-4A5D-9FA9-AF6466BF4DC3}" type="presParOf" srcId="{3D92716A-5A31-492B-9D85-CC7A588A1461}" destId="{9A419867-17F7-4CBE-8438-359E660FBF59}" srcOrd="1" destOrd="0" presId="urn:microsoft.com/office/officeart/2005/8/layout/lProcess2"/>
    <dgm:cxn modelId="{3C38C123-2280-4678-9406-FDA6829381AA}" type="presParOf" srcId="{3D92716A-5A31-492B-9D85-CC7A588A1461}" destId="{52C82938-9D97-4E90-8210-78E94D032618}" srcOrd="2" destOrd="0" presId="urn:microsoft.com/office/officeart/2005/8/layout/lProcess2"/>
    <dgm:cxn modelId="{9011E35D-0BFE-47CA-807B-9E1433658558}" type="presParOf" srcId="{52C82938-9D97-4E90-8210-78E94D032618}" destId="{688E931C-3FAC-4E65-9D41-C8A6AB1AB89F}" srcOrd="0" destOrd="0" presId="urn:microsoft.com/office/officeart/2005/8/layout/lProcess2"/>
    <dgm:cxn modelId="{A4C66877-FC0C-4127-8E23-4015BAFD1F88}" type="presParOf" srcId="{688E931C-3FAC-4E65-9D41-C8A6AB1AB89F}" destId="{400C2FEB-6860-4B40-BEC7-344A83E4E1A4}" srcOrd="0" destOrd="0" presId="urn:microsoft.com/office/officeart/2005/8/layout/lProcess2"/>
    <dgm:cxn modelId="{1DD1DAA3-3DB4-4A73-94D9-9ECDC9552043}" type="presParOf" srcId="{688E931C-3FAC-4E65-9D41-C8A6AB1AB89F}" destId="{BC2D286C-0979-4B3A-94F6-A3E2ECE0D032}" srcOrd="1" destOrd="0" presId="urn:microsoft.com/office/officeart/2005/8/layout/lProcess2"/>
    <dgm:cxn modelId="{A01CA23A-830D-47CC-B742-FA41BF125F15}" type="presParOf" srcId="{688E931C-3FAC-4E65-9D41-C8A6AB1AB89F}" destId="{31421049-1CF3-4A92-B5CE-19195C99CB54}" srcOrd="2" destOrd="0" presId="urn:microsoft.com/office/officeart/2005/8/layout/lProcess2"/>
    <dgm:cxn modelId="{F018E5FC-8546-4E75-BABF-E4C0513A197B}" type="presParOf" srcId="{688E931C-3FAC-4E65-9D41-C8A6AB1AB89F}" destId="{C0E68DEF-7EED-4525-A587-C276ACF113E5}" srcOrd="3" destOrd="0" presId="urn:microsoft.com/office/officeart/2005/8/layout/lProcess2"/>
    <dgm:cxn modelId="{30747EE9-8B16-48A4-B1F7-44B26BFD58DC}" type="presParOf" srcId="{688E931C-3FAC-4E65-9D41-C8A6AB1AB89F}" destId="{E9B45719-F9E7-42E2-A1F0-52D161F35881}" srcOrd="4" destOrd="0" presId="urn:microsoft.com/office/officeart/2005/8/layout/lProcess2"/>
    <dgm:cxn modelId="{1E53239C-CC1A-4ADF-B48C-DF9B569826FE}" type="presParOf" srcId="{688E931C-3FAC-4E65-9D41-C8A6AB1AB89F}" destId="{80C9EBC3-8DC2-4230-A055-5D9389F375E8}" srcOrd="5" destOrd="0" presId="urn:microsoft.com/office/officeart/2005/8/layout/lProcess2"/>
    <dgm:cxn modelId="{03093859-87F2-4AD1-B5E6-14AC768EF3B1}" type="presParOf" srcId="{688E931C-3FAC-4E65-9D41-C8A6AB1AB89F}" destId="{95DD2DE4-1CF3-4BFE-9DC3-1768403AB4CE}" srcOrd="6" destOrd="0" presId="urn:microsoft.com/office/officeart/2005/8/layout/lProcess2"/>
    <dgm:cxn modelId="{267F10B9-4F3D-44D1-8DD9-F89F85F3BEC7}" type="presParOf" srcId="{FAB7AB28-070D-45D6-98B5-418DFD26F9BB}" destId="{EB306B43-0516-4254-A946-B1F1AA8F79C1}" srcOrd="3" destOrd="0" presId="urn:microsoft.com/office/officeart/2005/8/layout/lProcess2"/>
    <dgm:cxn modelId="{450EAA4D-3E43-47DB-864D-2DB7DF890685}" type="presParOf" srcId="{FAB7AB28-070D-45D6-98B5-418DFD26F9BB}" destId="{494883D7-7DC6-4321-B516-B338098187A1}" srcOrd="4" destOrd="0" presId="urn:microsoft.com/office/officeart/2005/8/layout/lProcess2"/>
    <dgm:cxn modelId="{0368666A-6642-4508-B7F2-BC6CDB482FCB}" type="presParOf" srcId="{494883D7-7DC6-4321-B516-B338098187A1}" destId="{9C8EE22C-06BE-4531-9E23-92673A5D1EBE}" srcOrd="0" destOrd="0" presId="urn:microsoft.com/office/officeart/2005/8/layout/lProcess2"/>
    <dgm:cxn modelId="{EDE3551A-0B12-45AF-ADEE-57B94E53F1E9}" type="presParOf" srcId="{494883D7-7DC6-4321-B516-B338098187A1}" destId="{D9BC674C-1A50-4033-9068-0BCDC34C413D}" srcOrd="1" destOrd="0" presId="urn:microsoft.com/office/officeart/2005/8/layout/lProcess2"/>
    <dgm:cxn modelId="{894309A6-D4F0-4CE8-83B7-1910207ADE69}" type="presParOf" srcId="{494883D7-7DC6-4321-B516-B338098187A1}" destId="{F6D29753-DAB8-4572-B478-32489C3813DF}" srcOrd="2" destOrd="0" presId="urn:microsoft.com/office/officeart/2005/8/layout/lProcess2"/>
    <dgm:cxn modelId="{71E31634-070F-4BFC-8DA2-20D75E5C9F82}" type="presParOf" srcId="{F6D29753-DAB8-4572-B478-32489C3813DF}" destId="{13EA00CC-49DF-4C8F-86B7-B38EFC003CEF}" srcOrd="0" destOrd="0" presId="urn:microsoft.com/office/officeart/2005/8/layout/lProcess2"/>
    <dgm:cxn modelId="{9C5BA388-7EE9-4E47-9CA6-ABCE213FD8A0}" type="presParOf" srcId="{13EA00CC-49DF-4C8F-86B7-B38EFC003CEF}" destId="{70CFF357-0556-4A0A-A04D-D00091934B85}" srcOrd="0" destOrd="0" presId="urn:microsoft.com/office/officeart/2005/8/layout/lProcess2"/>
    <dgm:cxn modelId="{00DEB3E4-7F30-4DF1-9E5C-51C4BD0EFDD1}" type="presParOf" srcId="{13EA00CC-49DF-4C8F-86B7-B38EFC003CEF}" destId="{31A54B07-5DE3-4728-9CCD-D17D4ADCC870}" srcOrd="1" destOrd="0" presId="urn:microsoft.com/office/officeart/2005/8/layout/lProcess2"/>
    <dgm:cxn modelId="{45E83911-C5D3-4ED5-98AA-FA01A247B54B}" type="presParOf" srcId="{13EA00CC-49DF-4C8F-86B7-B38EFC003CEF}" destId="{E7BF4642-A68B-4B76-AF3F-F788198B5AA1}" srcOrd="2" destOrd="0" presId="urn:microsoft.com/office/officeart/2005/8/layout/lProcess2"/>
    <dgm:cxn modelId="{F022E955-7058-481A-B6D2-2AC3C478915C}" type="presParOf" srcId="{13EA00CC-49DF-4C8F-86B7-B38EFC003CEF}" destId="{AB127FAE-08D7-46AD-8A7C-CCEDAFE40B7B}" srcOrd="3" destOrd="0" presId="urn:microsoft.com/office/officeart/2005/8/layout/lProcess2"/>
    <dgm:cxn modelId="{24829624-8CC7-439F-A155-4A23A5EFDDA8}" type="presParOf" srcId="{13EA00CC-49DF-4C8F-86B7-B38EFC003CEF}" destId="{98A5A2EF-9700-4DFB-A301-94F553B542A4}" srcOrd="4" destOrd="0" presId="urn:microsoft.com/office/officeart/2005/8/layout/lProcess2"/>
    <dgm:cxn modelId="{41D68EDE-3734-4866-9031-C7D06AB9BB61}" type="presParOf" srcId="{13EA00CC-49DF-4C8F-86B7-B38EFC003CEF}" destId="{3C6D87DD-CB9A-444E-82AA-8F031577D73A}" srcOrd="5" destOrd="0" presId="urn:microsoft.com/office/officeart/2005/8/layout/lProcess2"/>
    <dgm:cxn modelId="{630B2FB0-33CD-4448-BEAF-360FB14C9095}" type="presParOf" srcId="{13EA00CC-49DF-4C8F-86B7-B38EFC003CEF}" destId="{FC89F951-0999-4F83-8484-FE072D8E537F}" srcOrd="6" destOrd="0" presId="urn:microsoft.com/office/officeart/2005/8/layout/lProcess2"/>
    <dgm:cxn modelId="{EA3BB396-DFB0-414C-8F9A-9027A5ABEADE}" type="presParOf" srcId="{FAB7AB28-070D-45D6-98B5-418DFD26F9BB}" destId="{F86020D2-ACA1-47C7-82CB-600B92B00B4C}" srcOrd="5" destOrd="0" presId="urn:microsoft.com/office/officeart/2005/8/layout/lProcess2"/>
    <dgm:cxn modelId="{89CD4C9F-78C9-4E62-BE5B-93FC306190C1}" type="presParOf" srcId="{FAB7AB28-070D-45D6-98B5-418DFD26F9BB}" destId="{B37B7D5B-9732-4014-8ED5-99F111D6537E}" srcOrd="6" destOrd="0" presId="urn:microsoft.com/office/officeart/2005/8/layout/lProcess2"/>
    <dgm:cxn modelId="{ADD20F24-2EE0-40A1-9D86-4B8AA494AAAF}" type="presParOf" srcId="{B37B7D5B-9732-4014-8ED5-99F111D6537E}" destId="{B4DE37ED-6EF9-4225-A114-F2CCF215E3C0}" srcOrd="0" destOrd="0" presId="urn:microsoft.com/office/officeart/2005/8/layout/lProcess2"/>
    <dgm:cxn modelId="{92E71574-7111-49F8-B8E2-85CF794D478D}" type="presParOf" srcId="{B37B7D5B-9732-4014-8ED5-99F111D6537E}" destId="{200F8AFC-A81B-48E0-83BD-E3388C7E28B5}" srcOrd="1" destOrd="0" presId="urn:microsoft.com/office/officeart/2005/8/layout/lProcess2"/>
    <dgm:cxn modelId="{11AF0016-0F32-4824-B1CD-78F575182C26}" type="presParOf" srcId="{B37B7D5B-9732-4014-8ED5-99F111D6537E}" destId="{B6910D4D-F323-4987-A807-5A49F9260187}" srcOrd="2" destOrd="0" presId="urn:microsoft.com/office/officeart/2005/8/layout/lProcess2"/>
    <dgm:cxn modelId="{8BB7579A-0372-4E9D-8F56-17C7200CEAE7}" type="presParOf" srcId="{B6910D4D-F323-4987-A807-5A49F9260187}" destId="{7BAF7994-B5B3-491E-8DEF-C35D3BDF81D7}" srcOrd="0" destOrd="0" presId="urn:microsoft.com/office/officeart/2005/8/layout/lProcess2"/>
    <dgm:cxn modelId="{EF65CEB3-B182-42C2-B9AB-017B2B943F06}" type="presParOf" srcId="{7BAF7994-B5B3-491E-8DEF-C35D3BDF81D7}" destId="{C2F7B04A-DFBD-4C05-A541-36420D569C5C}" srcOrd="0" destOrd="0" presId="urn:microsoft.com/office/officeart/2005/8/layout/lProcess2"/>
    <dgm:cxn modelId="{7D099C23-4807-4CF9-8192-119819419156}" type="presParOf" srcId="{7BAF7994-B5B3-491E-8DEF-C35D3BDF81D7}" destId="{D3BEB705-65FE-4A8F-90AD-6F8D78AFEF21}" srcOrd="1" destOrd="0" presId="urn:microsoft.com/office/officeart/2005/8/layout/lProcess2"/>
    <dgm:cxn modelId="{ADF9D513-F565-4F0F-B6C3-D18F339C7B4F}" type="presParOf" srcId="{7BAF7994-B5B3-491E-8DEF-C35D3BDF81D7}" destId="{6F12B204-32BE-4E5D-963F-6A79DAC22D48}" srcOrd="2" destOrd="0" presId="urn:microsoft.com/office/officeart/2005/8/layout/lProcess2"/>
    <dgm:cxn modelId="{4260317F-0804-4A2E-B101-CB8029AA138E}" type="presParOf" srcId="{7BAF7994-B5B3-491E-8DEF-C35D3BDF81D7}" destId="{14C005D6-85A8-46FA-8A62-5783003EC5E4}" srcOrd="3" destOrd="0" presId="urn:microsoft.com/office/officeart/2005/8/layout/lProcess2"/>
    <dgm:cxn modelId="{6DBA2A18-7C87-4EE0-B24D-B7E9ED8E66A7}" type="presParOf" srcId="{7BAF7994-B5B3-491E-8DEF-C35D3BDF81D7}" destId="{F5FDF456-59B4-4D99-86CE-6E84BDDF88DE}" srcOrd="4" destOrd="0" presId="urn:microsoft.com/office/officeart/2005/8/layout/lProcess2"/>
    <dgm:cxn modelId="{76B95BDB-463A-444D-8855-F104D0CE29BD}" type="presParOf" srcId="{7BAF7994-B5B3-491E-8DEF-C35D3BDF81D7}" destId="{B58E15AF-B2DE-495B-BEF5-D2FCEB28B552}" srcOrd="5" destOrd="0" presId="urn:microsoft.com/office/officeart/2005/8/layout/lProcess2"/>
    <dgm:cxn modelId="{D1C20247-8D78-4828-8EF7-53EC3F4F3378}" type="presParOf" srcId="{7BAF7994-B5B3-491E-8DEF-C35D3BDF81D7}" destId="{DA511F4E-BCC1-40A8-86E0-8228CF40E0D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384B1-124F-4DD2-B0ED-08B7142D247C}" type="doc">
      <dgm:prSet loTypeId="urn:microsoft.com/office/officeart/2005/8/layout/lProcess2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B2008346-74E4-4FB5-B3AF-20AE56D6B8E2}">
      <dgm:prSet phldrT="[Testo]"/>
      <dgm:spPr/>
      <dgm:t>
        <a:bodyPr/>
        <a:lstStyle/>
        <a:p>
          <a:r>
            <a:rPr lang="it-IT" dirty="0" smtClean="0"/>
            <a:t>Cluster 0</a:t>
          </a:r>
          <a:endParaRPr lang="it-IT" dirty="0"/>
        </a:p>
      </dgm:t>
    </dgm:pt>
    <dgm:pt modelId="{FCA755F6-72D2-410A-B1FB-682F374FEE3F}" type="parTrans" cxnId="{CBAB22BB-CFD6-4CF4-8355-78AEDD41FDD3}">
      <dgm:prSet/>
      <dgm:spPr/>
      <dgm:t>
        <a:bodyPr/>
        <a:lstStyle/>
        <a:p>
          <a:endParaRPr lang="it-IT"/>
        </a:p>
      </dgm:t>
    </dgm:pt>
    <dgm:pt modelId="{CC1D50C3-C8A0-4F46-9FFB-2910C8D5430C}" type="sibTrans" cxnId="{CBAB22BB-CFD6-4CF4-8355-78AEDD41FDD3}">
      <dgm:prSet/>
      <dgm:spPr/>
      <dgm:t>
        <a:bodyPr/>
        <a:lstStyle/>
        <a:p>
          <a:endParaRPr lang="it-IT"/>
        </a:p>
      </dgm:t>
    </dgm:pt>
    <dgm:pt modelId="{E60B5CF1-0CD7-40E7-BDB8-913745773CF6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1812A099-03D0-4CAF-A776-85148C5B95C2}" type="parTrans" cxnId="{374B5D47-DB7E-4F16-8B0C-59810EE4CA06}">
      <dgm:prSet/>
      <dgm:spPr/>
      <dgm:t>
        <a:bodyPr/>
        <a:lstStyle/>
        <a:p>
          <a:endParaRPr lang="it-IT"/>
        </a:p>
      </dgm:t>
    </dgm:pt>
    <dgm:pt modelId="{7A596210-60B8-4A5C-B15E-FBD3F62F1CC4}" type="sibTrans" cxnId="{374B5D47-DB7E-4F16-8B0C-59810EE4CA06}">
      <dgm:prSet/>
      <dgm:spPr/>
      <dgm:t>
        <a:bodyPr/>
        <a:lstStyle/>
        <a:p>
          <a:endParaRPr lang="it-IT"/>
        </a:p>
      </dgm:t>
    </dgm:pt>
    <dgm:pt modelId="{2B016F6A-EEB8-4A01-9EB1-672FFAB38729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4367B6D8-F755-45FC-A483-FF1C14AFA078}" type="parTrans" cxnId="{21FEA9E0-8233-4E6B-9D44-B2E39208100B}">
      <dgm:prSet/>
      <dgm:spPr/>
      <dgm:t>
        <a:bodyPr/>
        <a:lstStyle/>
        <a:p>
          <a:endParaRPr lang="it-IT"/>
        </a:p>
      </dgm:t>
    </dgm:pt>
    <dgm:pt modelId="{F4433574-7992-4926-8ED2-CE4A4C8264B1}" type="sibTrans" cxnId="{21FEA9E0-8233-4E6B-9D44-B2E39208100B}">
      <dgm:prSet/>
      <dgm:spPr/>
      <dgm:t>
        <a:bodyPr/>
        <a:lstStyle/>
        <a:p>
          <a:endParaRPr lang="it-IT"/>
        </a:p>
      </dgm:t>
    </dgm:pt>
    <dgm:pt modelId="{34CF0CBC-FCA3-43D2-B6D8-B5B1FB4D6D57}">
      <dgm:prSet phldrT="[Testo]"/>
      <dgm:spPr/>
      <dgm:t>
        <a:bodyPr/>
        <a:lstStyle/>
        <a:p>
          <a:r>
            <a:rPr lang="it-IT" dirty="0" smtClean="0"/>
            <a:t>Cluster 1</a:t>
          </a:r>
          <a:endParaRPr lang="it-IT" dirty="0"/>
        </a:p>
      </dgm:t>
    </dgm:pt>
    <dgm:pt modelId="{B1E6DD53-4B34-410C-82AA-A466152A9A79}" type="parTrans" cxnId="{B4B58D28-0B57-44F3-864B-EE6F9C103DC7}">
      <dgm:prSet/>
      <dgm:spPr/>
      <dgm:t>
        <a:bodyPr/>
        <a:lstStyle/>
        <a:p>
          <a:endParaRPr lang="it-IT"/>
        </a:p>
      </dgm:t>
    </dgm:pt>
    <dgm:pt modelId="{9D81733B-2BE8-48D0-9944-00BC3B96D006}" type="sibTrans" cxnId="{B4B58D28-0B57-44F3-864B-EE6F9C103DC7}">
      <dgm:prSet/>
      <dgm:spPr/>
      <dgm:t>
        <a:bodyPr/>
        <a:lstStyle/>
        <a:p>
          <a:endParaRPr lang="it-IT"/>
        </a:p>
      </dgm:t>
    </dgm:pt>
    <dgm:pt modelId="{FA1F3F9C-D179-4A9F-84F1-010656E126E8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9150D4F7-F719-4751-892A-8F936AB486DB}" type="parTrans" cxnId="{87994399-C494-42A8-A6AA-A4587D7BC9BD}">
      <dgm:prSet/>
      <dgm:spPr/>
      <dgm:t>
        <a:bodyPr/>
        <a:lstStyle/>
        <a:p>
          <a:endParaRPr lang="it-IT"/>
        </a:p>
      </dgm:t>
    </dgm:pt>
    <dgm:pt modelId="{D6278DC8-E12E-4906-B6F5-E86C28E07FE7}" type="sibTrans" cxnId="{87994399-C494-42A8-A6AA-A4587D7BC9BD}">
      <dgm:prSet/>
      <dgm:spPr/>
      <dgm:t>
        <a:bodyPr/>
        <a:lstStyle/>
        <a:p>
          <a:endParaRPr lang="it-IT"/>
        </a:p>
      </dgm:t>
    </dgm:pt>
    <dgm:pt modelId="{43CAD3F2-C5E7-43D9-9292-76F47D9B54A3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984AB10B-4D25-478A-9304-5276DD3EC1BE}" type="parTrans" cxnId="{C290EB69-2951-4C9E-A256-966A669CD60D}">
      <dgm:prSet/>
      <dgm:spPr/>
      <dgm:t>
        <a:bodyPr/>
        <a:lstStyle/>
        <a:p>
          <a:endParaRPr lang="it-IT"/>
        </a:p>
      </dgm:t>
    </dgm:pt>
    <dgm:pt modelId="{6D213743-2A0D-48D9-8547-1B4C27616C05}" type="sibTrans" cxnId="{C290EB69-2951-4C9E-A256-966A669CD60D}">
      <dgm:prSet/>
      <dgm:spPr/>
      <dgm:t>
        <a:bodyPr/>
        <a:lstStyle/>
        <a:p>
          <a:endParaRPr lang="it-IT"/>
        </a:p>
      </dgm:t>
    </dgm:pt>
    <dgm:pt modelId="{50243C3B-D83B-46E8-BEA0-4A224E27BFDB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930097A7-4243-42CF-861A-4A84F69DDB8B}" type="parTrans" cxnId="{C7422976-7D13-4357-835B-7CC88CD5AAA6}">
      <dgm:prSet/>
      <dgm:spPr/>
      <dgm:t>
        <a:bodyPr/>
        <a:lstStyle/>
        <a:p>
          <a:endParaRPr lang="it-IT"/>
        </a:p>
      </dgm:t>
    </dgm:pt>
    <dgm:pt modelId="{38837DD2-B63D-4B05-9643-DF60F6C9FD73}" type="sibTrans" cxnId="{C7422976-7D13-4357-835B-7CC88CD5AAA6}">
      <dgm:prSet/>
      <dgm:spPr/>
      <dgm:t>
        <a:bodyPr/>
        <a:lstStyle/>
        <a:p>
          <a:endParaRPr lang="it-IT"/>
        </a:p>
      </dgm:t>
    </dgm:pt>
    <dgm:pt modelId="{9A69D680-1404-46A8-8B54-84AE31D7EAD5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BF3B4D-290E-4C5D-8704-AC90AA52E8A2}" type="parTrans" cxnId="{CFAE4577-F91A-4380-9662-CF78E87B5743}">
      <dgm:prSet/>
      <dgm:spPr/>
      <dgm:t>
        <a:bodyPr/>
        <a:lstStyle/>
        <a:p>
          <a:endParaRPr lang="it-IT"/>
        </a:p>
      </dgm:t>
    </dgm:pt>
    <dgm:pt modelId="{0225A83B-B983-4920-A4F9-DCF97AA786EC}" type="sibTrans" cxnId="{CFAE4577-F91A-4380-9662-CF78E87B5743}">
      <dgm:prSet/>
      <dgm:spPr/>
      <dgm:t>
        <a:bodyPr/>
        <a:lstStyle/>
        <a:p>
          <a:endParaRPr lang="it-IT"/>
        </a:p>
      </dgm:t>
    </dgm:pt>
    <dgm:pt modelId="{426B3B1A-E678-462A-BE16-85CBE2FB1832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AE9DCFE-423A-42CF-8860-4911BD44BDC6}" type="parTrans" cxnId="{9AD4668A-E111-489C-9377-FA26D8F6008E}">
      <dgm:prSet/>
      <dgm:spPr/>
      <dgm:t>
        <a:bodyPr/>
        <a:lstStyle/>
        <a:p>
          <a:endParaRPr lang="it-IT"/>
        </a:p>
      </dgm:t>
    </dgm:pt>
    <dgm:pt modelId="{BCDEC446-D8E7-4301-8D94-8BD3FFCF7631}" type="sibTrans" cxnId="{9AD4668A-E111-489C-9377-FA26D8F6008E}">
      <dgm:prSet/>
      <dgm:spPr/>
      <dgm:t>
        <a:bodyPr/>
        <a:lstStyle/>
        <a:p>
          <a:endParaRPr lang="it-IT"/>
        </a:p>
      </dgm:t>
    </dgm:pt>
    <dgm:pt modelId="{3EFD3134-A7F4-4C8B-8181-825019660B4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3174A02-D3CF-4E71-BC75-FC5E30D02BB1}" type="parTrans" cxnId="{E139D4E2-FD42-4CE1-B07B-73A6F5828D80}">
      <dgm:prSet/>
      <dgm:spPr/>
      <dgm:t>
        <a:bodyPr/>
        <a:lstStyle/>
        <a:p>
          <a:endParaRPr lang="it-IT"/>
        </a:p>
      </dgm:t>
    </dgm:pt>
    <dgm:pt modelId="{AD48BBB9-F204-41FE-BC1B-B073E6AA7594}" type="sibTrans" cxnId="{E139D4E2-FD42-4CE1-B07B-73A6F5828D80}">
      <dgm:prSet/>
      <dgm:spPr/>
      <dgm:t>
        <a:bodyPr/>
        <a:lstStyle/>
        <a:p>
          <a:endParaRPr lang="it-IT"/>
        </a:p>
      </dgm:t>
    </dgm:pt>
    <dgm:pt modelId="{29F4A3F3-6A6D-4DE7-8EC4-B9D9E89C998C}">
      <dgm:prSet phldrT="[Testo]"/>
      <dgm:spPr/>
      <dgm:t>
        <a:bodyPr/>
        <a:lstStyle/>
        <a:p>
          <a:r>
            <a:rPr lang="it-IT" dirty="0" smtClean="0"/>
            <a:t>Cluster 2</a:t>
          </a:r>
          <a:endParaRPr lang="it-IT" dirty="0"/>
        </a:p>
      </dgm:t>
    </dgm:pt>
    <dgm:pt modelId="{1BAA29BF-AFAC-4044-9BB6-9E1CB0AECE96}" type="parTrans" cxnId="{492EB30D-3421-4D0D-A16A-C1EC0C3B9144}">
      <dgm:prSet/>
      <dgm:spPr/>
      <dgm:t>
        <a:bodyPr/>
        <a:lstStyle/>
        <a:p>
          <a:endParaRPr lang="it-IT"/>
        </a:p>
      </dgm:t>
    </dgm:pt>
    <dgm:pt modelId="{2DF6C083-466B-424A-83C9-A70D41AD066E}" type="sibTrans" cxnId="{492EB30D-3421-4D0D-A16A-C1EC0C3B9144}">
      <dgm:prSet/>
      <dgm:spPr/>
      <dgm:t>
        <a:bodyPr/>
        <a:lstStyle/>
        <a:p>
          <a:endParaRPr lang="it-IT"/>
        </a:p>
      </dgm:t>
    </dgm:pt>
    <dgm:pt modelId="{35C8E135-06FC-4181-A196-834C8795DEE3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A76F4AA9-E771-4E51-85EB-A44D93C8C86B}" type="parTrans" cxnId="{6ADA5695-0AA2-40B4-B1F7-769874BB21D5}">
      <dgm:prSet/>
      <dgm:spPr/>
      <dgm:t>
        <a:bodyPr/>
        <a:lstStyle/>
        <a:p>
          <a:endParaRPr lang="it-IT"/>
        </a:p>
      </dgm:t>
    </dgm:pt>
    <dgm:pt modelId="{EE49C435-C96A-4888-995C-1CAF8DBC0193}" type="sibTrans" cxnId="{6ADA5695-0AA2-40B4-B1F7-769874BB21D5}">
      <dgm:prSet/>
      <dgm:spPr/>
      <dgm:t>
        <a:bodyPr/>
        <a:lstStyle/>
        <a:p>
          <a:endParaRPr lang="it-IT"/>
        </a:p>
      </dgm:t>
    </dgm:pt>
    <dgm:pt modelId="{AFCF4824-108E-4A13-A849-55B0DCF0FC50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D7550AD3-BCB5-4DF3-BFB7-D2D052A1BB81}" type="parTrans" cxnId="{791005D1-1DDD-47E4-B5A9-37793FCE0734}">
      <dgm:prSet/>
      <dgm:spPr/>
      <dgm:t>
        <a:bodyPr/>
        <a:lstStyle/>
        <a:p>
          <a:endParaRPr lang="it-IT"/>
        </a:p>
      </dgm:t>
    </dgm:pt>
    <dgm:pt modelId="{EAE228C5-2098-4F2D-A4BE-AA9FD3D90702}" type="sibTrans" cxnId="{791005D1-1DDD-47E4-B5A9-37793FCE0734}">
      <dgm:prSet/>
      <dgm:spPr/>
      <dgm:t>
        <a:bodyPr/>
        <a:lstStyle/>
        <a:p>
          <a:endParaRPr lang="it-IT"/>
        </a:p>
      </dgm:t>
    </dgm:pt>
    <dgm:pt modelId="{D0C60059-2C20-4189-9C8E-9E9EDFAEBD05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C510D3FE-56FD-45ED-8E6E-65B1F206A4F7}" type="parTrans" cxnId="{30476347-ED9B-4999-8195-E6EB51822A40}">
      <dgm:prSet/>
      <dgm:spPr/>
      <dgm:t>
        <a:bodyPr/>
        <a:lstStyle/>
        <a:p>
          <a:endParaRPr lang="it-IT"/>
        </a:p>
      </dgm:t>
    </dgm:pt>
    <dgm:pt modelId="{959B27BE-93ED-40BB-93E3-7F72004BEA25}" type="sibTrans" cxnId="{30476347-ED9B-4999-8195-E6EB51822A40}">
      <dgm:prSet/>
      <dgm:spPr/>
      <dgm:t>
        <a:bodyPr/>
        <a:lstStyle/>
        <a:p>
          <a:endParaRPr lang="it-IT"/>
        </a:p>
      </dgm:t>
    </dgm:pt>
    <dgm:pt modelId="{BD461962-0B2C-434A-AC48-4D4814621C6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BE86FEC7-3220-4885-AD71-C36EE49474FF}" type="parTrans" cxnId="{DC3849C6-2F45-48A1-A95E-5D4FC5EFEC1E}">
      <dgm:prSet/>
      <dgm:spPr/>
      <dgm:t>
        <a:bodyPr/>
        <a:lstStyle/>
        <a:p>
          <a:endParaRPr lang="it-IT"/>
        </a:p>
      </dgm:t>
    </dgm:pt>
    <dgm:pt modelId="{9DBFA1BB-D9DD-4688-BCFE-77978F0CB142}" type="sibTrans" cxnId="{DC3849C6-2F45-48A1-A95E-5D4FC5EFEC1E}">
      <dgm:prSet/>
      <dgm:spPr/>
      <dgm:t>
        <a:bodyPr/>
        <a:lstStyle/>
        <a:p>
          <a:endParaRPr lang="it-IT"/>
        </a:p>
      </dgm:t>
    </dgm:pt>
    <dgm:pt modelId="{A93B48AB-EB38-4F44-95DD-75ABF4284F65}">
      <dgm:prSet phldrT="[Testo]"/>
      <dgm:spPr/>
      <dgm:t>
        <a:bodyPr/>
        <a:lstStyle/>
        <a:p>
          <a:r>
            <a:rPr lang="it-IT" dirty="0" smtClean="0"/>
            <a:t>Cluster 3</a:t>
          </a:r>
          <a:endParaRPr lang="it-IT" dirty="0"/>
        </a:p>
      </dgm:t>
    </dgm:pt>
    <dgm:pt modelId="{A2AE18DF-66E8-4A79-BD11-A04805BE2F4B}" type="parTrans" cxnId="{EDBABC2E-E1FD-433F-85F3-580985346989}">
      <dgm:prSet/>
      <dgm:spPr/>
      <dgm:t>
        <a:bodyPr/>
        <a:lstStyle/>
        <a:p>
          <a:endParaRPr lang="it-IT"/>
        </a:p>
      </dgm:t>
    </dgm:pt>
    <dgm:pt modelId="{CE47BC11-A183-4239-A8F8-E29F7DAA7390}" type="sibTrans" cxnId="{EDBABC2E-E1FD-433F-85F3-580985346989}">
      <dgm:prSet/>
      <dgm:spPr/>
      <dgm:t>
        <a:bodyPr/>
        <a:lstStyle/>
        <a:p>
          <a:endParaRPr lang="it-IT"/>
        </a:p>
      </dgm:t>
    </dgm:pt>
    <dgm:pt modelId="{D53B9BC5-9A9F-4DB5-9D13-FD8D655C8C81}">
      <dgm:prSet phldrT="[Testo]"/>
      <dgm:spPr/>
      <dgm:t>
        <a:bodyPr/>
        <a:lstStyle/>
        <a:p>
          <a:r>
            <a:rPr lang="it-IT" dirty="0" smtClean="0"/>
            <a:t>PE0</a:t>
          </a:r>
        </a:p>
      </dgm:t>
    </dgm:pt>
    <dgm:pt modelId="{D08EE7C9-9E7E-48BE-BCDA-9CCA2BFC3EAB}" type="parTrans" cxnId="{874AB976-42E4-4F0C-81EE-243AEEDEDFD3}">
      <dgm:prSet/>
      <dgm:spPr/>
      <dgm:t>
        <a:bodyPr/>
        <a:lstStyle/>
        <a:p>
          <a:endParaRPr lang="it-IT"/>
        </a:p>
      </dgm:t>
    </dgm:pt>
    <dgm:pt modelId="{6151EF74-7312-4824-83DF-FC6BCA78DADC}" type="sibTrans" cxnId="{874AB976-42E4-4F0C-81EE-243AEEDEDFD3}">
      <dgm:prSet/>
      <dgm:spPr/>
      <dgm:t>
        <a:bodyPr/>
        <a:lstStyle/>
        <a:p>
          <a:endParaRPr lang="it-IT"/>
        </a:p>
      </dgm:t>
    </dgm:pt>
    <dgm:pt modelId="{39AD86FB-1855-46DF-BFE8-4CD08F857D5F}">
      <dgm:prSet phldrT="[Testo]"/>
      <dgm:spPr/>
      <dgm:t>
        <a:bodyPr/>
        <a:lstStyle/>
        <a:p>
          <a:r>
            <a:rPr lang="it-IT" dirty="0" smtClean="0"/>
            <a:t>PE1</a:t>
          </a:r>
          <a:endParaRPr lang="it-IT" dirty="0"/>
        </a:p>
      </dgm:t>
    </dgm:pt>
    <dgm:pt modelId="{93516123-BAED-4DC5-BFEC-6A2EA5A26762}" type="parTrans" cxnId="{C29C5EDC-FA37-4CC4-BD6A-A471E9C8A79B}">
      <dgm:prSet/>
      <dgm:spPr/>
      <dgm:t>
        <a:bodyPr/>
        <a:lstStyle/>
        <a:p>
          <a:endParaRPr lang="it-IT"/>
        </a:p>
      </dgm:t>
    </dgm:pt>
    <dgm:pt modelId="{CFBA542D-AD27-4A6B-8EB4-EFF137B52D2E}" type="sibTrans" cxnId="{C29C5EDC-FA37-4CC4-BD6A-A471E9C8A79B}">
      <dgm:prSet/>
      <dgm:spPr/>
      <dgm:t>
        <a:bodyPr/>
        <a:lstStyle/>
        <a:p>
          <a:endParaRPr lang="it-IT"/>
        </a:p>
      </dgm:t>
    </dgm:pt>
    <dgm:pt modelId="{1B7A7725-0B53-4150-9C6A-0DF20ABED66E}">
      <dgm:prSet phldrT="[Testo]"/>
      <dgm:spPr/>
      <dgm:t>
        <a:bodyPr/>
        <a:lstStyle/>
        <a:p>
          <a:r>
            <a:rPr lang="it-IT" dirty="0" smtClean="0"/>
            <a:t>PE2</a:t>
          </a:r>
          <a:endParaRPr lang="it-IT" dirty="0"/>
        </a:p>
      </dgm:t>
    </dgm:pt>
    <dgm:pt modelId="{B702FE64-0FAE-45C4-86B8-705A389C54F0}" type="parTrans" cxnId="{29699907-5AC4-4554-BB12-45B797CB9193}">
      <dgm:prSet/>
      <dgm:spPr/>
      <dgm:t>
        <a:bodyPr/>
        <a:lstStyle/>
        <a:p>
          <a:endParaRPr lang="it-IT"/>
        </a:p>
      </dgm:t>
    </dgm:pt>
    <dgm:pt modelId="{4D6243D6-9AC6-4D88-9C13-62CAB4D7E18D}" type="sibTrans" cxnId="{29699907-5AC4-4554-BB12-45B797CB9193}">
      <dgm:prSet/>
      <dgm:spPr/>
      <dgm:t>
        <a:bodyPr/>
        <a:lstStyle/>
        <a:p>
          <a:endParaRPr lang="it-IT"/>
        </a:p>
      </dgm:t>
    </dgm:pt>
    <dgm:pt modelId="{31EAA458-F189-44AB-B65B-005EB1E017A4}">
      <dgm:prSet phldrT="[Testo]"/>
      <dgm:spPr/>
      <dgm:t>
        <a:bodyPr/>
        <a:lstStyle/>
        <a:p>
          <a:r>
            <a:rPr lang="it-IT" dirty="0" smtClean="0"/>
            <a:t>PE3</a:t>
          </a:r>
          <a:endParaRPr lang="it-IT" dirty="0"/>
        </a:p>
      </dgm:t>
    </dgm:pt>
    <dgm:pt modelId="{48AA3B77-2213-4165-8F86-2E1D9742B239}" type="parTrans" cxnId="{B9643F32-9116-4D06-8A9F-7E52432641C4}">
      <dgm:prSet/>
      <dgm:spPr/>
      <dgm:t>
        <a:bodyPr/>
        <a:lstStyle/>
        <a:p>
          <a:endParaRPr lang="it-IT"/>
        </a:p>
      </dgm:t>
    </dgm:pt>
    <dgm:pt modelId="{7D94D595-291E-4F77-ADA1-5905C0D3B16D}" type="sibTrans" cxnId="{B9643F32-9116-4D06-8A9F-7E52432641C4}">
      <dgm:prSet/>
      <dgm:spPr/>
      <dgm:t>
        <a:bodyPr/>
        <a:lstStyle/>
        <a:p>
          <a:endParaRPr lang="it-IT"/>
        </a:p>
      </dgm:t>
    </dgm:pt>
    <dgm:pt modelId="{FAB7AB28-070D-45D6-98B5-418DFD26F9BB}" type="pres">
      <dgm:prSet presAssocID="{E67384B1-124F-4DD2-B0ED-08B7142D2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F5804E-68E6-4CA7-B60F-DD243AC0FD00}" type="pres">
      <dgm:prSet presAssocID="{B2008346-74E4-4FB5-B3AF-20AE56D6B8E2}" presName="compNode" presStyleCnt="0"/>
      <dgm:spPr/>
      <dgm:t>
        <a:bodyPr/>
        <a:lstStyle/>
        <a:p>
          <a:endParaRPr lang="en-US"/>
        </a:p>
      </dgm:t>
    </dgm:pt>
    <dgm:pt modelId="{0137F797-7286-41AB-B8AC-6E48B955BA5F}" type="pres">
      <dgm:prSet presAssocID="{B2008346-74E4-4FB5-B3AF-20AE56D6B8E2}" presName="aNode" presStyleLbl="bgShp" presStyleIdx="0" presStyleCnt="4"/>
      <dgm:spPr/>
      <dgm:t>
        <a:bodyPr/>
        <a:lstStyle/>
        <a:p>
          <a:endParaRPr lang="en-US"/>
        </a:p>
      </dgm:t>
    </dgm:pt>
    <dgm:pt modelId="{2F080A92-7C55-4A9A-BD73-1801B6EB1552}" type="pres">
      <dgm:prSet presAssocID="{B2008346-74E4-4FB5-B3AF-20AE56D6B8E2}" presName="textNode" presStyleLbl="bgShp" presStyleIdx="0" presStyleCnt="4"/>
      <dgm:spPr/>
      <dgm:t>
        <a:bodyPr/>
        <a:lstStyle/>
        <a:p>
          <a:endParaRPr lang="en-US"/>
        </a:p>
      </dgm:t>
    </dgm:pt>
    <dgm:pt modelId="{0FACB6CB-3C2F-436E-BB0E-138994D467D3}" type="pres">
      <dgm:prSet presAssocID="{B2008346-74E4-4FB5-B3AF-20AE56D6B8E2}" presName="compChildNode" presStyleCnt="0"/>
      <dgm:spPr/>
      <dgm:t>
        <a:bodyPr/>
        <a:lstStyle/>
        <a:p>
          <a:endParaRPr lang="en-US"/>
        </a:p>
      </dgm:t>
    </dgm:pt>
    <dgm:pt modelId="{19FD5413-A3D9-4520-B2DF-89019AF2125B}" type="pres">
      <dgm:prSet presAssocID="{B2008346-74E4-4FB5-B3AF-20AE56D6B8E2}" presName="theInnerList" presStyleCnt="0"/>
      <dgm:spPr/>
      <dgm:t>
        <a:bodyPr/>
        <a:lstStyle/>
        <a:p>
          <a:endParaRPr lang="en-US"/>
        </a:p>
      </dgm:t>
    </dgm:pt>
    <dgm:pt modelId="{E3E37C05-3FF4-4870-8BC8-4CD51C1931CD}" type="pres">
      <dgm:prSet presAssocID="{E60B5CF1-0CD7-40E7-BDB8-913745773CF6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069911-7EE6-4D1A-8B02-B2DA54270ED9}" type="pres">
      <dgm:prSet presAssocID="{E60B5CF1-0CD7-40E7-BDB8-913745773CF6}" presName="aSpace2" presStyleCnt="0"/>
      <dgm:spPr/>
      <dgm:t>
        <a:bodyPr/>
        <a:lstStyle/>
        <a:p>
          <a:endParaRPr lang="en-US"/>
        </a:p>
      </dgm:t>
    </dgm:pt>
    <dgm:pt modelId="{C82AC8DC-8DAB-4623-9B07-76ED247DA72F}" type="pres">
      <dgm:prSet presAssocID="{2B016F6A-EEB8-4A01-9EB1-672FFAB38729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CF367B-AD5E-449C-8F4A-E2B58D15E061}" type="pres">
      <dgm:prSet presAssocID="{2B016F6A-EEB8-4A01-9EB1-672FFAB38729}" presName="aSpace2" presStyleCnt="0"/>
      <dgm:spPr/>
      <dgm:t>
        <a:bodyPr/>
        <a:lstStyle/>
        <a:p>
          <a:endParaRPr lang="en-US"/>
        </a:p>
      </dgm:t>
    </dgm:pt>
    <dgm:pt modelId="{FE8978C9-957B-4E56-AA32-9332FF2F3A2D}" type="pres">
      <dgm:prSet presAssocID="{FA1F3F9C-D179-4A9F-84F1-010656E126E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E283A8-58F5-4707-9B4D-B925CDEEB3E6}" type="pres">
      <dgm:prSet presAssocID="{FA1F3F9C-D179-4A9F-84F1-010656E126E8}" presName="aSpace2" presStyleCnt="0"/>
      <dgm:spPr/>
      <dgm:t>
        <a:bodyPr/>
        <a:lstStyle/>
        <a:p>
          <a:endParaRPr lang="en-US"/>
        </a:p>
      </dgm:t>
    </dgm:pt>
    <dgm:pt modelId="{96E94DF5-DB6D-4483-833D-F9707FED660F}" type="pres">
      <dgm:prSet presAssocID="{43CAD3F2-C5E7-43D9-9292-76F47D9B54A3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6D118-16D1-4474-ADC9-2FD00A749D04}" type="pres">
      <dgm:prSet presAssocID="{B2008346-74E4-4FB5-B3AF-20AE56D6B8E2}" presName="aSpace" presStyleCnt="0"/>
      <dgm:spPr/>
      <dgm:t>
        <a:bodyPr/>
        <a:lstStyle/>
        <a:p>
          <a:endParaRPr lang="en-US"/>
        </a:p>
      </dgm:t>
    </dgm:pt>
    <dgm:pt modelId="{3D92716A-5A31-492B-9D85-CC7A588A1461}" type="pres">
      <dgm:prSet presAssocID="{34CF0CBC-FCA3-43D2-B6D8-B5B1FB4D6D57}" presName="compNode" presStyleCnt="0"/>
      <dgm:spPr/>
      <dgm:t>
        <a:bodyPr/>
        <a:lstStyle/>
        <a:p>
          <a:endParaRPr lang="en-US"/>
        </a:p>
      </dgm:t>
    </dgm:pt>
    <dgm:pt modelId="{FDA8CF21-1585-490E-873A-82BFD28E09B7}" type="pres">
      <dgm:prSet presAssocID="{34CF0CBC-FCA3-43D2-B6D8-B5B1FB4D6D57}" presName="aNode" presStyleLbl="bgShp" presStyleIdx="1" presStyleCnt="4"/>
      <dgm:spPr/>
      <dgm:t>
        <a:bodyPr/>
        <a:lstStyle/>
        <a:p>
          <a:endParaRPr lang="it-IT"/>
        </a:p>
      </dgm:t>
    </dgm:pt>
    <dgm:pt modelId="{9A419867-17F7-4CBE-8438-359E660FBF59}" type="pres">
      <dgm:prSet presAssocID="{34CF0CBC-FCA3-43D2-B6D8-B5B1FB4D6D57}" presName="textNode" presStyleLbl="bgShp" presStyleIdx="1" presStyleCnt="4"/>
      <dgm:spPr/>
      <dgm:t>
        <a:bodyPr/>
        <a:lstStyle/>
        <a:p>
          <a:endParaRPr lang="it-IT"/>
        </a:p>
      </dgm:t>
    </dgm:pt>
    <dgm:pt modelId="{52C82938-9D97-4E90-8210-78E94D032618}" type="pres">
      <dgm:prSet presAssocID="{34CF0CBC-FCA3-43D2-B6D8-B5B1FB4D6D57}" presName="compChildNode" presStyleCnt="0"/>
      <dgm:spPr/>
      <dgm:t>
        <a:bodyPr/>
        <a:lstStyle/>
        <a:p>
          <a:endParaRPr lang="en-US"/>
        </a:p>
      </dgm:t>
    </dgm:pt>
    <dgm:pt modelId="{688E931C-3FAC-4E65-9D41-C8A6AB1AB89F}" type="pres">
      <dgm:prSet presAssocID="{34CF0CBC-FCA3-43D2-B6D8-B5B1FB4D6D57}" presName="theInnerList" presStyleCnt="0"/>
      <dgm:spPr/>
      <dgm:t>
        <a:bodyPr/>
        <a:lstStyle/>
        <a:p>
          <a:endParaRPr lang="en-US"/>
        </a:p>
      </dgm:t>
    </dgm:pt>
    <dgm:pt modelId="{400C2FEB-6860-4B40-BEC7-344A83E4E1A4}" type="pres">
      <dgm:prSet presAssocID="{50243C3B-D83B-46E8-BEA0-4A224E27BFD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D286C-0979-4B3A-94F6-A3E2ECE0D032}" type="pres">
      <dgm:prSet presAssocID="{50243C3B-D83B-46E8-BEA0-4A224E27BFDB}" presName="aSpace2" presStyleCnt="0"/>
      <dgm:spPr/>
      <dgm:t>
        <a:bodyPr/>
        <a:lstStyle/>
        <a:p>
          <a:endParaRPr lang="en-US"/>
        </a:p>
      </dgm:t>
    </dgm:pt>
    <dgm:pt modelId="{31421049-1CF3-4A92-B5CE-19195C99CB54}" type="pres">
      <dgm:prSet presAssocID="{9A69D680-1404-46A8-8B54-84AE31D7EAD5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68DEF-7EED-4525-A587-C276ACF113E5}" type="pres">
      <dgm:prSet presAssocID="{9A69D680-1404-46A8-8B54-84AE31D7EAD5}" presName="aSpace2" presStyleCnt="0"/>
      <dgm:spPr/>
      <dgm:t>
        <a:bodyPr/>
        <a:lstStyle/>
        <a:p>
          <a:endParaRPr lang="en-US"/>
        </a:p>
      </dgm:t>
    </dgm:pt>
    <dgm:pt modelId="{E9B45719-F9E7-42E2-A1F0-52D161F35881}" type="pres">
      <dgm:prSet presAssocID="{426B3B1A-E678-462A-BE16-85CBE2FB183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EBC3-8DC2-4230-A055-5D9389F375E8}" type="pres">
      <dgm:prSet presAssocID="{426B3B1A-E678-462A-BE16-85CBE2FB1832}" presName="aSpace2" presStyleCnt="0"/>
      <dgm:spPr/>
      <dgm:t>
        <a:bodyPr/>
        <a:lstStyle/>
        <a:p>
          <a:endParaRPr lang="en-US"/>
        </a:p>
      </dgm:t>
    </dgm:pt>
    <dgm:pt modelId="{95DD2DE4-1CF3-4BFE-9DC3-1768403AB4CE}" type="pres">
      <dgm:prSet presAssocID="{3EFD3134-A7F4-4C8B-8181-825019660B44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06B43-0516-4254-A946-B1F1AA8F79C1}" type="pres">
      <dgm:prSet presAssocID="{34CF0CBC-FCA3-43D2-B6D8-B5B1FB4D6D57}" presName="aSpace" presStyleCnt="0"/>
      <dgm:spPr/>
      <dgm:t>
        <a:bodyPr/>
        <a:lstStyle/>
        <a:p>
          <a:endParaRPr lang="en-US"/>
        </a:p>
      </dgm:t>
    </dgm:pt>
    <dgm:pt modelId="{494883D7-7DC6-4321-B516-B338098187A1}" type="pres">
      <dgm:prSet presAssocID="{29F4A3F3-6A6D-4DE7-8EC4-B9D9E89C998C}" presName="compNode" presStyleCnt="0"/>
      <dgm:spPr/>
      <dgm:t>
        <a:bodyPr/>
        <a:lstStyle/>
        <a:p>
          <a:endParaRPr lang="en-US"/>
        </a:p>
      </dgm:t>
    </dgm:pt>
    <dgm:pt modelId="{9C8EE22C-06BE-4531-9E23-92673A5D1EBE}" type="pres">
      <dgm:prSet presAssocID="{29F4A3F3-6A6D-4DE7-8EC4-B9D9E89C998C}" presName="aNode" presStyleLbl="bgShp" presStyleIdx="2" presStyleCnt="4"/>
      <dgm:spPr/>
      <dgm:t>
        <a:bodyPr/>
        <a:lstStyle/>
        <a:p>
          <a:endParaRPr lang="it-IT"/>
        </a:p>
      </dgm:t>
    </dgm:pt>
    <dgm:pt modelId="{D9BC674C-1A50-4033-9068-0BCDC34C413D}" type="pres">
      <dgm:prSet presAssocID="{29F4A3F3-6A6D-4DE7-8EC4-B9D9E89C998C}" presName="textNode" presStyleLbl="bgShp" presStyleIdx="2" presStyleCnt="4"/>
      <dgm:spPr/>
      <dgm:t>
        <a:bodyPr/>
        <a:lstStyle/>
        <a:p>
          <a:endParaRPr lang="it-IT"/>
        </a:p>
      </dgm:t>
    </dgm:pt>
    <dgm:pt modelId="{F6D29753-DAB8-4572-B478-32489C3813DF}" type="pres">
      <dgm:prSet presAssocID="{29F4A3F3-6A6D-4DE7-8EC4-B9D9E89C998C}" presName="compChildNode" presStyleCnt="0"/>
      <dgm:spPr/>
      <dgm:t>
        <a:bodyPr/>
        <a:lstStyle/>
        <a:p>
          <a:endParaRPr lang="en-US"/>
        </a:p>
      </dgm:t>
    </dgm:pt>
    <dgm:pt modelId="{13EA00CC-49DF-4C8F-86B7-B38EFC003CEF}" type="pres">
      <dgm:prSet presAssocID="{29F4A3F3-6A6D-4DE7-8EC4-B9D9E89C998C}" presName="theInnerList" presStyleCnt="0"/>
      <dgm:spPr/>
      <dgm:t>
        <a:bodyPr/>
        <a:lstStyle/>
        <a:p>
          <a:endParaRPr lang="en-US"/>
        </a:p>
      </dgm:t>
    </dgm:pt>
    <dgm:pt modelId="{70CFF357-0556-4A0A-A04D-D00091934B85}" type="pres">
      <dgm:prSet presAssocID="{35C8E135-06FC-4181-A196-834C8795DEE3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4B07-5DE3-4728-9CCD-D17D4ADCC870}" type="pres">
      <dgm:prSet presAssocID="{35C8E135-06FC-4181-A196-834C8795DEE3}" presName="aSpace2" presStyleCnt="0"/>
      <dgm:spPr/>
      <dgm:t>
        <a:bodyPr/>
        <a:lstStyle/>
        <a:p>
          <a:endParaRPr lang="en-US"/>
        </a:p>
      </dgm:t>
    </dgm:pt>
    <dgm:pt modelId="{E7BF4642-A68B-4B76-AF3F-F788198B5AA1}" type="pres">
      <dgm:prSet presAssocID="{AFCF4824-108E-4A13-A849-55B0DCF0FC50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7FAE-08D7-46AD-8A7C-CCEDAFE40B7B}" type="pres">
      <dgm:prSet presAssocID="{AFCF4824-108E-4A13-A849-55B0DCF0FC50}" presName="aSpace2" presStyleCnt="0"/>
      <dgm:spPr/>
      <dgm:t>
        <a:bodyPr/>
        <a:lstStyle/>
        <a:p>
          <a:endParaRPr lang="en-US"/>
        </a:p>
      </dgm:t>
    </dgm:pt>
    <dgm:pt modelId="{98A5A2EF-9700-4DFB-A301-94F553B542A4}" type="pres">
      <dgm:prSet presAssocID="{D0C60059-2C20-4189-9C8E-9E9EDFAEBD05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6D87DD-CB9A-444E-82AA-8F031577D73A}" type="pres">
      <dgm:prSet presAssocID="{D0C60059-2C20-4189-9C8E-9E9EDFAEBD05}" presName="aSpace2" presStyleCnt="0"/>
      <dgm:spPr/>
      <dgm:t>
        <a:bodyPr/>
        <a:lstStyle/>
        <a:p>
          <a:endParaRPr lang="en-US"/>
        </a:p>
      </dgm:t>
    </dgm:pt>
    <dgm:pt modelId="{FC89F951-0999-4F83-8484-FE072D8E537F}" type="pres">
      <dgm:prSet presAssocID="{BD461962-0B2C-434A-AC48-4D4814621C64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6020D2-ACA1-47C7-82CB-600B92B00B4C}" type="pres">
      <dgm:prSet presAssocID="{29F4A3F3-6A6D-4DE7-8EC4-B9D9E89C998C}" presName="aSpace" presStyleCnt="0"/>
      <dgm:spPr/>
      <dgm:t>
        <a:bodyPr/>
        <a:lstStyle/>
        <a:p>
          <a:endParaRPr lang="en-US"/>
        </a:p>
      </dgm:t>
    </dgm:pt>
    <dgm:pt modelId="{B37B7D5B-9732-4014-8ED5-99F111D6537E}" type="pres">
      <dgm:prSet presAssocID="{A93B48AB-EB38-4F44-95DD-75ABF4284F65}" presName="compNode" presStyleCnt="0"/>
      <dgm:spPr/>
      <dgm:t>
        <a:bodyPr/>
        <a:lstStyle/>
        <a:p>
          <a:endParaRPr lang="en-US"/>
        </a:p>
      </dgm:t>
    </dgm:pt>
    <dgm:pt modelId="{B4DE37ED-6EF9-4225-A114-F2CCF215E3C0}" type="pres">
      <dgm:prSet presAssocID="{A93B48AB-EB38-4F44-95DD-75ABF4284F65}" presName="aNode" presStyleLbl="bgShp" presStyleIdx="3" presStyleCnt="4"/>
      <dgm:spPr/>
      <dgm:t>
        <a:bodyPr/>
        <a:lstStyle/>
        <a:p>
          <a:endParaRPr lang="it-IT"/>
        </a:p>
      </dgm:t>
    </dgm:pt>
    <dgm:pt modelId="{200F8AFC-A81B-48E0-83BD-E3388C7E28B5}" type="pres">
      <dgm:prSet presAssocID="{A93B48AB-EB38-4F44-95DD-75ABF4284F65}" presName="textNode" presStyleLbl="bgShp" presStyleIdx="3" presStyleCnt="4"/>
      <dgm:spPr/>
      <dgm:t>
        <a:bodyPr/>
        <a:lstStyle/>
        <a:p>
          <a:endParaRPr lang="it-IT"/>
        </a:p>
      </dgm:t>
    </dgm:pt>
    <dgm:pt modelId="{B6910D4D-F323-4987-A807-5A49F9260187}" type="pres">
      <dgm:prSet presAssocID="{A93B48AB-EB38-4F44-95DD-75ABF4284F65}" presName="compChildNode" presStyleCnt="0"/>
      <dgm:spPr/>
      <dgm:t>
        <a:bodyPr/>
        <a:lstStyle/>
        <a:p>
          <a:endParaRPr lang="en-US"/>
        </a:p>
      </dgm:t>
    </dgm:pt>
    <dgm:pt modelId="{7BAF7994-B5B3-491E-8DEF-C35D3BDF81D7}" type="pres">
      <dgm:prSet presAssocID="{A93B48AB-EB38-4F44-95DD-75ABF4284F65}" presName="theInnerList" presStyleCnt="0"/>
      <dgm:spPr/>
      <dgm:t>
        <a:bodyPr/>
        <a:lstStyle/>
        <a:p>
          <a:endParaRPr lang="en-US"/>
        </a:p>
      </dgm:t>
    </dgm:pt>
    <dgm:pt modelId="{C2F7B04A-DFBD-4C05-A541-36420D569C5C}" type="pres">
      <dgm:prSet presAssocID="{D53B9BC5-9A9F-4DB5-9D13-FD8D655C8C81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EB705-65FE-4A8F-90AD-6F8D78AFEF21}" type="pres">
      <dgm:prSet presAssocID="{D53B9BC5-9A9F-4DB5-9D13-FD8D655C8C81}" presName="aSpace2" presStyleCnt="0"/>
      <dgm:spPr/>
      <dgm:t>
        <a:bodyPr/>
        <a:lstStyle/>
        <a:p>
          <a:endParaRPr lang="en-US"/>
        </a:p>
      </dgm:t>
    </dgm:pt>
    <dgm:pt modelId="{6F12B204-32BE-4E5D-963F-6A79DAC22D48}" type="pres">
      <dgm:prSet presAssocID="{39AD86FB-1855-46DF-BFE8-4CD08F857D5F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05D6-85A8-46FA-8A62-5783003EC5E4}" type="pres">
      <dgm:prSet presAssocID="{39AD86FB-1855-46DF-BFE8-4CD08F857D5F}" presName="aSpace2" presStyleCnt="0"/>
      <dgm:spPr/>
      <dgm:t>
        <a:bodyPr/>
        <a:lstStyle/>
        <a:p>
          <a:endParaRPr lang="en-US"/>
        </a:p>
      </dgm:t>
    </dgm:pt>
    <dgm:pt modelId="{F5FDF456-59B4-4D99-86CE-6E84BDDF88DE}" type="pres">
      <dgm:prSet presAssocID="{1B7A7725-0B53-4150-9C6A-0DF20ABED66E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15AF-B2DE-495B-BEF5-D2FCEB28B552}" type="pres">
      <dgm:prSet presAssocID="{1B7A7725-0B53-4150-9C6A-0DF20ABED66E}" presName="aSpace2" presStyleCnt="0"/>
      <dgm:spPr/>
      <dgm:t>
        <a:bodyPr/>
        <a:lstStyle/>
        <a:p>
          <a:endParaRPr lang="en-US"/>
        </a:p>
      </dgm:t>
    </dgm:pt>
    <dgm:pt modelId="{DA511F4E-BCC1-40A8-86E0-8228CF40E0D8}" type="pres">
      <dgm:prSet presAssocID="{31EAA458-F189-44AB-B65B-005EB1E017A4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699907-5AC4-4554-BB12-45B797CB9193}" srcId="{A93B48AB-EB38-4F44-95DD-75ABF4284F65}" destId="{1B7A7725-0B53-4150-9C6A-0DF20ABED66E}" srcOrd="2" destOrd="0" parTransId="{B702FE64-0FAE-45C4-86B8-705A389C54F0}" sibTransId="{4D6243D6-9AC6-4D88-9C13-62CAB4D7E18D}"/>
    <dgm:cxn modelId="{EDBABC2E-E1FD-433F-85F3-580985346989}" srcId="{E67384B1-124F-4DD2-B0ED-08B7142D247C}" destId="{A93B48AB-EB38-4F44-95DD-75ABF4284F65}" srcOrd="3" destOrd="0" parTransId="{A2AE18DF-66E8-4A79-BD11-A04805BE2F4B}" sibTransId="{CE47BC11-A183-4239-A8F8-E29F7DAA7390}"/>
    <dgm:cxn modelId="{C7422976-7D13-4357-835B-7CC88CD5AAA6}" srcId="{34CF0CBC-FCA3-43D2-B6D8-B5B1FB4D6D57}" destId="{50243C3B-D83B-46E8-BEA0-4A224E27BFDB}" srcOrd="0" destOrd="0" parTransId="{930097A7-4243-42CF-861A-4A84F69DDB8B}" sibTransId="{38837DD2-B63D-4B05-9643-DF60F6C9FD73}"/>
    <dgm:cxn modelId="{833D025B-13BF-4518-8295-694889A2E134}" type="presOf" srcId="{2B016F6A-EEB8-4A01-9EB1-672FFAB38729}" destId="{C82AC8DC-8DAB-4623-9B07-76ED247DA72F}" srcOrd="0" destOrd="0" presId="urn:microsoft.com/office/officeart/2005/8/layout/lProcess2"/>
    <dgm:cxn modelId="{DC3849C6-2F45-48A1-A95E-5D4FC5EFEC1E}" srcId="{29F4A3F3-6A6D-4DE7-8EC4-B9D9E89C998C}" destId="{BD461962-0B2C-434A-AC48-4D4814621C64}" srcOrd="3" destOrd="0" parTransId="{BE86FEC7-3220-4885-AD71-C36EE49474FF}" sibTransId="{9DBFA1BB-D9DD-4688-BCFE-77978F0CB142}"/>
    <dgm:cxn modelId="{874AB976-42E4-4F0C-81EE-243AEEDEDFD3}" srcId="{A93B48AB-EB38-4F44-95DD-75ABF4284F65}" destId="{D53B9BC5-9A9F-4DB5-9D13-FD8D655C8C81}" srcOrd="0" destOrd="0" parTransId="{D08EE7C9-9E7E-48BE-BCDA-9CCA2BFC3EAB}" sibTransId="{6151EF74-7312-4824-83DF-FC6BCA78DADC}"/>
    <dgm:cxn modelId="{E031B947-9999-4791-BEB4-908D78B13779}" type="presOf" srcId="{34CF0CBC-FCA3-43D2-B6D8-B5B1FB4D6D57}" destId="{FDA8CF21-1585-490E-873A-82BFD28E09B7}" srcOrd="0" destOrd="0" presId="urn:microsoft.com/office/officeart/2005/8/layout/lProcess2"/>
    <dgm:cxn modelId="{1452406E-0E7E-406A-91D7-DFFE5AE84490}" type="presOf" srcId="{35C8E135-06FC-4181-A196-834C8795DEE3}" destId="{70CFF357-0556-4A0A-A04D-D00091934B85}" srcOrd="0" destOrd="0" presId="urn:microsoft.com/office/officeart/2005/8/layout/lProcess2"/>
    <dgm:cxn modelId="{705CF29E-95FE-4C4F-B065-935B1396FFF1}" type="presOf" srcId="{FA1F3F9C-D179-4A9F-84F1-010656E126E8}" destId="{FE8978C9-957B-4E56-AA32-9332FF2F3A2D}" srcOrd="0" destOrd="0" presId="urn:microsoft.com/office/officeart/2005/8/layout/lProcess2"/>
    <dgm:cxn modelId="{374B5D47-DB7E-4F16-8B0C-59810EE4CA06}" srcId="{B2008346-74E4-4FB5-B3AF-20AE56D6B8E2}" destId="{E60B5CF1-0CD7-40E7-BDB8-913745773CF6}" srcOrd="0" destOrd="0" parTransId="{1812A099-03D0-4CAF-A776-85148C5B95C2}" sibTransId="{7A596210-60B8-4A5C-B15E-FBD3F62F1CC4}"/>
    <dgm:cxn modelId="{0957EDF4-AF11-4198-A22B-22CC2DDDF0F9}" type="presOf" srcId="{BD461962-0B2C-434A-AC48-4D4814621C64}" destId="{FC89F951-0999-4F83-8484-FE072D8E537F}" srcOrd="0" destOrd="0" presId="urn:microsoft.com/office/officeart/2005/8/layout/lProcess2"/>
    <dgm:cxn modelId="{C3E15DF2-AEFF-4D15-9754-775F17F14A0D}" type="presOf" srcId="{E60B5CF1-0CD7-40E7-BDB8-913745773CF6}" destId="{E3E37C05-3FF4-4870-8BC8-4CD51C1931CD}" srcOrd="0" destOrd="0" presId="urn:microsoft.com/office/officeart/2005/8/layout/lProcess2"/>
    <dgm:cxn modelId="{7526D28D-F278-4494-9941-502CBFEC200F}" type="presOf" srcId="{B2008346-74E4-4FB5-B3AF-20AE56D6B8E2}" destId="{2F080A92-7C55-4A9A-BD73-1801B6EB1552}" srcOrd="1" destOrd="0" presId="urn:microsoft.com/office/officeart/2005/8/layout/lProcess2"/>
    <dgm:cxn modelId="{FB152E61-72A6-440B-83E5-1A6D5800E1A4}" type="presOf" srcId="{39AD86FB-1855-46DF-BFE8-4CD08F857D5F}" destId="{6F12B204-32BE-4E5D-963F-6A79DAC22D48}" srcOrd="0" destOrd="0" presId="urn:microsoft.com/office/officeart/2005/8/layout/lProcess2"/>
    <dgm:cxn modelId="{BFAD74F3-810E-4498-907B-C55D5C283767}" type="presOf" srcId="{31EAA458-F189-44AB-B65B-005EB1E017A4}" destId="{DA511F4E-BCC1-40A8-86E0-8228CF40E0D8}" srcOrd="0" destOrd="0" presId="urn:microsoft.com/office/officeart/2005/8/layout/lProcess2"/>
    <dgm:cxn modelId="{21FEA9E0-8233-4E6B-9D44-B2E39208100B}" srcId="{B2008346-74E4-4FB5-B3AF-20AE56D6B8E2}" destId="{2B016F6A-EEB8-4A01-9EB1-672FFAB38729}" srcOrd="1" destOrd="0" parTransId="{4367B6D8-F755-45FC-A483-FF1C14AFA078}" sibTransId="{F4433574-7992-4926-8ED2-CE4A4C8264B1}"/>
    <dgm:cxn modelId="{7116675B-8C76-4837-A6FA-9B392943E39A}" type="presOf" srcId="{A93B48AB-EB38-4F44-95DD-75ABF4284F65}" destId="{200F8AFC-A81B-48E0-83BD-E3388C7E28B5}" srcOrd="1" destOrd="0" presId="urn:microsoft.com/office/officeart/2005/8/layout/lProcess2"/>
    <dgm:cxn modelId="{791005D1-1DDD-47E4-B5A9-37793FCE0734}" srcId="{29F4A3F3-6A6D-4DE7-8EC4-B9D9E89C998C}" destId="{AFCF4824-108E-4A13-A849-55B0DCF0FC50}" srcOrd="1" destOrd="0" parTransId="{D7550AD3-BCB5-4DF3-BFB7-D2D052A1BB81}" sibTransId="{EAE228C5-2098-4F2D-A4BE-AA9FD3D90702}"/>
    <dgm:cxn modelId="{956D2F51-E38B-4AD8-9B9F-D4326C7A5446}" type="presOf" srcId="{9A69D680-1404-46A8-8B54-84AE31D7EAD5}" destId="{31421049-1CF3-4A92-B5CE-19195C99CB54}" srcOrd="0" destOrd="0" presId="urn:microsoft.com/office/officeart/2005/8/layout/lProcess2"/>
    <dgm:cxn modelId="{86D3AAE6-D6A4-4C51-B5C2-291E6340B602}" type="presOf" srcId="{29F4A3F3-6A6D-4DE7-8EC4-B9D9E89C998C}" destId="{9C8EE22C-06BE-4531-9E23-92673A5D1EBE}" srcOrd="0" destOrd="0" presId="urn:microsoft.com/office/officeart/2005/8/layout/lProcess2"/>
    <dgm:cxn modelId="{CC7264D6-D2BE-4E1D-B1AE-5AC469E71F1D}" type="presOf" srcId="{B2008346-74E4-4FB5-B3AF-20AE56D6B8E2}" destId="{0137F797-7286-41AB-B8AC-6E48B955BA5F}" srcOrd="0" destOrd="0" presId="urn:microsoft.com/office/officeart/2005/8/layout/lProcess2"/>
    <dgm:cxn modelId="{C29C5EDC-FA37-4CC4-BD6A-A471E9C8A79B}" srcId="{A93B48AB-EB38-4F44-95DD-75ABF4284F65}" destId="{39AD86FB-1855-46DF-BFE8-4CD08F857D5F}" srcOrd="1" destOrd="0" parTransId="{93516123-BAED-4DC5-BFEC-6A2EA5A26762}" sibTransId="{CFBA542D-AD27-4A6B-8EB4-EFF137B52D2E}"/>
    <dgm:cxn modelId="{E139D4E2-FD42-4CE1-B07B-73A6F5828D80}" srcId="{34CF0CBC-FCA3-43D2-B6D8-B5B1FB4D6D57}" destId="{3EFD3134-A7F4-4C8B-8181-825019660B44}" srcOrd="3" destOrd="0" parTransId="{43174A02-D3CF-4E71-BC75-FC5E30D02BB1}" sibTransId="{AD48BBB9-F204-41FE-BC1B-B073E6AA7594}"/>
    <dgm:cxn modelId="{57AC4C95-E815-452C-90BC-1194D3276D26}" type="presOf" srcId="{D53B9BC5-9A9F-4DB5-9D13-FD8D655C8C81}" destId="{C2F7B04A-DFBD-4C05-A541-36420D569C5C}" srcOrd="0" destOrd="0" presId="urn:microsoft.com/office/officeart/2005/8/layout/lProcess2"/>
    <dgm:cxn modelId="{87994399-C494-42A8-A6AA-A4587D7BC9BD}" srcId="{B2008346-74E4-4FB5-B3AF-20AE56D6B8E2}" destId="{FA1F3F9C-D179-4A9F-84F1-010656E126E8}" srcOrd="2" destOrd="0" parTransId="{9150D4F7-F719-4751-892A-8F936AB486DB}" sibTransId="{D6278DC8-E12E-4906-B6F5-E86C28E07FE7}"/>
    <dgm:cxn modelId="{CBAB22BB-CFD6-4CF4-8355-78AEDD41FDD3}" srcId="{E67384B1-124F-4DD2-B0ED-08B7142D247C}" destId="{B2008346-74E4-4FB5-B3AF-20AE56D6B8E2}" srcOrd="0" destOrd="0" parTransId="{FCA755F6-72D2-410A-B1FB-682F374FEE3F}" sibTransId="{CC1D50C3-C8A0-4F46-9FFB-2910C8D5430C}"/>
    <dgm:cxn modelId="{0697D1BF-DA77-455F-8881-6CF0736A3ED3}" type="presOf" srcId="{D0C60059-2C20-4189-9C8E-9E9EDFAEBD05}" destId="{98A5A2EF-9700-4DFB-A301-94F553B542A4}" srcOrd="0" destOrd="0" presId="urn:microsoft.com/office/officeart/2005/8/layout/lProcess2"/>
    <dgm:cxn modelId="{9AD4668A-E111-489C-9377-FA26D8F6008E}" srcId="{34CF0CBC-FCA3-43D2-B6D8-B5B1FB4D6D57}" destId="{426B3B1A-E678-462A-BE16-85CBE2FB1832}" srcOrd="2" destOrd="0" parTransId="{BAE9DCFE-423A-42CF-8860-4911BD44BDC6}" sibTransId="{BCDEC446-D8E7-4301-8D94-8BD3FFCF7631}"/>
    <dgm:cxn modelId="{6ADA5695-0AA2-40B4-B1F7-769874BB21D5}" srcId="{29F4A3F3-6A6D-4DE7-8EC4-B9D9E89C998C}" destId="{35C8E135-06FC-4181-A196-834C8795DEE3}" srcOrd="0" destOrd="0" parTransId="{A76F4AA9-E771-4E51-85EB-A44D93C8C86B}" sibTransId="{EE49C435-C96A-4888-995C-1CAF8DBC0193}"/>
    <dgm:cxn modelId="{B4B58D28-0B57-44F3-864B-EE6F9C103DC7}" srcId="{E67384B1-124F-4DD2-B0ED-08B7142D247C}" destId="{34CF0CBC-FCA3-43D2-B6D8-B5B1FB4D6D57}" srcOrd="1" destOrd="0" parTransId="{B1E6DD53-4B34-410C-82AA-A466152A9A79}" sibTransId="{9D81733B-2BE8-48D0-9944-00BC3B96D006}"/>
    <dgm:cxn modelId="{492EB30D-3421-4D0D-A16A-C1EC0C3B9144}" srcId="{E67384B1-124F-4DD2-B0ED-08B7142D247C}" destId="{29F4A3F3-6A6D-4DE7-8EC4-B9D9E89C998C}" srcOrd="2" destOrd="0" parTransId="{1BAA29BF-AFAC-4044-9BB6-9E1CB0AECE96}" sibTransId="{2DF6C083-466B-424A-83C9-A70D41AD066E}"/>
    <dgm:cxn modelId="{30476347-ED9B-4999-8195-E6EB51822A40}" srcId="{29F4A3F3-6A6D-4DE7-8EC4-B9D9E89C998C}" destId="{D0C60059-2C20-4189-9C8E-9E9EDFAEBD05}" srcOrd="2" destOrd="0" parTransId="{C510D3FE-56FD-45ED-8E6E-65B1F206A4F7}" sibTransId="{959B27BE-93ED-40BB-93E3-7F72004BEA25}"/>
    <dgm:cxn modelId="{83D325C6-EF5D-4456-AD49-5BD24BF12F6A}" type="presOf" srcId="{29F4A3F3-6A6D-4DE7-8EC4-B9D9E89C998C}" destId="{D9BC674C-1A50-4033-9068-0BCDC34C413D}" srcOrd="1" destOrd="0" presId="urn:microsoft.com/office/officeart/2005/8/layout/lProcess2"/>
    <dgm:cxn modelId="{8470BBB3-641B-46CB-9A51-7EFCFE791B5A}" type="presOf" srcId="{E67384B1-124F-4DD2-B0ED-08B7142D247C}" destId="{FAB7AB28-070D-45D6-98B5-418DFD26F9BB}" srcOrd="0" destOrd="0" presId="urn:microsoft.com/office/officeart/2005/8/layout/lProcess2"/>
    <dgm:cxn modelId="{0D0B5C71-FD14-467F-9D9A-6917A9AFEA44}" type="presOf" srcId="{426B3B1A-E678-462A-BE16-85CBE2FB1832}" destId="{E9B45719-F9E7-42E2-A1F0-52D161F35881}" srcOrd="0" destOrd="0" presId="urn:microsoft.com/office/officeart/2005/8/layout/lProcess2"/>
    <dgm:cxn modelId="{B9643F32-9116-4D06-8A9F-7E52432641C4}" srcId="{A93B48AB-EB38-4F44-95DD-75ABF4284F65}" destId="{31EAA458-F189-44AB-B65B-005EB1E017A4}" srcOrd="3" destOrd="0" parTransId="{48AA3B77-2213-4165-8F86-2E1D9742B239}" sibTransId="{7D94D595-291E-4F77-ADA1-5905C0D3B16D}"/>
    <dgm:cxn modelId="{F95F2F5D-7C92-4B99-A2AA-EF6B885A3792}" type="presOf" srcId="{1B7A7725-0B53-4150-9C6A-0DF20ABED66E}" destId="{F5FDF456-59B4-4D99-86CE-6E84BDDF88DE}" srcOrd="0" destOrd="0" presId="urn:microsoft.com/office/officeart/2005/8/layout/lProcess2"/>
    <dgm:cxn modelId="{CFAE4577-F91A-4380-9662-CF78E87B5743}" srcId="{34CF0CBC-FCA3-43D2-B6D8-B5B1FB4D6D57}" destId="{9A69D680-1404-46A8-8B54-84AE31D7EAD5}" srcOrd="1" destOrd="0" parTransId="{93BF3B4D-290E-4C5D-8704-AC90AA52E8A2}" sibTransId="{0225A83B-B983-4920-A4F9-DCF97AA786EC}"/>
    <dgm:cxn modelId="{651270B4-5115-40B5-80AB-7AC2BC3B40AC}" type="presOf" srcId="{43CAD3F2-C5E7-43D9-9292-76F47D9B54A3}" destId="{96E94DF5-DB6D-4483-833D-F9707FED660F}" srcOrd="0" destOrd="0" presId="urn:microsoft.com/office/officeart/2005/8/layout/lProcess2"/>
    <dgm:cxn modelId="{1B71B98B-A467-4AAD-8A6C-AEDE8C262CD2}" type="presOf" srcId="{AFCF4824-108E-4A13-A849-55B0DCF0FC50}" destId="{E7BF4642-A68B-4B76-AF3F-F788198B5AA1}" srcOrd="0" destOrd="0" presId="urn:microsoft.com/office/officeart/2005/8/layout/lProcess2"/>
    <dgm:cxn modelId="{954FF8CF-69F0-4DA9-A4A3-3A28C1230375}" type="presOf" srcId="{3EFD3134-A7F4-4C8B-8181-825019660B44}" destId="{95DD2DE4-1CF3-4BFE-9DC3-1768403AB4CE}" srcOrd="0" destOrd="0" presId="urn:microsoft.com/office/officeart/2005/8/layout/lProcess2"/>
    <dgm:cxn modelId="{D967E76D-3B2D-4707-970A-559985515DDF}" type="presOf" srcId="{A93B48AB-EB38-4F44-95DD-75ABF4284F65}" destId="{B4DE37ED-6EF9-4225-A114-F2CCF215E3C0}" srcOrd="0" destOrd="0" presId="urn:microsoft.com/office/officeart/2005/8/layout/lProcess2"/>
    <dgm:cxn modelId="{C50DDADF-9AEE-41B2-8339-FFAEAF8D954C}" type="presOf" srcId="{50243C3B-D83B-46E8-BEA0-4A224E27BFDB}" destId="{400C2FEB-6860-4B40-BEC7-344A83E4E1A4}" srcOrd="0" destOrd="0" presId="urn:microsoft.com/office/officeart/2005/8/layout/lProcess2"/>
    <dgm:cxn modelId="{C290EB69-2951-4C9E-A256-966A669CD60D}" srcId="{B2008346-74E4-4FB5-B3AF-20AE56D6B8E2}" destId="{43CAD3F2-C5E7-43D9-9292-76F47D9B54A3}" srcOrd="3" destOrd="0" parTransId="{984AB10B-4D25-478A-9304-5276DD3EC1BE}" sibTransId="{6D213743-2A0D-48D9-8547-1B4C27616C05}"/>
    <dgm:cxn modelId="{D94E86F1-99AF-4734-8D90-8D591CD35157}" type="presOf" srcId="{34CF0CBC-FCA3-43D2-B6D8-B5B1FB4D6D57}" destId="{9A419867-17F7-4CBE-8438-359E660FBF59}" srcOrd="1" destOrd="0" presId="urn:microsoft.com/office/officeart/2005/8/layout/lProcess2"/>
    <dgm:cxn modelId="{685E3210-0E79-4A45-8314-63F9BB497422}" type="presParOf" srcId="{FAB7AB28-070D-45D6-98B5-418DFD26F9BB}" destId="{01F5804E-68E6-4CA7-B60F-DD243AC0FD00}" srcOrd="0" destOrd="0" presId="urn:microsoft.com/office/officeart/2005/8/layout/lProcess2"/>
    <dgm:cxn modelId="{54E66580-BCF9-4C86-B0AD-6891580F3172}" type="presParOf" srcId="{01F5804E-68E6-4CA7-B60F-DD243AC0FD00}" destId="{0137F797-7286-41AB-B8AC-6E48B955BA5F}" srcOrd="0" destOrd="0" presId="urn:microsoft.com/office/officeart/2005/8/layout/lProcess2"/>
    <dgm:cxn modelId="{66FE6807-5576-44C0-9339-01EECB563EE9}" type="presParOf" srcId="{01F5804E-68E6-4CA7-B60F-DD243AC0FD00}" destId="{2F080A92-7C55-4A9A-BD73-1801B6EB1552}" srcOrd="1" destOrd="0" presId="urn:microsoft.com/office/officeart/2005/8/layout/lProcess2"/>
    <dgm:cxn modelId="{0C8070B4-90CF-42DA-BC52-94D5603B04C7}" type="presParOf" srcId="{01F5804E-68E6-4CA7-B60F-DD243AC0FD00}" destId="{0FACB6CB-3C2F-436E-BB0E-138994D467D3}" srcOrd="2" destOrd="0" presId="urn:microsoft.com/office/officeart/2005/8/layout/lProcess2"/>
    <dgm:cxn modelId="{D04576A1-0AA8-4F8F-AECC-2D39B58D7800}" type="presParOf" srcId="{0FACB6CB-3C2F-436E-BB0E-138994D467D3}" destId="{19FD5413-A3D9-4520-B2DF-89019AF2125B}" srcOrd="0" destOrd="0" presId="urn:microsoft.com/office/officeart/2005/8/layout/lProcess2"/>
    <dgm:cxn modelId="{D9E7948A-53D4-4424-B276-34BDCE4593E0}" type="presParOf" srcId="{19FD5413-A3D9-4520-B2DF-89019AF2125B}" destId="{E3E37C05-3FF4-4870-8BC8-4CD51C1931CD}" srcOrd="0" destOrd="0" presId="urn:microsoft.com/office/officeart/2005/8/layout/lProcess2"/>
    <dgm:cxn modelId="{091FE0C1-0B96-4CC1-AD05-69FBC604C3F8}" type="presParOf" srcId="{19FD5413-A3D9-4520-B2DF-89019AF2125B}" destId="{F7069911-7EE6-4D1A-8B02-B2DA54270ED9}" srcOrd="1" destOrd="0" presId="urn:microsoft.com/office/officeart/2005/8/layout/lProcess2"/>
    <dgm:cxn modelId="{C9C08E2E-D4D3-4091-ABC5-245A5119F297}" type="presParOf" srcId="{19FD5413-A3D9-4520-B2DF-89019AF2125B}" destId="{C82AC8DC-8DAB-4623-9B07-76ED247DA72F}" srcOrd="2" destOrd="0" presId="urn:microsoft.com/office/officeart/2005/8/layout/lProcess2"/>
    <dgm:cxn modelId="{3AA4703A-604E-4229-8109-48CA7C402CD0}" type="presParOf" srcId="{19FD5413-A3D9-4520-B2DF-89019AF2125B}" destId="{30CF367B-AD5E-449C-8F4A-E2B58D15E061}" srcOrd="3" destOrd="0" presId="urn:microsoft.com/office/officeart/2005/8/layout/lProcess2"/>
    <dgm:cxn modelId="{F7DA8C4B-E2F9-40ED-ADDD-10AE6A89F412}" type="presParOf" srcId="{19FD5413-A3D9-4520-B2DF-89019AF2125B}" destId="{FE8978C9-957B-4E56-AA32-9332FF2F3A2D}" srcOrd="4" destOrd="0" presId="urn:microsoft.com/office/officeart/2005/8/layout/lProcess2"/>
    <dgm:cxn modelId="{4910A189-D2BF-4572-926B-4B8DCE8C1A0E}" type="presParOf" srcId="{19FD5413-A3D9-4520-B2DF-89019AF2125B}" destId="{97E283A8-58F5-4707-9B4D-B925CDEEB3E6}" srcOrd="5" destOrd="0" presId="urn:microsoft.com/office/officeart/2005/8/layout/lProcess2"/>
    <dgm:cxn modelId="{D2B6FF97-91C3-4DF4-98EF-E2E051A42B4D}" type="presParOf" srcId="{19FD5413-A3D9-4520-B2DF-89019AF2125B}" destId="{96E94DF5-DB6D-4483-833D-F9707FED660F}" srcOrd="6" destOrd="0" presId="urn:microsoft.com/office/officeart/2005/8/layout/lProcess2"/>
    <dgm:cxn modelId="{957F7D93-3DE5-4BD9-99AA-DBE266A95EA4}" type="presParOf" srcId="{FAB7AB28-070D-45D6-98B5-418DFD26F9BB}" destId="{0936D118-16D1-4474-ADC9-2FD00A749D04}" srcOrd="1" destOrd="0" presId="urn:microsoft.com/office/officeart/2005/8/layout/lProcess2"/>
    <dgm:cxn modelId="{FCC74DEB-E659-4FB8-B54F-6CC3F2CFEF3C}" type="presParOf" srcId="{FAB7AB28-070D-45D6-98B5-418DFD26F9BB}" destId="{3D92716A-5A31-492B-9D85-CC7A588A1461}" srcOrd="2" destOrd="0" presId="urn:microsoft.com/office/officeart/2005/8/layout/lProcess2"/>
    <dgm:cxn modelId="{91979D4F-948D-4CF9-A299-2860F123CB87}" type="presParOf" srcId="{3D92716A-5A31-492B-9D85-CC7A588A1461}" destId="{FDA8CF21-1585-490E-873A-82BFD28E09B7}" srcOrd="0" destOrd="0" presId="urn:microsoft.com/office/officeart/2005/8/layout/lProcess2"/>
    <dgm:cxn modelId="{FF2069EB-D7DB-4C50-B7C6-1A680227C922}" type="presParOf" srcId="{3D92716A-5A31-492B-9D85-CC7A588A1461}" destId="{9A419867-17F7-4CBE-8438-359E660FBF59}" srcOrd="1" destOrd="0" presId="urn:microsoft.com/office/officeart/2005/8/layout/lProcess2"/>
    <dgm:cxn modelId="{DD14B101-5636-4BDF-B1E1-CB43D58BC379}" type="presParOf" srcId="{3D92716A-5A31-492B-9D85-CC7A588A1461}" destId="{52C82938-9D97-4E90-8210-78E94D032618}" srcOrd="2" destOrd="0" presId="urn:microsoft.com/office/officeart/2005/8/layout/lProcess2"/>
    <dgm:cxn modelId="{5F65F2D9-3E96-4FD8-9B21-9F095492D400}" type="presParOf" srcId="{52C82938-9D97-4E90-8210-78E94D032618}" destId="{688E931C-3FAC-4E65-9D41-C8A6AB1AB89F}" srcOrd="0" destOrd="0" presId="urn:microsoft.com/office/officeart/2005/8/layout/lProcess2"/>
    <dgm:cxn modelId="{F7161922-04DA-461B-8171-81FB74262798}" type="presParOf" srcId="{688E931C-3FAC-4E65-9D41-C8A6AB1AB89F}" destId="{400C2FEB-6860-4B40-BEC7-344A83E4E1A4}" srcOrd="0" destOrd="0" presId="urn:microsoft.com/office/officeart/2005/8/layout/lProcess2"/>
    <dgm:cxn modelId="{D4F4B644-024E-4106-BDCC-68D414D31B31}" type="presParOf" srcId="{688E931C-3FAC-4E65-9D41-C8A6AB1AB89F}" destId="{BC2D286C-0979-4B3A-94F6-A3E2ECE0D032}" srcOrd="1" destOrd="0" presId="urn:microsoft.com/office/officeart/2005/8/layout/lProcess2"/>
    <dgm:cxn modelId="{6CBAA1E0-AB9E-4F1A-8276-7233D7B0AA38}" type="presParOf" srcId="{688E931C-3FAC-4E65-9D41-C8A6AB1AB89F}" destId="{31421049-1CF3-4A92-B5CE-19195C99CB54}" srcOrd="2" destOrd="0" presId="urn:microsoft.com/office/officeart/2005/8/layout/lProcess2"/>
    <dgm:cxn modelId="{F2B591BC-A030-409F-A3F1-91D4FD1DD641}" type="presParOf" srcId="{688E931C-3FAC-4E65-9D41-C8A6AB1AB89F}" destId="{C0E68DEF-7EED-4525-A587-C276ACF113E5}" srcOrd="3" destOrd="0" presId="urn:microsoft.com/office/officeart/2005/8/layout/lProcess2"/>
    <dgm:cxn modelId="{11919470-BFC3-4C00-97DA-997362CF304E}" type="presParOf" srcId="{688E931C-3FAC-4E65-9D41-C8A6AB1AB89F}" destId="{E9B45719-F9E7-42E2-A1F0-52D161F35881}" srcOrd="4" destOrd="0" presId="urn:microsoft.com/office/officeart/2005/8/layout/lProcess2"/>
    <dgm:cxn modelId="{2E39393E-484A-4ED8-8A18-B3B878E952A4}" type="presParOf" srcId="{688E931C-3FAC-4E65-9D41-C8A6AB1AB89F}" destId="{80C9EBC3-8DC2-4230-A055-5D9389F375E8}" srcOrd="5" destOrd="0" presId="urn:microsoft.com/office/officeart/2005/8/layout/lProcess2"/>
    <dgm:cxn modelId="{1F3FFFAB-D59E-405F-BBE2-CBBE51ACB482}" type="presParOf" srcId="{688E931C-3FAC-4E65-9D41-C8A6AB1AB89F}" destId="{95DD2DE4-1CF3-4BFE-9DC3-1768403AB4CE}" srcOrd="6" destOrd="0" presId="urn:microsoft.com/office/officeart/2005/8/layout/lProcess2"/>
    <dgm:cxn modelId="{800DCCDC-A628-4AAF-840F-87B6373EE79E}" type="presParOf" srcId="{FAB7AB28-070D-45D6-98B5-418DFD26F9BB}" destId="{EB306B43-0516-4254-A946-B1F1AA8F79C1}" srcOrd="3" destOrd="0" presId="urn:microsoft.com/office/officeart/2005/8/layout/lProcess2"/>
    <dgm:cxn modelId="{EB98179D-85C8-4D0B-8C3E-2DEE0291CE39}" type="presParOf" srcId="{FAB7AB28-070D-45D6-98B5-418DFD26F9BB}" destId="{494883D7-7DC6-4321-B516-B338098187A1}" srcOrd="4" destOrd="0" presId="urn:microsoft.com/office/officeart/2005/8/layout/lProcess2"/>
    <dgm:cxn modelId="{98BD74AB-B9C1-41B4-B7E7-D27ADEB9A2EC}" type="presParOf" srcId="{494883D7-7DC6-4321-B516-B338098187A1}" destId="{9C8EE22C-06BE-4531-9E23-92673A5D1EBE}" srcOrd="0" destOrd="0" presId="urn:microsoft.com/office/officeart/2005/8/layout/lProcess2"/>
    <dgm:cxn modelId="{FA024D91-8AD5-41B8-9AC7-8A6C787E0B27}" type="presParOf" srcId="{494883D7-7DC6-4321-B516-B338098187A1}" destId="{D9BC674C-1A50-4033-9068-0BCDC34C413D}" srcOrd="1" destOrd="0" presId="urn:microsoft.com/office/officeart/2005/8/layout/lProcess2"/>
    <dgm:cxn modelId="{1038B342-23B4-4860-B7BF-7C47A8E8826B}" type="presParOf" srcId="{494883D7-7DC6-4321-B516-B338098187A1}" destId="{F6D29753-DAB8-4572-B478-32489C3813DF}" srcOrd="2" destOrd="0" presId="urn:microsoft.com/office/officeart/2005/8/layout/lProcess2"/>
    <dgm:cxn modelId="{ADA36788-A079-4E0B-BF5C-FA31F1ED0B59}" type="presParOf" srcId="{F6D29753-DAB8-4572-B478-32489C3813DF}" destId="{13EA00CC-49DF-4C8F-86B7-B38EFC003CEF}" srcOrd="0" destOrd="0" presId="urn:microsoft.com/office/officeart/2005/8/layout/lProcess2"/>
    <dgm:cxn modelId="{26249B22-C702-4932-A86F-DD35E4964332}" type="presParOf" srcId="{13EA00CC-49DF-4C8F-86B7-B38EFC003CEF}" destId="{70CFF357-0556-4A0A-A04D-D00091934B85}" srcOrd="0" destOrd="0" presId="urn:microsoft.com/office/officeart/2005/8/layout/lProcess2"/>
    <dgm:cxn modelId="{467C9B31-4C9D-4AD9-A99E-0ACADC489ABC}" type="presParOf" srcId="{13EA00CC-49DF-4C8F-86B7-B38EFC003CEF}" destId="{31A54B07-5DE3-4728-9CCD-D17D4ADCC870}" srcOrd="1" destOrd="0" presId="urn:microsoft.com/office/officeart/2005/8/layout/lProcess2"/>
    <dgm:cxn modelId="{0AE8A331-E46C-4AF2-A8FC-DE6100153F4A}" type="presParOf" srcId="{13EA00CC-49DF-4C8F-86B7-B38EFC003CEF}" destId="{E7BF4642-A68B-4B76-AF3F-F788198B5AA1}" srcOrd="2" destOrd="0" presId="urn:microsoft.com/office/officeart/2005/8/layout/lProcess2"/>
    <dgm:cxn modelId="{8229CFB4-55DB-4D7F-B978-7DC1A8FB4D0C}" type="presParOf" srcId="{13EA00CC-49DF-4C8F-86B7-B38EFC003CEF}" destId="{AB127FAE-08D7-46AD-8A7C-CCEDAFE40B7B}" srcOrd="3" destOrd="0" presId="urn:microsoft.com/office/officeart/2005/8/layout/lProcess2"/>
    <dgm:cxn modelId="{0C43C35E-ECCB-4883-BE19-8E7281118277}" type="presParOf" srcId="{13EA00CC-49DF-4C8F-86B7-B38EFC003CEF}" destId="{98A5A2EF-9700-4DFB-A301-94F553B542A4}" srcOrd="4" destOrd="0" presId="urn:microsoft.com/office/officeart/2005/8/layout/lProcess2"/>
    <dgm:cxn modelId="{17C3872C-D20D-4796-92DC-871DA21D5A62}" type="presParOf" srcId="{13EA00CC-49DF-4C8F-86B7-B38EFC003CEF}" destId="{3C6D87DD-CB9A-444E-82AA-8F031577D73A}" srcOrd="5" destOrd="0" presId="urn:microsoft.com/office/officeart/2005/8/layout/lProcess2"/>
    <dgm:cxn modelId="{CAA1B239-5431-42AC-9FCE-E4FB7F664213}" type="presParOf" srcId="{13EA00CC-49DF-4C8F-86B7-B38EFC003CEF}" destId="{FC89F951-0999-4F83-8484-FE072D8E537F}" srcOrd="6" destOrd="0" presId="urn:microsoft.com/office/officeart/2005/8/layout/lProcess2"/>
    <dgm:cxn modelId="{7D7B60C5-62C4-4F1B-8757-9BCC16866C51}" type="presParOf" srcId="{FAB7AB28-070D-45D6-98B5-418DFD26F9BB}" destId="{F86020D2-ACA1-47C7-82CB-600B92B00B4C}" srcOrd="5" destOrd="0" presId="urn:microsoft.com/office/officeart/2005/8/layout/lProcess2"/>
    <dgm:cxn modelId="{E25612ED-AFF9-437B-BC9C-3B4D60C81CCA}" type="presParOf" srcId="{FAB7AB28-070D-45D6-98B5-418DFD26F9BB}" destId="{B37B7D5B-9732-4014-8ED5-99F111D6537E}" srcOrd="6" destOrd="0" presId="urn:microsoft.com/office/officeart/2005/8/layout/lProcess2"/>
    <dgm:cxn modelId="{6AC2805A-9762-42EA-A34A-E5F755018046}" type="presParOf" srcId="{B37B7D5B-9732-4014-8ED5-99F111D6537E}" destId="{B4DE37ED-6EF9-4225-A114-F2CCF215E3C0}" srcOrd="0" destOrd="0" presId="urn:microsoft.com/office/officeart/2005/8/layout/lProcess2"/>
    <dgm:cxn modelId="{03109C81-3B41-4B22-808D-826FEFF8305C}" type="presParOf" srcId="{B37B7D5B-9732-4014-8ED5-99F111D6537E}" destId="{200F8AFC-A81B-48E0-83BD-E3388C7E28B5}" srcOrd="1" destOrd="0" presId="urn:microsoft.com/office/officeart/2005/8/layout/lProcess2"/>
    <dgm:cxn modelId="{C3D7EA37-F166-4F5B-BA71-35D585FFB56D}" type="presParOf" srcId="{B37B7D5B-9732-4014-8ED5-99F111D6537E}" destId="{B6910D4D-F323-4987-A807-5A49F9260187}" srcOrd="2" destOrd="0" presId="urn:microsoft.com/office/officeart/2005/8/layout/lProcess2"/>
    <dgm:cxn modelId="{AAC49EAB-092D-45C5-A294-5CC571BC33FB}" type="presParOf" srcId="{B6910D4D-F323-4987-A807-5A49F9260187}" destId="{7BAF7994-B5B3-491E-8DEF-C35D3BDF81D7}" srcOrd="0" destOrd="0" presId="urn:microsoft.com/office/officeart/2005/8/layout/lProcess2"/>
    <dgm:cxn modelId="{B3DA0872-739D-4A62-8DDD-A637EC53DC70}" type="presParOf" srcId="{7BAF7994-B5B3-491E-8DEF-C35D3BDF81D7}" destId="{C2F7B04A-DFBD-4C05-A541-36420D569C5C}" srcOrd="0" destOrd="0" presId="urn:microsoft.com/office/officeart/2005/8/layout/lProcess2"/>
    <dgm:cxn modelId="{B6D63926-FF74-45B0-9B2B-4A43EFDCD14D}" type="presParOf" srcId="{7BAF7994-B5B3-491E-8DEF-C35D3BDF81D7}" destId="{D3BEB705-65FE-4A8F-90AD-6F8D78AFEF21}" srcOrd="1" destOrd="0" presId="urn:microsoft.com/office/officeart/2005/8/layout/lProcess2"/>
    <dgm:cxn modelId="{4C5028FE-6958-424D-9388-0C8BCA518D4D}" type="presParOf" srcId="{7BAF7994-B5B3-491E-8DEF-C35D3BDF81D7}" destId="{6F12B204-32BE-4E5D-963F-6A79DAC22D48}" srcOrd="2" destOrd="0" presId="urn:microsoft.com/office/officeart/2005/8/layout/lProcess2"/>
    <dgm:cxn modelId="{D8ABCE46-9892-45ED-AFAB-5FA6F4AA3CCF}" type="presParOf" srcId="{7BAF7994-B5B3-491E-8DEF-C35D3BDF81D7}" destId="{14C005D6-85A8-46FA-8A62-5783003EC5E4}" srcOrd="3" destOrd="0" presId="urn:microsoft.com/office/officeart/2005/8/layout/lProcess2"/>
    <dgm:cxn modelId="{B19AEB03-3C45-4739-B18C-D9A26B5D7EE3}" type="presParOf" srcId="{7BAF7994-B5B3-491E-8DEF-C35D3BDF81D7}" destId="{F5FDF456-59B4-4D99-86CE-6E84BDDF88DE}" srcOrd="4" destOrd="0" presId="urn:microsoft.com/office/officeart/2005/8/layout/lProcess2"/>
    <dgm:cxn modelId="{0A5D56BF-D74A-4589-86BF-20EB536404C0}" type="presParOf" srcId="{7BAF7994-B5B3-491E-8DEF-C35D3BDF81D7}" destId="{B58E15AF-B2DE-495B-BEF5-D2FCEB28B552}" srcOrd="5" destOrd="0" presId="urn:microsoft.com/office/officeart/2005/8/layout/lProcess2"/>
    <dgm:cxn modelId="{C0CF9C38-838C-4F7E-A7FF-F2FF2E416432}" type="presParOf" srcId="{7BAF7994-B5B3-491E-8DEF-C35D3BDF81D7}" destId="{DA511F4E-BCC1-40A8-86E0-8228CF40E0D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7F797-7286-41AB-B8AC-6E48B955BA5F}">
      <dsp:nvSpPr>
        <dsp:cNvPr id="0" name=""/>
        <dsp:cNvSpPr/>
      </dsp:nvSpPr>
      <dsp:spPr>
        <a:xfrm>
          <a:off x="943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0</a:t>
          </a:r>
          <a:endParaRPr lang="it-IT" sz="1800" kern="1200" dirty="0"/>
        </a:p>
      </dsp:txBody>
      <dsp:txXfrm>
        <a:off x="943" y="0"/>
        <a:ext cx="925376" cy="1221105"/>
      </dsp:txXfrm>
    </dsp:sp>
    <dsp:sp modelId="{E3E37C05-3FF4-4870-8BC8-4CD51C1931CD}">
      <dsp:nvSpPr>
        <dsp:cNvPr id="0" name=""/>
        <dsp:cNvSpPr/>
      </dsp:nvSpPr>
      <dsp:spPr>
        <a:xfrm>
          <a:off x="93480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847" y="1238571"/>
        <a:ext cx="705566" cy="558229"/>
      </dsp:txXfrm>
    </dsp:sp>
    <dsp:sp modelId="{C82AC8DC-8DAB-4623-9B07-76ED247DA72F}">
      <dsp:nvSpPr>
        <dsp:cNvPr id="0" name=""/>
        <dsp:cNvSpPr/>
      </dsp:nvSpPr>
      <dsp:spPr>
        <a:xfrm>
          <a:off x="93480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847" y="1922759"/>
        <a:ext cx="705566" cy="558229"/>
      </dsp:txXfrm>
    </dsp:sp>
    <dsp:sp modelId="{FE8978C9-957B-4E56-AA32-9332FF2F3A2D}">
      <dsp:nvSpPr>
        <dsp:cNvPr id="0" name=""/>
        <dsp:cNvSpPr/>
      </dsp:nvSpPr>
      <dsp:spPr>
        <a:xfrm>
          <a:off x="93480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847" y="2606948"/>
        <a:ext cx="705566" cy="558229"/>
      </dsp:txXfrm>
    </dsp:sp>
    <dsp:sp modelId="{96E94DF5-DB6D-4483-833D-F9707FED660F}">
      <dsp:nvSpPr>
        <dsp:cNvPr id="0" name=""/>
        <dsp:cNvSpPr/>
      </dsp:nvSpPr>
      <dsp:spPr>
        <a:xfrm>
          <a:off x="93480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847" y="3291136"/>
        <a:ext cx="705566" cy="558229"/>
      </dsp:txXfrm>
    </dsp:sp>
    <dsp:sp modelId="{FDA8CF21-1585-490E-873A-82BFD28E09B7}">
      <dsp:nvSpPr>
        <dsp:cNvPr id="0" name=""/>
        <dsp:cNvSpPr/>
      </dsp:nvSpPr>
      <dsp:spPr>
        <a:xfrm>
          <a:off x="995722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1</a:t>
          </a:r>
          <a:endParaRPr lang="it-IT" sz="1800" kern="1200" dirty="0"/>
        </a:p>
      </dsp:txBody>
      <dsp:txXfrm>
        <a:off x="995722" y="0"/>
        <a:ext cx="925376" cy="1221105"/>
      </dsp:txXfrm>
    </dsp:sp>
    <dsp:sp modelId="{400C2FEB-6860-4B40-BEC7-344A83E4E1A4}">
      <dsp:nvSpPr>
        <dsp:cNvPr id="0" name=""/>
        <dsp:cNvSpPr/>
      </dsp:nvSpPr>
      <dsp:spPr>
        <a:xfrm>
          <a:off x="108825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5626" y="1238571"/>
        <a:ext cx="705566" cy="558229"/>
      </dsp:txXfrm>
    </dsp:sp>
    <dsp:sp modelId="{31421049-1CF3-4A92-B5CE-19195C99CB54}">
      <dsp:nvSpPr>
        <dsp:cNvPr id="0" name=""/>
        <dsp:cNvSpPr/>
      </dsp:nvSpPr>
      <dsp:spPr>
        <a:xfrm>
          <a:off x="108825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5626" y="1922759"/>
        <a:ext cx="705566" cy="558229"/>
      </dsp:txXfrm>
    </dsp:sp>
    <dsp:sp modelId="{E9B45719-F9E7-42E2-A1F0-52D161F35881}">
      <dsp:nvSpPr>
        <dsp:cNvPr id="0" name=""/>
        <dsp:cNvSpPr/>
      </dsp:nvSpPr>
      <dsp:spPr>
        <a:xfrm>
          <a:off x="108825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5626" y="2606948"/>
        <a:ext cx="705566" cy="558229"/>
      </dsp:txXfrm>
    </dsp:sp>
    <dsp:sp modelId="{95DD2DE4-1CF3-4BFE-9DC3-1768403AB4CE}">
      <dsp:nvSpPr>
        <dsp:cNvPr id="0" name=""/>
        <dsp:cNvSpPr/>
      </dsp:nvSpPr>
      <dsp:spPr>
        <a:xfrm>
          <a:off x="108825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5626" y="3291136"/>
        <a:ext cx="705566" cy="558229"/>
      </dsp:txXfrm>
    </dsp:sp>
    <dsp:sp modelId="{9C8EE22C-06BE-4531-9E23-92673A5D1EBE}">
      <dsp:nvSpPr>
        <dsp:cNvPr id="0" name=""/>
        <dsp:cNvSpPr/>
      </dsp:nvSpPr>
      <dsp:spPr>
        <a:xfrm>
          <a:off x="1990501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2</a:t>
          </a:r>
          <a:endParaRPr lang="it-IT" sz="1800" kern="1200" dirty="0"/>
        </a:p>
      </dsp:txBody>
      <dsp:txXfrm>
        <a:off x="1990501" y="0"/>
        <a:ext cx="925376" cy="1221105"/>
      </dsp:txXfrm>
    </dsp:sp>
    <dsp:sp modelId="{70CFF357-0556-4A0A-A04D-D00091934B85}">
      <dsp:nvSpPr>
        <dsp:cNvPr id="0" name=""/>
        <dsp:cNvSpPr/>
      </dsp:nvSpPr>
      <dsp:spPr>
        <a:xfrm>
          <a:off x="208303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2100406" y="1238571"/>
        <a:ext cx="705566" cy="558229"/>
      </dsp:txXfrm>
    </dsp:sp>
    <dsp:sp modelId="{E7BF4642-A68B-4B76-AF3F-F788198B5AA1}">
      <dsp:nvSpPr>
        <dsp:cNvPr id="0" name=""/>
        <dsp:cNvSpPr/>
      </dsp:nvSpPr>
      <dsp:spPr>
        <a:xfrm>
          <a:off x="208303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2100406" y="1922759"/>
        <a:ext cx="705566" cy="558229"/>
      </dsp:txXfrm>
    </dsp:sp>
    <dsp:sp modelId="{98A5A2EF-9700-4DFB-A301-94F553B542A4}">
      <dsp:nvSpPr>
        <dsp:cNvPr id="0" name=""/>
        <dsp:cNvSpPr/>
      </dsp:nvSpPr>
      <dsp:spPr>
        <a:xfrm>
          <a:off x="208303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2100406" y="2606948"/>
        <a:ext cx="705566" cy="558229"/>
      </dsp:txXfrm>
    </dsp:sp>
    <dsp:sp modelId="{FC89F951-0999-4F83-8484-FE072D8E537F}">
      <dsp:nvSpPr>
        <dsp:cNvPr id="0" name=""/>
        <dsp:cNvSpPr/>
      </dsp:nvSpPr>
      <dsp:spPr>
        <a:xfrm>
          <a:off x="208303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2100406" y="3291136"/>
        <a:ext cx="705566" cy="558229"/>
      </dsp:txXfrm>
    </dsp:sp>
    <dsp:sp modelId="{B4DE37ED-6EF9-4225-A114-F2CCF215E3C0}">
      <dsp:nvSpPr>
        <dsp:cNvPr id="0" name=""/>
        <dsp:cNvSpPr/>
      </dsp:nvSpPr>
      <dsp:spPr>
        <a:xfrm>
          <a:off x="2985280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3</a:t>
          </a:r>
          <a:endParaRPr lang="it-IT" sz="1800" kern="1200" dirty="0"/>
        </a:p>
      </dsp:txBody>
      <dsp:txXfrm>
        <a:off x="2985280" y="0"/>
        <a:ext cx="925376" cy="1221105"/>
      </dsp:txXfrm>
    </dsp:sp>
    <dsp:sp modelId="{C2F7B04A-DFBD-4C05-A541-36420D569C5C}">
      <dsp:nvSpPr>
        <dsp:cNvPr id="0" name=""/>
        <dsp:cNvSpPr/>
      </dsp:nvSpPr>
      <dsp:spPr>
        <a:xfrm>
          <a:off x="3077818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3095185" y="1238571"/>
        <a:ext cx="705566" cy="558229"/>
      </dsp:txXfrm>
    </dsp:sp>
    <dsp:sp modelId="{6F12B204-32BE-4E5D-963F-6A79DAC22D48}">
      <dsp:nvSpPr>
        <dsp:cNvPr id="0" name=""/>
        <dsp:cNvSpPr/>
      </dsp:nvSpPr>
      <dsp:spPr>
        <a:xfrm>
          <a:off x="3077818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3095185" y="1922759"/>
        <a:ext cx="705566" cy="558229"/>
      </dsp:txXfrm>
    </dsp:sp>
    <dsp:sp modelId="{F5FDF456-59B4-4D99-86CE-6E84BDDF88DE}">
      <dsp:nvSpPr>
        <dsp:cNvPr id="0" name=""/>
        <dsp:cNvSpPr/>
      </dsp:nvSpPr>
      <dsp:spPr>
        <a:xfrm>
          <a:off x="3077818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3095185" y="2606948"/>
        <a:ext cx="705566" cy="558229"/>
      </dsp:txXfrm>
    </dsp:sp>
    <dsp:sp modelId="{DA511F4E-BCC1-40A8-86E0-8228CF40E0D8}">
      <dsp:nvSpPr>
        <dsp:cNvPr id="0" name=""/>
        <dsp:cNvSpPr/>
      </dsp:nvSpPr>
      <dsp:spPr>
        <a:xfrm>
          <a:off x="3077818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3095185" y="3291136"/>
        <a:ext cx="705566" cy="558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7F797-7286-41AB-B8AC-6E48B955BA5F}">
      <dsp:nvSpPr>
        <dsp:cNvPr id="0" name=""/>
        <dsp:cNvSpPr/>
      </dsp:nvSpPr>
      <dsp:spPr>
        <a:xfrm>
          <a:off x="943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0</a:t>
          </a:r>
          <a:endParaRPr lang="it-IT" sz="1800" kern="1200" dirty="0"/>
        </a:p>
      </dsp:txBody>
      <dsp:txXfrm>
        <a:off x="943" y="0"/>
        <a:ext cx="925376" cy="1221105"/>
      </dsp:txXfrm>
    </dsp:sp>
    <dsp:sp modelId="{E3E37C05-3FF4-4870-8BC8-4CD51C1931CD}">
      <dsp:nvSpPr>
        <dsp:cNvPr id="0" name=""/>
        <dsp:cNvSpPr/>
      </dsp:nvSpPr>
      <dsp:spPr>
        <a:xfrm>
          <a:off x="93480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847" y="1238571"/>
        <a:ext cx="705566" cy="558229"/>
      </dsp:txXfrm>
    </dsp:sp>
    <dsp:sp modelId="{C82AC8DC-8DAB-4623-9B07-76ED247DA72F}">
      <dsp:nvSpPr>
        <dsp:cNvPr id="0" name=""/>
        <dsp:cNvSpPr/>
      </dsp:nvSpPr>
      <dsp:spPr>
        <a:xfrm>
          <a:off x="93480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847" y="1922759"/>
        <a:ext cx="705566" cy="558229"/>
      </dsp:txXfrm>
    </dsp:sp>
    <dsp:sp modelId="{FE8978C9-957B-4E56-AA32-9332FF2F3A2D}">
      <dsp:nvSpPr>
        <dsp:cNvPr id="0" name=""/>
        <dsp:cNvSpPr/>
      </dsp:nvSpPr>
      <dsp:spPr>
        <a:xfrm>
          <a:off x="93480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847" y="2606948"/>
        <a:ext cx="705566" cy="558229"/>
      </dsp:txXfrm>
    </dsp:sp>
    <dsp:sp modelId="{96E94DF5-DB6D-4483-833D-F9707FED660F}">
      <dsp:nvSpPr>
        <dsp:cNvPr id="0" name=""/>
        <dsp:cNvSpPr/>
      </dsp:nvSpPr>
      <dsp:spPr>
        <a:xfrm>
          <a:off x="93480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847" y="3291136"/>
        <a:ext cx="705566" cy="558229"/>
      </dsp:txXfrm>
    </dsp:sp>
    <dsp:sp modelId="{FDA8CF21-1585-490E-873A-82BFD28E09B7}">
      <dsp:nvSpPr>
        <dsp:cNvPr id="0" name=""/>
        <dsp:cNvSpPr/>
      </dsp:nvSpPr>
      <dsp:spPr>
        <a:xfrm>
          <a:off x="995722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1</a:t>
          </a:r>
          <a:endParaRPr lang="it-IT" sz="1800" kern="1200" dirty="0"/>
        </a:p>
      </dsp:txBody>
      <dsp:txXfrm>
        <a:off x="995722" y="0"/>
        <a:ext cx="925376" cy="1221105"/>
      </dsp:txXfrm>
    </dsp:sp>
    <dsp:sp modelId="{400C2FEB-6860-4B40-BEC7-344A83E4E1A4}">
      <dsp:nvSpPr>
        <dsp:cNvPr id="0" name=""/>
        <dsp:cNvSpPr/>
      </dsp:nvSpPr>
      <dsp:spPr>
        <a:xfrm>
          <a:off x="108825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5626" y="1238571"/>
        <a:ext cx="705566" cy="558229"/>
      </dsp:txXfrm>
    </dsp:sp>
    <dsp:sp modelId="{31421049-1CF3-4A92-B5CE-19195C99CB54}">
      <dsp:nvSpPr>
        <dsp:cNvPr id="0" name=""/>
        <dsp:cNvSpPr/>
      </dsp:nvSpPr>
      <dsp:spPr>
        <a:xfrm>
          <a:off x="108825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5626" y="1922759"/>
        <a:ext cx="705566" cy="558229"/>
      </dsp:txXfrm>
    </dsp:sp>
    <dsp:sp modelId="{E9B45719-F9E7-42E2-A1F0-52D161F35881}">
      <dsp:nvSpPr>
        <dsp:cNvPr id="0" name=""/>
        <dsp:cNvSpPr/>
      </dsp:nvSpPr>
      <dsp:spPr>
        <a:xfrm>
          <a:off x="108825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5626" y="2606948"/>
        <a:ext cx="705566" cy="558229"/>
      </dsp:txXfrm>
    </dsp:sp>
    <dsp:sp modelId="{95DD2DE4-1CF3-4BFE-9DC3-1768403AB4CE}">
      <dsp:nvSpPr>
        <dsp:cNvPr id="0" name=""/>
        <dsp:cNvSpPr/>
      </dsp:nvSpPr>
      <dsp:spPr>
        <a:xfrm>
          <a:off x="108825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5626" y="3291136"/>
        <a:ext cx="705566" cy="558229"/>
      </dsp:txXfrm>
    </dsp:sp>
    <dsp:sp modelId="{9C8EE22C-06BE-4531-9E23-92673A5D1EBE}">
      <dsp:nvSpPr>
        <dsp:cNvPr id="0" name=""/>
        <dsp:cNvSpPr/>
      </dsp:nvSpPr>
      <dsp:spPr>
        <a:xfrm>
          <a:off x="1990501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2</a:t>
          </a:r>
          <a:endParaRPr lang="it-IT" sz="1800" kern="1200" dirty="0"/>
        </a:p>
      </dsp:txBody>
      <dsp:txXfrm>
        <a:off x="1990501" y="0"/>
        <a:ext cx="925376" cy="1221105"/>
      </dsp:txXfrm>
    </dsp:sp>
    <dsp:sp modelId="{70CFF357-0556-4A0A-A04D-D00091934B85}">
      <dsp:nvSpPr>
        <dsp:cNvPr id="0" name=""/>
        <dsp:cNvSpPr/>
      </dsp:nvSpPr>
      <dsp:spPr>
        <a:xfrm>
          <a:off x="208303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2100406" y="1238571"/>
        <a:ext cx="705566" cy="558229"/>
      </dsp:txXfrm>
    </dsp:sp>
    <dsp:sp modelId="{E7BF4642-A68B-4B76-AF3F-F788198B5AA1}">
      <dsp:nvSpPr>
        <dsp:cNvPr id="0" name=""/>
        <dsp:cNvSpPr/>
      </dsp:nvSpPr>
      <dsp:spPr>
        <a:xfrm>
          <a:off x="208303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2100406" y="1922759"/>
        <a:ext cx="705566" cy="558229"/>
      </dsp:txXfrm>
    </dsp:sp>
    <dsp:sp modelId="{98A5A2EF-9700-4DFB-A301-94F553B542A4}">
      <dsp:nvSpPr>
        <dsp:cNvPr id="0" name=""/>
        <dsp:cNvSpPr/>
      </dsp:nvSpPr>
      <dsp:spPr>
        <a:xfrm>
          <a:off x="208303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2100406" y="2606948"/>
        <a:ext cx="705566" cy="558229"/>
      </dsp:txXfrm>
    </dsp:sp>
    <dsp:sp modelId="{FC89F951-0999-4F83-8484-FE072D8E537F}">
      <dsp:nvSpPr>
        <dsp:cNvPr id="0" name=""/>
        <dsp:cNvSpPr/>
      </dsp:nvSpPr>
      <dsp:spPr>
        <a:xfrm>
          <a:off x="208303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2100406" y="3291136"/>
        <a:ext cx="705566" cy="558229"/>
      </dsp:txXfrm>
    </dsp:sp>
    <dsp:sp modelId="{B4DE37ED-6EF9-4225-A114-F2CCF215E3C0}">
      <dsp:nvSpPr>
        <dsp:cNvPr id="0" name=""/>
        <dsp:cNvSpPr/>
      </dsp:nvSpPr>
      <dsp:spPr>
        <a:xfrm>
          <a:off x="2985280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3</a:t>
          </a:r>
          <a:endParaRPr lang="it-IT" sz="1800" kern="1200" dirty="0"/>
        </a:p>
      </dsp:txBody>
      <dsp:txXfrm>
        <a:off x="2985280" y="0"/>
        <a:ext cx="925376" cy="1221105"/>
      </dsp:txXfrm>
    </dsp:sp>
    <dsp:sp modelId="{C2F7B04A-DFBD-4C05-A541-36420D569C5C}">
      <dsp:nvSpPr>
        <dsp:cNvPr id="0" name=""/>
        <dsp:cNvSpPr/>
      </dsp:nvSpPr>
      <dsp:spPr>
        <a:xfrm>
          <a:off x="3077818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3095185" y="1238571"/>
        <a:ext cx="705566" cy="558229"/>
      </dsp:txXfrm>
    </dsp:sp>
    <dsp:sp modelId="{6F12B204-32BE-4E5D-963F-6A79DAC22D48}">
      <dsp:nvSpPr>
        <dsp:cNvPr id="0" name=""/>
        <dsp:cNvSpPr/>
      </dsp:nvSpPr>
      <dsp:spPr>
        <a:xfrm>
          <a:off x="3077818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3095185" y="1922759"/>
        <a:ext cx="705566" cy="558229"/>
      </dsp:txXfrm>
    </dsp:sp>
    <dsp:sp modelId="{F5FDF456-59B4-4D99-86CE-6E84BDDF88DE}">
      <dsp:nvSpPr>
        <dsp:cNvPr id="0" name=""/>
        <dsp:cNvSpPr/>
      </dsp:nvSpPr>
      <dsp:spPr>
        <a:xfrm>
          <a:off x="3077818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3095185" y="2606948"/>
        <a:ext cx="705566" cy="558229"/>
      </dsp:txXfrm>
    </dsp:sp>
    <dsp:sp modelId="{DA511F4E-BCC1-40A8-86E0-8228CF40E0D8}">
      <dsp:nvSpPr>
        <dsp:cNvPr id="0" name=""/>
        <dsp:cNvSpPr/>
      </dsp:nvSpPr>
      <dsp:spPr>
        <a:xfrm>
          <a:off x="3077818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3095185" y="3291136"/>
        <a:ext cx="705566" cy="558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7F797-7286-41AB-B8AC-6E48B955BA5F}">
      <dsp:nvSpPr>
        <dsp:cNvPr id="0" name=""/>
        <dsp:cNvSpPr/>
      </dsp:nvSpPr>
      <dsp:spPr>
        <a:xfrm>
          <a:off x="943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0</a:t>
          </a:r>
          <a:endParaRPr lang="it-IT" sz="1800" kern="1200" dirty="0"/>
        </a:p>
      </dsp:txBody>
      <dsp:txXfrm>
        <a:off x="943" y="0"/>
        <a:ext cx="925376" cy="1221105"/>
      </dsp:txXfrm>
    </dsp:sp>
    <dsp:sp modelId="{E3E37C05-3FF4-4870-8BC8-4CD51C1931CD}">
      <dsp:nvSpPr>
        <dsp:cNvPr id="0" name=""/>
        <dsp:cNvSpPr/>
      </dsp:nvSpPr>
      <dsp:spPr>
        <a:xfrm>
          <a:off x="93480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847" y="1238571"/>
        <a:ext cx="705566" cy="558229"/>
      </dsp:txXfrm>
    </dsp:sp>
    <dsp:sp modelId="{C82AC8DC-8DAB-4623-9B07-76ED247DA72F}">
      <dsp:nvSpPr>
        <dsp:cNvPr id="0" name=""/>
        <dsp:cNvSpPr/>
      </dsp:nvSpPr>
      <dsp:spPr>
        <a:xfrm>
          <a:off x="93480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847" y="1922759"/>
        <a:ext cx="705566" cy="558229"/>
      </dsp:txXfrm>
    </dsp:sp>
    <dsp:sp modelId="{FE8978C9-957B-4E56-AA32-9332FF2F3A2D}">
      <dsp:nvSpPr>
        <dsp:cNvPr id="0" name=""/>
        <dsp:cNvSpPr/>
      </dsp:nvSpPr>
      <dsp:spPr>
        <a:xfrm>
          <a:off x="93480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847" y="2606948"/>
        <a:ext cx="705566" cy="558229"/>
      </dsp:txXfrm>
    </dsp:sp>
    <dsp:sp modelId="{96E94DF5-DB6D-4483-833D-F9707FED660F}">
      <dsp:nvSpPr>
        <dsp:cNvPr id="0" name=""/>
        <dsp:cNvSpPr/>
      </dsp:nvSpPr>
      <dsp:spPr>
        <a:xfrm>
          <a:off x="93480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847" y="3291136"/>
        <a:ext cx="705566" cy="558229"/>
      </dsp:txXfrm>
    </dsp:sp>
    <dsp:sp modelId="{FDA8CF21-1585-490E-873A-82BFD28E09B7}">
      <dsp:nvSpPr>
        <dsp:cNvPr id="0" name=""/>
        <dsp:cNvSpPr/>
      </dsp:nvSpPr>
      <dsp:spPr>
        <a:xfrm>
          <a:off x="995722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1</a:t>
          </a:r>
          <a:endParaRPr lang="it-IT" sz="1800" kern="1200" dirty="0"/>
        </a:p>
      </dsp:txBody>
      <dsp:txXfrm>
        <a:off x="995722" y="0"/>
        <a:ext cx="925376" cy="1221105"/>
      </dsp:txXfrm>
    </dsp:sp>
    <dsp:sp modelId="{400C2FEB-6860-4B40-BEC7-344A83E4E1A4}">
      <dsp:nvSpPr>
        <dsp:cNvPr id="0" name=""/>
        <dsp:cNvSpPr/>
      </dsp:nvSpPr>
      <dsp:spPr>
        <a:xfrm>
          <a:off x="108825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1105626" y="1238571"/>
        <a:ext cx="705566" cy="558229"/>
      </dsp:txXfrm>
    </dsp:sp>
    <dsp:sp modelId="{31421049-1CF3-4A92-B5CE-19195C99CB54}">
      <dsp:nvSpPr>
        <dsp:cNvPr id="0" name=""/>
        <dsp:cNvSpPr/>
      </dsp:nvSpPr>
      <dsp:spPr>
        <a:xfrm>
          <a:off x="108825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1105626" y="1922759"/>
        <a:ext cx="705566" cy="558229"/>
      </dsp:txXfrm>
    </dsp:sp>
    <dsp:sp modelId="{E9B45719-F9E7-42E2-A1F0-52D161F35881}">
      <dsp:nvSpPr>
        <dsp:cNvPr id="0" name=""/>
        <dsp:cNvSpPr/>
      </dsp:nvSpPr>
      <dsp:spPr>
        <a:xfrm>
          <a:off x="108825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1105626" y="2606948"/>
        <a:ext cx="705566" cy="558229"/>
      </dsp:txXfrm>
    </dsp:sp>
    <dsp:sp modelId="{95DD2DE4-1CF3-4BFE-9DC3-1768403AB4CE}">
      <dsp:nvSpPr>
        <dsp:cNvPr id="0" name=""/>
        <dsp:cNvSpPr/>
      </dsp:nvSpPr>
      <dsp:spPr>
        <a:xfrm>
          <a:off x="108825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1105626" y="3291136"/>
        <a:ext cx="705566" cy="558229"/>
      </dsp:txXfrm>
    </dsp:sp>
    <dsp:sp modelId="{9C8EE22C-06BE-4531-9E23-92673A5D1EBE}">
      <dsp:nvSpPr>
        <dsp:cNvPr id="0" name=""/>
        <dsp:cNvSpPr/>
      </dsp:nvSpPr>
      <dsp:spPr>
        <a:xfrm>
          <a:off x="1990501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2</a:t>
          </a:r>
          <a:endParaRPr lang="it-IT" sz="1800" kern="1200" dirty="0"/>
        </a:p>
      </dsp:txBody>
      <dsp:txXfrm>
        <a:off x="1990501" y="0"/>
        <a:ext cx="925376" cy="1221105"/>
      </dsp:txXfrm>
    </dsp:sp>
    <dsp:sp modelId="{70CFF357-0556-4A0A-A04D-D00091934B85}">
      <dsp:nvSpPr>
        <dsp:cNvPr id="0" name=""/>
        <dsp:cNvSpPr/>
      </dsp:nvSpPr>
      <dsp:spPr>
        <a:xfrm>
          <a:off x="2083039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2100406" y="1238571"/>
        <a:ext cx="705566" cy="558229"/>
      </dsp:txXfrm>
    </dsp:sp>
    <dsp:sp modelId="{E7BF4642-A68B-4B76-AF3F-F788198B5AA1}">
      <dsp:nvSpPr>
        <dsp:cNvPr id="0" name=""/>
        <dsp:cNvSpPr/>
      </dsp:nvSpPr>
      <dsp:spPr>
        <a:xfrm>
          <a:off x="2083039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2100406" y="1922759"/>
        <a:ext cx="705566" cy="558229"/>
      </dsp:txXfrm>
    </dsp:sp>
    <dsp:sp modelId="{98A5A2EF-9700-4DFB-A301-94F553B542A4}">
      <dsp:nvSpPr>
        <dsp:cNvPr id="0" name=""/>
        <dsp:cNvSpPr/>
      </dsp:nvSpPr>
      <dsp:spPr>
        <a:xfrm>
          <a:off x="2083039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2100406" y="2606948"/>
        <a:ext cx="705566" cy="558229"/>
      </dsp:txXfrm>
    </dsp:sp>
    <dsp:sp modelId="{FC89F951-0999-4F83-8484-FE072D8E537F}">
      <dsp:nvSpPr>
        <dsp:cNvPr id="0" name=""/>
        <dsp:cNvSpPr/>
      </dsp:nvSpPr>
      <dsp:spPr>
        <a:xfrm>
          <a:off x="2083039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2100406" y="3291136"/>
        <a:ext cx="705566" cy="558229"/>
      </dsp:txXfrm>
    </dsp:sp>
    <dsp:sp modelId="{B4DE37ED-6EF9-4225-A114-F2CCF215E3C0}">
      <dsp:nvSpPr>
        <dsp:cNvPr id="0" name=""/>
        <dsp:cNvSpPr/>
      </dsp:nvSpPr>
      <dsp:spPr>
        <a:xfrm>
          <a:off x="2985280" y="0"/>
          <a:ext cx="925376" cy="4070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Cluster 3</a:t>
          </a:r>
          <a:endParaRPr lang="it-IT" sz="1800" kern="1200" dirty="0"/>
        </a:p>
      </dsp:txBody>
      <dsp:txXfrm>
        <a:off x="2985280" y="0"/>
        <a:ext cx="925376" cy="1221105"/>
      </dsp:txXfrm>
    </dsp:sp>
    <dsp:sp modelId="{C2F7B04A-DFBD-4C05-A541-36420D569C5C}">
      <dsp:nvSpPr>
        <dsp:cNvPr id="0" name=""/>
        <dsp:cNvSpPr/>
      </dsp:nvSpPr>
      <dsp:spPr>
        <a:xfrm>
          <a:off x="3077818" y="1221204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PE0</a:t>
          </a:r>
        </a:p>
      </dsp:txBody>
      <dsp:txXfrm>
        <a:off x="3095185" y="1238571"/>
        <a:ext cx="705566" cy="558229"/>
      </dsp:txXfrm>
    </dsp:sp>
    <dsp:sp modelId="{6F12B204-32BE-4E5D-963F-6A79DAC22D48}">
      <dsp:nvSpPr>
        <dsp:cNvPr id="0" name=""/>
        <dsp:cNvSpPr/>
      </dsp:nvSpPr>
      <dsp:spPr>
        <a:xfrm>
          <a:off x="3077818" y="1905392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PE1</a:t>
          </a:r>
          <a:endParaRPr lang="it-IT" sz="2600" kern="1200" dirty="0"/>
        </a:p>
      </dsp:txBody>
      <dsp:txXfrm>
        <a:off x="3095185" y="1922759"/>
        <a:ext cx="705566" cy="558229"/>
      </dsp:txXfrm>
    </dsp:sp>
    <dsp:sp modelId="{F5FDF456-59B4-4D99-86CE-6E84BDDF88DE}">
      <dsp:nvSpPr>
        <dsp:cNvPr id="0" name=""/>
        <dsp:cNvSpPr/>
      </dsp:nvSpPr>
      <dsp:spPr>
        <a:xfrm>
          <a:off x="3077818" y="2589581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PE2</a:t>
          </a:r>
          <a:endParaRPr lang="it-IT" sz="2600" kern="1200" dirty="0"/>
        </a:p>
      </dsp:txBody>
      <dsp:txXfrm>
        <a:off x="3095185" y="2606948"/>
        <a:ext cx="705566" cy="558229"/>
      </dsp:txXfrm>
    </dsp:sp>
    <dsp:sp modelId="{DA511F4E-BCC1-40A8-86E0-8228CF40E0D8}">
      <dsp:nvSpPr>
        <dsp:cNvPr id="0" name=""/>
        <dsp:cNvSpPr/>
      </dsp:nvSpPr>
      <dsp:spPr>
        <a:xfrm>
          <a:off x="3077818" y="3273769"/>
          <a:ext cx="740300" cy="592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PE3</a:t>
          </a:r>
          <a:endParaRPr lang="it-IT" sz="2600" kern="1200" dirty="0"/>
        </a:p>
      </dsp:txBody>
      <dsp:txXfrm>
        <a:off x="3095185" y="3291136"/>
        <a:ext cx="705566" cy="55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u="none"/>
            </a:lvl1pPr>
          </a:lstStyle>
          <a:p>
            <a:pPr>
              <a:defRPr/>
            </a:pPr>
            <a:fld id="{79CB9915-026E-450F-858D-EBA79D2A73B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877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defTabSz="927100">
              <a:defRPr sz="1200" u="none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u="none"/>
            </a:lvl1pPr>
          </a:lstStyle>
          <a:p>
            <a:pPr>
              <a:defRPr/>
            </a:pPr>
            <a:fld id="{6CF9BFDB-94A7-4366-B4B7-E429F473956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2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17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Anche il system</a:t>
            </a:r>
            <a:r>
              <a:rPr lang="it-IT" baseline="0" dirty="0" smtClean="0"/>
              <a:t> on </a:t>
            </a:r>
            <a:r>
              <a:rPr lang="it-IT" baseline="0" dirty="0" err="1" smtClean="0"/>
              <a:t>board</a:t>
            </a:r>
            <a:r>
              <a:rPr lang="it-IT" baseline="0" dirty="0" smtClean="0"/>
              <a:t> permette lo </a:t>
            </a:r>
            <a:r>
              <a:rPr lang="it-IT" baseline="0" dirty="0" err="1" smtClean="0"/>
              <a:t>shared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attraverso il bridge. Questo sistema permette di accedere attraverso la DRAM.</a:t>
            </a:r>
          </a:p>
          <a:p>
            <a:r>
              <a:rPr lang="it-IT" baseline="0" dirty="0" err="1" smtClean="0"/>
              <a:t>Bandwith</a:t>
            </a:r>
            <a:r>
              <a:rPr lang="it-IT" baseline="0" dirty="0" smtClean="0"/>
              <a:t> limitato.</a:t>
            </a:r>
          </a:p>
          <a:p>
            <a:r>
              <a:rPr lang="it-IT" baseline="0" dirty="0" smtClean="0"/>
              <a:t>RAB (</a:t>
            </a:r>
            <a:r>
              <a:rPr lang="it-IT" baseline="0" dirty="0" err="1" smtClean="0"/>
              <a:t>Remap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Address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Block</a:t>
            </a:r>
            <a:r>
              <a:rPr lang="it-IT" baseline="0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08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Submitted</a:t>
            </a:r>
            <a:r>
              <a:rPr lang="it-IT" baseline="0" dirty="0" smtClean="0"/>
              <a:t> </a:t>
            </a:r>
            <a:r>
              <a:rPr lang="it-IT" dirty="0" err="1" smtClean="0"/>
              <a:t>Elsevier</a:t>
            </a:r>
            <a:r>
              <a:rPr lang="it-IT" baseline="0" dirty="0" smtClean="0"/>
              <a:t> </a:t>
            </a:r>
            <a:r>
              <a:rPr lang="it-IT" dirty="0" err="1" smtClean="0"/>
              <a:t>Parallel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computing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4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Add</a:t>
            </a:r>
            <a:r>
              <a:rPr lang="it-IT" baseline="0" dirty="0" smtClean="0"/>
              <a:t> some pictures such as k1 kalray +add virtualization and embedded hpc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3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Add</a:t>
            </a:r>
            <a:r>
              <a:rPr lang="it-IT" baseline="0" dirty="0" smtClean="0"/>
              <a:t> some pictures such as k1 kalray +add virtualization and embedded hpc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45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96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87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piattaforma</a:t>
            </a:r>
            <a:r>
              <a:rPr lang="it-IT" baseline="0" dirty="0" smtClean="0"/>
              <a:t>, non nasce con il solo scopo di essere </a:t>
            </a:r>
            <a:r>
              <a:rPr lang="it-IT" baseline="0" dirty="0" err="1" smtClean="0"/>
              <a:t>standalone</a:t>
            </a:r>
            <a:r>
              <a:rPr lang="it-IT" baseline="0" dirty="0" smtClean="0"/>
              <a:t>. Perché manca il parallelismo, manca anche la potenza «computazione» nel singolo core.</a:t>
            </a:r>
          </a:p>
          <a:p>
            <a:r>
              <a:rPr lang="it-IT" baseline="0" dirty="0" smtClean="0"/>
              <a:t>Il controllo </a:t>
            </a:r>
            <a:r>
              <a:rPr lang="it-IT" baseline="0" dirty="0" err="1" smtClean="0"/>
              <a:t>nell’host</a:t>
            </a:r>
            <a:r>
              <a:rPr lang="it-IT" baseline="0" dirty="0" smtClean="0"/>
              <a:t>, acceleratore per le parte computazionali intense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86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D71B0D-E1D5-4AAB-AD31-D6FA84892621}" type="slidenum">
              <a:rPr lang="en-US" u="none" smtClean="0"/>
              <a:pPr eaLnBrk="1" hangingPunct="1"/>
              <a:t>12</a:t>
            </a:fld>
            <a:endParaRPr lang="en-US" u="none" smtClean="0"/>
          </a:p>
        </p:txBody>
      </p:sp>
    </p:spTree>
    <p:extLst>
      <p:ext uri="{BB962C8B-B14F-4D97-AF65-F5344CB8AC3E}">
        <p14:creationId xmlns:p14="http://schemas.microsoft.com/office/powerpoint/2010/main" val="312386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dirty="0" err="1" smtClean="0">
                <a:latin typeface="Arial" pitchFamily="34" charset="0"/>
              </a:rPr>
              <a:t>Virtical</a:t>
            </a:r>
            <a:r>
              <a:rPr lang="it-IT" dirty="0" smtClean="0">
                <a:latin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</a:rPr>
              <a:t>starts</a:t>
            </a:r>
            <a:r>
              <a:rPr lang="it-IT" dirty="0" smtClean="0">
                <a:latin typeface="Arial" pitchFamily="34" charset="0"/>
              </a:rPr>
              <a:t> in 2011</a:t>
            </a:r>
            <a:r>
              <a:rPr lang="it-IT" baseline="0" dirty="0" smtClean="0">
                <a:latin typeface="Arial" pitchFamily="34" charset="0"/>
              </a:rPr>
              <a:t> to target </a:t>
            </a:r>
            <a:r>
              <a:rPr lang="it-IT" baseline="0" dirty="0" err="1" smtClean="0">
                <a:latin typeface="Arial" pitchFamily="34" charset="0"/>
              </a:rPr>
              <a:t>this</a:t>
            </a:r>
            <a:r>
              <a:rPr lang="it-IT" baseline="0" dirty="0" smtClean="0">
                <a:latin typeface="Arial" pitchFamily="34" charset="0"/>
              </a:rPr>
              <a:t> </a:t>
            </a:r>
            <a:r>
              <a:rPr lang="it-IT" baseline="0" dirty="0" err="1" smtClean="0">
                <a:latin typeface="Arial" pitchFamily="34" charset="0"/>
              </a:rPr>
              <a:t>issue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D71B0D-E1D5-4AAB-AD31-D6FA84892621}" type="slidenum">
              <a:rPr lang="en-US" u="none" smtClean="0"/>
              <a:pPr eaLnBrk="1" hangingPunct="1"/>
              <a:t>13</a:t>
            </a:fld>
            <a:endParaRPr lang="en-US" u="none" smtClean="0"/>
          </a:p>
        </p:txBody>
      </p:sp>
    </p:spTree>
    <p:extLst>
      <p:ext uri="{BB962C8B-B14F-4D97-AF65-F5344CB8AC3E}">
        <p14:creationId xmlns:p14="http://schemas.microsoft.com/office/powerpoint/2010/main" val="165199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9BFDB-94A7-4366-B4B7-E429F4739568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4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5061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273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770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06767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256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090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1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67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199952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20141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043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626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70598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8027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146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317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9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287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756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57509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96430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704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144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315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9266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84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7448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77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0029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035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666872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96155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0378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388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83A977F-2504-E741-85B4-8F01994E1F25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537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BB9B27-4D02-2940-AED5-BC8F2B3B1507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81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748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5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7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70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071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734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9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44F351F-53B1-3B4C-8CD4-15B0457E8E3F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45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AB1E8F6-4F69-E448-82E4-3FF8C30628E4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90BAD4-EC93-8B4C-97AE-9AB5F3271B1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099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55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97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62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A19D9EA-0687-604F-B97A-763B6765DF9F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84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1196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9" descr="BANDA ROSSA OPT BOLOGNA RAS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1" name="Line 23"/>
          <p:cNvSpPr>
            <a:spLocks noChangeShapeType="1"/>
          </p:cNvSpPr>
          <p:nvPr userDrawn="1"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3032" name="Line 24"/>
          <p:cNvSpPr>
            <a:spLocks noChangeShapeType="1"/>
          </p:cNvSpPr>
          <p:nvPr userDrawn="1"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5125" name="Picture 25" descr="Alma-Mater TAGLIAT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07963"/>
            <a:ext cx="129222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4" name="Line 26"/>
          <p:cNvSpPr>
            <a:spLocks noChangeShapeType="1"/>
          </p:cNvSpPr>
          <p:nvPr userDrawn="1"/>
        </p:nvSpPr>
        <p:spPr bwMode="auto">
          <a:xfrm>
            <a:off x="92075" y="0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3035" name="Line 27"/>
          <p:cNvSpPr>
            <a:spLocks noChangeShapeType="1"/>
          </p:cNvSpPr>
          <p:nvPr userDrawn="1"/>
        </p:nvSpPr>
        <p:spPr bwMode="auto">
          <a:xfrm>
            <a:off x="0" y="1870075"/>
            <a:ext cx="830580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6" descr="BANDA ROSSA 2 OPT BOLOGNA RAS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5" descr="Alma-Mater TAGLIAT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1438" y="103188"/>
            <a:ext cx="84613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2" name="Line 26"/>
          <p:cNvSpPr>
            <a:spLocks noChangeAspect="1" noChangeShapeType="1"/>
          </p:cNvSpPr>
          <p:nvPr userDrawn="1"/>
        </p:nvSpPr>
        <p:spPr bwMode="auto">
          <a:xfrm>
            <a:off x="82550" y="0"/>
            <a:ext cx="1588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5083" name="Line 27"/>
          <p:cNvSpPr>
            <a:spLocks noChangeAspect="1" noChangeShapeType="1"/>
          </p:cNvSpPr>
          <p:nvPr userDrawn="1"/>
        </p:nvSpPr>
        <p:spPr bwMode="auto">
          <a:xfrm>
            <a:off x="0" y="1182688"/>
            <a:ext cx="8266113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5090" name="Line 34"/>
          <p:cNvSpPr>
            <a:spLocks noChangeShapeType="1"/>
          </p:cNvSpPr>
          <p:nvPr userDrawn="1"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5091" name="Line 35"/>
          <p:cNvSpPr>
            <a:spLocks noChangeShapeType="1"/>
          </p:cNvSpPr>
          <p:nvPr userDrawn="1"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6" descr="BANDA ROSSA 2 OPT BOLOGNA RAS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5" descr="Alma-Mater TAGLIAT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8" y="103188"/>
            <a:ext cx="84613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2550" y="0"/>
            <a:ext cx="1588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88"/>
            <a:ext cx="8266113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6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6" descr="BANDA ROSSA 2 OPT BOLOGNA RAS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5" descr="Alma-Mater TAGLIAT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438" y="103188"/>
            <a:ext cx="84613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2550" y="0"/>
            <a:ext cx="1588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88"/>
            <a:ext cx="8266113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7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6" descr="BANDA ROSSA 2 OPT BOLOGNA RAS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5" descr="Alma-Mater TAGLIAT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1438" y="103188"/>
            <a:ext cx="84613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2" name="Line 26"/>
          <p:cNvSpPr>
            <a:spLocks noChangeAspect="1" noChangeShapeType="1"/>
          </p:cNvSpPr>
          <p:nvPr userDrawn="1"/>
        </p:nvSpPr>
        <p:spPr bwMode="auto">
          <a:xfrm>
            <a:off x="82550" y="0"/>
            <a:ext cx="1588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 userDrawn="1"/>
        </p:nvSpPr>
        <p:spPr bwMode="auto">
          <a:xfrm>
            <a:off x="0" y="1182688"/>
            <a:ext cx="8266113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45090" name="Line 34"/>
          <p:cNvSpPr>
            <a:spLocks noChangeShapeType="1"/>
          </p:cNvSpPr>
          <p:nvPr userDrawn="1"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prstClr val="black"/>
              </a:solidFill>
            </a:endParaRPr>
          </a:p>
        </p:txBody>
      </p:sp>
      <p:sp>
        <p:nvSpPr>
          <p:cNvPr id="45091" name="Line 35"/>
          <p:cNvSpPr>
            <a:spLocks noChangeShapeType="1"/>
          </p:cNvSpPr>
          <p:nvPr userDrawn="1"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a.marongiu@iis.ee.ethz.ch" TargetMode="Externa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8.jpeg"/><Relationship Id="rId5" Type="http://schemas.openxmlformats.org/officeDocument/2006/relationships/image" Target="../media/image27.jp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a.marongiu@iis.ee.ethz.ch" TargetMode="Externa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zy.co.jp/en/products/pezy-s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news.mynavi.jp/articles/2014/09/17/pez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4360" y="1556792"/>
            <a:ext cx="7955280" cy="139152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On the Effectiveness of OpenMP teams </a:t>
            </a:r>
            <a:r>
              <a:rPr lang="en-US" sz="2800" b="1" dirty="0" smtClean="0"/>
              <a:t>for </a:t>
            </a:r>
            <a:r>
              <a:rPr lang="it-IT" sz="2800" b="1" dirty="0" smtClean="0"/>
              <a:t>Programming </a:t>
            </a:r>
            <a:br>
              <a:rPr lang="it-IT" sz="2800" b="1" dirty="0" smtClean="0"/>
            </a:br>
            <a:r>
              <a:rPr lang="it-IT" sz="2800" b="1" dirty="0" smtClean="0"/>
              <a:t>Embedded </a:t>
            </a:r>
            <a:r>
              <a:rPr lang="it-IT" sz="2800" b="1" dirty="0" err="1"/>
              <a:t>Manycore</a:t>
            </a:r>
            <a:r>
              <a:rPr lang="it-IT" sz="2800" b="1" dirty="0"/>
              <a:t> Accelerators</a:t>
            </a:r>
            <a:endParaRPr lang="en-US" sz="2800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94360" y="3429000"/>
            <a:ext cx="7955281" cy="2889685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Andrea Marongiu</a:t>
            </a:r>
          </a:p>
          <a:p>
            <a:r>
              <a:rPr lang="en-US" i="1" dirty="0" smtClean="0"/>
              <a:t>Swiss Federal Institute of </a:t>
            </a:r>
          </a:p>
          <a:p>
            <a:r>
              <a:rPr lang="en-US" i="1" dirty="0" smtClean="0"/>
              <a:t>Technology in Zurich (ETHZ)</a:t>
            </a:r>
            <a:endParaRPr lang="en-US" i="1" noProof="0" dirty="0" smtClean="0"/>
          </a:p>
          <a:p>
            <a:r>
              <a:rPr lang="en-US" i="1" noProof="0" dirty="0" smtClean="0">
                <a:hlinkClick r:id="rId2"/>
              </a:rPr>
              <a:t>a.marongiu@iis.ee.ethz.ch</a:t>
            </a:r>
            <a:r>
              <a:rPr lang="en-US" i="1" noProof="0" dirty="0" smtClean="0"/>
              <a:t> </a:t>
            </a:r>
            <a:endParaRPr lang="en-US" i="1" noProof="0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187368" y="163125"/>
            <a:ext cx="2285974" cy="1537683"/>
            <a:chOff x="134855" y="4789988"/>
            <a:chExt cx="2285974" cy="1537683"/>
          </a:xfrm>
        </p:grpSpPr>
        <p:sp>
          <p:nvSpPr>
            <p:cNvPr id="5" name="Rettangolo 4"/>
            <p:cNvSpPr/>
            <p:nvPr/>
          </p:nvSpPr>
          <p:spPr>
            <a:xfrm>
              <a:off x="631055" y="4789988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1300" u="none" dirty="0">
                  <a:latin typeface="Calibri" pitchFamily="34" charset="0"/>
                  <a:cs typeface="Calibri" pitchFamily="34" charset="0"/>
                </a:rPr>
                <a:t>Work supported </a:t>
              </a:r>
              <a:r>
                <a:rPr lang="en-US" sz="1300" u="none" dirty="0" smtClean="0">
                  <a:latin typeface="Calibri" pitchFamily="34" charset="0"/>
                  <a:cs typeface="Calibri" pitchFamily="34" charset="0"/>
                </a:rPr>
                <a:t>by</a:t>
              </a:r>
              <a:endParaRPr lang="en-US" sz="1300" u="none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34855" y="5866006"/>
              <a:ext cx="2285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FP7 – ICT</a:t>
              </a:r>
            </a:p>
            <a:p>
              <a:pPr algn="ctr"/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GRANT N° </a:t>
              </a:r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611016</a:t>
              </a:r>
              <a:endParaRPr lang="en-US" sz="1200" u="none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Rettangolo 10"/>
          <p:cNvSpPr/>
          <p:nvPr/>
        </p:nvSpPr>
        <p:spPr>
          <a:xfrm>
            <a:off x="251520" y="3478803"/>
            <a:ext cx="4572000" cy="8299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200" u="none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Alessandro </a:t>
            </a:r>
            <a:r>
              <a:rPr lang="it-IT" sz="2200" u="none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Capotondi</a:t>
            </a:r>
            <a:endParaRPr lang="it-IT" sz="2200" u="none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200" i="1" u="none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University</a:t>
            </a:r>
            <a:r>
              <a:rPr lang="it-IT" sz="2200" i="1" u="none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of Bologna</a:t>
            </a:r>
            <a:endParaRPr lang="en-US" sz="2200" i="1" u="none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9" y="650835"/>
            <a:ext cx="2295704" cy="4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Connettore 1 451"/>
          <p:cNvCxnSpPr/>
          <p:nvPr/>
        </p:nvCxnSpPr>
        <p:spPr>
          <a:xfrm>
            <a:off x="5724128" y="3983728"/>
            <a:ext cx="2013326" cy="13591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NUMA communication</a:t>
            </a:r>
            <a:endParaRPr lang="en-US" noProof="0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5482839" y="4795391"/>
            <a:ext cx="1625261" cy="11341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6" name="Connettore 1 225"/>
          <p:cNvCxnSpPr/>
          <p:nvPr/>
        </p:nvCxnSpPr>
        <p:spPr>
          <a:xfrm flipH="1">
            <a:off x="8231946" y="3982950"/>
            <a:ext cx="360414" cy="13599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22" name="Gruppo 321"/>
          <p:cNvGrpSpPr/>
          <p:nvPr/>
        </p:nvGrpSpPr>
        <p:grpSpPr>
          <a:xfrm>
            <a:off x="6613608" y="4795391"/>
            <a:ext cx="1902344" cy="1943595"/>
            <a:chOff x="685800" y="1752600"/>
            <a:chExt cx="3869532" cy="3563779"/>
          </a:xfrm>
        </p:grpSpPr>
        <p:grpSp>
          <p:nvGrpSpPr>
            <p:cNvPr id="323" name="Gruppo 322"/>
            <p:cNvGrpSpPr/>
            <p:nvPr/>
          </p:nvGrpSpPr>
          <p:grpSpPr>
            <a:xfrm>
              <a:off x="685800" y="1754027"/>
              <a:ext cx="1583532" cy="1489712"/>
              <a:chOff x="1388268" y="1771648"/>
              <a:chExt cx="1583532" cy="1489712"/>
            </a:xfrm>
          </p:grpSpPr>
          <p:cxnSp>
            <p:nvCxnSpPr>
              <p:cNvPr id="343" name="Connettore 1 342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4" name="Rettangolo 343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</a:p>
            </p:txBody>
          </p:sp>
          <p:sp>
            <p:nvSpPr>
              <p:cNvPr id="345" name="Rettangolo 344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6" name="Rettangolo 345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4" name="Gruppo 323"/>
            <p:cNvGrpSpPr/>
            <p:nvPr/>
          </p:nvGrpSpPr>
          <p:grpSpPr>
            <a:xfrm>
              <a:off x="2971800" y="1752600"/>
              <a:ext cx="1583532" cy="1489712"/>
              <a:chOff x="1388268" y="1771648"/>
              <a:chExt cx="1583532" cy="1489712"/>
            </a:xfrm>
          </p:grpSpPr>
          <p:cxnSp>
            <p:nvCxnSpPr>
              <p:cNvPr id="339" name="Connettore 1 338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0" name="Rettangolo 339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 </a:t>
                </a:r>
              </a:p>
            </p:txBody>
          </p:sp>
          <p:sp>
            <p:nvSpPr>
              <p:cNvPr id="341" name="Rettangolo 340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2" name="Rettangolo 341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5" name="Gruppo 324"/>
            <p:cNvGrpSpPr/>
            <p:nvPr/>
          </p:nvGrpSpPr>
          <p:grpSpPr>
            <a:xfrm>
              <a:off x="685800" y="3826667"/>
              <a:ext cx="1583532" cy="1489712"/>
              <a:chOff x="1388268" y="1771648"/>
              <a:chExt cx="1583532" cy="1489712"/>
            </a:xfrm>
          </p:grpSpPr>
          <p:cxnSp>
            <p:nvCxnSpPr>
              <p:cNvPr id="335" name="Connettore 1 334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6" name="Rettangolo 335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7" name="Rettangolo 336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8" name="Rettangolo 337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6" name="Gruppo 325"/>
            <p:cNvGrpSpPr/>
            <p:nvPr/>
          </p:nvGrpSpPr>
          <p:grpSpPr>
            <a:xfrm>
              <a:off x="2971800" y="3825240"/>
              <a:ext cx="1583532" cy="1489712"/>
              <a:chOff x="1388268" y="1771648"/>
              <a:chExt cx="1583532" cy="1489712"/>
            </a:xfrm>
          </p:grpSpPr>
          <p:cxnSp>
            <p:nvCxnSpPr>
              <p:cNvPr id="331" name="Connettore 1 330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2" name="Rettangolo 331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3" name="Rettangolo 332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4" name="Rettangolo 333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cxnSp>
          <p:nvCxnSpPr>
            <p:cNvPr id="327" name="Connettore 1 326"/>
            <p:cNvCxnSpPr>
              <a:stCxn id="346" idx="2"/>
              <a:endCxn id="338" idx="0"/>
            </p:cNvCxnSpPr>
            <p:nvPr/>
          </p:nvCxnSpPr>
          <p:spPr bwMode="auto">
            <a:xfrm>
              <a:off x="2040732" y="3243739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Connettore 1 327"/>
            <p:cNvCxnSpPr>
              <a:stCxn id="346" idx="3"/>
              <a:endCxn id="342" idx="1"/>
            </p:cNvCxnSpPr>
            <p:nvPr/>
          </p:nvCxnSpPr>
          <p:spPr bwMode="auto">
            <a:xfrm flipV="1">
              <a:off x="2269332" y="305943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Connettore 1 328"/>
            <p:cNvCxnSpPr>
              <a:stCxn id="338" idx="3"/>
              <a:endCxn id="334" idx="1"/>
            </p:cNvCxnSpPr>
            <p:nvPr/>
          </p:nvCxnSpPr>
          <p:spPr bwMode="auto">
            <a:xfrm flipV="1">
              <a:off x="2269332" y="513207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Connettore 1 329"/>
            <p:cNvCxnSpPr>
              <a:stCxn id="342" idx="2"/>
              <a:endCxn id="334" idx="0"/>
            </p:cNvCxnSpPr>
            <p:nvPr/>
          </p:nvCxnSpPr>
          <p:spPr bwMode="auto">
            <a:xfrm>
              <a:off x="4326732" y="3242312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" name="Gruppo 346"/>
          <p:cNvGrpSpPr/>
          <p:nvPr/>
        </p:nvGrpSpPr>
        <p:grpSpPr>
          <a:xfrm>
            <a:off x="5724128" y="2060848"/>
            <a:ext cx="3084253" cy="1944216"/>
            <a:chOff x="1412593" y="3199989"/>
            <a:chExt cx="3605319" cy="2221252"/>
          </a:xfrm>
        </p:grpSpPr>
        <p:sp>
          <p:nvSpPr>
            <p:cNvPr id="348" name="Rettangolo 347"/>
            <p:cNvSpPr/>
            <p:nvPr/>
          </p:nvSpPr>
          <p:spPr bwMode="auto">
            <a:xfrm>
              <a:off x="1412593" y="3199989"/>
              <a:ext cx="3352800" cy="2195987"/>
            </a:xfrm>
            <a:prstGeom prst="rect">
              <a:avLst/>
            </a:prstGeom>
            <a:solidFill>
              <a:srgbClr val="F6980E"/>
            </a:solidFill>
            <a:ln w="190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9" name="Rettangolo 348"/>
            <p:cNvSpPr/>
            <p:nvPr/>
          </p:nvSpPr>
          <p:spPr bwMode="auto">
            <a:xfrm>
              <a:off x="1500080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#0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0" name="Rettangolo 349"/>
            <p:cNvSpPr/>
            <p:nvPr/>
          </p:nvSpPr>
          <p:spPr bwMode="auto">
            <a:xfrm>
              <a:off x="23222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1" name="Rettangolo 350"/>
            <p:cNvSpPr/>
            <p:nvPr/>
          </p:nvSpPr>
          <p:spPr bwMode="auto">
            <a:xfrm>
              <a:off x="36938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#15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2" name="Rettangolo 351"/>
            <p:cNvSpPr/>
            <p:nvPr/>
          </p:nvSpPr>
          <p:spPr bwMode="auto">
            <a:xfrm>
              <a:off x="1500079" y="3987571"/>
              <a:ext cx="2895601" cy="671670"/>
            </a:xfrm>
            <a:prstGeom prst="rect">
              <a:avLst/>
            </a:prstGeom>
            <a:solidFill>
              <a:srgbClr val="92D05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TCDM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3" name="Rettangolo 352"/>
            <p:cNvSpPr/>
            <p:nvPr/>
          </p:nvSpPr>
          <p:spPr bwMode="auto">
            <a:xfrm>
              <a:off x="1676401" y="4659241"/>
              <a:ext cx="2895601" cy="76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CLUSTER 1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4" name="Rettangolo 353"/>
            <p:cNvSpPr/>
            <p:nvPr/>
          </p:nvSpPr>
          <p:spPr bwMode="auto">
            <a:xfrm>
              <a:off x="2978360" y="3383280"/>
              <a:ext cx="762000" cy="304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. . .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cxnSp>
          <p:nvCxnSpPr>
            <p:cNvPr id="355" name="Connettore 2 354"/>
            <p:cNvCxnSpPr>
              <a:stCxn id="349" idx="2"/>
            </p:cNvCxnSpPr>
            <p:nvPr/>
          </p:nvCxnSpPr>
          <p:spPr bwMode="auto">
            <a:xfrm rot="16200000" flipH="1">
              <a:off x="1698601" y="3876619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" name="Connettore 2 355"/>
            <p:cNvCxnSpPr/>
            <p:nvPr/>
          </p:nvCxnSpPr>
          <p:spPr bwMode="auto">
            <a:xfrm rot="16200000" flipH="1">
              <a:off x="2536399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" name="Connettore 2 356"/>
            <p:cNvCxnSpPr/>
            <p:nvPr/>
          </p:nvCxnSpPr>
          <p:spPr bwMode="auto">
            <a:xfrm rot="16200000" flipH="1">
              <a:off x="4145280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" name="Rettangolo 357"/>
            <p:cNvSpPr/>
            <p:nvPr/>
          </p:nvSpPr>
          <p:spPr bwMode="auto">
            <a:xfrm rot="5400000">
              <a:off x="4065412" y="4057397"/>
              <a:ext cx="1341120" cy="56388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Network Interface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9" name="Rettangolo 358"/>
            <p:cNvSpPr/>
            <p:nvPr/>
          </p:nvSpPr>
          <p:spPr bwMode="auto">
            <a:xfrm>
              <a:off x="188788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0" name="Rettangolo 359"/>
            <p:cNvSpPr/>
            <p:nvPr/>
          </p:nvSpPr>
          <p:spPr bwMode="auto">
            <a:xfrm>
              <a:off x="2710041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1" name="Rettangolo 360"/>
            <p:cNvSpPr/>
            <p:nvPr/>
          </p:nvSpPr>
          <p:spPr bwMode="auto">
            <a:xfrm>
              <a:off x="408204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</p:grpSp>
      <p:sp>
        <p:nvSpPr>
          <p:cNvPr id="365" name="Rettangolo 364"/>
          <p:cNvSpPr/>
          <p:nvPr/>
        </p:nvSpPr>
        <p:spPr>
          <a:xfrm>
            <a:off x="5968150" y="2894652"/>
            <a:ext cx="2032022" cy="298997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u="none" kern="0" dirty="0">
                <a:solidFill>
                  <a:prstClr val="white"/>
                </a:solidFill>
                <a:latin typeface="Calibri"/>
              </a:rPr>
              <a:t>d</a:t>
            </a:r>
            <a:r>
              <a:rPr kumimoji="0" lang="it-IT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</a:t>
            </a: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8" name="Gruppo 217"/>
          <p:cNvGrpSpPr/>
          <p:nvPr/>
        </p:nvGrpSpPr>
        <p:grpSpPr>
          <a:xfrm>
            <a:off x="2611753" y="4796788"/>
            <a:ext cx="3084253" cy="1944216"/>
            <a:chOff x="1412593" y="3199989"/>
            <a:chExt cx="3605319" cy="2221252"/>
          </a:xfrm>
        </p:grpSpPr>
        <p:sp>
          <p:nvSpPr>
            <p:cNvPr id="219" name="Rettangolo 218"/>
            <p:cNvSpPr/>
            <p:nvPr/>
          </p:nvSpPr>
          <p:spPr bwMode="auto">
            <a:xfrm>
              <a:off x="1412593" y="3199989"/>
              <a:ext cx="3352800" cy="2195987"/>
            </a:xfrm>
            <a:prstGeom prst="rect">
              <a:avLst/>
            </a:prstGeom>
            <a:solidFill>
              <a:srgbClr val="F6980E"/>
            </a:solidFill>
            <a:ln w="190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" name="Rettangolo 220"/>
            <p:cNvSpPr/>
            <p:nvPr/>
          </p:nvSpPr>
          <p:spPr bwMode="auto">
            <a:xfrm>
              <a:off x="1500080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#0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36" name="Rettangolo 435"/>
            <p:cNvSpPr/>
            <p:nvPr/>
          </p:nvSpPr>
          <p:spPr bwMode="auto">
            <a:xfrm>
              <a:off x="23222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37" name="Rettangolo 436"/>
            <p:cNvSpPr/>
            <p:nvPr/>
          </p:nvSpPr>
          <p:spPr bwMode="auto">
            <a:xfrm>
              <a:off x="36938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#15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38" name="Rettangolo 437"/>
            <p:cNvSpPr/>
            <p:nvPr/>
          </p:nvSpPr>
          <p:spPr bwMode="auto">
            <a:xfrm>
              <a:off x="1500079" y="3987571"/>
              <a:ext cx="2895601" cy="671670"/>
            </a:xfrm>
            <a:prstGeom prst="rect">
              <a:avLst/>
            </a:prstGeom>
            <a:solidFill>
              <a:srgbClr val="92D05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TCDM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39" name="Rettangolo 438"/>
            <p:cNvSpPr/>
            <p:nvPr/>
          </p:nvSpPr>
          <p:spPr bwMode="auto">
            <a:xfrm>
              <a:off x="1676401" y="4659241"/>
              <a:ext cx="2895601" cy="76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CLUSTER 2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40" name="Rettangolo 439"/>
            <p:cNvSpPr/>
            <p:nvPr/>
          </p:nvSpPr>
          <p:spPr bwMode="auto">
            <a:xfrm>
              <a:off x="2978360" y="3383280"/>
              <a:ext cx="762000" cy="304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. . .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cxnSp>
          <p:nvCxnSpPr>
            <p:cNvPr id="441" name="Connettore 2 440"/>
            <p:cNvCxnSpPr>
              <a:stCxn id="221" idx="2"/>
            </p:cNvCxnSpPr>
            <p:nvPr/>
          </p:nvCxnSpPr>
          <p:spPr bwMode="auto">
            <a:xfrm rot="16200000" flipH="1">
              <a:off x="1698601" y="3876619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2" name="Connettore 2 441"/>
            <p:cNvCxnSpPr/>
            <p:nvPr/>
          </p:nvCxnSpPr>
          <p:spPr bwMode="auto">
            <a:xfrm rot="16200000" flipH="1">
              <a:off x="2536399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3" name="Connettore 2 442"/>
            <p:cNvCxnSpPr/>
            <p:nvPr/>
          </p:nvCxnSpPr>
          <p:spPr bwMode="auto">
            <a:xfrm rot="16200000" flipH="1">
              <a:off x="4145280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4" name="Rettangolo 443"/>
            <p:cNvSpPr/>
            <p:nvPr/>
          </p:nvSpPr>
          <p:spPr bwMode="auto">
            <a:xfrm rot="5400000">
              <a:off x="4065412" y="4057397"/>
              <a:ext cx="1341120" cy="56388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Network Interface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45" name="Rettangolo 444"/>
            <p:cNvSpPr/>
            <p:nvPr/>
          </p:nvSpPr>
          <p:spPr bwMode="auto">
            <a:xfrm>
              <a:off x="188788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46" name="Rettangolo 445"/>
            <p:cNvSpPr/>
            <p:nvPr/>
          </p:nvSpPr>
          <p:spPr bwMode="auto">
            <a:xfrm>
              <a:off x="2710041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447" name="Rettangolo 446"/>
            <p:cNvSpPr/>
            <p:nvPr/>
          </p:nvSpPr>
          <p:spPr bwMode="auto">
            <a:xfrm>
              <a:off x="408204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</p:grpSp>
      <p:sp>
        <p:nvSpPr>
          <p:cNvPr id="451" name="Rettangolo 450"/>
          <p:cNvSpPr/>
          <p:nvPr/>
        </p:nvSpPr>
        <p:spPr>
          <a:xfrm>
            <a:off x="2855775" y="5630592"/>
            <a:ext cx="2032022" cy="298997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3" name="Connettore 1 452"/>
          <p:cNvCxnSpPr/>
          <p:nvPr/>
        </p:nvCxnSpPr>
        <p:spPr>
          <a:xfrm flipH="1">
            <a:off x="5479984" y="6473277"/>
            <a:ext cx="1654279" cy="24561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" name="CasellaDiTesto 4"/>
          <p:cNvSpPr txBox="1"/>
          <p:nvPr/>
        </p:nvSpPr>
        <p:spPr>
          <a:xfrm>
            <a:off x="713404" y="2085281"/>
            <a:ext cx="471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none" dirty="0" smtClean="0">
                <a:latin typeface="+mj-lt"/>
              </a:rPr>
              <a:t>PE0 on CLUSTER 1 </a:t>
            </a:r>
            <a:r>
              <a:rPr lang="it-IT" u="none" dirty="0" err="1" smtClean="0">
                <a:latin typeface="+mj-lt"/>
              </a:rPr>
              <a:t>writes</a:t>
            </a:r>
            <a:r>
              <a:rPr lang="it-IT" u="none" dirty="0" smtClean="0">
                <a:latin typeface="+mj-lt"/>
              </a:rPr>
              <a:t> on </a:t>
            </a:r>
            <a:r>
              <a:rPr lang="it-IT" dirty="0" smtClean="0">
                <a:latin typeface="+mj-lt"/>
              </a:rPr>
              <a:t>data</a:t>
            </a:r>
          </a:p>
          <a:p>
            <a:pPr algn="ctr"/>
            <a:r>
              <a:rPr lang="it-IT" b="1" u="none" dirty="0" smtClean="0">
                <a:solidFill>
                  <a:srgbClr val="006C0D"/>
                </a:solidFill>
                <a:latin typeface="+mj-lt"/>
              </a:rPr>
              <a:t>Local </a:t>
            </a:r>
            <a:r>
              <a:rPr lang="it-IT" b="1" u="none" dirty="0" err="1" smtClean="0">
                <a:solidFill>
                  <a:srgbClr val="006C0D"/>
                </a:solidFill>
                <a:latin typeface="+mj-lt"/>
              </a:rPr>
              <a:t>communication</a:t>
            </a:r>
            <a:endParaRPr lang="it-IT" b="1" u="none" dirty="0" smtClean="0">
              <a:solidFill>
                <a:srgbClr val="006C0D"/>
              </a:solidFill>
              <a:latin typeface="+mj-lt"/>
            </a:endParaRPr>
          </a:p>
          <a:p>
            <a:pPr algn="ctr"/>
            <a:r>
              <a:rPr lang="it-IT" b="1" u="none" dirty="0" smtClean="0">
                <a:solidFill>
                  <a:srgbClr val="006C0D"/>
                </a:solidFill>
                <a:latin typeface="+mj-lt"/>
              </a:rPr>
              <a:t>1 </a:t>
            </a:r>
            <a:r>
              <a:rPr lang="it-IT" b="1" u="none" dirty="0" err="1" smtClean="0">
                <a:solidFill>
                  <a:srgbClr val="006C0D"/>
                </a:solidFill>
                <a:latin typeface="+mj-lt"/>
              </a:rPr>
              <a:t>cycle</a:t>
            </a:r>
            <a:r>
              <a:rPr lang="it-IT" b="1" u="none" dirty="0" smtClean="0">
                <a:solidFill>
                  <a:srgbClr val="006C0D"/>
                </a:solidFill>
                <a:latin typeface="+mj-lt"/>
              </a:rPr>
              <a:t> </a:t>
            </a:r>
            <a:r>
              <a:rPr lang="it-IT" b="1" u="none" dirty="0" err="1" smtClean="0">
                <a:solidFill>
                  <a:srgbClr val="006C0D"/>
                </a:solidFill>
                <a:latin typeface="+mj-lt"/>
              </a:rPr>
              <a:t>latency</a:t>
            </a:r>
            <a:endParaRPr lang="it-IT" b="1" u="none" dirty="0">
              <a:solidFill>
                <a:srgbClr val="006C0D"/>
              </a:solidFill>
              <a:latin typeface="+mj-lt"/>
            </a:endParaRPr>
          </a:p>
        </p:txBody>
      </p:sp>
      <p:sp>
        <p:nvSpPr>
          <p:cNvPr id="454" name="CasellaDiTesto 453"/>
          <p:cNvSpPr txBox="1"/>
          <p:nvPr/>
        </p:nvSpPr>
        <p:spPr>
          <a:xfrm>
            <a:off x="705808" y="3645024"/>
            <a:ext cx="418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none" dirty="0" smtClean="0">
                <a:latin typeface="+mn-lt"/>
              </a:rPr>
              <a:t>PE0 on CLUSTER 0 </a:t>
            </a:r>
            <a:r>
              <a:rPr lang="it-IT" u="none" dirty="0" err="1" smtClean="0">
                <a:latin typeface="+mn-lt"/>
              </a:rPr>
              <a:t>writes</a:t>
            </a:r>
            <a:r>
              <a:rPr lang="it-IT" u="none" dirty="0" smtClean="0">
                <a:latin typeface="+mn-lt"/>
              </a:rPr>
              <a:t> on </a:t>
            </a:r>
            <a:r>
              <a:rPr lang="it-IT" dirty="0" smtClean="0">
                <a:latin typeface="+mn-lt"/>
              </a:rPr>
              <a:t>data2</a:t>
            </a:r>
          </a:p>
          <a:p>
            <a:pPr algn="ctr"/>
            <a:r>
              <a:rPr lang="it-IT" b="1" u="none" dirty="0" smtClean="0">
                <a:solidFill>
                  <a:srgbClr val="FF0000"/>
                </a:solidFill>
                <a:latin typeface="+mn-lt"/>
              </a:rPr>
              <a:t>Remote </a:t>
            </a:r>
            <a:r>
              <a:rPr lang="it-IT" b="1" u="none" dirty="0" err="1" smtClean="0">
                <a:solidFill>
                  <a:srgbClr val="FF0000"/>
                </a:solidFill>
                <a:latin typeface="+mn-lt"/>
              </a:rPr>
              <a:t>communication</a:t>
            </a:r>
            <a:endParaRPr lang="it-IT" b="1" u="none" dirty="0" smtClean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it-IT" b="1" u="none" dirty="0" err="1" smtClean="0">
                <a:solidFill>
                  <a:srgbClr val="FF0000"/>
                </a:solidFill>
                <a:latin typeface="+mn-lt"/>
              </a:rPr>
              <a:t>Increasing</a:t>
            </a:r>
            <a:r>
              <a:rPr lang="it-IT" b="1" u="none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it-IT" b="1" u="none" dirty="0" err="1" smtClean="0">
                <a:solidFill>
                  <a:srgbClr val="FF0000"/>
                </a:solidFill>
                <a:latin typeface="+mn-lt"/>
              </a:rPr>
              <a:t>latency</a:t>
            </a:r>
            <a:r>
              <a:rPr lang="it-IT" b="1" u="none" dirty="0" smtClean="0">
                <a:solidFill>
                  <a:srgbClr val="FF0000"/>
                </a:solidFill>
                <a:latin typeface="+mn-lt"/>
              </a:rPr>
              <a:t> with </a:t>
            </a:r>
            <a:r>
              <a:rPr lang="it-IT" b="1" u="none" dirty="0" err="1" smtClean="0">
                <a:solidFill>
                  <a:srgbClr val="FF0000"/>
                </a:solidFill>
                <a:latin typeface="+mn-lt"/>
              </a:rPr>
              <a:t>distance</a:t>
            </a:r>
            <a:endParaRPr lang="it-IT" b="1" u="none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Connettore 4 8"/>
          <p:cNvCxnSpPr>
            <a:stCxn id="456" idx="2"/>
          </p:cNvCxnSpPr>
          <p:nvPr/>
        </p:nvCxnSpPr>
        <p:spPr bwMode="auto">
          <a:xfrm rot="16200000" flipH="1">
            <a:off x="7241449" y="1435570"/>
            <a:ext cx="221578" cy="2480246"/>
          </a:xfrm>
          <a:prstGeom prst="bentConnector2">
            <a:avLst/>
          </a:prstGeom>
          <a:noFill/>
          <a:ln w="762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" name="Figura a mano libera 9"/>
          <p:cNvSpPr/>
          <p:nvPr/>
        </p:nvSpPr>
        <p:spPr>
          <a:xfrm>
            <a:off x="6926715" y="5339133"/>
            <a:ext cx="1483966" cy="1310185"/>
          </a:xfrm>
          <a:custGeom>
            <a:avLst/>
            <a:gdLst>
              <a:gd name="connsiteX0" fmla="*/ 1119116 w 1310185"/>
              <a:gd name="connsiteY0" fmla="*/ 0 h 1310185"/>
              <a:gd name="connsiteX1" fmla="*/ 1119116 w 1310185"/>
              <a:gd name="connsiteY1" fmla="*/ 0 h 1310185"/>
              <a:gd name="connsiteX2" fmla="*/ 1214651 w 1310185"/>
              <a:gd name="connsiteY2" fmla="*/ 68238 h 1310185"/>
              <a:gd name="connsiteX3" fmla="*/ 1255594 w 1310185"/>
              <a:gd name="connsiteY3" fmla="*/ 150125 h 1310185"/>
              <a:gd name="connsiteX4" fmla="*/ 1296537 w 1310185"/>
              <a:gd name="connsiteY4" fmla="*/ 163773 h 1310185"/>
              <a:gd name="connsiteX5" fmla="*/ 1310185 w 1310185"/>
              <a:gd name="connsiteY5" fmla="*/ 177421 h 1310185"/>
              <a:gd name="connsiteX6" fmla="*/ 191068 w 1310185"/>
              <a:gd name="connsiteY6" fmla="*/ 177421 h 1310185"/>
              <a:gd name="connsiteX7" fmla="*/ 191068 w 1310185"/>
              <a:gd name="connsiteY7" fmla="*/ 1310185 h 1310185"/>
              <a:gd name="connsiteX8" fmla="*/ 0 w 1310185"/>
              <a:gd name="connsiteY8" fmla="*/ 1105468 h 1310185"/>
              <a:gd name="connsiteX0" fmla="*/ 1289237 w 1480306"/>
              <a:gd name="connsiteY0" fmla="*/ 0 h 1310185"/>
              <a:gd name="connsiteX1" fmla="*/ 1289237 w 1480306"/>
              <a:gd name="connsiteY1" fmla="*/ 0 h 1310185"/>
              <a:gd name="connsiteX2" fmla="*/ 1384772 w 1480306"/>
              <a:gd name="connsiteY2" fmla="*/ 68238 h 1310185"/>
              <a:gd name="connsiteX3" fmla="*/ 1425715 w 1480306"/>
              <a:gd name="connsiteY3" fmla="*/ 150125 h 1310185"/>
              <a:gd name="connsiteX4" fmla="*/ 1466658 w 1480306"/>
              <a:gd name="connsiteY4" fmla="*/ 163773 h 1310185"/>
              <a:gd name="connsiteX5" fmla="*/ 1480306 w 1480306"/>
              <a:gd name="connsiteY5" fmla="*/ 177421 h 1310185"/>
              <a:gd name="connsiteX6" fmla="*/ 361189 w 1480306"/>
              <a:gd name="connsiteY6" fmla="*/ 177421 h 1310185"/>
              <a:gd name="connsiteX7" fmla="*/ 361189 w 1480306"/>
              <a:gd name="connsiteY7" fmla="*/ 1310185 h 1310185"/>
              <a:gd name="connsiteX8" fmla="*/ 0 w 1480306"/>
              <a:gd name="connsiteY8" fmla="*/ 935347 h 1310185"/>
              <a:gd name="connsiteX0" fmla="*/ 1289237 w 1480306"/>
              <a:gd name="connsiteY0" fmla="*/ 0 h 1310185"/>
              <a:gd name="connsiteX1" fmla="*/ 1289237 w 1480306"/>
              <a:gd name="connsiteY1" fmla="*/ 0 h 1310185"/>
              <a:gd name="connsiteX2" fmla="*/ 1425715 w 1480306"/>
              <a:gd name="connsiteY2" fmla="*/ 150125 h 1310185"/>
              <a:gd name="connsiteX3" fmla="*/ 1466658 w 1480306"/>
              <a:gd name="connsiteY3" fmla="*/ 163773 h 1310185"/>
              <a:gd name="connsiteX4" fmla="*/ 1480306 w 1480306"/>
              <a:gd name="connsiteY4" fmla="*/ 177421 h 1310185"/>
              <a:gd name="connsiteX5" fmla="*/ 361189 w 1480306"/>
              <a:gd name="connsiteY5" fmla="*/ 177421 h 1310185"/>
              <a:gd name="connsiteX6" fmla="*/ 361189 w 1480306"/>
              <a:gd name="connsiteY6" fmla="*/ 1310185 h 1310185"/>
              <a:gd name="connsiteX7" fmla="*/ 0 w 1480306"/>
              <a:gd name="connsiteY7" fmla="*/ 935347 h 1310185"/>
              <a:gd name="connsiteX0" fmla="*/ 1289237 w 1483966"/>
              <a:gd name="connsiteY0" fmla="*/ 0 h 1310185"/>
              <a:gd name="connsiteX1" fmla="*/ 1289237 w 1483966"/>
              <a:gd name="connsiteY1" fmla="*/ 0 h 1310185"/>
              <a:gd name="connsiteX2" fmla="*/ 1466658 w 1483966"/>
              <a:gd name="connsiteY2" fmla="*/ 163773 h 1310185"/>
              <a:gd name="connsiteX3" fmla="*/ 1480306 w 1483966"/>
              <a:gd name="connsiteY3" fmla="*/ 177421 h 1310185"/>
              <a:gd name="connsiteX4" fmla="*/ 361189 w 1483966"/>
              <a:gd name="connsiteY4" fmla="*/ 177421 h 1310185"/>
              <a:gd name="connsiteX5" fmla="*/ 361189 w 1483966"/>
              <a:gd name="connsiteY5" fmla="*/ 1310185 h 1310185"/>
              <a:gd name="connsiteX6" fmla="*/ 0 w 1483966"/>
              <a:gd name="connsiteY6" fmla="*/ 935347 h 13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3966" h="1310185">
                <a:moveTo>
                  <a:pt x="1289237" y="0"/>
                </a:moveTo>
                <a:lnTo>
                  <a:pt x="1289237" y="0"/>
                </a:lnTo>
                <a:lnTo>
                  <a:pt x="1466658" y="163773"/>
                </a:lnTo>
                <a:cubicBezTo>
                  <a:pt x="1498503" y="193343"/>
                  <a:pt x="1475757" y="172872"/>
                  <a:pt x="1480306" y="177421"/>
                </a:cubicBezTo>
                <a:lnTo>
                  <a:pt x="361189" y="177421"/>
                </a:lnTo>
                <a:lnTo>
                  <a:pt x="361189" y="1310185"/>
                </a:lnTo>
                <a:lnTo>
                  <a:pt x="0" y="935347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tangolo arrotondato 12"/>
          <p:cNvSpPr/>
          <p:nvPr/>
        </p:nvSpPr>
        <p:spPr bwMode="auto">
          <a:xfrm>
            <a:off x="5798970" y="2085281"/>
            <a:ext cx="631958" cy="461665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5" name="Rettangolo arrotondato 454"/>
          <p:cNvSpPr/>
          <p:nvPr/>
        </p:nvSpPr>
        <p:spPr bwMode="auto">
          <a:xfrm>
            <a:off x="5948039" y="2876436"/>
            <a:ext cx="2059730" cy="317213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6" name="Rettangolo arrotondato 455"/>
          <p:cNvSpPr/>
          <p:nvPr/>
        </p:nvSpPr>
        <p:spPr bwMode="auto">
          <a:xfrm>
            <a:off x="5796136" y="2103239"/>
            <a:ext cx="631958" cy="461665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7" name="Rettangolo arrotondato 456"/>
          <p:cNvSpPr/>
          <p:nvPr/>
        </p:nvSpPr>
        <p:spPr bwMode="auto">
          <a:xfrm>
            <a:off x="2835664" y="5621484"/>
            <a:ext cx="2059730" cy="317213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ttore 2 11"/>
          <p:cNvCxnSpPr/>
          <p:nvPr/>
        </p:nvCxnSpPr>
        <p:spPr bwMode="auto">
          <a:xfrm flipH="1">
            <a:off x="4603094" y="5780090"/>
            <a:ext cx="879745" cy="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362" name="Connettore 2 361"/>
          <p:cNvCxnSpPr/>
          <p:nvPr/>
        </p:nvCxnSpPr>
        <p:spPr>
          <a:xfrm>
            <a:off x="6102641" y="2473569"/>
            <a:ext cx="0" cy="421083"/>
          </a:xfrm>
          <a:prstGeom prst="straightConnector1">
            <a:avLst/>
          </a:prstGeom>
          <a:noFill/>
          <a:ln w="57150" cap="flat" cmpd="sng" algn="ctr">
            <a:solidFill>
              <a:srgbClr val="006C0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92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451" grpId="0" animBg="1"/>
      <p:bldP spid="10" grpId="0" animBg="1"/>
      <p:bldP spid="13" grpId="0" animBg="1"/>
      <p:bldP spid="13" grpId="1" animBg="1"/>
      <p:bldP spid="455" grpId="0" animBg="1"/>
      <p:bldP spid="455" grpId="1" animBg="1"/>
      <p:bldP spid="456" grpId="0" animBg="1"/>
      <p:bldP spid="4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 err="1" smtClean="0"/>
              <a:t>CrowdED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constellation of Programming models</a:t>
            </a:r>
            <a:endParaRPr lang="en-US" dirty="0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3" y="2678886"/>
            <a:ext cx="6562725" cy="3743325"/>
          </a:xfrm>
          <a:prstGeom prst="rect">
            <a:avLst/>
          </a:prstGeom>
        </p:spPr>
      </p:pic>
      <p:grpSp>
        <p:nvGrpSpPr>
          <p:cNvPr id="27" name="Gruppo 26"/>
          <p:cNvGrpSpPr/>
          <p:nvPr/>
        </p:nvGrpSpPr>
        <p:grpSpPr>
          <a:xfrm>
            <a:off x="3883545" y="2262806"/>
            <a:ext cx="4582063" cy="4159405"/>
            <a:chOff x="3883545" y="2262806"/>
            <a:chExt cx="4582063" cy="4159405"/>
          </a:xfrm>
        </p:grpSpPr>
        <p:pic>
          <p:nvPicPr>
            <p:cNvPr id="2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456" y="2262806"/>
              <a:ext cx="1472152" cy="122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545" y="3498086"/>
              <a:ext cx="4582063" cy="2924125"/>
            </a:xfrm>
            <a:prstGeom prst="rect">
              <a:avLst/>
            </a:prstGeom>
          </p:spPr>
        </p:pic>
      </p:grpSp>
      <p:grpSp>
        <p:nvGrpSpPr>
          <p:cNvPr id="31" name="Gruppo 30"/>
          <p:cNvGrpSpPr/>
          <p:nvPr/>
        </p:nvGrpSpPr>
        <p:grpSpPr>
          <a:xfrm>
            <a:off x="2542141" y="3068960"/>
            <a:ext cx="3744871" cy="2195412"/>
            <a:chOff x="323073" y="3897884"/>
            <a:chExt cx="3744871" cy="2195412"/>
          </a:xfrm>
        </p:grpSpPr>
        <p:sp>
          <p:nvSpPr>
            <p:cNvPr id="28" name="Rettangolo arrotondato 27"/>
            <p:cNvSpPr/>
            <p:nvPr/>
          </p:nvSpPr>
          <p:spPr>
            <a:xfrm>
              <a:off x="323073" y="3897884"/>
              <a:ext cx="3744871" cy="2195412"/>
            </a:xfrm>
            <a:prstGeom prst="roundRect">
              <a:avLst>
                <a:gd name="adj" fmla="val 996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i="1" u="none" dirty="0" smtClean="0"/>
                <a:t>Proprietary</a:t>
              </a:r>
              <a:r>
                <a:rPr lang="en-US" u="none" dirty="0" smtClean="0"/>
                <a:t> </a:t>
              </a:r>
            </a:p>
            <a:p>
              <a:pPr algn="r"/>
              <a:r>
                <a:rPr lang="en-US" u="none" dirty="0" smtClean="0"/>
                <a:t>Programming models</a:t>
              </a:r>
              <a:endParaRPr lang="en-US" u="none" dirty="0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407" y="4613152"/>
              <a:ext cx="2024633" cy="1163936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04" y="4613151"/>
              <a:ext cx="1256524" cy="1163937"/>
            </a:xfrm>
            <a:prstGeom prst="rect">
              <a:avLst/>
            </a:prstGeom>
          </p:spPr>
        </p:pic>
      </p:grpSp>
      <p:grpSp>
        <p:nvGrpSpPr>
          <p:cNvPr id="3" name="Gruppo 2"/>
          <p:cNvGrpSpPr/>
          <p:nvPr/>
        </p:nvGrpSpPr>
        <p:grpSpPr>
          <a:xfrm>
            <a:off x="2694541" y="3221360"/>
            <a:ext cx="3427567" cy="2195412"/>
            <a:chOff x="2694541" y="3221360"/>
            <a:chExt cx="3427567" cy="2195412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94541" y="3221360"/>
              <a:ext cx="3427567" cy="2195412"/>
            </a:xfrm>
            <a:prstGeom prst="roundRect">
              <a:avLst>
                <a:gd name="adj" fmla="val 996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u="none" dirty="0" err="1" smtClean="0"/>
                <a:t>Khronos</a:t>
              </a:r>
              <a:r>
                <a:rPr lang="en-US" u="none" dirty="0" smtClean="0"/>
                <a:t> Standard for</a:t>
              </a:r>
            </a:p>
            <a:p>
              <a:pPr algn="r"/>
              <a:r>
                <a:rPr lang="en-US" u="none" dirty="0" smtClean="0"/>
                <a:t>Heterogeneous Computing</a:t>
              </a:r>
            </a:p>
          </p:txBody>
        </p:sp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810" y="3947791"/>
              <a:ext cx="1229542" cy="1229542"/>
            </a:xfrm>
            <a:prstGeom prst="rect">
              <a:avLst/>
            </a:prstGeom>
          </p:spPr>
        </p:pic>
      </p:grpSp>
      <p:grpSp>
        <p:nvGrpSpPr>
          <p:cNvPr id="7" name="Gruppo 6"/>
          <p:cNvGrpSpPr/>
          <p:nvPr/>
        </p:nvGrpSpPr>
        <p:grpSpPr>
          <a:xfrm>
            <a:off x="2846941" y="3373760"/>
            <a:ext cx="3427567" cy="1711424"/>
            <a:chOff x="2846941" y="3373760"/>
            <a:chExt cx="3427567" cy="1711424"/>
          </a:xfrm>
        </p:grpSpPr>
        <p:sp>
          <p:nvSpPr>
            <p:cNvPr id="18" name="Rettangolo arrotondato 17"/>
            <p:cNvSpPr/>
            <p:nvPr/>
          </p:nvSpPr>
          <p:spPr>
            <a:xfrm>
              <a:off x="2846941" y="3373760"/>
              <a:ext cx="3427567" cy="1711424"/>
            </a:xfrm>
            <a:prstGeom prst="roundRect">
              <a:avLst>
                <a:gd name="adj" fmla="val 9969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u="none" dirty="0" smtClean="0"/>
                <a:t>Standard</a:t>
              </a:r>
            </a:p>
            <a:p>
              <a:pPr algn="r"/>
              <a:r>
                <a:rPr lang="en-US" u="none" dirty="0"/>
                <a:t>f</a:t>
              </a:r>
              <a:r>
                <a:rPr lang="en-US" u="none" dirty="0" smtClean="0"/>
                <a:t>or </a:t>
              </a:r>
              <a:r>
                <a:rPr lang="en-US" i="1" u="none" dirty="0" smtClean="0"/>
                <a:t>shared</a:t>
              </a:r>
              <a:r>
                <a:rPr lang="en-US" u="none" dirty="0" smtClean="0"/>
                <a:t> memory system</a:t>
              </a:r>
            </a:p>
          </p:txBody>
        </p:sp>
        <p:pic>
          <p:nvPicPr>
            <p:cNvPr id="21" name="Picture 4" descr="openmp.or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152" y="4026924"/>
              <a:ext cx="2477145" cy="88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6" descr="OpenAC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26" y="4838556"/>
            <a:ext cx="1976193" cy="67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/>
          <p:cNvGrpSpPr/>
          <p:nvPr/>
        </p:nvGrpSpPr>
        <p:grpSpPr>
          <a:xfrm>
            <a:off x="4961465" y="3959759"/>
            <a:ext cx="3497909" cy="1694688"/>
            <a:chOff x="6268825" y="3959759"/>
            <a:chExt cx="2190549" cy="1694688"/>
          </a:xfrm>
        </p:grpSpPr>
        <p:sp>
          <p:nvSpPr>
            <p:cNvPr id="33" name="Rettangolo arrotondato 32"/>
            <p:cNvSpPr/>
            <p:nvPr/>
          </p:nvSpPr>
          <p:spPr>
            <a:xfrm>
              <a:off x="6268825" y="3959759"/>
              <a:ext cx="2190549" cy="1694688"/>
            </a:xfrm>
            <a:prstGeom prst="roundRect">
              <a:avLst>
                <a:gd name="adj" fmla="val 996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i="1" u="none" dirty="0" smtClean="0"/>
                <a:t>Academic</a:t>
              </a:r>
            </a:p>
            <a:p>
              <a:pPr algn="r"/>
              <a:r>
                <a:rPr lang="en-US" u="none" dirty="0" smtClean="0"/>
                <a:t>Proposals</a:t>
              </a:r>
            </a:p>
          </p:txBody>
        </p:sp>
        <p:sp>
          <p:nvSpPr>
            <p:cNvPr id="8" name="Rettangolo 7"/>
            <p:cNvSpPr/>
            <p:nvPr/>
          </p:nvSpPr>
          <p:spPr>
            <a:xfrm>
              <a:off x="6439413" y="4697476"/>
              <a:ext cx="1897328" cy="8186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none" dirty="0" err="1" smtClean="0"/>
                <a:t>OmpSS</a:t>
              </a:r>
              <a:endParaRPr lang="en-US" u="none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none" dirty="0" err="1" smtClean="0"/>
                <a:t>OpenHMPP</a:t>
              </a:r>
              <a:endParaRPr lang="en-US" u="none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none" dirty="0" smtClean="0"/>
                <a:t>…</a:t>
              </a:r>
              <a:endParaRPr lang="en-US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24514 -0.3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7" y="-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22152 0.126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6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2"/>
          <p:cNvSpPr>
            <a:spLocks noGrp="1" noChangeArrowheads="1"/>
          </p:cNvSpPr>
          <p:nvPr>
            <p:ph type="title"/>
          </p:nvPr>
        </p:nvSpPr>
        <p:spPr bwMode="auto">
          <a:prstGeom prst="roundRect">
            <a:avLst>
              <a:gd name="adj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noProof="0" dirty="0" smtClean="0"/>
              <a:t>OpenMP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De-facto standard for shared memory programming</a:t>
            </a:r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Support for nested (multi-level) parallelism </a:t>
            </a:r>
            <a:r>
              <a:rPr lang="en-US" sz="1800" noProof="0" dirty="0">
                <a:sym typeface="Wingdings" pitchFamily="2" charset="2"/>
              </a:rPr>
              <a:t>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good for clusters</a:t>
            </a:r>
            <a:endParaRPr lang="en-US" sz="1800" noProof="0" dirty="0" smtClean="0"/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Annotations to incrementally convey parallelism to the compiler </a:t>
            </a:r>
            <a:r>
              <a:rPr lang="en-US" sz="1800" noProof="0" dirty="0" smtClean="0">
                <a:sym typeface="Wingdings" pitchFamily="2" charset="2"/>
              </a:rPr>
              <a:t> </a:t>
            </a:r>
            <a:r>
              <a:rPr lang="en-US" sz="1800" i="1" noProof="0" dirty="0">
                <a:solidFill>
                  <a:srgbClr val="FF0000"/>
                </a:solidFill>
                <a:sym typeface="Wingdings" pitchFamily="2" charset="2"/>
              </a:rPr>
              <a:t>increased ease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of use</a:t>
            </a:r>
            <a:endParaRPr lang="en-US" sz="1800" i="1" noProof="0" dirty="0" smtClean="0">
              <a:solidFill>
                <a:srgbClr val="FF0000"/>
              </a:solidFill>
            </a:endParaRPr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Based on well-understood programming practices (shared memory, C language) </a:t>
            </a:r>
            <a:r>
              <a:rPr lang="en-US" sz="1800" noProof="0" dirty="0" smtClean="0">
                <a:sym typeface="Wingdings" pitchFamily="2" charset="2"/>
              </a:rPr>
              <a:t>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increases productivity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251520" y="4437112"/>
            <a:ext cx="8496944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0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084434" y="3626245"/>
            <a:ext cx="7272808" cy="57606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/>
          <p:cNvSpPr txBox="1"/>
          <p:nvPr/>
        </p:nvSpPr>
        <p:spPr>
          <a:xfrm>
            <a:off x="1281749" y="6306613"/>
            <a:ext cx="6818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u="none" dirty="0" smtClean="0"/>
              <a:t>“OpenCL </a:t>
            </a:r>
            <a:r>
              <a:rPr lang="en-US" sz="1050" i="1" u="none" dirty="0"/>
              <a:t>for programming shared memory multicore </a:t>
            </a:r>
            <a:r>
              <a:rPr lang="en-US" sz="1050" i="1" u="none" dirty="0" smtClean="0"/>
              <a:t>CPUs” </a:t>
            </a:r>
            <a:r>
              <a:rPr lang="en-US" sz="1050" u="none" dirty="0" smtClean="0"/>
              <a:t>by </a:t>
            </a:r>
            <a:r>
              <a:rPr lang="en-US" sz="1050" u="none" dirty="0"/>
              <a:t>Akhtar Ali , Usman </a:t>
            </a:r>
            <a:r>
              <a:rPr lang="en-US" sz="1050" u="none" dirty="0" err="1"/>
              <a:t>Dastgeer</a:t>
            </a:r>
            <a:r>
              <a:rPr lang="en-US" sz="1050" u="none" dirty="0"/>
              <a:t> , </a:t>
            </a:r>
            <a:r>
              <a:rPr lang="en-US" sz="1050" u="none" dirty="0" err="1"/>
              <a:t>Christoph</a:t>
            </a:r>
            <a:r>
              <a:rPr lang="en-US" sz="1050" u="none" dirty="0"/>
              <a:t> Kessler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9" y="4295803"/>
            <a:ext cx="6580502" cy="1953639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2639888" y="4223795"/>
            <a:ext cx="936104" cy="143745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4720838" y="4223795"/>
            <a:ext cx="936104" cy="143745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6801790" y="4223795"/>
            <a:ext cx="936104" cy="143745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3680363" y="4223795"/>
            <a:ext cx="936104" cy="143745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5761313" y="4223795"/>
            <a:ext cx="936104" cy="143745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2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2"/>
          <p:cNvSpPr>
            <a:spLocks noGrp="1" noChangeArrowheads="1"/>
          </p:cNvSpPr>
          <p:nvPr>
            <p:ph type="title"/>
          </p:nvPr>
        </p:nvSpPr>
        <p:spPr bwMode="auto">
          <a:prstGeom prst="roundRect">
            <a:avLst>
              <a:gd name="adj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noProof="0" dirty="0" smtClean="0"/>
              <a:t>OpenMP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De-facto standard for shared memory programming</a:t>
            </a:r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Support for nested (multi-level) parallelism </a:t>
            </a:r>
            <a:r>
              <a:rPr lang="en-US" sz="1800" noProof="0" dirty="0">
                <a:sym typeface="Wingdings" pitchFamily="2" charset="2"/>
              </a:rPr>
              <a:t>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good for clusters</a:t>
            </a:r>
            <a:endParaRPr lang="en-US" sz="1800" noProof="0" dirty="0" smtClean="0"/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Annotations to incrementally convey parallelism to the compiler </a:t>
            </a:r>
            <a:r>
              <a:rPr lang="en-US" sz="1800" noProof="0" dirty="0" smtClean="0">
                <a:sym typeface="Wingdings" pitchFamily="2" charset="2"/>
              </a:rPr>
              <a:t> </a:t>
            </a:r>
            <a:r>
              <a:rPr lang="en-US" sz="1800" i="1" noProof="0" dirty="0">
                <a:solidFill>
                  <a:srgbClr val="FF0000"/>
                </a:solidFill>
                <a:sym typeface="Wingdings" pitchFamily="2" charset="2"/>
              </a:rPr>
              <a:t>increased ease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of use</a:t>
            </a:r>
            <a:endParaRPr lang="en-US" sz="1800" i="1" noProof="0" dirty="0" smtClean="0">
              <a:solidFill>
                <a:srgbClr val="FF0000"/>
              </a:solidFill>
            </a:endParaRPr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r>
              <a:rPr lang="en-US" sz="1800" noProof="0" dirty="0" smtClean="0"/>
              <a:t>Based on well-understood programming practices (shared memory, C language) </a:t>
            </a:r>
            <a:r>
              <a:rPr lang="en-US" sz="1800" noProof="0" dirty="0" smtClean="0">
                <a:sym typeface="Wingdings" pitchFamily="2" charset="2"/>
              </a:rPr>
              <a:t> </a:t>
            </a:r>
            <a:r>
              <a:rPr lang="en-US" sz="1800" i="1" noProof="0" dirty="0" smtClean="0">
                <a:solidFill>
                  <a:srgbClr val="FF0000"/>
                </a:solidFill>
                <a:sym typeface="Wingdings" pitchFamily="2" charset="2"/>
              </a:rPr>
              <a:t>increases productivity</a:t>
            </a:r>
          </a:p>
          <a:p>
            <a:pPr marL="808038">
              <a:spcBef>
                <a:spcPts val="1200"/>
              </a:spcBef>
              <a:buClr>
                <a:srgbClr val="00B050"/>
              </a:buClr>
              <a:buFont typeface="Arial" pitchFamily="34" charset="0"/>
              <a:buChar char="▲"/>
              <a:defRPr/>
            </a:pPr>
            <a:endParaRPr lang="en-US" sz="1800" i="1" noProof="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80803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▼"/>
              <a:defRPr/>
            </a:pPr>
            <a:r>
              <a:rPr lang="it-IT" sz="1800" dirty="0" err="1">
                <a:sym typeface="Wingdings" pitchFamily="2" charset="2"/>
              </a:rPr>
              <a:t>Designed</a:t>
            </a:r>
            <a:r>
              <a:rPr lang="it-IT" sz="1800" dirty="0">
                <a:sym typeface="Wingdings" pitchFamily="2" charset="2"/>
              </a:rPr>
              <a:t> for </a:t>
            </a:r>
            <a:r>
              <a:rPr lang="it-IT" sz="1800" dirty="0" err="1">
                <a:sym typeface="Wingdings" pitchFamily="2" charset="2"/>
              </a:rPr>
              <a:t>uniform</a:t>
            </a:r>
            <a:r>
              <a:rPr lang="it-IT" sz="1800" dirty="0">
                <a:sym typeface="Wingdings" pitchFamily="2" charset="2"/>
              </a:rPr>
              <a:t> SMP with </a:t>
            </a:r>
            <a:r>
              <a:rPr lang="it-IT" sz="1800" dirty="0" err="1">
                <a:sym typeface="Wingdings" pitchFamily="2" charset="2"/>
              </a:rPr>
              <a:t>main</a:t>
            </a:r>
            <a:r>
              <a:rPr lang="it-IT" sz="1800" dirty="0">
                <a:sym typeface="Wingdings" pitchFamily="2" charset="2"/>
              </a:rPr>
              <a:t> </a:t>
            </a:r>
            <a:r>
              <a:rPr lang="it-IT" sz="1800" dirty="0" err="1">
                <a:sym typeface="Wingdings" pitchFamily="2" charset="2"/>
              </a:rPr>
              <a:t>shared</a:t>
            </a:r>
            <a:r>
              <a:rPr lang="it-IT" sz="1800" dirty="0">
                <a:sym typeface="Wingdings" pitchFamily="2" charset="2"/>
              </a:rPr>
              <a:t> </a:t>
            </a:r>
            <a:r>
              <a:rPr lang="it-IT" sz="1800" dirty="0" err="1">
                <a:sym typeface="Wingdings" pitchFamily="2" charset="2"/>
              </a:rPr>
              <a:t>memory</a:t>
            </a:r>
            <a:endParaRPr lang="it-IT" sz="1800" dirty="0">
              <a:sym typeface="Wingdings" pitchFamily="2" charset="2"/>
            </a:endParaRPr>
          </a:p>
          <a:p>
            <a:pPr marL="80803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▼"/>
              <a:defRPr/>
            </a:pPr>
            <a:r>
              <a:rPr lang="it-IT" sz="1800" dirty="0" err="1">
                <a:sym typeface="Wingdings" pitchFamily="2" charset="2"/>
              </a:rPr>
              <a:t>Lacks</a:t>
            </a:r>
            <a:r>
              <a:rPr lang="it-IT" sz="1800" dirty="0">
                <a:sym typeface="Wingdings" pitchFamily="2" charset="2"/>
              </a:rPr>
              <a:t> </a:t>
            </a:r>
            <a:r>
              <a:rPr lang="it-IT" sz="1800" dirty="0" err="1">
                <a:sym typeface="Wingdings" pitchFamily="2" charset="2"/>
              </a:rPr>
              <a:t>constructs</a:t>
            </a:r>
            <a:r>
              <a:rPr lang="it-IT" sz="1800" dirty="0">
                <a:sym typeface="Wingdings" pitchFamily="2" charset="2"/>
              </a:rPr>
              <a:t> to control </a:t>
            </a:r>
            <a:r>
              <a:rPr lang="it-IT" sz="1800" dirty="0" err="1">
                <a:sym typeface="Wingdings" pitchFamily="2" charset="2"/>
              </a:rPr>
              <a:t>accelerators</a:t>
            </a:r>
            <a:endParaRPr lang="it-IT" sz="1800" dirty="0">
              <a:sym typeface="Wingdings" pitchFamily="2" charset="2"/>
            </a:endParaRPr>
          </a:p>
          <a:p>
            <a:pPr marL="1265238" lvl="1" indent="-342900"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it-IT" sz="1400" dirty="0">
                <a:sym typeface="Wingdings" pitchFamily="2" charset="2"/>
              </a:rPr>
              <a:t>And compilation </a:t>
            </a:r>
            <a:r>
              <a:rPr lang="it-IT" sz="1400" dirty="0" err="1">
                <a:sym typeface="Wingdings" pitchFamily="2" charset="2"/>
              </a:rPr>
              <a:t>toolchain</a:t>
            </a:r>
            <a:r>
              <a:rPr lang="it-IT" sz="1400" dirty="0">
                <a:sym typeface="Wingdings" pitchFamily="2" charset="2"/>
              </a:rPr>
              <a:t> to deal with multiple ISA..</a:t>
            </a:r>
          </a:p>
          <a:p>
            <a:pPr marL="1265238" lvl="1" indent="-342900"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it-IT" sz="1400" dirty="0">
                <a:sym typeface="Wingdings" pitchFamily="2" charset="2"/>
              </a:rPr>
              <a:t>..and multiple runtime </a:t>
            </a:r>
            <a:r>
              <a:rPr lang="it-IT" sz="1400" dirty="0" err="1">
                <a:sym typeface="Wingdings" pitchFamily="2" charset="2"/>
              </a:rPr>
              <a:t>systems</a:t>
            </a:r>
            <a:r>
              <a:rPr lang="it-IT" sz="1400" dirty="0">
                <a:sym typeface="Wingdings" pitchFamily="2" charset="2"/>
              </a:rPr>
              <a:t> </a:t>
            </a:r>
            <a:r>
              <a:rPr lang="it-IT" sz="1400" dirty="0" err="1">
                <a:sym typeface="Wingdings" pitchFamily="2" charset="2"/>
              </a:rPr>
              <a:t>too</a:t>
            </a:r>
            <a:r>
              <a:rPr lang="it-IT" sz="1400" dirty="0">
                <a:sym typeface="Wingdings" pitchFamily="2" charset="2"/>
              </a:rPr>
              <a:t>!!</a:t>
            </a:r>
            <a:endParaRPr lang="en-US" sz="1400" dirty="0"/>
          </a:p>
          <a:p>
            <a:pPr marL="579438" indent="0">
              <a:spcBef>
                <a:spcPts val="1200"/>
              </a:spcBef>
              <a:buClr>
                <a:srgbClr val="00B050"/>
              </a:buClr>
              <a:buNone/>
              <a:defRPr/>
            </a:pPr>
            <a:r>
              <a:rPr lang="it-IT" sz="1800" i="1" noProof="0" dirty="0" err="1" smtClean="0">
                <a:solidFill>
                  <a:srgbClr val="FF0000"/>
                </a:solidFill>
                <a:sym typeface="Wingdings" pitchFamily="2" charset="2"/>
              </a:rPr>
              <a:t>But</a:t>
            </a:r>
            <a:r>
              <a:rPr lang="it-IT" sz="1800" i="1" noProof="0" dirty="0" smtClean="0">
                <a:solidFill>
                  <a:srgbClr val="FF0000"/>
                </a:solidFill>
                <a:sym typeface="Wingdings" pitchFamily="2" charset="2"/>
              </a:rPr>
              <a:t>…</a:t>
            </a:r>
            <a:endParaRPr lang="en-US" sz="1800" i="1" noProof="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251520" y="4437112"/>
            <a:ext cx="8496944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0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64" y="54550"/>
            <a:ext cx="5212124" cy="6709607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 rot="16200000">
            <a:off x="6382436" y="4648154"/>
            <a:ext cx="518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none" dirty="0">
                <a:latin typeface="+mn-lt"/>
              </a:rPr>
              <a:t>Intel’s Parallel Universe magazine – May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4328" y="4437112"/>
            <a:ext cx="1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u="none" dirty="0" smtClean="0">
                <a:solidFill>
                  <a:srgbClr val="C00000"/>
                </a:solidFill>
              </a:rPr>
              <a:t>?</a:t>
            </a:r>
            <a:endParaRPr lang="it-IT" sz="7200" b="1" u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71700" y="335772"/>
            <a:ext cx="6377940" cy="1293028"/>
          </a:xfrm>
        </p:spPr>
        <p:txBody>
          <a:bodyPr/>
          <a:lstStyle/>
          <a:p>
            <a:r>
              <a:rPr lang="en-US" noProof="0" dirty="0" smtClean="0"/>
              <a:t>FORK-JOIN PARALLELISM</a:t>
            </a:r>
            <a:endParaRPr lang="en-US" noProof="0" dirty="0"/>
          </a:p>
        </p:txBody>
      </p:sp>
      <p:sp>
        <p:nvSpPr>
          <p:cNvPr id="109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r>
              <a:rPr lang="it-IT" dirty="0" smtClean="0"/>
              <a:t>OpenMP </a:t>
            </a:r>
            <a:r>
              <a:rPr lang="it-IT" dirty="0" err="1" smtClean="0"/>
              <a:t>leverages</a:t>
            </a:r>
            <a:r>
              <a:rPr lang="it-IT" dirty="0" smtClean="0"/>
              <a:t> a </a:t>
            </a:r>
            <a:r>
              <a:rPr lang="it-IT" b="1" i="1" dirty="0" err="1" smtClean="0"/>
              <a:t>fork</a:t>
            </a:r>
            <a:r>
              <a:rPr lang="it-IT" b="1" i="1" dirty="0" smtClean="0"/>
              <a:t>-join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model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starts</a:t>
            </a:r>
            <a:r>
              <a:rPr lang="it-IT" dirty="0" smtClean="0"/>
              <a:t> on a single </a:t>
            </a:r>
            <a:r>
              <a:rPr lang="it-IT" dirty="0" err="1" smtClean="0"/>
              <a:t>thread</a:t>
            </a:r>
            <a:r>
              <a:rPr lang="it-IT" dirty="0" smtClean="0"/>
              <a:t> (the </a:t>
            </a:r>
            <a:r>
              <a:rPr lang="it-IT" i="1" dirty="0" smtClean="0"/>
              <a:t>master</a:t>
            </a:r>
            <a:r>
              <a:rPr lang="it-IT" dirty="0" smtClean="0"/>
              <a:t>), </a:t>
            </a:r>
            <a:r>
              <a:rPr lang="it-IT" dirty="0" err="1" smtClean="0"/>
              <a:t>then</a:t>
            </a:r>
            <a:r>
              <a:rPr lang="it-IT" dirty="0" smtClean="0"/>
              <a:t> new </a:t>
            </a:r>
            <a:r>
              <a:rPr lang="it-IT" dirty="0" err="1" smtClean="0"/>
              <a:t>threads</a:t>
            </a:r>
            <a:r>
              <a:rPr lang="it-IT" dirty="0" smtClean="0"/>
              <a:t> are </a:t>
            </a:r>
            <a:r>
              <a:rPr lang="it-IT" dirty="0" err="1" smtClean="0"/>
              <a:t>recruited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entering</a:t>
            </a:r>
            <a:r>
              <a:rPr lang="it-IT" dirty="0" smtClean="0"/>
              <a:t> a </a:t>
            </a:r>
            <a:r>
              <a:rPr lang="it-IT" b="1" dirty="0" err="1" smtClean="0"/>
              <a:t>parallel</a:t>
            </a:r>
            <a:r>
              <a:rPr lang="it-IT" b="1" dirty="0" smtClean="0"/>
              <a:t> </a:t>
            </a:r>
            <a:r>
              <a:rPr lang="it-IT" b="1" dirty="0" err="1" smtClean="0"/>
              <a:t>region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err="1" smtClean="0"/>
              <a:t>Parallelism</a:t>
            </a:r>
            <a:r>
              <a:rPr lang="it-IT" dirty="0" smtClean="0"/>
              <a:t> in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found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multiple </a:t>
            </a:r>
            <a:r>
              <a:rPr lang="it-IT" dirty="0" err="1" smtClean="0"/>
              <a:t>levels</a:t>
            </a:r>
            <a:r>
              <a:rPr lang="it-IT" dirty="0" smtClean="0"/>
              <a:t>, in a </a:t>
            </a:r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manner</a:t>
            </a:r>
            <a:endParaRPr lang="it-IT" dirty="0"/>
          </a:p>
          <a:p>
            <a:pPr lvl="1"/>
            <a:r>
              <a:rPr lang="it-IT" i="1" dirty="0" smtClean="0"/>
              <a:t>How to </a:t>
            </a:r>
            <a:r>
              <a:rPr lang="it-IT" i="1" dirty="0" err="1" smtClean="0"/>
              <a:t>capture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in the </a:t>
            </a:r>
            <a:r>
              <a:rPr lang="it-IT" i="1" dirty="0" err="1" smtClean="0"/>
              <a:t>program</a:t>
            </a:r>
            <a:r>
              <a:rPr lang="it-IT" i="1" dirty="0" smtClean="0"/>
              <a:t>?</a:t>
            </a:r>
            <a:endParaRPr lang="it-IT" i="1" dirty="0"/>
          </a:p>
          <a:p>
            <a:pPr lvl="1"/>
            <a:r>
              <a:rPr lang="it-IT" i="1" dirty="0" smtClean="0"/>
              <a:t>How to </a:t>
            </a:r>
            <a:r>
              <a:rPr lang="it-IT" i="1" dirty="0" err="1" smtClean="0"/>
              <a:t>map</a:t>
            </a:r>
            <a:r>
              <a:rPr lang="it-IT" i="1" dirty="0" smtClean="0"/>
              <a:t> the </a:t>
            </a:r>
            <a:r>
              <a:rPr lang="it-IT" i="1" dirty="0" err="1" smtClean="0"/>
              <a:t>wokload</a:t>
            </a:r>
            <a:r>
              <a:rPr lang="it-IT" i="1" dirty="0" smtClean="0"/>
              <a:t> in a NUMA-</a:t>
            </a:r>
            <a:r>
              <a:rPr lang="it-IT" i="1" dirty="0" err="1" smtClean="0"/>
              <a:t>aware</a:t>
            </a:r>
            <a:r>
              <a:rPr lang="it-IT" i="1" dirty="0" smtClean="0"/>
              <a:t> </a:t>
            </a:r>
            <a:r>
              <a:rPr lang="it-IT" i="1" dirty="0" err="1" smtClean="0"/>
              <a:t>manner</a:t>
            </a:r>
            <a:r>
              <a:rPr lang="it-IT" i="1" dirty="0"/>
              <a:t>?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22952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US" noProof="0" dirty="0" smtClean="0"/>
              <a:t>NESTED PARALLELISM</a:t>
            </a:r>
            <a:endParaRPr lang="en-US" noProof="0" dirty="0"/>
          </a:p>
        </p:txBody>
      </p:sp>
      <p:sp>
        <p:nvSpPr>
          <p:cNvPr id="220" name="Angolo ripiegato 219"/>
          <p:cNvSpPr/>
          <p:nvPr/>
        </p:nvSpPr>
        <p:spPr>
          <a:xfrm>
            <a:off x="251520" y="1139217"/>
            <a:ext cx="4392488" cy="5616624"/>
          </a:xfrm>
          <a:prstGeom prst="foldedCorner">
            <a:avLst>
              <a:gd name="adj" fmla="val 6334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num_threads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sections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num_threads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(16)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num_threads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(16)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cvThreshold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num_threads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(16)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cvMoments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num_threads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(16)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cvAdd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}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}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ttangolo arrotondato 221"/>
          <p:cNvSpPr/>
          <p:nvPr/>
        </p:nvSpPr>
        <p:spPr>
          <a:xfrm>
            <a:off x="611560" y="2708920"/>
            <a:ext cx="539552" cy="360222"/>
          </a:xfrm>
          <a:prstGeom prst="roundRect">
            <a:avLst>
              <a:gd name="adj" fmla="val 0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7" name="Gruppo 226"/>
          <p:cNvGrpSpPr/>
          <p:nvPr/>
        </p:nvGrpSpPr>
        <p:grpSpPr>
          <a:xfrm>
            <a:off x="4587230" y="3819296"/>
            <a:ext cx="2130304" cy="2433522"/>
            <a:chOff x="251520" y="3417887"/>
            <a:chExt cx="3024336" cy="3123406"/>
          </a:xfrm>
        </p:grpSpPr>
        <p:cxnSp>
          <p:nvCxnSpPr>
            <p:cNvPr id="228" name="Connettore 1 227"/>
            <p:cNvCxnSpPr/>
            <p:nvPr/>
          </p:nvCxnSpPr>
          <p:spPr>
            <a:xfrm rot="10800000">
              <a:off x="1879749" y="4026693"/>
              <a:ext cx="2286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29" name="Connettore 1 228"/>
            <p:cNvCxnSpPr/>
            <p:nvPr/>
          </p:nvCxnSpPr>
          <p:spPr>
            <a:xfrm flipH="1" flipV="1">
              <a:off x="1879749" y="4026693"/>
              <a:ext cx="1000572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0" name="Connettore 1 229"/>
            <p:cNvCxnSpPr/>
            <p:nvPr/>
          </p:nvCxnSpPr>
          <p:spPr>
            <a:xfrm flipV="1">
              <a:off x="1331640" y="4026693"/>
              <a:ext cx="548109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1" name="Connettore 1 230"/>
            <p:cNvCxnSpPr/>
            <p:nvPr/>
          </p:nvCxnSpPr>
          <p:spPr>
            <a:xfrm rot="10800000" flipV="1">
              <a:off x="660549" y="4026693"/>
              <a:ext cx="12192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2" name="Connettore 1 231"/>
            <p:cNvCxnSpPr/>
            <p:nvPr/>
          </p:nvCxnSpPr>
          <p:spPr>
            <a:xfrm rot="5400000">
              <a:off x="1917848" y="6045992"/>
              <a:ext cx="228602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3" name="Connettore 1 232"/>
            <p:cNvCxnSpPr/>
            <p:nvPr/>
          </p:nvCxnSpPr>
          <p:spPr>
            <a:xfrm flipH="1">
              <a:off x="1955949" y="6007891"/>
              <a:ext cx="942119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4" name="Connettore 1 233"/>
            <p:cNvCxnSpPr/>
            <p:nvPr/>
          </p:nvCxnSpPr>
          <p:spPr>
            <a:xfrm>
              <a:off x="1330052" y="6007891"/>
              <a:ext cx="625897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5" name="Connettore 1 234"/>
            <p:cNvCxnSpPr/>
            <p:nvPr/>
          </p:nvCxnSpPr>
          <p:spPr>
            <a:xfrm rot="10800000">
              <a:off x="660549" y="6007893"/>
              <a:ext cx="1295400" cy="2286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6" name="Connettore 1 235"/>
            <p:cNvCxnSpPr/>
            <p:nvPr/>
          </p:nvCxnSpPr>
          <p:spPr>
            <a:xfrm rot="5400000">
              <a:off x="1574552" y="3722290"/>
              <a:ext cx="609600" cy="7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7" name="Connettore 1 236"/>
            <p:cNvCxnSpPr/>
            <p:nvPr/>
          </p:nvCxnSpPr>
          <p:spPr>
            <a:xfrm rot="5400000">
              <a:off x="1804343" y="6388099"/>
              <a:ext cx="304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8" name="Connettore 1 237"/>
            <p:cNvCxnSpPr/>
            <p:nvPr/>
          </p:nvCxnSpPr>
          <p:spPr>
            <a:xfrm rot="5400000">
              <a:off x="-253057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9" name="Connettore 1 238"/>
            <p:cNvCxnSpPr/>
            <p:nvPr/>
          </p:nvCxnSpPr>
          <p:spPr>
            <a:xfrm rot="5400000">
              <a:off x="416446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0" name="Connettore 1 239"/>
            <p:cNvCxnSpPr>
              <a:endCxn id="313" idx="2"/>
            </p:cNvCxnSpPr>
            <p:nvPr/>
          </p:nvCxnSpPr>
          <p:spPr>
            <a:xfrm flipH="1">
              <a:off x="2107468" y="4179887"/>
              <a:ext cx="1676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1" name="Connettore 1 240"/>
            <p:cNvCxnSpPr>
              <a:endCxn id="286" idx="2"/>
            </p:cNvCxnSpPr>
            <p:nvPr/>
          </p:nvCxnSpPr>
          <p:spPr>
            <a:xfrm>
              <a:off x="2880321" y="4179093"/>
              <a:ext cx="35495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grpSp>
          <p:nvGrpSpPr>
            <p:cNvPr id="242" name="Gruppo 241"/>
            <p:cNvGrpSpPr/>
            <p:nvPr/>
          </p:nvGrpSpPr>
          <p:grpSpPr>
            <a:xfrm>
              <a:off x="1763688" y="4687055"/>
              <a:ext cx="687560" cy="995154"/>
              <a:chOff x="1763688" y="4687055"/>
              <a:chExt cx="687560" cy="995154"/>
            </a:xfrm>
          </p:grpSpPr>
          <p:sp>
            <p:nvSpPr>
              <p:cNvPr id="313" name="Rettangolo 312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14" name="Gruppo 313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15" name="Rettangolo 314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16" name="Rettangolo 315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ttangolo 316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18" name="Connettore 1 317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9" name="Connettore 1 318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0" name="Connettore 1 319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1" name="Connettore 1 320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3" name="Gruppo 242"/>
            <p:cNvGrpSpPr/>
            <p:nvPr/>
          </p:nvGrpSpPr>
          <p:grpSpPr>
            <a:xfrm>
              <a:off x="251520" y="4687055"/>
              <a:ext cx="684016" cy="995153"/>
              <a:chOff x="251520" y="4687055"/>
              <a:chExt cx="684016" cy="995153"/>
            </a:xfrm>
          </p:grpSpPr>
          <p:sp>
            <p:nvSpPr>
              <p:cNvPr id="304" name="Rettangolo 303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05" name="Gruppo 304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06" name="Rettangolo 305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7" name="Rettangolo 306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8" name="Rettangolo 307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9" name="Connettore 1 308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0" name="Connettore 1 309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1" name="Connettore 1 310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2" name="Connettore 1 311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4" name="Gruppo 243"/>
            <p:cNvGrpSpPr/>
            <p:nvPr/>
          </p:nvGrpSpPr>
          <p:grpSpPr>
            <a:xfrm>
              <a:off x="1024531" y="4687054"/>
              <a:ext cx="648099" cy="995153"/>
              <a:chOff x="1024531" y="4687054"/>
              <a:chExt cx="648099" cy="995153"/>
            </a:xfrm>
          </p:grpSpPr>
          <p:sp>
            <p:nvSpPr>
              <p:cNvPr id="295" name="Rettangolo 294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6" name="Gruppo 295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97" name="Rettangolo 296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98" name="Rettangolo 297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ttangolo 298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0" name="Connettore 1 299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1" name="Connettore 1 300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2" name="Connettore 1 301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3" name="Connettore 1 302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5" name="Gruppo 244"/>
            <p:cNvGrpSpPr/>
            <p:nvPr/>
          </p:nvGrpSpPr>
          <p:grpSpPr>
            <a:xfrm>
              <a:off x="2555776" y="4687055"/>
              <a:ext cx="720080" cy="995154"/>
              <a:chOff x="2555776" y="4687055"/>
              <a:chExt cx="720080" cy="995154"/>
            </a:xfrm>
          </p:grpSpPr>
          <p:sp>
            <p:nvSpPr>
              <p:cNvPr id="286" name="Rettangolo 285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87" name="Gruppo 286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88" name="Rettangolo 287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9" name="Rettangolo 288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ettangolo 289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91" name="Connettore 1 290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2" name="Connettore 1 291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3" name="Connettore 1 292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4" name="Connettore 1 293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6" name="Gruppo 245"/>
            <p:cNvGrpSpPr/>
            <p:nvPr/>
          </p:nvGrpSpPr>
          <p:grpSpPr>
            <a:xfrm>
              <a:off x="1763688" y="4687045"/>
              <a:ext cx="687560" cy="995154"/>
              <a:chOff x="1763688" y="4687055"/>
              <a:chExt cx="687560" cy="995154"/>
            </a:xfrm>
          </p:grpSpPr>
          <p:sp>
            <p:nvSpPr>
              <p:cNvPr id="277" name="Rettangolo 276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78" name="Gruppo 277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9" name="Rettangolo 278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0" name="Rettangolo 279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ttangolo 280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82" name="Connettore 1 281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3" name="Connettore 1 282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4" name="Connettore 1 283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5" name="Connettore 1 284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7" name="Gruppo 246"/>
            <p:cNvGrpSpPr/>
            <p:nvPr/>
          </p:nvGrpSpPr>
          <p:grpSpPr>
            <a:xfrm>
              <a:off x="251520" y="4687045"/>
              <a:ext cx="684016" cy="995153"/>
              <a:chOff x="251520" y="4687055"/>
              <a:chExt cx="684016" cy="995153"/>
            </a:xfrm>
          </p:grpSpPr>
          <p:sp>
            <p:nvSpPr>
              <p:cNvPr id="268" name="Rettangolo 267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9" name="Gruppo 268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0" name="Rettangolo 269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1" name="Rettangolo 270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2" name="Rettangolo 271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73" name="Connettore 1 272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4" name="Connettore 1 273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5" name="Connettore 1 274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6" name="Connettore 1 275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8" name="Gruppo 247"/>
            <p:cNvGrpSpPr/>
            <p:nvPr/>
          </p:nvGrpSpPr>
          <p:grpSpPr>
            <a:xfrm>
              <a:off x="1024531" y="4687044"/>
              <a:ext cx="648099" cy="995153"/>
              <a:chOff x="1024531" y="4687054"/>
              <a:chExt cx="648099" cy="995153"/>
            </a:xfrm>
          </p:grpSpPr>
          <p:sp>
            <p:nvSpPr>
              <p:cNvPr id="259" name="Rettangolo 258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0" name="Gruppo 259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61" name="Rettangolo 260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62" name="Rettangolo 261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ttangolo 262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64" name="Connettore 1 263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5" name="Connettore 1 264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6" name="Connettore 1 265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7" name="Connettore 1 266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9" name="Gruppo 248"/>
            <p:cNvGrpSpPr/>
            <p:nvPr/>
          </p:nvGrpSpPr>
          <p:grpSpPr>
            <a:xfrm>
              <a:off x="2555776" y="4687045"/>
              <a:ext cx="720080" cy="995154"/>
              <a:chOff x="2555776" y="4687055"/>
              <a:chExt cx="720080" cy="995154"/>
            </a:xfrm>
          </p:grpSpPr>
          <p:sp>
            <p:nvSpPr>
              <p:cNvPr id="250" name="Rettangolo 249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51" name="Gruppo 250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52" name="Rettangolo 251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53" name="Rettangolo 252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ttangolo 253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55" name="Connettore 1 254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6" name="Connettore 1 255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7" name="Connettore 1 256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8" name="Connettore 1 257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</p:grpSp>
      <p:sp>
        <p:nvSpPr>
          <p:cNvPr id="413" name="Rettangolo arrotondato 412"/>
          <p:cNvSpPr/>
          <p:nvPr/>
        </p:nvSpPr>
        <p:spPr>
          <a:xfrm>
            <a:off x="611560" y="3620827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4" name="Rettangolo arrotondato 413"/>
          <p:cNvSpPr/>
          <p:nvPr/>
        </p:nvSpPr>
        <p:spPr>
          <a:xfrm>
            <a:off x="611560" y="4509120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5" name="Rettangolo arrotondato 414"/>
          <p:cNvSpPr/>
          <p:nvPr/>
        </p:nvSpPr>
        <p:spPr>
          <a:xfrm>
            <a:off x="611560" y="5589058"/>
            <a:ext cx="539552" cy="360222"/>
          </a:xfrm>
          <a:prstGeom prst="roundRect">
            <a:avLst>
              <a:gd name="adj" fmla="val 20456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2" name="Connettore 2 431"/>
          <p:cNvCxnSpPr/>
          <p:nvPr/>
        </p:nvCxnSpPr>
        <p:spPr>
          <a:xfrm flipV="1">
            <a:off x="2483768" y="2558701"/>
            <a:ext cx="1800200" cy="3303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3" name="Rettangolo con singolo angolo ritagliato 432"/>
          <p:cNvSpPr/>
          <p:nvPr/>
        </p:nvSpPr>
        <p:spPr>
          <a:xfrm>
            <a:off x="4346259" y="2016682"/>
            <a:ext cx="2955772" cy="1604145"/>
          </a:xfrm>
          <a:prstGeom prst="snip1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 </a:t>
            </a:r>
            <a:r>
              <a:rPr kumimoji="0" lang="it-IT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for(i = 0; i &lt; FRAME_SIZE; i++)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[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}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434" name="CasellaDiTesto 433"/>
          <p:cNvSpPr txBox="1"/>
          <p:nvPr/>
        </p:nvSpPr>
        <p:spPr>
          <a:xfrm>
            <a:off x="4449547" y="2411596"/>
            <a:ext cx="22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#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pragma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omp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for</a:t>
            </a:r>
            <a:endParaRPr lang="en-US" sz="1200" u="non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1" name="Rettangolo arrotondato 220"/>
          <p:cNvSpPr/>
          <p:nvPr/>
        </p:nvSpPr>
        <p:spPr>
          <a:xfrm>
            <a:off x="4073626" y="1327113"/>
            <a:ext cx="4312547" cy="854804"/>
          </a:xfrm>
          <a:prstGeom prst="roundRect">
            <a:avLst>
              <a:gd name="adj" fmla="val 9648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powerful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abstraction</a:t>
            </a:r>
            <a:r>
              <a:rPr kumimoji="0" lang="it-IT" sz="180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it-IT" sz="1800" i="1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specifying</a:t>
            </a:r>
            <a:r>
              <a:rPr kumimoji="0" lang="it-IT" sz="180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structured</a:t>
            </a:r>
            <a:r>
              <a:rPr kumimoji="0" lang="it-IT" sz="180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parallelism</a:t>
            </a:r>
            <a:endParaRPr kumimoji="0" lang="it-IT" sz="18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6" name="Rettangolo arrotondato 435"/>
          <p:cNvSpPr/>
          <p:nvPr/>
        </p:nvSpPr>
        <p:spPr>
          <a:xfrm>
            <a:off x="847538" y="3356992"/>
            <a:ext cx="3602009" cy="832816"/>
          </a:xfrm>
          <a:prstGeom prst="roundRect">
            <a:avLst>
              <a:gd name="adj" fmla="val 9648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And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very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suitable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for NUMA (cluster-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systems</a:t>
            </a:r>
            <a:endParaRPr kumimoji="0" lang="it-IT" sz="180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Rettangolo arrotondato 436"/>
          <p:cNvSpPr/>
          <p:nvPr/>
        </p:nvSpPr>
        <p:spPr>
          <a:xfrm>
            <a:off x="1454383" y="5336128"/>
            <a:ext cx="3602009" cy="865436"/>
          </a:xfrm>
          <a:prstGeom prst="roundRect">
            <a:avLst>
              <a:gd name="adj" fmla="val 9648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But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what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about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thread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800" i="1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mapping</a:t>
            </a: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67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413" grpId="0"/>
      <p:bldP spid="414" grpId="0"/>
      <p:bldP spid="415" grpId="0"/>
      <p:bldP spid="433" grpId="0" animBg="1"/>
      <p:bldP spid="434" grpId="0"/>
      <p:bldP spid="221" grpId="0" animBg="1"/>
      <p:bldP spid="436" grpId="0" animBg="1"/>
      <p:bldP spid="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US" noProof="0" dirty="0" smtClean="0"/>
              <a:t>Nested Parallelism</a:t>
            </a:r>
            <a:br>
              <a:rPr lang="en-US" noProof="0" dirty="0" smtClean="0"/>
            </a:br>
            <a:r>
              <a:rPr lang="en-US" dirty="0" smtClean="0"/>
              <a:t>CLUSTER-AWARE</a:t>
            </a:r>
            <a:endParaRPr lang="en-US" noProof="0" dirty="0"/>
          </a:p>
        </p:txBody>
      </p:sp>
      <p:sp>
        <p:nvSpPr>
          <p:cNvPr id="220" name="Angolo ripiegato 219"/>
          <p:cNvSpPr/>
          <p:nvPr/>
        </p:nvSpPr>
        <p:spPr>
          <a:xfrm>
            <a:off x="251520" y="1139217"/>
            <a:ext cx="4392488" cy="5616624"/>
          </a:xfrm>
          <a:prstGeom prst="foldedCorner">
            <a:avLst>
              <a:gd name="adj" fmla="val 6334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sections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cvThreshold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cvMoments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cvAdd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}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}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ttangolo arrotondato 221"/>
          <p:cNvSpPr/>
          <p:nvPr/>
        </p:nvSpPr>
        <p:spPr>
          <a:xfrm>
            <a:off x="611560" y="2708920"/>
            <a:ext cx="539552" cy="360222"/>
          </a:xfrm>
          <a:prstGeom prst="roundRect">
            <a:avLst>
              <a:gd name="adj" fmla="val 0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4" name="Connettore 1 223"/>
          <p:cNvCxnSpPr/>
          <p:nvPr/>
        </p:nvCxnSpPr>
        <p:spPr>
          <a:xfrm>
            <a:off x="5918059" y="3810196"/>
            <a:ext cx="2013326" cy="135682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6" name="Connettore 1 225"/>
          <p:cNvCxnSpPr/>
          <p:nvPr/>
        </p:nvCxnSpPr>
        <p:spPr>
          <a:xfrm flipH="1">
            <a:off x="8432256" y="3810196"/>
            <a:ext cx="354035" cy="134423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227" name="Gruppo 226"/>
          <p:cNvGrpSpPr/>
          <p:nvPr/>
        </p:nvGrpSpPr>
        <p:grpSpPr>
          <a:xfrm>
            <a:off x="4587230" y="3819296"/>
            <a:ext cx="2130304" cy="2433522"/>
            <a:chOff x="251520" y="3417887"/>
            <a:chExt cx="3024336" cy="3123406"/>
          </a:xfrm>
        </p:grpSpPr>
        <p:cxnSp>
          <p:nvCxnSpPr>
            <p:cNvPr id="228" name="Connettore 1 227"/>
            <p:cNvCxnSpPr/>
            <p:nvPr/>
          </p:nvCxnSpPr>
          <p:spPr>
            <a:xfrm rot="10800000">
              <a:off x="1879749" y="4026693"/>
              <a:ext cx="2286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29" name="Connettore 1 228"/>
            <p:cNvCxnSpPr/>
            <p:nvPr/>
          </p:nvCxnSpPr>
          <p:spPr>
            <a:xfrm flipH="1" flipV="1">
              <a:off x="1879749" y="4026693"/>
              <a:ext cx="1000572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0" name="Connettore 1 229"/>
            <p:cNvCxnSpPr/>
            <p:nvPr/>
          </p:nvCxnSpPr>
          <p:spPr>
            <a:xfrm flipV="1">
              <a:off x="1331640" y="4026693"/>
              <a:ext cx="548109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1" name="Connettore 1 230"/>
            <p:cNvCxnSpPr/>
            <p:nvPr/>
          </p:nvCxnSpPr>
          <p:spPr>
            <a:xfrm rot="10800000" flipV="1">
              <a:off x="660549" y="4026693"/>
              <a:ext cx="12192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2" name="Connettore 1 231"/>
            <p:cNvCxnSpPr/>
            <p:nvPr/>
          </p:nvCxnSpPr>
          <p:spPr>
            <a:xfrm rot="5400000">
              <a:off x="1917848" y="6045992"/>
              <a:ext cx="228602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3" name="Connettore 1 232"/>
            <p:cNvCxnSpPr/>
            <p:nvPr/>
          </p:nvCxnSpPr>
          <p:spPr>
            <a:xfrm flipH="1">
              <a:off x="1955949" y="6007891"/>
              <a:ext cx="942119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4" name="Connettore 1 233"/>
            <p:cNvCxnSpPr/>
            <p:nvPr/>
          </p:nvCxnSpPr>
          <p:spPr>
            <a:xfrm>
              <a:off x="1330052" y="6007891"/>
              <a:ext cx="625897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5" name="Connettore 1 234"/>
            <p:cNvCxnSpPr/>
            <p:nvPr/>
          </p:nvCxnSpPr>
          <p:spPr>
            <a:xfrm rot="10800000">
              <a:off x="660549" y="6007893"/>
              <a:ext cx="1295400" cy="2286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6" name="Connettore 1 235"/>
            <p:cNvCxnSpPr/>
            <p:nvPr/>
          </p:nvCxnSpPr>
          <p:spPr>
            <a:xfrm rot="5400000">
              <a:off x="1574552" y="3722290"/>
              <a:ext cx="609600" cy="7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7" name="Connettore 1 236"/>
            <p:cNvCxnSpPr/>
            <p:nvPr/>
          </p:nvCxnSpPr>
          <p:spPr>
            <a:xfrm rot="5400000">
              <a:off x="1804343" y="6388099"/>
              <a:ext cx="304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8" name="Connettore 1 237"/>
            <p:cNvCxnSpPr/>
            <p:nvPr/>
          </p:nvCxnSpPr>
          <p:spPr>
            <a:xfrm rot="5400000">
              <a:off x="-253057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9" name="Connettore 1 238"/>
            <p:cNvCxnSpPr/>
            <p:nvPr/>
          </p:nvCxnSpPr>
          <p:spPr>
            <a:xfrm rot="5400000">
              <a:off x="416446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0" name="Connettore 1 239"/>
            <p:cNvCxnSpPr>
              <a:endCxn id="313" idx="2"/>
            </p:cNvCxnSpPr>
            <p:nvPr/>
          </p:nvCxnSpPr>
          <p:spPr>
            <a:xfrm flipH="1">
              <a:off x="2107468" y="4179887"/>
              <a:ext cx="1676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1" name="Connettore 1 240"/>
            <p:cNvCxnSpPr>
              <a:endCxn id="286" idx="2"/>
            </p:cNvCxnSpPr>
            <p:nvPr/>
          </p:nvCxnSpPr>
          <p:spPr>
            <a:xfrm>
              <a:off x="2880321" y="4179093"/>
              <a:ext cx="35495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grpSp>
          <p:nvGrpSpPr>
            <p:cNvPr id="242" name="Gruppo 241"/>
            <p:cNvGrpSpPr/>
            <p:nvPr/>
          </p:nvGrpSpPr>
          <p:grpSpPr>
            <a:xfrm>
              <a:off x="1763688" y="4687055"/>
              <a:ext cx="687560" cy="995154"/>
              <a:chOff x="1763688" y="4687055"/>
              <a:chExt cx="687560" cy="995154"/>
            </a:xfrm>
          </p:grpSpPr>
          <p:sp>
            <p:nvSpPr>
              <p:cNvPr id="313" name="Rettangolo 312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14" name="Gruppo 313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15" name="Rettangolo 314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16" name="Rettangolo 315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ttangolo 316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18" name="Connettore 1 317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9" name="Connettore 1 318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0" name="Connettore 1 319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1" name="Connettore 1 320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3" name="Gruppo 242"/>
            <p:cNvGrpSpPr/>
            <p:nvPr/>
          </p:nvGrpSpPr>
          <p:grpSpPr>
            <a:xfrm>
              <a:off x="251520" y="4687055"/>
              <a:ext cx="684016" cy="995153"/>
              <a:chOff x="251520" y="4687055"/>
              <a:chExt cx="684016" cy="995153"/>
            </a:xfrm>
          </p:grpSpPr>
          <p:sp>
            <p:nvSpPr>
              <p:cNvPr id="304" name="Rettangolo 303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05" name="Gruppo 304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06" name="Rettangolo 305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7" name="Rettangolo 306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8" name="Rettangolo 307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9" name="Connettore 1 308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0" name="Connettore 1 309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1" name="Connettore 1 310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2" name="Connettore 1 311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4" name="Gruppo 243"/>
            <p:cNvGrpSpPr/>
            <p:nvPr/>
          </p:nvGrpSpPr>
          <p:grpSpPr>
            <a:xfrm>
              <a:off x="1024531" y="4687054"/>
              <a:ext cx="648099" cy="995153"/>
              <a:chOff x="1024531" y="4687054"/>
              <a:chExt cx="648099" cy="995153"/>
            </a:xfrm>
          </p:grpSpPr>
          <p:sp>
            <p:nvSpPr>
              <p:cNvPr id="295" name="Rettangolo 294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6" name="Gruppo 295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97" name="Rettangolo 296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98" name="Rettangolo 297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ttangolo 298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0" name="Connettore 1 299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1" name="Connettore 1 300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2" name="Connettore 1 301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3" name="Connettore 1 302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5" name="Gruppo 244"/>
            <p:cNvGrpSpPr/>
            <p:nvPr/>
          </p:nvGrpSpPr>
          <p:grpSpPr>
            <a:xfrm>
              <a:off x="2555776" y="4687055"/>
              <a:ext cx="720080" cy="995154"/>
              <a:chOff x="2555776" y="4687055"/>
              <a:chExt cx="720080" cy="995154"/>
            </a:xfrm>
          </p:grpSpPr>
          <p:sp>
            <p:nvSpPr>
              <p:cNvPr id="286" name="Rettangolo 285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87" name="Gruppo 286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88" name="Rettangolo 287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9" name="Rettangolo 288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ettangolo 289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91" name="Connettore 1 290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2" name="Connettore 1 291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3" name="Connettore 1 292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4" name="Connettore 1 293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6" name="Gruppo 245"/>
            <p:cNvGrpSpPr/>
            <p:nvPr/>
          </p:nvGrpSpPr>
          <p:grpSpPr>
            <a:xfrm>
              <a:off x="1763688" y="4687045"/>
              <a:ext cx="687560" cy="995154"/>
              <a:chOff x="1763688" y="4687055"/>
              <a:chExt cx="687560" cy="995154"/>
            </a:xfrm>
          </p:grpSpPr>
          <p:sp>
            <p:nvSpPr>
              <p:cNvPr id="277" name="Rettangolo 276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78" name="Gruppo 277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9" name="Rettangolo 278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0" name="Rettangolo 279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ttangolo 280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82" name="Connettore 1 281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3" name="Connettore 1 282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4" name="Connettore 1 283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5" name="Connettore 1 284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7" name="Gruppo 246"/>
            <p:cNvGrpSpPr/>
            <p:nvPr/>
          </p:nvGrpSpPr>
          <p:grpSpPr>
            <a:xfrm>
              <a:off x="251520" y="4687045"/>
              <a:ext cx="684016" cy="995153"/>
              <a:chOff x="251520" y="4687055"/>
              <a:chExt cx="684016" cy="995153"/>
            </a:xfrm>
          </p:grpSpPr>
          <p:sp>
            <p:nvSpPr>
              <p:cNvPr id="268" name="Rettangolo 267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9" name="Gruppo 268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0" name="Rettangolo 269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1" name="Rettangolo 270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2" name="Rettangolo 271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73" name="Connettore 1 272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4" name="Connettore 1 273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5" name="Connettore 1 274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6" name="Connettore 1 275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8" name="Gruppo 247"/>
            <p:cNvGrpSpPr/>
            <p:nvPr/>
          </p:nvGrpSpPr>
          <p:grpSpPr>
            <a:xfrm>
              <a:off x="1024531" y="4687044"/>
              <a:ext cx="648099" cy="995153"/>
              <a:chOff x="1024531" y="4687054"/>
              <a:chExt cx="648099" cy="995153"/>
            </a:xfrm>
          </p:grpSpPr>
          <p:sp>
            <p:nvSpPr>
              <p:cNvPr id="259" name="Rettangolo 258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0" name="Gruppo 259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61" name="Rettangolo 260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62" name="Rettangolo 261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ttangolo 262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64" name="Connettore 1 263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5" name="Connettore 1 264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6" name="Connettore 1 265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7" name="Connettore 1 266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9" name="Gruppo 248"/>
            <p:cNvGrpSpPr/>
            <p:nvPr/>
          </p:nvGrpSpPr>
          <p:grpSpPr>
            <a:xfrm>
              <a:off x="2555776" y="4687045"/>
              <a:ext cx="720080" cy="995154"/>
              <a:chOff x="2555776" y="4687055"/>
              <a:chExt cx="720080" cy="995154"/>
            </a:xfrm>
          </p:grpSpPr>
          <p:sp>
            <p:nvSpPr>
              <p:cNvPr id="250" name="Rettangolo 249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51" name="Gruppo 250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52" name="Rettangolo 251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53" name="Rettangolo 252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ttangolo 253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55" name="Connettore 1 254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6" name="Connettore 1 255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7" name="Connettore 1 256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8" name="Connettore 1 257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</p:grpSp>
      <p:grpSp>
        <p:nvGrpSpPr>
          <p:cNvPr id="322" name="Gruppo 321"/>
          <p:cNvGrpSpPr/>
          <p:nvPr/>
        </p:nvGrpSpPr>
        <p:grpSpPr>
          <a:xfrm>
            <a:off x="6807539" y="4622637"/>
            <a:ext cx="1902344" cy="1943595"/>
            <a:chOff x="685800" y="1752600"/>
            <a:chExt cx="3869532" cy="3563779"/>
          </a:xfrm>
        </p:grpSpPr>
        <p:grpSp>
          <p:nvGrpSpPr>
            <p:cNvPr id="323" name="Gruppo 322"/>
            <p:cNvGrpSpPr/>
            <p:nvPr/>
          </p:nvGrpSpPr>
          <p:grpSpPr>
            <a:xfrm>
              <a:off x="685800" y="1754027"/>
              <a:ext cx="1583532" cy="1489712"/>
              <a:chOff x="1388268" y="1771648"/>
              <a:chExt cx="1583532" cy="1489712"/>
            </a:xfrm>
          </p:grpSpPr>
          <p:cxnSp>
            <p:nvCxnSpPr>
              <p:cNvPr id="343" name="Connettore 1 342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4" name="Rettangolo 343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</a:p>
            </p:txBody>
          </p:sp>
          <p:sp>
            <p:nvSpPr>
              <p:cNvPr id="345" name="Rettangolo 344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6" name="Rettangolo 345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4" name="Gruppo 323"/>
            <p:cNvGrpSpPr/>
            <p:nvPr/>
          </p:nvGrpSpPr>
          <p:grpSpPr>
            <a:xfrm>
              <a:off x="2971800" y="1752600"/>
              <a:ext cx="1583532" cy="1489712"/>
              <a:chOff x="1388268" y="1771648"/>
              <a:chExt cx="1583532" cy="1489712"/>
            </a:xfrm>
          </p:grpSpPr>
          <p:cxnSp>
            <p:nvCxnSpPr>
              <p:cNvPr id="339" name="Connettore 1 338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0" name="Rettangolo 339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 </a:t>
                </a:r>
              </a:p>
            </p:txBody>
          </p:sp>
          <p:sp>
            <p:nvSpPr>
              <p:cNvPr id="341" name="Rettangolo 340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2" name="Rettangolo 341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5" name="Gruppo 324"/>
            <p:cNvGrpSpPr/>
            <p:nvPr/>
          </p:nvGrpSpPr>
          <p:grpSpPr>
            <a:xfrm>
              <a:off x="685800" y="3826667"/>
              <a:ext cx="1583532" cy="1489712"/>
              <a:chOff x="1388268" y="1771648"/>
              <a:chExt cx="1583532" cy="1489712"/>
            </a:xfrm>
          </p:grpSpPr>
          <p:cxnSp>
            <p:nvCxnSpPr>
              <p:cNvPr id="335" name="Connettore 1 334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6" name="Rettangolo 335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7" name="Rettangolo 336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8" name="Rettangolo 337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6" name="Gruppo 325"/>
            <p:cNvGrpSpPr/>
            <p:nvPr/>
          </p:nvGrpSpPr>
          <p:grpSpPr>
            <a:xfrm>
              <a:off x="2971800" y="3825240"/>
              <a:ext cx="1583532" cy="1489712"/>
              <a:chOff x="1388268" y="1771648"/>
              <a:chExt cx="1583532" cy="1489712"/>
            </a:xfrm>
          </p:grpSpPr>
          <p:cxnSp>
            <p:nvCxnSpPr>
              <p:cNvPr id="331" name="Connettore 1 330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2" name="Rettangolo 331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3" name="Rettangolo 332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4" name="Rettangolo 333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cxnSp>
          <p:nvCxnSpPr>
            <p:cNvPr id="327" name="Connettore 1 326"/>
            <p:cNvCxnSpPr>
              <a:stCxn id="346" idx="2"/>
              <a:endCxn id="338" idx="0"/>
            </p:cNvCxnSpPr>
            <p:nvPr/>
          </p:nvCxnSpPr>
          <p:spPr bwMode="auto">
            <a:xfrm>
              <a:off x="2040732" y="3243739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Connettore 1 327"/>
            <p:cNvCxnSpPr>
              <a:stCxn id="346" idx="3"/>
              <a:endCxn id="342" idx="1"/>
            </p:cNvCxnSpPr>
            <p:nvPr/>
          </p:nvCxnSpPr>
          <p:spPr bwMode="auto">
            <a:xfrm flipV="1">
              <a:off x="2269332" y="305943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Connettore 1 328"/>
            <p:cNvCxnSpPr>
              <a:stCxn id="338" idx="3"/>
              <a:endCxn id="334" idx="1"/>
            </p:cNvCxnSpPr>
            <p:nvPr/>
          </p:nvCxnSpPr>
          <p:spPr bwMode="auto">
            <a:xfrm flipV="1">
              <a:off x="2269332" y="513207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Connettore 1 329"/>
            <p:cNvCxnSpPr>
              <a:stCxn id="342" idx="2"/>
              <a:endCxn id="334" idx="0"/>
            </p:cNvCxnSpPr>
            <p:nvPr/>
          </p:nvCxnSpPr>
          <p:spPr bwMode="auto">
            <a:xfrm>
              <a:off x="4326732" y="3242312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" name="Gruppo 346"/>
          <p:cNvGrpSpPr/>
          <p:nvPr/>
        </p:nvGrpSpPr>
        <p:grpSpPr>
          <a:xfrm>
            <a:off x="5918059" y="1888094"/>
            <a:ext cx="3084253" cy="1944216"/>
            <a:chOff x="1412593" y="3199989"/>
            <a:chExt cx="3605319" cy="2221252"/>
          </a:xfrm>
        </p:grpSpPr>
        <p:sp>
          <p:nvSpPr>
            <p:cNvPr id="348" name="Rettangolo 347"/>
            <p:cNvSpPr/>
            <p:nvPr/>
          </p:nvSpPr>
          <p:spPr bwMode="auto">
            <a:xfrm>
              <a:off x="1412593" y="3199989"/>
              <a:ext cx="3352800" cy="2195987"/>
            </a:xfrm>
            <a:prstGeom prst="rect">
              <a:avLst/>
            </a:prstGeom>
            <a:solidFill>
              <a:srgbClr val="F6980E"/>
            </a:solidFill>
            <a:ln w="190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9" name="Rettangolo 348"/>
            <p:cNvSpPr/>
            <p:nvPr/>
          </p:nvSpPr>
          <p:spPr bwMode="auto">
            <a:xfrm>
              <a:off x="1500080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#0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0" name="Rettangolo 349"/>
            <p:cNvSpPr/>
            <p:nvPr/>
          </p:nvSpPr>
          <p:spPr bwMode="auto">
            <a:xfrm>
              <a:off x="23222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1" name="Rettangolo 350"/>
            <p:cNvSpPr/>
            <p:nvPr/>
          </p:nvSpPr>
          <p:spPr bwMode="auto">
            <a:xfrm>
              <a:off x="36938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#15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2" name="Rettangolo 351"/>
            <p:cNvSpPr/>
            <p:nvPr/>
          </p:nvSpPr>
          <p:spPr bwMode="auto">
            <a:xfrm>
              <a:off x="1500079" y="3987571"/>
              <a:ext cx="2895601" cy="671670"/>
            </a:xfrm>
            <a:prstGeom prst="rect">
              <a:avLst/>
            </a:prstGeom>
            <a:solidFill>
              <a:srgbClr val="92D05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TCDM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3" name="Rettangolo 352"/>
            <p:cNvSpPr/>
            <p:nvPr/>
          </p:nvSpPr>
          <p:spPr bwMode="auto">
            <a:xfrm>
              <a:off x="1676401" y="4659241"/>
              <a:ext cx="2895601" cy="76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CLUSTER i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4" name="Rettangolo 353"/>
            <p:cNvSpPr/>
            <p:nvPr/>
          </p:nvSpPr>
          <p:spPr bwMode="auto">
            <a:xfrm>
              <a:off x="2978360" y="3383280"/>
              <a:ext cx="762000" cy="304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. . .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cxnSp>
          <p:nvCxnSpPr>
            <p:cNvPr id="355" name="Connettore 2 354"/>
            <p:cNvCxnSpPr>
              <a:stCxn id="349" idx="2"/>
            </p:cNvCxnSpPr>
            <p:nvPr/>
          </p:nvCxnSpPr>
          <p:spPr bwMode="auto">
            <a:xfrm rot="16200000" flipH="1">
              <a:off x="1698601" y="3876619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" name="Connettore 2 355"/>
            <p:cNvCxnSpPr/>
            <p:nvPr/>
          </p:nvCxnSpPr>
          <p:spPr bwMode="auto">
            <a:xfrm rot="16200000" flipH="1">
              <a:off x="2536399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" name="Connettore 2 356"/>
            <p:cNvCxnSpPr/>
            <p:nvPr/>
          </p:nvCxnSpPr>
          <p:spPr bwMode="auto">
            <a:xfrm rot="16200000" flipH="1">
              <a:off x="4145280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" name="Rettangolo 357"/>
            <p:cNvSpPr/>
            <p:nvPr/>
          </p:nvSpPr>
          <p:spPr bwMode="auto">
            <a:xfrm rot="5400000">
              <a:off x="4065412" y="4057397"/>
              <a:ext cx="1341120" cy="56388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Network Interface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9" name="Rettangolo 358"/>
            <p:cNvSpPr/>
            <p:nvPr/>
          </p:nvSpPr>
          <p:spPr bwMode="auto">
            <a:xfrm>
              <a:off x="188788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0" name="Rettangolo 359"/>
            <p:cNvSpPr/>
            <p:nvPr/>
          </p:nvSpPr>
          <p:spPr bwMode="auto">
            <a:xfrm>
              <a:off x="2710041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1" name="Rettangolo 360"/>
            <p:cNvSpPr/>
            <p:nvPr/>
          </p:nvSpPr>
          <p:spPr bwMode="auto">
            <a:xfrm>
              <a:off x="408204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</p:grpSp>
      <p:cxnSp>
        <p:nvCxnSpPr>
          <p:cNvPr id="362" name="Connettore 2 361"/>
          <p:cNvCxnSpPr/>
          <p:nvPr/>
        </p:nvCxnSpPr>
        <p:spPr>
          <a:xfrm>
            <a:off x="6296572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363" name="Connettore 2 362"/>
          <p:cNvCxnSpPr/>
          <p:nvPr/>
        </p:nvCxnSpPr>
        <p:spPr>
          <a:xfrm>
            <a:off x="6954169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364" name="Connettore 2 363"/>
          <p:cNvCxnSpPr/>
          <p:nvPr/>
        </p:nvCxnSpPr>
        <p:spPr>
          <a:xfrm>
            <a:off x="8034289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65" name="Rettangolo 364"/>
          <p:cNvSpPr/>
          <p:nvPr/>
        </p:nvSpPr>
        <p:spPr>
          <a:xfrm>
            <a:off x="6162081" y="2721898"/>
            <a:ext cx="2032022" cy="298997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data[i]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6" name="Rettangolo 365"/>
          <p:cNvSpPr/>
          <p:nvPr/>
        </p:nvSpPr>
        <p:spPr>
          <a:xfrm>
            <a:off x="7892256" y="3947529"/>
            <a:ext cx="540000" cy="381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u="none" kern="0" dirty="0" smtClean="0">
                <a:solidFill>
                  <a:sysClr val="windowText" lastClr="000000"/>
                </a:solidFill>
                <a:latin typeface="Calibri"/>
              </a:rPr>
              <a:t>E</a:t>
            </a:r>
            <a:endParaRPr lang="en-US" u="none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7" name="Rettangolo 366"/>
          <p:cNvSpPr/>
          <p:nvPr/>
        </p:nvSpPr>
        <p:spPr>
          <a:xfrm>
            <a:off x="7852000" y="3829881"/>
            <a:ext cx="648099" cy="61081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8" name="Rettangolo 367"/>
          <p:cNvSpPr/>
          <p:nvPr/>
        </p:nvSpPr>
        <p:spPr>
          <a:xfrm>
            <a:off x="7892256" y="3951221"/>
            <a:ext cx="540000" cy="381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u="none" kern="0" dirty="0" smtClean="0">
                <a:solidFill>
                  <a:srgbClr val="C00000"/>
                </a:solidFill>
                <a:latin typeface="Calibri"/>
              </a:rPr>
              <a:t>E</a:t>
            </a:r>
            <a:endParaRPr lang="en-US" b="1" u="none" kern="0" dirty="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369" name="Connettore 1 368"/>
          <p:cNvCxnSpPr/>
          <p:nvPr/>
        </p:nvCxnSpPr>
        <p:spPr>
          <a:xfrm rot="5400000">
            <a:off x="8082530" y="4196697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0" name="Connettore 1 369"/>
          <p:cNvCxnSpPr/>
          <p:nvPr/>
        </p:nvCxnSpPr>
        <p:spPr>
          <a:xfrm rot="5400000">
            <a:off x="8010522" y="4222271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1" name="Connettore 1 370"/>
          <p:cNvCxnSpPr/>
          <p:nvPr/>
        </p:nvCxnSpPr>
        <p:spPr>
          <a:xfrm rot="5400000">
            <a:off x="7678883" y="4175415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2" name="Connettore 1 371"/>
          <p:cNvCxnSpPr/>
          <p:nvPr/>
        </p:nvCxnSpPr>
        <p:spPr>
          <a:xfrm rot="5400000">
            <a:off x="7750891" y="4196697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grpSp>
        <p:nvGrpSpPr>
          <p:cNvPr id="373" name="Gruppo 372"/>
          <p:cNvGrpSpPr/>
          <p:nvPr/>
        </p:nvGrpSpPr>
        <p:grpSpPr>
          <a:xfrm>
            <a:off x="5652667" y="4807061"/>
            <a:ext cx="491055" cy="771975"/>
            <a:chOff x="1763688" y="4687055"/>
            <a:chExt cx="687560" cy="995154"/>
          </a:xfrm>
        </p:grpSpPr>
        <p:sp>
          <p:nvSpPr>
            <p:cNvPr id="374" name="Rettangolo 373"/>
            <p:cNvSpPr/>
            <p:nvPr/>
          </p:nvSpPr>
          <p:spPr>
            <a:xfrm>
              <a:off x="1763688" y="4687055"/>
              <a:ext cx="687560" cy="99515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75" name="Gruppo 374"/>
            <p:cNvGrpSpPr/>
            <p:nvPr/>
          </p:nvGrpSpPr>
          <p:grpSpPr>
            <a:xfrm>
              <a:off x="1778909" y="5033436"/>
              <a:ext cx="648099" cy="610816"/>
              <a:chOff x="6991871" y="3813647"/>
              <a:chExt cx="648099" cy="610816"/>
            </a:xfrm>
          </p:grpSpPr>
          <p:sp>
            <p:nvSpPr>
              <p:cNvPr id="376" name="Rettangolo 37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7" name="Rettangolo 37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Rettangolo 37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G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79" name="Connettore 1 37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0" name="Connettore 1 37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1" name="Connettore 1 38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2" name="Connettore 1 38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383" name="Gruppo 382"/>
          <p:cNvGrpSpPr/>
          <p:nvPr/>
        </p:nvGrpSpPr>
        <p:grpSpPr>
          <a:xfrm>
            <a:off x="4590028" y="4808136"/>
            <a:ext cx="488524" cy="769825"/>
            <a:chOff x="251520" y="4687055"/>
            <a:chExt cx="684016" cy="995153"/>
          </a:xfrm>
        </p:grpSpPr>
        <p:sp>
          <p:nvSpPr>
            <p:cNvPr id="384" name="Rettangolo 383"/>
            <p:cNvSpPr/>
            <p:nvPr/>
          </p:nvSpPr>
          <p:spPr>
            <a:xfrm>
              <a:off x="251520" y="4687055"/>
              <a:ext cx="684016" cy="995153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u="none" kern="0" dirty="0" smtClean="0">
                  <a:solidFill>
                    <a:sysClr val="windowText" lastClr="000000"/>
                  </a:solidFill>
                  <a:latin typeface="Calibri"/>
                </a:rPr>
                <a:t>A</a:t>
              </a:r>
              <a:endParaRPr lang="it-IT" u="none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grpSp>
          <p:nvGrpSpPr>
            <p:cNvPr id="385" name="Gruppo 384"/>
            <p:cNvGrpSpPr/>
            <p:nvPr/>
          </p:nvGrpSpPr>
          <p:grpSpPr>
            <a:xfrm>
              <a:off x="269478" y="5038236"/>
              <a:ext cx="648099" cy="610816"/>
              <a:chOff x="6991871" y="3813647"/>
              <a:chExt cx="648099" cy="610816"/>
            </a:xfrm>
          </p:grpSpPr>
          <p:sp>
            <p:nvSpPr>
              <p:cNvPr id="386" name="Rettangolo 38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u="none" kern="0" dirty="0" smtClean="0">
                    <a:solidFill>
                      <a:sysClr val="windowText" lastClr="000000"/>
                    </a:solidFill>
                    <a:latin typeface="Calibri"/>
                  </a:rPr>
                  <a:t>E</a:t>
                </a:r>
                <a:endParaRPr lang="en-US" u="none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87" name="Rettangolo 38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u="none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88" name="Rettangolo 38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b="1" u="none" kern="0" dirty="0" smtClean="0">
                    <a:solidFill>
                      <a:srgbClr val="C00000"/>
                    </a:solidFill>
                    <a:latin typeface="Calibri"/>
                  </a:rPr>
                  <a:t>E</a:t>
                </a:r>
                <a:endParaRPr lang="en-US" b="1" u="none" kern="0" dirty="0">
                  <a:solidFill>
                    <a:srgbClr val="C00000"/>
                  </a:solidFill>
                  <a:latin typeface="Calibri"/>
                </a:endParaRPr>
              </a:p>
            </p:txBody>
          </p:sp>
          <p:cxnSp>
            <p:nvCxnSpPr>
              <p:cNvPr id="389" name="Connettore 1 38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0" name="Connettore 1 38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1" name="Connettore 1 39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2" name="Connettore 1 39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393" name="Gruppo 392"/>
          <p:cNvGrpSpPr/>
          <p:nvPr/>
        </p:nvGrpSpPr>
        <p:grpSpPr>
          <a:xfrm>
            <a:off x="5117144" y="4813365"/>
            <a:ext cx="462872" cy="770053"/>
            <a:chOff x="1024531" y="4687054"/>
            <a:chExt cx="648099" cy="995153"/>
          </a:xfrm>
        </p:grpSpPr>
        <p:sp>
          <p:nvSpPr>
            <p:cNvPr id="394" name="Rettangolo 393"/>
            <p:cNvSpPr/>
            <p:nvPr/>
          </p:nvSpPr>
          <p:spPr>
            <a:xfrm>
              <a:off x="1024558" y="4687054"/>
              <a:ext cx="648072" cy="995153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95" name="Gruppo 394"/>
            <p:cNvGrpSpPr/>
            <p:nvPr/>
          </p:nvGrpSpPr>
          <p:grpSpPr>
            <a:xfrm>
              <a:off x="1024531" y="5033436"/>
              <a:ext cx="648099" cy="610816"/>
              <a:chOff x="6991871" y="3813647"/>
              <a:chExt cx="648099" cy="610816"/>
            </a:xfrm>
          </p:grpSpPr>
          <p:sp>
            <p:nvSpPr>
              <p:cNvPr id="396" name="Rettangolo 39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7" name="Rettangolo 39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ettangolo 39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F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99" name="Connettore 1 39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0" name="Connettore 1 39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1" name="Connettore 1 40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2" name="Connettore 1 40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403" name="Gruppo 402"/>
          <p:cNvGrpSpPr/>
          <p:nvPr/>
        </p:nvGrpSpPr>
        <p:grpSpPr>
          <a:xfrm>
            <a:off x="6200920" y="4807062"/>
            <a:ext cx="511536" cy="771975"/>
            <a:chOff x="2555776" y="4687055"/>
            <a:chExt cx="720080" cy="995154"/>
          </a:xfrm>
        </p:grpSpPr>
        <p:sp>
          <p:nvSpPr>
            <p:cNvPr id="404" name="Rettangolo 403"/>
            <p:cNvSpPr/>
            <p:nvPr/>
          </p:nvSpPr>
          <p:spPr>
            <a:xfrm>
              <a:off x="2555776" y="4687055"/>
              <a:ext cx="720080" cy="99515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05" name="Gruppo 404"/>
            <p:cNvGrpSpPr/>
            <p:nvPr/>
          </p:nvGrpSpPr>
          <p:grpSpPr>
            <a:xfrm>
              <a:off x="2591766" y="5028636"/>
              <a:ext cx="648099" cy="610816"/>
              <a:chOff x="6991871" y="3813647"/>
              <a:chExt cx="648099" cy="610816"/>
            </a:xfrm>
          </p:grpSpPr>
          <p:sp>
            <p:nvSpPr>
              <p:cNvPr id="406" name="Rettangolo 40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07" name="Rettangolo 40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Rettangolo 40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H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09" name="Connettore 1 40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0" name="Connettore 1 40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1" name="Connettore 1 41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2" name="Connettore 1 41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sp>
        <p:nvSpPr>
          <p:cNvPr id="413" name="Rettangolo arrotondato 412"/>
          <p:cNvSpPr/>
          <p:nvPr/>
        </p:nvSpPr>
        <p:spPr>
          <a:xfrm>
            <a:off x="611560" y="3620827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4" name="Rettangolo arrotondato 413"/>
          <p:cNvSpPr/>
          <p:nvPr/>
        </p:nvSpPr>
        <p:spPr>
          <a:xfrm>
            <a:off x="611560" y="4509120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5" name="Rettangolo arrotondato 414"/>
          <p:cNvSpPr/>
          <p:nvPr/>
        </p:nvSpPr>
        <p:spPr>
          <a:xfrm>
            <a:off x="611560" y="5589058"/>
            <a:ext cx="539552" cy="360222"/>
          </a:xfrm>
          <a:prstGeom prst="roundRect">
            <a:avLst>
              <a:gd name="adj" fmla="val 20456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2" name="Connettore 2 431"/>
          <p:cNvCxnSpPr/>
          <p:nvPr/>
        </p:nvCxnSpPr>
        <p:spPr>
          <a:xfrm flipV="1">
            <a:off x="2483768" y="1800780"/>
            <a:ext cx="824486" cy="108825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3" name="Rettangolo con singolo angolo ritagliato 432"/>
          <p:cNvSpPr/>
          <p:nvPr/>
        </p:nvSpPr>
        <p:spPr>
          <a:xfrm>
            <a:off x="3308254" y="980728"/>
            <a:ext cx="2168886" cy="1515841"/>
          </a:xfrm>
          <a:prstGeom prst="snip1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 </a:t>
            </a:r>
            <a:r>
              <a:rPr kumimoji="0" lang="it-IT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for(i = 0; i &lt; FRAME_SIZE; i++)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[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}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434" name="CasellaDiTesto 433"/>
          <p:cNvSpPr txBox="1"/>
          <p:nvPr/>
        </p:nvSpPr>
        <p:spPr>
          <a:xfrm>
            <a:off x="3419872" y="1351801"/>
            <a:ext cx="22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#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pragma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omp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for</a:t>
            </a:r>
            <a:endParaRPr lang="en-US" sz="1200" u="non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9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23906 -0.047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3.7037E-7 L 0.18281 0.1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5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4.07407E-6 L 0.24097 -0.047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61111E-6 4.07407E-6 L 0.17986 0.110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55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9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7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0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01233 -0.2905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453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10191 -0.2905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453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6754 -0.2942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1472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17291 -0.2872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437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8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367" grpId="0" animBg="1"/>
      <p:bldP spid="368" grpId="0" animBg="1"/>
      <p:bldP spid="433" grpId="0" animBg="1"/>
      <p:bldP spid="4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NUMA-unaware Thread mapping</a:t>
            </a:r>
            <a:endParaRPr lang="en-US" noProof="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8027881"/>
              </p:ext>
            </p:extLst>
          </p:nvPr>
        </p:nvGraphicFramePr>
        <p:xfrm>
          <a:off x="593725" y="2671018"/>
          <a:ext cx="391160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ettangolo arrotondato 56"/>
          <p:cNvSpPr/>
          <p:nvPr/>
        </p:nvSpPr>
        <p:spPr bwMode="auto">
          <a:xfrm>
            <a:off x="755576" y="3861048"/>
            <a:ext cx="576064" cy="57606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755576" y="4653136"/>
            <a:ext cx="576064" cy="576064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4775653" y="2013689"/>
            <a:ext cx="3932073" cy="4608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 smtClean="0">
              <a:solidFill>
                <a:prstClr val="black"/>
              </a:solidFill>
            </a:endParaRPr>
          </a:p>
        </p:txBody>
      </p:sp>
      <p:grpSp>
        <p:nvGrpSpPr>
          <p:cNvPr id="49" name="Gruppo 48"/>
          <p:cNvGrpSpPr/>
          <p:nvPr/>
        </p:nvGrpSpPr>
        <p:grpSpPr>
          <a:xfrm>
            <a:off x="5985690" y="2177158"/>
            <a:ext cx="1512000" cy="1354725"/>
            <a:chOff x="730945" y="1894227"/>
            <a:chExt cx="1512000" cy="1354725"/>
          </a:xfrm>
        </p:grpSpPr>
        <p:sp>
          <p:nvSpPr>
            <p:cNvPr id="42" name="Ovale 41"/>
            <p:cNvSpPr/>
            <p:nvPr/>
          </p:nvSpPr>
          <p:spPr bwMode="auto">
            <a:xfrm>
              <a:off x="1234945" y="1894227"/>
              <a:ext cx="504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400" b="1" u="none" dirty="0" smtClean="0">
                  <a:solidFill>
                    <a:prstClr val="black"/>
                  </a:solidFill>
                </a:rPr>
                <a:t>T0</a:t>
              </a:r>
              <a:endParaRPr lang="it-IT" b="1" u="none" dirty="0">
                <a:solidFill>
                  <a:prstClr val="black"/>
                </a:solidFill>
              </a:endParaRPr>
            </a:p>
          </p:txBody>
        </p:sp>
        <p:sp>
          <p:nvSpPr>
            <p:cNvPr id="43" name="Ovale 42"/>
            <p:cNvSpPr/>
            <p:nvPr/>
          </p:nvSpPr>
          <p:spPr bwMode="auto">
            <a:xfrm>
              <a:off x="730945" y="2744952"/>
              <a:ext cx="504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400" b="1" u="none" dirty="0" smtClean="0">
                  <a:solidFill>
                    <a:prstClr val="black"/>
                  </a:solidFill>
                </a:rPr>
                <a:t>T0</a:t>
              </a:r>
              <a:endParaRPr lang="it-IT" sz="1400" b="1" u="none" dirty="0">
                <a:solidFill>
                  <a:prstClr val="black"/>
                </a:solidFill>
              </a:endParaRPr>
            </a:p>
          </p:txBody>
        </p:sp>
        <p:sp>
          <p:nvSpPr>
            <p:cNvPr id="44" name="Ovale 43"/>
            <p:cNvSpPr/>
            <p:nvPr/>
          </p:nvSpPr>
          <p:spPr bwMode="auto">
            <a:xfrm>
              <a:off x="1738945" y="2744952"/>
              <a:ext cx="504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400" b="1" u="none" dirty="0">
                  <a:solidFill>
                    <a:prstClr val="black"/>
                  </a:solidFill>
                </a:rPr>
                <a:t>T1</a:t>
              </a:r>
            </a:p>
          </p:txBody>
        </p:sp>
        <p:cxnSp>
          <p:nvCxnSpPr>
            <p:cNvPr id="46" name="Connettore 2 45"/>
            <p:cNvCxnSpPr>
              <a:stCxn id="42" idx="3"/>
              <a:endCxn id="43" idx="0"/>
            </p:cNvCxnSpPr>
            <p:nvPr/>
          </p:nvCxnSpPr>
          <p:spPr bwMode="auto">
            <a:xfrm flipH="1">
              <a:off x="982945" y="2324418"/>
              <a:ext cx="325809" cy="420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2" idx="5"/>
              <a:endCxn id="44" idx="0"/>
            </p:cNvCxnSpPr>
            <p:nvPr/>
          </p:nvCxnSpPr>
          <p:spPr bwMode="auto">
            <a:xfrm>
              <a:off x="1665136" y="2324418"/>
              <a:ext cx="325809" cy="420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Rettangolo arrotondato 51"/>
          <p:cNvSpPr/>
          <p:nvPr/>
        </p:nvSpPr>
        <p:spPr bwMode="auto">
          <a:xfrm>
            <a:off x="5778579" y="2862969"/>
            <a:ext cx="1926219" cy="833828"/>
          </a:xfrm>
          <a:prstGeom prst="roundRect">
            <a:avLst/>
          </a:prstGeom>
          <a:solidFill>
            <a:srgbClr val="30303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755576" y="3888947"/>
            <a:ext cx="576064" cy="576064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</p:spTree>
    <p:extLst>
      <p:ext uri="{BB962C8B-B14F-4D97-AF65-F5344CB8AC3E}">
        <p14:creationId xmlns:p14="http://schemas.microsoft.com/office/powerpoint/2010/main" val="3106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NUMA-unaware Thread mapping</a:t>
            </a:r>
            <a:endParaRPr lang="en-US" noProof="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347063"/>
              </p:ext>
            </p:extLst>
          </p:nvPr>
        </p:nvGraphicFramePr>
        <p:xfrm>
          <a:off x="593725" y="2671018"/>
          <a:ext cx="391160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ttangolo arrotondato 8"/>
          <p:cNvSpPr/>
          <p:nvPr/>
        </p:nvSpPr>
        <p:spPr bwMode="auto">
          <a:xfrm>
            <a:off x="754773" y="5301208"/>
            <a:ext cx="576064" cy="576064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11" name="Rettangolo arrotondato 10"/>
          <p:cNvSpPr/>
          <p:nvPr/>
        </p:nvSpPr>
        <p:spPr bwMode="auto">
          <a:xfrm>
            <a:off x="755576" y="5949280"/>
            <a:ext cx="576064" cy="57606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28" name="Rettangolo arrotondato 27"/>
          <p:cNvSpPr/>
          <p:nvPr/>
        </p:nvSpPr>
        <p:spPr bwMode="auto">
          <a:xfrm>
            <a:off x="755576" y="4653136"/>
            <a:ext cx="576064" cy="576064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29" name="Rettangolo arrotondato 28"/>
          <p:cNvSpPr/>
          <p:nvPr/>
        </p:nvSpPr>
        <p:spPr bwMode="auto">
          <a:xfrm>
            <a:off x="755576" y="3888947"/>
            <a:ext cx="576064" cy="576064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12" name="Rettangolo 11"/>
          <p:cNvSpPr/>
          <p:nvPr/>
        </p:nvSpPr>
        <p:spPr bwMode="auto">
          <a:xfrm>
            <a:off x="4775653" y="2033885"/>
            <a:ext cx="3932073" cy="4608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 smtClean="0">
              <a:solidFill>
                <a:prstClr val="black"/>
              </a:solidFill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6489690" y="2177158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b="1" u="none" dirty="0">
              <a:solidFill>
                <a:prstClr val="black"/>
              </a:solidFill>
            </a:endParaRPr>
          </a:p>
        </p:txBody>
      </p:sp>
      <p:sp>
        <p:nvSpPr>
          <p:cNvPr id="15" name="Ovale 14"/>
          <p:cNvSpPr/>
          <p:nvPr/>
        </p:nvSpPr>
        <p:spPr bwMode="auto">
          <a:xfrm>
            <a:off x="5985690" y="3027883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753113" y="3868880"/>
            <a:ext cx="576064" cy="576064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6993690" y="3027883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19" name="Rettangolo arrotondato 18"/>
          <p:cNvSpPr/>
          <p:nvPr/>
        </p:nvSpPr>
        <p:spPr bwMode="auto">
          <a:xfrm>
            <a:off x="5896016" y="2897981"/>
            <a:ext cx="1691348" cy="732156"/>
          </a:xfrm>
          <a:prstGeom prst="roundRect">
            <a:avLst/>
          </a:prstGeom>
          <a:solidFill>
            <a:srgbClr val="30303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cxnSp>
        <p:nvCxnSpPr>
          <p:cNvPr id="17" name="Connettore 2 16"/>
          <p:cNvCxnSpPr>
            <a:stCxn id="14" idx="3"/>
            <a:endCxn id="15" idx="0"/>
          </p:cNvCxnSpPr>
          <p:nvPr/>
        </p:nvCxnSpPr>
        <p:spPr bwMode="auto">
          <a:xfrm flipH="1">
            <a:off x="6237690" y="2607349"/>
            <a:ext cx="325809" cy="420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ttore 2 17"/>
          <p:cNvCxnSpPr>
            <a:stCxn id="14" idx="5"/>
            <a:endCxn id="16" idx="0"/>
          </p:cNvCxnSpPr>
          <p:nvPr/>
        </p:nvCxnSpPr>
        <p:spPr bwMode="auto">
          <a:xfrm>
            <a:off x="6919881" y="2607349"/>
            <a:ext cx="325809" cy="420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e 19"/>
          <p:cNvSpPr/>
          <p:nvPr/>
        </p:nvSpPr>
        <p:spPr bwMode="auto">
          <a:xfrm>
            <a:off x="4932040" y="3834141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21" name="Ovale 20"/>
          <p:cNvSpPr/>
          <p:nvPr/>
        </p:nvSpPr>
        <p:spPr bwMode="auto">
          <a:xfrm>
            <a:off x="5985690" y="3826948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22" name="Ovale 21"/>
          <p:cNvSpPr/>
          <p:nvPr/>
        </p:nvSpPr>
        <p:spPr bwMode="auto">
          <a:xfrm>
            <a:off x="6993690" y="3827525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23" name="Ovale 22"/>
          <p:cNvSpPr/>
          <p:nvPr/>
        </p:nvSpPr>
        <p:spPr bwMode="auto">
          <a:xfrm>
            <a:off x="8001690" y="3827525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753113" y="4624528"/>
            <a:ext cx="576064" cy="57606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cxnSp>
        <p:nvCxnSpPr>
          <p:cNvPr id="24" name="Connettore 2 23"/>
          <p:cNvCxnSpPr>
            <a:stCxn id="15" idx="3"/>
            <a:endCxn id="20" idx="0"/>
          </p:cNvCxnSpPr>
          <p:nvPr/>
        </p:nvCxnSpPr>
        <p:spPr bwMode="auto">
          <a:xfrm flipH="1">
            <a:off x="5184040" y="3458074"/>
            <a:ext cx="875459" cy="37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ttore 2 24"/>
          <p:cNvCxnSpPr>
            <a:stCxn id="15" idx="4"/>
            <a:endCxn id="21" idx="0"/>
          </p:cNvCxnSpPr>
          <p:nvPr/>
        </p:nvCxnSpPr>
        <p:spPr bwMode="auto">
          <a:xfrm>
            <a:off x="6237690" y="3531883"/>
            <a:ext cx="0" cy="295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nettore 2 34"/>
          <p:cNvCxnSpPr>
            <a:stCxn id="16" idx="4"/>
            <a:endCxn id="22" idx="0"/>
          </p:cNvCxnSpPr>
          <p:nvPr/>
        </p:nvCxnSpPr>
        <p:spPr bwMode="auto">
          <a:xfrm>
            <a:off x="7245690" y="3531883"/>
            <a:ext cx="0" cy="295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ttore 2 37"/>
          <p:cNvCxnSpPr>
            <a:stCxn id="16" idx="5"/>
            <a:endCxn id="23" idx="1"/>
          </p:cNvCxnSpPr>
          <p:nvPr/>
        </p:nvCxnSpPr>
        <p:spPr bwMode="auto">
          <a:xfrm>
            <a:off x="7423881" y="3458074"/>
            <a:ext cx="651618" cy="443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ttangolo arrotondato 40"/>
          <p:cNvSpPr/>
          <p:nvPr/>
        </p:nvSpPr>
        <p:spPr bwMode="auto">
          <a:xfrm>
            <a:off x="4858100" y="3712870"/>
            <a:ext cx="1691348" cy="7321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sp>
        <p:nvSpPr>
          <p:cNvPr id="42" name="Rettangolo arrotondato 41"/>
          <p:cNvSpPr/>
          <p:nvPr/>
        </p:nvSpPr>
        <p:spPr bwMode="auto">
          <a:xfrm>
            <a:off x="6876256" y="3720063"/>
            <a:ext cx="1691348" cy="732156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 animBg="1"/>
      <p:bldP spid="10" grpId="0" animBg="1"/>
      <p:bldP spid="41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NUMA-unaware Thread mapping</a:t>
            </a:r>
            <a:endParaRPr lang="en-US" noProof="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932552"/>
              </p:ext>
            </p:extLst>
          </p:nvPr>
        </p:nvGraphicFramePr>
        <p:xfrm>
          <a:off x="593725" y="2671013"/>
          <a:ext cx="391160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6" name="Rettangolo arrotondato 85"/>
          <p:cNvSpPr/>
          <p:nvPr/>
        </p:nvSpPr>
        <p:spPr bwMode="auto">
          <a:xfrm>
            <a:off x="757236" y="5301208"/>
            <a:ext cx="576064" cy="576064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88" name="Rettangolo arrotondato 87"/>
          <p:cNvSpPr/>
          <p:nvPr/>
        </p:nvSpPr>
        <p:spPr bwMode="auto">
          <a:xfrm>
            <a:off x="758039" y="5949280"/>
            <a:ext cx="576064" cy="57606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89" name="Rettangolo arrotondato 88"/>
          <p:cNvSpPr/>
          <p:nvPr/>
        </p:nvSpPr>
        <p:spPr bwMode="auto">
          <a:xfrm>
            <a:off x="755576" y="3861048"/>
            <a:ext cx="576064" cy="576064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91" name="Rettangolo arrotondato 90"/>
          <p:cNvSpPr/>
          <p:nvPr/>
        </p:nvSpPr>
        <p:spPr bwMode="auto">
          <a:xfrm>
            <a:off x="755576" y="4616696"/>
            <a:ext cx="576064" cy="576064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755576" y="3861048"/>
            <a:ext cx="576064" cy="576064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755576" y="5293507"/>
            <a:ext cx="576064" cy="576064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755576" y="4626394"/>
            <a:ext cx="576064" cy="576064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11" name="Rettangolo arrotondato 10"/>
          <p:cNvSpPr/>
          <p:nvPr/>
        </p:nvSpPr>
        <p:spPr bwMode="auto">
          <a:xfrm>
            <a:off x="755576" y="5949280"/>
            <a:ext cx="576064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T0</a:t>
            </a:r>
          </a:p>
        </p:txBody>
      </p:sp>
      <p:sp>
        <p:nvSpPr>
          <p:cNvPr id="12" name="Rettangolo arrotondato 11"/>
          <p:cNvSpPr/>
          <p:nvPr/>
        </p:nvSpPr>
        <p:spPr bwMode="auto">
          <a:xfrm>
            <a:off x="1802309" y="3861048"/>
            <a:ext cx="576064" cy="576064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13" name="Rettangolo arrotondato 12"/>
          <p:cNvSpPr/>
          <p:nvPr/>
        </p:nvSpPr>
        <p:spPr bwMode="auto">
          <a:xfrm>
            <a:off x="1802309" y="4635463"/>
            <a:ext cx="576064" cy="576064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</a:t>
            </a:r>
          </a:p>
        </p:txBody>
      </p:sp>
      <p:sp>
        <p:nvSpPr>
          <p:cNvPr id="14" name="Rettangolo arrotondato 13"/>
          <p:cNvSpPr/>
          <p:nvPr/>
        </p:nvSpPr>
        <p:spPr bwMode="auto">
          <a:xfrm>
            <a:off x="1802309" y="5283345"/>
            <a:ext cx="576064" cy="576064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</a:t>
            </a:r>
          </a:p>
        </p:txBody>
      </p:sp>
      <p:sp>
        <p:nvSpPr>
          <p:cNvPr id="15" name="Rettangolo arrotondato 14"/>
          <p:cNvSpPr/>
          <p:nvPr/>
        </p:nvSpPr>
        <p:spPr bwMode="auto">
          <a:xfrm>
            <a:off x="1802309" y="5954478"/>
            <a:ext cx="576064" cy="576064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16" name="Rettangolo arrotondato 15"/>
          <p:cNvSpPr/>
          <p:nvPr/>
        </p:nvSpPr>
        <p:spPr bwMode="auto">
          <a:xfrm>
            <a:off x="2810421" y="3861048"/>
            <a:ext cx="576064" cy="576064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</a:t>
            </a:r>
          </a:p>
        </p:txBody>
      </p:sp>
      <p:sp>
        <p:nvSpPr>
          <p:cNvPr id="17" name="Rettangolo arrotondato 16"/>
          <p:cNvSpPr/>
          <p:nvPr/>
        </p:nvSpPr>
        <p:spPr bwMode="auto">
          <a:xfrm>
            <a:off x="2821129" y="4635463"/>
            <a:ext cx="576064" cy="576064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</a:t>
            </a:r>
          </a:p>
        </p:txBody>
      </p:sp>
      <p:sp>
        <p:nvSpPr>
          <p:cNvPr id="18" name="Rettangolo arrotondato 17"/>
          <p:cNvSpPr/>
          <p:nvPr/>
        </p:nvSpPr>
        <p:spPr bwMode="auto">
          <a:xfrm>
            <a:off x="2810421" y="5283345"/>
            <a:ext cx="576064" cy="576064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19" name="Rettangolo arrotondato 18"/>
          <p:cNvSpPr/>
          <p:nvPr/>
        </p:nvSpPr>
        <p:spPr bwMode="auto">
          <a:xfrm>
            <a:off x="2810421" y="5954478"/>
            <a:ext cx="576064" cy="576064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</a:t>
            </a:r>
          </a:p>
        </p:txBody>
      </p:sp>
      <p:sp>
        <p:nvSpPr>
          <p:cNvPr id="20" name="Rettangolo arrotondato 19"/>
          <p:cNvSpPr/>
          <p:nvPr/>
        </p:nvSpPr>
        <p:spPr bwMode="auto">
          <a:xfrm>
            <a:off x="3779912" y="3861048"/>
            <a:ext cx="576064" cy="576064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</a:t>
            </a:r>
          </a:p>
        </p:txBody>
      </p:sp>
      <p:sp>
        <p:nvSpPr>
          <p:cNvPr id="21" name="Rettangolo arrotondato 20"/>
          <p:cNvSpPr/>
          <p:nvPr/>
        </p:nvSpPr>
        <p:spPr bwMode="auto">
          <a:xfrm>
            <a:off x="3779912" y="4626394"/>
            <a:ext cx="576064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</a:p>
        </p:txBody>
      </p:sp>
      <p:sp>
        <p:nvSpPr>
          <p:cNvPr id="22" name="Rettangolo arrotondato 21"/>
          <p:cNvSpPr/>
          <p:nvPr/>
        </p:nvSpPr>
        <p:spPr bwMode="auto">
          <a:xfrm>
            <a:off x="3779912" y="5301208"/>
            <a:ext cx="576064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</a:t>
            </a:r>
          </a:p>
        </p:txBody>
      </p:sp>
      <p:sp>
        <p:nvSpPr>
          <p:cNvPr id="23" name="Rettangolo arrotondato 22"/>
          <p:cNvSpPr/>
          <p:nvPr/>
        </p:nvSpPr>
        <p:spPr bwMode="auto">
          <a:xfrm>
            <a:off x="3779912" y="5954478"/>
            <a:ext cx="576064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u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</a:t>
            </a:r>
          </a:p>
        </p:txBody>
      </p:sp>
      <p:sp>
        <p:nvSpPr>
          <p:cNvPr id="24" name="Rettangolo 23"/>
          <p:cNvSpPr/>
          <p:nvPr/>
        </p:nvSpPr>
        <p:spPr bwMode="auto">
          <a:xfrm>
            <a:off x="4789193" y="2050097"/>
            <a:ext cx="4177385" cy="4608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 smtClean="0">
              <a:solidFill>
                <a:prstClr val="black"/>
              </a:solidFill>
            </a:endParaRPr>
          </a:p>
        </p:txBody>
      </p:sp>
      <p:sp>
        <p:nvSpPr>
          <p:cNvPr id="25" name="Ovale 24"/>
          <p:cNvSpPr/>
          <p:nvPr/>
        </p:nvSpPr>
        <p:spPr bwMode="auto">
          <a:xfrm>
            <a:off x="6489690" y="2177153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b="1" u="none" dirty="0">
              <a:solidFill>
                <a:prstClr val="black"/>
              </a:solidFill>
            </a:endParaRPr>
          </a:p>
        </p:txBody>
      </p:sp>
      <p:sp>
        <p:nvSpPr>
          <p:cNvPr id="26" name="Ovale 25"/>
          <p:cNvSpPr/>
          <p:nvPr/>
        </p:nvSpPr>
        <p:spPr bwMode="auto">
          <a:xfrm>
            <a:off x="5985690" y="3027878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27" name="Ovale 26"/>
          <p:cNvSpPr/>
          <p:nvPr/>
        </p:nvSpPr>
        <p:spPr bwMode="auto">
          <a:xfrm>
            <a:off x="6993690" y="3027878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28" name="Rettangolo arrotondato 27"/>
          <p:cNvSpPr/>
          <p:nvPr/>
        </p:nvSpPr>
        <p:spPr bwMode="auto">
          <a:xfrm>
            <a:off x="5896016" y="2897976"/>
            <a:ext cx="1691348" cy="732156"/>
          </a:xfrm>
          <a:prstGeom prst="roundRect">
            <a:avLst/>
          </a:prstGeom>
          <a:solidFill>
            <a:srgbClr val="30303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cxnSp>
        <p:nvCxnSpPr>
          <p:cNvPr id="29" name="Connettore 2 28"/>
          <p:cNvCxnSpPr>
            <a:stCxn id="25" idx="3"/>
            <a:endCxn id="26" idx="0"/>
          </p:cNvCxnSpPr>
          <p:nvPr/>
        </p:nvCxnSpPr>
        <p:spPr bwMode="auto">
          <a:xfrm flipH="1">
            <a:off x="6237690" y="2607344"/>
            <a:ext cx="325809" cy="420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ttore 2 29"/>
          <p:cNvCxnSpPr>
            <a:stCxn id="25" idx="5"/>
            <a:endCxn id="27" idx="0"/>
          </p:cNvCxnSpPr>
          <p:nvPr/>
        </p:nvCxnSpPr>
        <p:spPr bwMode="auto">
          <a:xfrm>
            <a:off x="6919881" y="2607344"/>
            <a:ext cx="325809" cy="420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e 30"/>
          <p:cNvSpPr/>
          <p:nvPr/>
        </p:nvSpPr>
        <p:spPr bwMode="auto">
          <a:xfrm>
            <a:off x="4932040" y="3834136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32" name="Ovale 31"/>
          <p:cNvSpPr/>
          <p:nvPr/>
        </p:nvSpPr>
        <p:spPr bwMode="auto">
          <a:xfrm>
            <a:off x="5985690" y="3826943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33" name="Ovale 32"/>
          <p:cNvSpPr/>
          <p:nvPr/>
        </p:nvSpPr>
        <p:spPr bwMode="auto">
          <a:xfrm>
            <a:off x="6993690" y="382752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34" name="Ovale 33"/>
          <p:cNvSpPr/>
          <p:nvPr/>
        </p:nvSpPr>
        <p:spPr bwMode="auto">
          <a:xfrm>
            <a:off x="8001690" y="382752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cxnSp>
        <p:nvCxnSpPr>
          <p:cNvPr id="35" name="Connettore 2 34"/>
          <p:cNvCxnSpPr>
            <a:stCxn id="26" idx="3"/>
            <a:endCxn id="31" idx="0"/>
          </p:cNvCxnSpPr>
          <p:nvPr/>
        </p:nvCxnSpPr>
        <p:spPr bwMode="auto">
          <a:xfrm flipH="1">
            <a:off x="5184040" y="3458069"/>
            <a:ext cx="875459" cy="37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nettore 2 35"/>
          <p:cNvCxnSpPr>
            <a:stCxn id="26" idx="4"/>
            <a:endCxn id="32" idx="0"/>
          </p:cNvCxnSpPr>
          <p:nvPr/>
        </p:nvCxnSpPr>
        <p:spPr bwMode="auto">
          <a:xfrm>
            <a:off x="6237690" y="3531878"/>
            <a:ext cx="0" cy="295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nettore 2 36"/>
          <p:cNvCxnSpPr>
            <a:stCxn id="27" idx="4"/>
            <a:endCxn id="33" idx="0"/>
          </p:cNvCxnSpPr>
          <p:nvPr/>
        </p:nvCxnSpPr>
        <p:spPr bwMode="auto">
          <a:xfrm>
            <a:off x="7245690" y="3531878"/>
            <a:ext cx="0" cy="295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ttore 2 37"/>
          <p:cNvCxnSpPr>
            <a:stCxn id="27" idx="5"/>
            <a:endCxn id="34" idx="1"/>
          </p:cNvCxnSpPr>
          <p:nvPr/>
        </p:nvCxnSpPr>
        <p:spPr bwMode="auto">
          <a:xfrm>
            <a:off x="7423881" y="3458069"/>
            <a:ext cx="651618" cy="443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ttangolo arrotondato 38"/>
          <p:cNvSpPr/>
          <p:nvPr/>
        </p:nvSpPr>
        <p:spPr bwMode="auto">
          <a:xfrm>
            <a:off x="4895658" y="3692407"/>
            <a:ext cx="1691348" cy="7321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sp>
        <p:nvSpPr>
          <p:cNvPr id="40" name="Rettangolo arrotondato 39"/>
          <p:cNvSpPr/>
          <p:nvPr/>
        </p:nvSpPr>
        <p:spPr bwMode="auto">
          <a:xfrm>
            <a:off x="6908783" y="3712865"/>
            <a:ext cx="1691348" cy="732156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 dirty="0">
              <a:solidFill>
                <a:prstClr val="black"/>
              </a:solidFill>
            </a:endParaRPr>
          </a:p>
        </p:txBody>
      </p:sp>
      <p:sp>
        <p:nvSpPr>
          <p:cNvPr id="45" name="Ovale 44"/>
          <p:cNvSpPr/>
          <p:nvPr/>
        </p:nvSpPr>
        <p:spPr bwMode="auto">
          <a:xfrm>
            <a:off x="4899630" y="4590192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46" name="Ovale 45"/>
          <p:cNvSpPr/>
          <p:nvPr/>
        </p:nvSpPr>
        <p:spPr bwMode="auto">
          <a:xfrm>
            <a:off x="5117769" y="5094192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47" name="Ovale 46"/>
          <p:cNvSpPr/>
          <p:nvPr/>
        </p:nvSpPr>
        <p:spPr bwMode="auto">
          <a:xfrm>
            <a:off x="5369769" y="5562328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T2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48" name="Ovale 47"/>
          <p:cNvSpPr/>
          <p:nvPr/>
        </p:nvSpPr>
        <p:spPr bwMode="auto">
          <a:xfrm>
            <a:off x="5665661" y="6020472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T3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49" name="Ovale 48"/>
          <p:cNvSpPr/>
          <p:nvPr/>
        </p:nvSpPr>
        <p:spPr bwMode="auto">
          <a:xfrm>
            <a:off x="5873769" y="460800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0" name="Ovale 49"/>
          <p:cNvSpPr/>
          <p:nvPr/>
        </p:nvSpPr>
        <p:spPr bwMode="auto">
          <a:xfrm>
            <a:off x="6091908" y="511200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51" name="Ovale 50"/>
          <p:cNvSpPr/>
          <p:nvPr/>
        </p:nvSpPr>
        <p:spPr bwMode="auto">
          <a:xfrm>
            <a:off x="6343908" y="5580136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T2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2" name="Ovale 51"/>
          <p:cNvSpPr/>
          <p:nvPr/>
        </p:nvSpPr>
        <p:spPr bwMode="auto">
          <a:xfrm>
            <a:off x="6639800" y="603828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T3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3" name="Ovale 52"/>
          <p:cNvSpPr/>
          <p:nvPr/>
        </p:nvSpPr>
        <p:spPr bwMode="auto">
          <a:xfrm>
            <a:off x="6830785" y="4616321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4" name="Ovale 53"/>
          <p:cNvSpPr/>
          <p:nvPr/>
        </p:nvSpPr>
        <p:spPr bwMode="auto">
          <a:xfrm>
            <a:off x="7048924" y="5120321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55" name="Ovale 54"/>
          <p:cNvSpPr/>
          <p:nvPr/>
        </p:nvSpPr>
        <p:spPr bwMode="auto">
          <a:xfrm>
            <a:off x="7300924" y="5588457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T2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6" name="Ovale 55"/>
          <p:cNvSpPr/>
          <p:nvPr/>
        </p:nvSpPr>
        <p:spPr bwMode="auto">
          <a:xfrm>
            <a:off x="7596816" y="6046601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T3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7" name="Ovale 56"/>
          <p:cNvSpPr/>
          <p:nvPr/>
        </p:nvSpPr>
        <p:spPr bwMode="auto">
          <a:xfrm>
            <a:off x="7630677" y="4643864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T0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58" name="Ovale 57"/>
          <p:cNvSpPr/>
          <p:nvPr/>
        </p:nvSpPr>
        <p:spPr bwMode="auto">
          <a:xfrm>
            <a:off x="7848816" y="5147864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>
                <a:solidFill>
                  <a:prstClr val="black"/>
                </a:solidFill>
              </a:rPr>
              <a:t>T1</a:t>
            </a:r>
          </a:p>
        </p:txBody>
      </p:sp>
      <p:sp>
        <p:nvSpPr>
          <p:cNvPr id="59" name="Ovale 58"/>
          <p:cNvSpPr/>
          <p:nvPr/>
        </p:nvSpPr>
        <p:spPr bwMode="auto">
          <a:xfrm>
            <a:off x="8100816" y="5616000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T2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sp>
        <p:nvSpPr>
          <p:cNvPr id="60" name="Ovale 59"/>
          <p:cNvSpPr/>
          <p:nvPr/>
        </p:nvSpPr>
        <p:spPr bwMode="auto">
          <a:xfrm>
            <a:off x="8396708" y="6074144"/>
            <a:ext cx="504000" cy="504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b="1" u="none" dirty="0" smtClean="0">
                <a:solidFill>
                  <a:prstClr val="black"/>
                </a:solidFill>
              </a:rPr>
              <a:t>T3</a:t>
            </a:r>
            <a:endParaRPr lang="it-IT" sz="1400" b="1" u="none" dirty="0">
              <a:solidFill>
                <a:prstClr val="black"/>
              </a:solidFill>
            </a:endParaRPr>
          </a:p>
        </p:txBody>
      </p:sp>
      <p:cxnSp>
        <p:nvCxnSpPr>
          <p:cNvPr id="68" name="Connettore 2 67"/>
          <p:cNvCxnSpPr>
            <a:stCxn id="31" idx="4"/>
            <a:endCxn id="45" idx="0"/>
          </p:cNvCxnSpPr>
          <p:nvPr/>
        </p:nvCxnSpPr>
        <p:spPr bwMode="auto">
          <a:xfrm flipH="1">
            <a:off x="5151630" y="4338136"/>
            <a:ext cx="32410" cy="252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nettore 2 69"/>
          <p:cNvCxnSpPr>
            <a:stCxn id="31" idx="4"/>
            <a:endCxn id="46" idx="0"/>
          </p:cNvCxnSpPr>
          <p:nvPr/>
        </p:nvCxnSpPr>
        <p:spPr bwMode="auto">
          <a:xfrm>
            <a:off x="5184040" y="4338136"/>
            <a:ext cx="185729" cy="756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Connettore 2 74"/>
          <p:cNvCxnSpPr>
            <a:stCxn id="31" idx="4"/>
            <a:endCxn id="47" idx="0"/>
          </p:cNvCxnSpPr>
          <p:nvPr/>
        </p:nvCxnSpPr>
        <p:spPr bwMode="auto">
          <a:xfrm>
            <a:off x="5184040" y="4338136"/>
            <a:ext cx="437729" cy="122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ttore 2 77"/>
          <p:cNvCxnSpPr>
            <a:stCxn id="31" idx="4"/>
            <a:endCxn id="48" idx="0"/>
          </p:cNvCxnSpPr>
          <p:nvPr/>
        </p:nvCxnSpPr>
        <p:spPr bwMode="auto">
          <a:xfrm>
            <a:off x="5184040" y="4338136"/>
            <a:ext cx="733621" cy="1682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onnettore 2 80"/>
          <p:cNvCxnSpPr>
            <a:stCxn id="32" idx="4"/>
            <a:endCxn id="49" idx="0"/>
          </p:cNvCxnSpPr>
          <p:nvPr/>
        </p:nvCxnSpPr>
        <p:spPr bwMode="auto">
          <a:xfrm flipH="1">
            <a:off x="6125769" y="4330943"/>
            <a:ext cx="111921" cy="277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Connettore 2 83"/>
          <p:cNvCxnSpPr>
            <a:stCxn id="32" idx="4"/>
            <a:endCxn id="50" idx="0"/>
          </p:cNvCxnSpPr>
          <p:nvPr/>
        </p:nvCxnSpPr>
        <p:spPr bwMode="auto">
          <a:xfrm>
            <a:off x="6237690" y="4330943"/>
            <a:ext cx="106218" cy="781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Connettore 2 86"/>
          <p:cNvCxnSpPr>
            <a:stCxn id="32" idx="4"/>
            <a:endCxn id="51" idx="0"/>
          </p:cNvCxnSpPr>
          <p:nvPr/>
        </p:nvCxnSpPr>
        <p:spPr bwMode="auto">
          <a:xfrm>
            <a:off x="6237690" y="4330943"/>
            <a:ext cx="358218" cy="1249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ttore 2 89"/>
          <p:cNvCxnSpPr>
            <a:stCxn id="32" idx="4"/>
            <a:endCxn id="52" idx="0"/>
          </p:cNvCxnSpPr>
          <p:nvPr/>
        </p:nvCxnSpPr>
        <p:spPr bwMode="auto">
          <a:xfrm>
            <a:off x="6237690" y="4330943"/>
            <a:ext cx="654110" cy="170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ttore 2 92"/>
          <p:cNvCxnSpPr>
            <a:stCxn id="33" idx="4"/>
            <a:endCxn id="53" idx="0"/>
          </p:cNvCxnSpPr>
          <p:nvPr/>
        </p:nvCxnSpPr>
        <p:spPr bwMode="auto">
          <a:xfrm flipH="1">
            <a:off x="7082785" y="4331520"/>
            <a:ext cx="162905" cy="284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Connettore 2 95"/>
          <p:cNvCxnSpPr>
            <a:stCxn id="34" idx="4"/>
            <a:endCxn id="57" idx="0"/>
          </p:cNvCxnSpPr>
          <p:nvPr/>
        </p:nvCxnSpPr>
        <p:spPr bwMode="auto">
          <a:xfrm flipH="1">
            <a:off x="7882677" y="4331520"/>
            <a:ext cx="371013" cy="312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ttore 2 98"/>
          <p:cNvCxnSpPr>
            <a:stCxn id="34" idx="4"/>
            <a:endCxn id="58" idx="0"/>
          </p:cNvCxnSpPr>
          <p:nvPr/>
        </p:nvCxnSpPr>
        <p:spPr bwMode="auto">
          <a:xfrm flipH="1">
            <a:off x="8100816" y="4331520"/>
            <a:ext cx="152874" cy="81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ttore 2 101"/>
          <p:cNvCxnSpPr>
            <a:stCxn id="34" idx="4"/>
            <a:endCxn id="59" idx="0"/>
          </p:cNvCxnSpPr>
          <p:nvPr/>
        </p:nvCxnSpPr>
        <p:spPr bwMode="auto">
          <a:xfrm>
            <a:off x="8253690" y="4331520"/>
            <a:ext cx="99126" cy="1284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Connettore 2 104"/>
          <p:cNvCxnSpPr>
            <a:stCxn id="34" idx="4"/>
            <a:endCxn id="60" idx="0"/>
          </p:cNvCxnSpPr>
          <p:nvPr/>
        </p:nvCxnSpPr>
        <p:spPr bwMode="auto">
          <a:xfrm>
            <a:off x="8253690" y="4331520"/>
            <a:ext cx="395018" cy="1742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Connettore 2 109"/>
          <p:cNvCxnSpPr>
            <a:stCxn id="33" idx="4"/>
            <a:endCxn id="54" idx="0"/>
          </p:cNvCxnSpPr>
          <p:nvPr/>
        </p:nvCxnSpPr>
        <p:spPr bwMode="auto">
          <a:xfrm>
            <a:off x="7245690" y="4331520"/>
            <a:ext cx="55234" cy="788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Connettore 2 112"/>
          <p:cNvCxnSpPr>
            <a:stCxn id="33" idx="4"/>
            <a:endCxn id="55" idx="0"/>
          </p:cNvCxnSpPr>
          <p:nvPr/>
        </p:nvCxnSpPr>
        <p:spPr bwMode="auto">
          <a:xfrm>
            <a:off x="7245690" y="4331520"/>
            <a:ext cx="307234" cy="1256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nettore 2 115"/>
          <p:cNvCxnSpPr>
            <a:stCxn id="33" idx="4"/>
            <a:endCxn id="56" idx="0"/>
          </p:cNvCxnSpPr>
          <p:nvPr/>
        </p:nvCxnSpPr>
        <p:spPr bwMode="auto">
          <a:xfrm>
            <a:off x="7245690" y="4331520"/>
            <a:ext cx="603126" cy="1715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Ovale 118"/>
          <p:cNvSpPr/>
          <p:nvPr/>
        </p:nvSpPr>
        <p:spPr bwMode="auto">
          <a:xfrm rot="20244678">
            <a:off x="4993023" y="4412653"/>
            <a:ext cx="1090032" cy="2334964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>
              <a:solidFill>
                <a:prstClr val="white"/>
              </a:solidFill>
            </a:endParaRPr>
          </a:p>
        </p:txBody>
      </p:sp>
      <p:sp>
        <p:nvSpPr>
          <p:cNvPr id="120" name="Ovale 119"/>
          <p:cNvSpPr/>
          <p:nvPr/>
        </p:nvSpPr>
        <p:spPr bwMode="auto">
          <a:xfrm rot="19947686">
            <a:off x="5959194" y="4412653"/>
            <a:ext cx="1090032" cy="2334964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>
              <a:solidFill>
                <a:prstClr val="white"/>
              </a:solidFill>
            </a:endParaRPr>
          </a:p>
        </p:txBody>
      </p:sp>
      <p:sp>
        <p:nvSpPr>
          <p:cNvPr id="121" name="Ovale 120"/>
          <p:cNvSpPr/>
          <p:nvPr/>
        </p:nvSpPr>
        <p:spPr bwMode="auto">
          <a:xfrm rot="19947686">
            <a:off x="6937629" y="4430710"/>
            <a:ext cx="1090032" cy="2334964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>
              <a:solidFill>
                <a:prstClr val="white"/>
              </a:solidFill>
            </a:endParaRPr>
          </a:p>
        </p:txBody>
      </p:sp>
      <p:sp>
        <p:nvSpPr>
          <p:cNvPr id="122" name="Ovale 121"/>
          <p:cNvSpPr/>
          <p:nvPr/>
        </p:nvSpPr>
        <p:spPr bwMode="auto">
          <a:xfrm rot="19947686">
            <a:off x="7656301" y="4420976"/>
            <a:ext cx="1090032" cy="2334964"/>
          </a:xfrm>
          <a:prstGeom prst="ellipse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u="non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Motivation</a:t>
            </a:r>
          </a:p>
          <a:p>
            <a:pPr lvl="1"/>
            <a:r>
              <a:rPr lang="en-US" noProof="0" dirty="0" smtClean="0"/>
              <a:t>Heterogeneous architectures</a:t>
            </a:r>
          </a:p>
          <a:p>
            <a:pPr lvl="1"/>
            <a:r>
              <a:rPr lang="en-US" dirty="0" err="1" smtClean="0"/>
              <a:t>Manycore</a:t>
            </a:r>
            <a:r>
              <a:rPr lang="en-US" dirty="0" smtClean="0"/>
              <a:t> accelerators</a:t>
            </a:r>
            <a:endParaRPr lang="en-US" noProof="0" dirty="0" smtClean="0"/>
          </a:p>
          <a:p>
            <a:r>
              <a:rPr lang="en-US" noProof="0" dirty="0" smtClean="0"/>
              <a:t>NUMA communication and OpenMP</a:t>
            </a:r>
            <a:endParaRPr lang="en-US" noProof="0" dirty="0" smtClean="0"/>
          </a:p>
          <a:p>
            <a:pPr lvl="1"/>
            <a:r>
              <a:rPr lang="en-US" dirty="0" smtClean="0"/>
              <a:t>Flat parallelism</a:t>
            </a:r>
          </a:p>
          <a:p>
            <a:pPr lvl="1"/>
            <a:r>
              <a:rPr lang="en-US" dirty="0" smtClean="0"/>
              <a:t>Nested parallel regions</a:t>
            </a:r>
          </a:p>
          <a:p>
            <a:pPr lvl="1"/>
            <a:r>
              <a:rPr lang="en-US" dirty="0" smtClean="0"/>
              <a:t>OpenMP teams and the distribute directive</a:t>
            </a:r>
          </a:p>
          <a:p>
            <a:pPr lvl="1"/>
            <a:r>
              <a:rPr lang="en-US" dirty="0" smtClean="0"/>
              <a:t>Other constructs for non-loop parallelism</a:t>
            </a:r>
            <a:endParaRPr lang="en-US" dirty="0" smtClean="0"/>
          </a:p>
          <a:p>
            <a:r>
              <a:rPr lang="en-US" dirty="0" smtClean="0"/>
              <a:t>Experimental setup and results</a:t>
            </a:r>
          </a:p>
        </p:txBody>
      </p:sp>
    </p:spTree>
    <p:extLst>
      <p:ext uri="{BB962C8B-B14F-4D97-AF65-F5344CB8AC3E}">
        <p14:creationId xmlns:p14="http://schemas.microsoft.com/office/powerpoint/2010/main" val="3654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>
            <a:normAutofit/>
          </a:bodyPr>
          <a:lstStyle/>
          <a:p>
            <a:r>
              <a:rPr lang="it-IT" dirty="0" smtClean="0"/>
              <a:t>LOCALITY-AWARE WORKLOAD DISTRIBUTION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smtClean="0"/>
              <a:t>How to best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a cluster-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manycore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i="1" dirty="0" err="1" smtClean="0">
                <a:solidFill>
                  <a:srgbClr val="C00000"/>
                </a:solidFill>
              </a:rPr>
              <a:t>Flat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parallelism</a:t>
            </a:r>
            <a:r>
              <a:rPr lang="it-IT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Nested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it-IT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it-IT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directive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: Teams and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leagues</a:t>
            </a:r>
            <a:endParaRPr lang="it-IT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about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non-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loop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centric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parallelism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golo ripiegato 1"/>
          <p:cNvSpPr/>
          <p:nvPr/>
        </p:nvSpPr>
        <p:spPr>
          <a:xfrm>
            <a:off x="158174" y="1463156"/>
            <a:ext cx="3485924" cy="2992191"/>
          </a:xfrm>
          <a:prstGeom prst="foldedCorner">
            <a:avLst>
              <a:gd name="adj" fmla="val 3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target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(in, out)</a:t>
            </a:r>
          </a:p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it-IT" sz="1400" b="1" u="none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sz="1400" b="1" u="non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stripe 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N_STRIPES;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++</a:t>
            </a:r>
            <a:r>
              <a:rPr lang="it-IT" sz="14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i="1" u="none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400" i="1" u="none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400" i="1" u="none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t-IT" sz="1400" b="1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 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out[</a:t>
            </a:r>
            <a:r>
              <a:rPr lang="it-IT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i="1" u="none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dma_out</a:t>
            </a:r>
            <a:r>
              <a:rPr lang="it-IT" sz="1400" i="1" u="none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(out[</a:t>
            </a:r>
            <a:r>
              <a:rPr lang="it-IT" sz="1400" i="1" u="none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it-IT" sz="1400" i="1" u="none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000">
              <a:tabLst>
                <a:tab pos="0" algn="l"/>
              </a:tabLst>
            </a:pPr>
            <a:r>
              <a:rPr lang="it-IT" sz="16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it-IT" sz="16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7" name="Elaborazione 266"/>
          <p:cNvSpPr/>
          <p:nvPr/>
        </p:nvSpPr>
        <p:spPr>
          <a:xfrm>
            <a:off x="6232190" y="4664878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sp>
        <p:nvSpPr>
          <p:cNvPr id="273" name="Elaborazione 272"/>
          <p:cNvSpPr/>
          <p:nvPr/>
        </p:nvSpPr>
        <p:spPr>
          <a:xfrm>
            <a:off x="5375471" y="4664878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cxnSp>
        <p:nvCxnSpPr>
          <p:cNvPr id="190" name="Connettore 1 189"/>
          <p:cNvCxnSpPr/>
          <p:nvPr/>
        </p:nvCxnSpPr>
        <p:spPr>
          <a:xfrm flipH="1">
            <a:off x="-132653" y="4423258"/>
            <a:ext cx="914134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ngolo ripiegato 214"/>
          <p:cNvSpPr/>
          <p:nvPr/>
        </p:nvSpPr>
        <p:spPr>
          <a:xfrm>
            <a:off x="5334000" y="762000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(in1, in2, out)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Connettore 1 124"/>
          <p:cNvCxnSpPr/>
          <p:nvPr/>
        </p:nvCxnSpPr>
        <p:spPr bwMode="auto">
          <a:xfrm>
            <a:off x="5287129" y="3682286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4" name="Rettangolo 127"/>
          <p:cNvSpPr/>
          <p:nvPr/>
        </p:nvSpPr>
        <p:spPr bwMode="auto">
          <a:xfrm>
            <a:off x="5362052" y="3765401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ttangolo 123"/>
          <p:cNvSpPr/>
          <p:nvPr/>
        </p:nvSpPr>
        <p:spPr bwMode="auto">
          <a:xfrm>
            <a:off x="6485899" y="3764623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ttangolo 119"/>
          <p:cNvSpPr/>
          <p:nvPr/>
        </p:nvSpPr>
        <p:spPr bwMode="auto">
          <a:xfrm>
            <a:off x="5362052" y="4156548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ttangolo 115"/>
          <p:cNvSpPr/>
          <p:nvPr/>
        </p:nvSpPr>
        <p:spPr bwMode="auto">
          <a:xfrm>
            <a:off x="6485899" y="4155769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Connettore 1 108"/>
          <p:cNvCxnSpPr>
            <a:stCxn id="64" idx="2"/>
            <a:endCxn id="70" idx="0"/>
          </p:cNvCxnSpPr>
          <p:nvPr/>
        </p:nvCxnSpPr>
        <p:spPr bwMode="auto">
          <a:xfrm>
            <a:off x="5474437" y="3964877"/>
            <a:ext cx="0" cy="1916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3" name="Connettore 1 109"/>
          <p:cNvCxnSpPr>
            <a:stCxn id="64" idx="3"/>
            <a:endCxn id="68" idx="1"/>
          </p:cNvCxnSpPr>
          <p:nvPr/>
        </p:nvCxnSpPr>
        <p:spPr bwMode="auto">
          <a:xfrm flipV="1">
            <a:off x="5586821" y="3864361"/>
            <a:ext cx="899077" cy="7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4" name="Connettore 1 111"/>
          <p:cNvCxnSpPr>
            <a:stCxn id="68" idx="2"/>
            <a:endCxn id="71" idx="0"/>
          </p:cNvCxnSpPr>
          <p:nvPr/>
        </p:nvCxnSpPr>
        <p:spPr bwMode="auto">
          <a:xfrm>
            <a:off x="6598284" y="3964099"/>
            <a:ext cx="0" cy="191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6" name="Connettore 1 141"/>
          <p:cNvCxnSpPr/>
          <p:nvPr/>
        </p:nvCxnSpPr>
        <p:spPr bwMode="auto">
          <a:xfrm flipV="1">
            <a:off x="5270969" y="4356802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9" name="Connettore 1 144"/>
          <p:cNvCxnSpPr/>
          <p:nvPr/>
        </p:nvCxnSpPr>
        <p:spPr bwMode="auto">
          <a:xfrm flipV="1">
            <a:off x="6394815" y="4356024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2" name="Connettore 1 152"/>
          <p:cNvCxnSpPr>
            <a:stCxn id="70" idx="3"/>
            <a:endCxn id="71" idx="1"/>
          </p:cNvCxnSpPr>
          <p:nvPr/>
        </p:nvCxnSpPr>
        <p:spPr bwMode="auto">
          <a:xfrm flipV="1">
            <a:off x="5586821" y="4255508"/>
            <a:ext cx="899077" cy="7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8"/>
          <p:cNvSpPr txBox="1"/>
          <p:nvPr/>
        </p:nvSpPr>
        <p:spPr>
          <a:xfrm>
            <a:off x="5552347" y="1935713"/>
            <a:ext cx="28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i="1" u="none" dirty="0" err="1" smtClean="0">
                <a:solidFill>
                  <a:schemeClr val="tx2"/>
                </a:solidFill>
              </a:rPr>
              <a:t>flat</a:t>
            </a:r>
            <a:r>
              <a:rPr lang="it-IT" b="1" i="1" u="none" dirty="0" smtClean="0">
                <a:solidFill>
                  <a:schemeClr val="tx2"/>
                </a:solidFill>
              </a:rPr>
              <a:t> </a:t>
            </a:r>
            <a:r>
              <a:rPr lang="it-IT" b="1" i="1" u="none" dirty="0" err="1" smtClean="0">
                <a:solidFill>
                  <a:schemeClr val="tx2"/>
                </a:solidFill>
              </a:rPr>
              <a:t>parallel</a:t>
            </a:r>
            <a:r>
              <a:rPr lang="it-IT" b="1" i="1" u="none" dirty="0" smtClean="0">
                <a:solidFill>
                  <a:schemeClr val="tx2"/>
                </a:solidFill>
              </a:rPr>
              <a:t> </a:t>
            </a:r>
            <a:r>
              <a:rPr lang="it-IT" b="1" i="1" u="none" dirty="0" err="1" smtClean="0">
                <a:solidFill>
                  <a:schemeClr val="tx2"/>
                </a:solidFill>
              </a:rPr>
              <a:t>thread</a:t>
            </a:r>
            <a:r>
              <a:rPr lang="it-IT" b="1" i="1" u="none" dirty="0" smtClean="0">
                <a:solidFill>
                  <a:schemeClr val="tx2"/>
                </a:solidFill>
              </a:rPr>
              <a:t> team</a:t>
            </a:r>
            <a:endParaRPr lang="it-IT" b="1" i="1" u="none" dirty="0">
              <a:solidFill>
                <a:schemeClr val="tx2"/>
              </a:solidFill>
            </a:endParaRPr>
          </a:p>
        </p:txBody>
      </p:sp>
      <p:sp>
        <p:nvSpPr>
          <p:cNvPr id="62" name="Rettangolo 125"/>
          <p:cNvSpPr/>
          <p:nvPr/>
        </p:nvSpPr>
        <p:spPr bwMode="auto">
          <a:xfrm>
            <a:off x="3248806" y="2701641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ttangolo 185"/>
          <p:cNvSpPr/>
          <p:nvPr/>
        </p:nvSpPr>
        <p:spPr bwMode="auto">
          <a:xfrm>
            <a:off x="3326474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ttangolo 188"/>
          <p:cNvSpPr/>
          <p:nvPr/>
        </p:nvSpPr>
        <p:spPr bwMode="auto">
          <a:xfrm>
            <a:off x="3326474" y="3212299"/>
            <a:ext cx="2409843" cy="452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ttangolo 146"/>
          <p:cNvSpPr/>
          <p:nvPr/>
        </p:nvSpPr>
        <p:spPr>
          <a:xfrm>
            <a:off x="3392755" y="3306024"/>
            <a:ext cx="432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it-IT" sz="1200" u="none" dirty="0" smtClean="0"/>
              <a:t>BUF0</a:t>
            </a:r>
            <a:endParaRPr lang="en-US" sz="1200" u="none" dirty="0"/>
          </a:p>
        </p:txBody>
      </p:sp>
      <p:sp>
        <p:nvSpPr>
          <p:cNvPr id="77" name="Rettangolo 185"/>
          <p:cNvSpPr/>
          <p:nvPr/>
        </p:nvSpPr>
        <p:spPr bwMode="auto">
          <a:xfrm>
            <a:off x="3638577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ttangolo 185"/>
          <p:cNvSpPr/>
          <p:nvPr/>
        </p:nvSpPr>
        <p:spPr bwMode="auto">
          <a:xfrm>
            <a:off x="3950680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ttangolo 185"/>
          <p:cNvSpPr/>
          <p:nvPr/>
        </p:nvSpPr>
        <p:spPr bwMode="auto">
          <a:xfrm>
            <a:off x="4262783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ttangolo 185"/>
          <p:cNvSpPr/>
          <p:nvPr/>
        </p:nvSpPr>
        <p:spPr bwMode="auto">
          <a:xfrm>
            <a:off x="4574886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ttangolo 185"/>
          <p:cNvSpPr/>
          <p:nvPr/>
        </p:nvSpPr>
        <p:spPr bwMode="auto">
          <a:xfrm>
            <a:off x="4886989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ttangolo 185"/>
          <p:cNvSpPr/>
          <p:nvPr/>
        </p:nvSpPr>
        <p:spPr bwMode="auto">
          <a:xfrm>
            <a:off x="5199092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ttangolo 185"/>
          <p:cNvSpPr/>
          <p:nvPr/>
        </p:nvSpPr>
        <p:spPr bwMode="auto">
          <a:xfrm>
            <a:off x="5511196" y="275510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ttangolo 125"/>
          <p:cNvSpPr/>
          <p:nvPr/>
        </p:nvSpPr>
        <p:spPr bwMode="auto">
          <a:xfrm>
            <a:off x="3248384" y="4423479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ttangolo 185"/>
          <p:cNvSpPr/>
          <p:nvPr/>
        </p:nvSpPr>
        <p:spPr bwMode="auto">
          <a:xfrm>
            <a:off x="3326052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ttangolo 188"/>
          <p:cNvSpPr/>
          <p:nvPr/>
        </p:nvSpPr>
        <p:spPr bwMode="auto">
          <a:xfrm>
            <a:off x="3326052" y="4934137"/>
            <a:ext cx="2409843" cy="452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ttangolo 185"/>
          <p:cNvSpPr/>
          <p:nvPr/>
        </p:nvSpPr>
        <p:spPr bwMode="auto">
          <a:xfrm>
            <a:off x="3638155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ttangolo 185"/>
          <p:cNvSpPr/>
          <p:nvPr/>
        </p:nvSpPr>
        <p:spPr bwMode="auto">
          <a:xfrm>
            <a:off x="3950258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ttangolo 185"/>
          <p:cNvSpPr/>
          <p:nvPr/>
        </p:nvSpPr>
        <p:spPr bwMode="auto">
          <a:xfrm>
            <a:off x="4262361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ttangolo 185"/>
          <p:cNvSpPr/>
          <p:nvPr/>
        </p:nvSpPr>
        <p:spPr bwMode="auto">
          <a:xfrm>
            <a:off x="4574464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ttangolo 185"/>
          <p:cNvSpPr/>
          <p:nvPr/>
        </p:nvSpPr>
        <p:spPr bwMode="auto">
          <a:xfrm>
            <a:off x="4886567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ttangolo 185"/>
          <p:cNvSpPr/>
          <p:nvPr/>
        </p:nvSpPr>
        <p:spPr bwMode="auto">
          <a:xfrm>
            <a:off x="5198670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ttangolo 185"/>
          <p:cNvSpPr/>
          <p:nvPr/>
        </p:nvSpPr>
        <p:spPr bwMode="auto">
          <a:xfrm>
            <a:off x="5510774" y="447694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ttangolo 125"/>
          <p:cNvSpPr/>
          <p:nvPr/>
        </p:nvSpPr>
        <p:spPr bwMode="auto">
          <a:xfrm>
            <a:off x="5991584" y="4421995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ttangolo 185"/>
          <p:cNvSpPr/>
          <p:nvPr/>
        </p:nvSpPr>
        <p:spPr bwMode="auto">
          <a:xfrm>
            <a:off x="6069252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ttangolo 188"/>
          <p:cNvSpPr/>
          <p:nvPr/>
        </p:nvSpPr>
        <p:spPr bwMode="auto">
          <a:xfrm>
            <a:off x="6069252" y="4932653"/>
            <a:ext cx="2409843" cy="452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ttangolo 185"/>
          <p:cNvSpPr/>
          <p:nvPr/>
        </p:nvSpPr>
        <p:spPr bwMode="auto">
          <a:xfrm>
            <a:off x="6381355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ttangolo 185"/>
          <p:cNvSpPr/>
          <p:nvPr/>
        </p:nvSpPr>
        <p:spPr bwMode="auto">
          <a:xfrm>
            <a:off x="6693458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ttangolo 185"/>
          <p:cNvSpPr/>
          <p:nvPr/>
        </p:nvSpPr>
        <p:spPr bwMode="auto">
          <a:xfrm>
            <a:off x="7005561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ttangolo 185"/>
          <p:cNvSpPr/>
          <p:nvPr/>
        </p:nvSpPr>
        <p:spPr bwMode="auto">
          <a:xfrm>
            <a:off x="7317664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ttangolo 185"/>
          <p:cNvSpPr/>
          <p:nvPr/>
        </p:nvSpPr>
        <p:spPr bwMode="auto">
          <a:xfrm>
            <a:off x="7629767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ttangolo 185"/>
          <p:cNvSpPr/>
          <p:nvPr/>
        </p:nvSpPr>
        <p:spPr bwMode="auto">
          <a:xfrm>
            <a:off x="7941870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ttangolo 185"/>
          <p:cNvSpPr/>
          <p:nvPr/>
        </p:nvSpPr>
        <p:spPr bwMode="auto">
          <a:xfrm>
            <a:off x="8253974" y="447546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4" name="Connettore 1 144"/>
          <p:cNvCxnSpPr/>
          <p:nvPr/>
        </p:nvCxnSpPr>
        <p:spPr bwMode="auto">
          <a:xfrm>
            <a:off x="6394815" y="3669126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87" name="Rettangolo 125"/>
          <p:cNvSpPr/>
          <p:nvPr/>
        </p:nvSpPr>
        <p:spPr bwMode="auto">
          <a:xfrm>
            <a:off x="5992006" y="2700157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ttangolo 185"/>
          <p:cNvSpPr/>
          <p:nvPr/>
        </p:nvSpPr>
        <p:spPr bwMode="auto">
          <a:xfrm>
            <a:off x="6069674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ttangolo 188"/>
          <p:cNvSpPr/>
          <p:nvPr/>
        </p:nvSpPr>
        <p:spPr bwMode="auto">
          <a:xfrm>
            <a:off x="6069674" y="3210815"/>
            <a:ext cx="2409843" cy="452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ttangolo 185"/>
          <p:cNvSpPr/>
          <p:nvPr/>
        </p:nvSpPr>
        <p:spPr bwMode="auto">
          <a:xfrm>
            <a:off x="6381777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ttangolo 185"/>
          <p:cNvSpPr/>
          <p:nvPr/>
        </p:nvSpPr>
        <p:spPr bwMode="auto">
          <a:xfrm>
            <a:off x="6693880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ttangolo 185"/>
          <p:cNvSpPr/>
          <p:nvPr/>
        </p:nvSpPr>
        <p:spPr bwMode="auto">
          <a:xfrm>
            <a:off x="7005983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ttangolo 185"/>
          <p:cNvSpPr/>
          <p:nvPr/>
        </p:nvSpPr>
        <p:spPr bwMode="auto">
          <a:xfrm>
            <a:off x="7318086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ttangolo 185"/>
          <p:cNvSpPr/>
          <p:nvPr/>
        </p:nvSpPr>
        <p:spPr bwMode="auto">
          <a:xfrm>
            <a:off x="7630189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ttangolo 185"/>
          <p:cNvSpPr/>
          <p:nvPr/>
        </p:nvSpPr>
        <p:spPr bwMode="auto">
          <a:xfrm>
            <a:off x="7942292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ttangolo 185"/>
          <p:cNvSpPr/>
          <p:nvPr/>
        </p:nvSpPr>
        <p:spPr bwMode="auto">
          <a:xfrm>
            <a:off x="8254396" y="2753622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ttangolo 185"/>
          <p:cNvSpPr/>
          <p:nvPr/>
        </p:nvSpPr>
        <p:spPr bwMode="auto">
          <a:xfrm>
            <a:off x="5141185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944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master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146" name="Rettangolo 185"/>
          <p:cNvSpPr/>
          <p:nvPr/>
        </p:nvSpPr>
        <p:spPr bwMode="auto">
          <a:xfrm>
            <a:off x="7240452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473211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slave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8" name="Freeform 7"/>
          <p:cNvSpPr/>
          <p:nvPr/>
        </p:nvSpPr>
        <p:spPr>
          <a:xfrm>
            <a:off x="3114173" y="2582411"/>
            <a:ext cx="5850055" cy="2403746"/>
          </a:xfrm>
          <a:custGeom>
            <a:avLst/>
            <a:gdLst>
              <a:gd name="connsiteX0" fmla="*/ 0 w 4189863"/>
              <a:gd name="connsiteY0" fmla="*/ 0 h 2033517"/>
              <a:gd name="connsiteX1" fmla="*/ 0 w 4189863"/>
              <a:gd name="connsiteY1" fmla="*/ 668741 h 2033517"/>
              <a:gd name="connsiteX2" fmla="*/ 4039738 w 4189863"/>
              <a:gd name="connsiteY2" fmla="*/ 668741 h 2033517"/>
              <a:gd name="connsiteX3" fmla="*/ 4026090 w 4189863"/>
              <a:gd name="connsiteY3" fmla="*/ 1555845 h 2033517"/>
              <a:gd name="connsiteX4" fmla="*/ 27296 w 4189863"/>
              <a:gd name="connsiteY4" fmla="*/ 1555845 h 2033517"/>
              <a:gd name="connsiteX5" fmla="*/ 27296 w 4189863"/>
              <a:gd name="connsiteY5" fmla="*/ 2033517 h 2033517"/>
              <a:gd name="connsiteX6" fmla="*/ 4176215 w 4189863"/>
              <a:gd name="connsiteY6" fmla="*/ 2033517 h 2033517"/>
              <a:gd name="connsiteX7" fmla="*/ 4189863 w 4189863"/>
              <a:gd name="connsiteY7" fmla="*/ 40944 h 2033517"/>
              <a:gd name="connsiteX8" fmla="*/ 0 w 4189863"/>
              <a:gd name="connsiteY8" fmla="*/ 0 h 2033517"/>
              <a:gd name="connsiteX0" fmla="*/ 0 w 4189863"/>
              <a:gd name="connsiteY0" fmla="*/ 13647 h 1992573"/>
              <a:gd name="connsiteX1" fmla="*/ 0 w 4189863"/>
              <a:gd name="connsiteY1" fmla="*/ 627797 h 1992573"/>
              <a:gd name="connsiteX2" fmla="*/ 4039738 w 4189863"/>
              <a:gd name="connsiteY2" fmla="*/ 627797 h 1992573"/>
              <a:gd name="connsiteX3" fmla="*/ 4026090 w 4189863"/>
              <a:gd name="connsiteY3" fmla="*/ 1514901 h 1992573"/>
              <a:gd name="connsiteX4" fmla="*/ 27296 w 4189863"/>
              <a:gd name="connsiteY4" fmla="*/ 1514901 h 1992573"/>
              <a:gd name="connsiteX5" fmla="*/ 27296 w 4189863"/>
              <a:gd name="connsiteY5" fmla="*/ 1992573 h 1992573"/>
              <a:gd name="connsiteX6" fmla="*/ 4176215 w 4189863"/>
              <a:gd name="connsiteY6" fmla="*/ 1992573 h 1992573"/>
              <a:gd name="connsiteX7" fmla="*/ 4189863 w 4189863"/>
              <a:gd name="connsiteY7" fmla="*/ 0 h 1992573"/>
              <a:gd name="connsiteX8" fmla="*/ 0 w 4189863"/>
              <a:gd name="connsiteY8" fmla="*/ 13647 h 1992573"/>
              <a:gd name="connsiteX0" fmla="*/ 0 w 4189863"/>
              <a:gd name="connsiteY0" fmla="*/ 0 h 2006221"/>
              <a:gd name="connsiteX1" fmla="*/ 0 w 4189863"/>
              <a:gd name="connsiteY1" fmla="*/ 641445 h 2006221"/>
              <a:gd name="connsiteX2" fmla="*/ 4039738 w 4189863"/>
              <a:gd name="connsiteY2" fmla="*/ 641445 h 2006221"/>
              <a:gd name="connsiteX3" fmla="*/ 4026090 w 4189863"/>
              <a:gd name="connsiteY3" fmla="*/ 1528549 h 2006221"/>
              <a:gd name="connsiteX4" fmla="*/ 27296 w 4189863"/>
              <a:gd name="connsiteY4" fmla="*/ 1528549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13644 w 4189863"/>
              <a:gd name="connsiteY1" fmla="*/ 546048 h 2006221"/>
              <a:gd name="connsiteX2" fmla="*/ 4039738 w 4189863"/>
              <a:gd name="connsiteY2" fmla="*/ 641445 h 2006221"/>
              <a:gd name="connsiteX3" fmla="*/ 4026090 w 4189863"/>
              <a:gd name="connsiteY3" fmla="*/ 1528549 h 2006221"/>
              <a:gd name="connsiteX4" fmla="*/ 27296 w 4189863"/>
              <a:gd name="connsiteY4" fmla="*/ 1528549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13644 w 4189863"/>
              <a:gd name="connsiteY1" fmla="*/ 546048 h 2006221"/>
              <a:gd name="connsiteX2" fmla="*/ 4094314 w 4189863"/>
              <a:gd name="connsiteY2" fmla="*/ 553998 h 2006221"/>
              <a:gd name="connsiteX3" fmla="*/ 4026090 w 4189863"/>
              <a:gd name="connsiteY3" fmla="*/ 1528549 h 2006221"/>
              <a:gd name="connsiteX4" fmla="*/ 27296 w 4189863"/>
              <a:gd name="connsiteY4" fmla="*/ 1528549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13644 w 4189863"/>
              <a:gd name="connsiteY1" fmla="*/ 546048 h 2006221"/>
              <a:gd name="connsiteX2" fmla="*/ 4094314 w 4189863"/>
              <a:gd name="connsiteY2" fmla="*/ 553998 h 2006221"/>
              <a:gd name="connsiteX3" fmla="*/ 4101131 w 4189863"/>
              <a:gd name="connsiteY3" fmla="*/ 1472900 h 2006221"/>
              <a:gd name="connsiteX4" fmla="*/ 27296 w 4189863"/>
              <a:gd name="connsiteY4" fmla="*/ 1528549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13644 w 4189863"/>
              <a:gd name="connsiteY1" fmla="*/ 546048 h 2006221"/>
              <a:gd name="connsiteX2" fmla="*/ 4094314 w 4189863"/>
              <a:gd name="connsiteY2" fmla="*/ 553998 h 2006221"/>
              <a:gd name="connsiteX3" fmla="*/ 4101131 w 4189863"/>
              <a:gd name="connsiteY3" fmla="*/ 1472900 h 2006221"/>
              <a:gd name="connsiteX4" fmla="*/ 27296 w 4189863"/>
              <a:gd name="connsiteY4" fmla="*/ 1480850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13644 w 4189863"/>
              <a:gd name="connsiteY1" fmla="*/ 546048 h 2006221"/>
              <a:gd name="connsiteX2" fmla="*/ 4094314 w 4189863"/>
              <a:gd name="connsiteY2" fmla="*/ 553998 h 2006221"/>
              <a:gd name="connsiteX3" fmla="*/ 4101131 w 4189863"/>
              <a:gd name="connsiteY3" fmla="*/ 1472900 h 2006221"/>
              <a:gd name="connsiteX4" fmla="*/ 27296 w 4189863"/>
              <a:gd name="connsiteY4" fmla="*/ 1464951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13644 w 4203507"/>
              <a:gd name="connsiteY0" fmla="*/ 0 h 2006221"/>
              <a:gd name="connsiteX1" fmla="*/ 0 w 4203507"/>
              <a:gd name="connsiteY1" fmla="*/ 553998 h 2006221"/>
              <a:gd name="connsiteX2" fmla="*/ 4107958 w 4203507"/>
              <a:gd name="connsiteY2" fmla="*/ 553998 h 2006221"/>
              <a:gd name="connsiteX3" fmla="*/ 4114775 w 4203507"/>
              <a:gd name="connsiteY3" fmla="*/ 1472900 h 2006221"/>
              <a:gd name="connsiteX4" fmla="*/ 40940 w 4203507"/>
              <a:gd name="connsiteY4" fmla="*/ 1464951 h 2006221"/>
              <a:gd name="connsiteX5" fmla="*/ 40940 w 4203507"/>
              <a:gd name="connsiteY5" fmla="*/ 2006221 h 2006221"/>
              <a:gd name="connsiteX6" fmla="*/ 4189859 w 4203507"/>
              <a:gd name="connsiteY6" fmla="*/ 2006221 h 2006221"/>
              <a:gd name="connsiteX7" fmla="*/ 4203507 w 4203507"/>
              <a:gd name="connsiteY7" fmla="*/ 13648 h 2006221"/>
              <a:gd name="connsiteX8" fmla="*/ 13644 w 4203507"/>
              <a:gd name="connsiteY8" fmla="*/ 0 h 2006221"/>
              <a:gd name="connsiteX0" fmla="*/ 0 w 4189863"/>
              <a:gd name="connsiteY0" fmla="*/ 0 h 2006221"/>
              <a:gd name="connsiteX1" fmla="*/ 6822 w 4189863"/>
              <a:gd name="connsiteY1" fmla="*/ 553998 h 2006221"/>
              <a:gd name="connsiteX2" fmla="*/ 4094314 w 4189863"/>
              <a:gd name="connsiteY2" fmla="*/ 553998 h 2006221"/>
              <a:gd name="connsiteX3" fmla="*/ 4101131 w 4189863"/>
              <a:gd name="connsiteY3" fmla="*/ 1472900 h 2006221"/>
              <a:gd name="connsiteX4" fmla="*/ 27296 w 4189863"/>
              <a:gd name="connsiteY4" fmla="*/ 1464951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0 w 4189863"/>
              <a:gd name="connsiteY1" fmla="*/ 553998 h 2006221"/>
              <a:gd name="connsiteX2" fmla="*/ 4094314 w 4189863"/>
              <a:gd name="connsiteY2" fmla="*/ 553998 h 2006221"/>
              <a:gd name="connsiteX3" fmla="*/ 4101131 w 4189863"/>
              <a:gd name="connsiteY3" fmla="*/ 1472900 h 2006221"/>
              <a:gd name="connsiteX4" fmla="*/ 27296 w 4189863"/>
              <a:gd name="connsiteY4" fmla="*/ 1464951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  <a:gd name="connsiteX0" fmla="*/ 0 w 4189863"/>
              <a:gd name="connsiteY0" fmla="*/ 0 h 2006221"/>
              <a:gd name="connsiteX1" fmla="*/ 0 w 4189863"/>
              <a:gd name="connsiteY1" fmla="*/ 553998 h 2006221"/>
              <a:gd name="connsiteX2" fmla="*/ 4094314 w 4189863"/>
              <a:gd name="connsiteY2" fmla="*/ 553998 h 2006221"/>
              <a:gd name="connsiteX3" fmla="*/ 4087487 w 4189863"/>
              <a:gd name="connsiteY3" fmla="*/ 1472900 h 2006221"/>
              <a:gd name="connsiteX4" fmla="*/ 27296 w 4189863"/>
              <a:gd name="connsiteY4" fmla="*/ 1464951 h 2006221"/>
              <a:gd name="connsiteX5" fmla="*/ 27296 w 4189863"/>
              <a:gd name="connsiteY5" fmla="*/ 2006221 h 2006221"/>
              <a:gd name="connsiteX6" fmla="*/ 4176215 w 4189863"/>
              <a:gd name="connsiteY6" fmla="*/ 2006221 h 2006221"/>
              <a:gd name="connsiteX7" fmla="*/ 4189863 w 4189863"/>
              <a:gd name="connsiteY7" fmla="*/ 13648 h 2006221"/>
              <a:gd name="connsiteX8" fmla="*/ 0 w 4189863"/>
              <a:gd name="connsiteY8" fmla="*/ 0 h 200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9863" h="2006221">
                <a:moveTo>
                  <a:pt x="0" y="0"/>
                </a:moveTo>
                <a:lnTo>
                  <a:pt x="0" y="553998"/>
                </a:lnTo>
                <a:lnTo>
                  <a:pt x="4094314" y="553998"/>
                </a:lnTo>
                <a:cubicBezTo>
                  <a:pt x="4096586" y="860299"/>
                  <a:pt x="4085215" y="1166599"/>
                  <a:pt x="4087487" y="1472900"/>
                </a:cubicBezTo>
                <a:lnTo>
                  <a:pt x="27296" y="1464951"/>
                </a:lnTo>
                <a:lnTo>
                  <a:pt x="27296" y="2006221"/>
                </a:lnTo>
                <a:lnTo>
                  <a:pt x="4176215" y="2006221"/>
                </a:lnTo>
                <a:cubicBezTo>
                  <a:pt x="4180764" y="1342030"/>
                  <a:pt x="4185314" y="677839"/>
                  <a:pt x="4189863" y="13648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1" name="Freeform 10"/>
          <p:cNvSpPr/>
          <p:nvPr/>
        </p:nvSpPr>
        <p:spPr>
          <a:xfrm>
            <a:off x="5179486" y="6145096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49" name="TextBox 148"/>
          <p:cNvSpPr txBox="1"/>
          <p:nvPr/>
        </p:nvSpPr>
        <p:spPr>
          <a:xfrm>
            <a:off x="5573871" y="6130872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outer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sp>
        <p:nvSpPr>
          <p:cNvPr id="150" name="Freeform 149"/>
          <p:cNvSpPr/>
          <p:nvPr/>
        </p:nvSpPr>
        <p:spPr>
          <a:xfrm>
            <a:off x="7155026" y="6140373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51" name="TextBox 150"/>
          <p:cNvSpPr txBox="1"/>
          <p:nvPr/>
        </p:nvSpPr>
        <p:spPr>
          <a:xfrm>
            <a:off x="7549411" y="6126149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inner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71600" y="3964099"/>
            <a:ext cx="72008" cy="1121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79512" y="5085184"/>
            <a:ext cx="2640394" cy="1512168"/>
          </a:xfrm>
          <a:prstGeom prst="roundRect">
            <a:avLst>
              <a:gd name="adj" fmla="val 58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none" dirty="0" smtClean="0">
                <a:solidFill>
                  <a:schemeClr val="tx1"/>
                </a:solidFill>
              </a:rPr>
              <a:t>The </a:t>
            </a:r>
            <a:r>
              <a:rPr lang="it-IT" b="1" u="none" dirty="0" err="1" smtClean="0">
                <a:solidFill>
                  <a:schemeClr val="tx1"/>
                </a:solidFill>
              </a:rPr>
              <a:t>role</a:t>
            </a:r>
            <a:r>
              <a:rPr lang="it-IT" b="1" u="none" dirty="0" smtClean="0">
                <a:solidFill>
                  <a:schemeClr val="tx1"/>
                </a:solidFill>
              </a:rPr>
              <a:t> of DMA in </a:t>
            </a:r>
            <a:r>
              <a:rPr lang="it-IT" b="1" u="none" dirty="0" err="1" smtClean="0">
                <a:solidFill>
                  <a:schemeClr val="tx1"/>
                </a:solidFill>
              </a:rPr>
              <a:t>explicitly</a:t>
            </a:r>
            <a:r>
              <a:rPr lang="it-IT" b="1" u="none" dirty="0" smtClean="0">
                <a:solidFill>
                  <a:schemeClr val="tx1"/>
                </a:solidFill>
              </a:rPr>
              <a:t> </a:t>
            </a:r>
            <a:r>
              <a:rPr lang="it-IT" b="1" u="none" dirty="0" err="1" smtClean="0">
                <a:solidFill>
                  <a:schemeClr val="tx1"/>
                </a:solidFill>
              </a:rPr>
              <a:t>managed</a:t>
            </a:r>
            <a:r>
              <a:rPr lang="it-IT" b="1" u="none" dirty="0" smtClean="0">
                <a:solidFill>
                  <a:schemeClr val="tx1"/>
                </a:solidFill>
              </a:rPr>
              <a:t> </a:t>
            </a:r>
            <a:r>
              <a:rPr lang="it-IT" b="1" u="none" dirty="0" err="1" smtClean="0">
                <a:solidFill>
                  <a:schemeClr val="tx1"/>
                </a:solidFill>
              </a:rPr>
              <a:t>memory</a:t>
            </a:r>
            <a:r>
              <a:rPr lang="it-IT" b="1" u="none" dirty="0" smtClean="0">
                <a:solidFill>
                  <a:schemeClr val="tx1"/>
                </a:solidFill>
              </a:rPr>
              <a:t> </a:t>
            </a:r>
            <a:r>
              <a:rPr lang="it-IT" b="1" u="none" dirty="0" err="1" smtClean="0">
                <a:solidFill>
                  <a:schemeClr val="tx1"/>
                </a:solidFill>
              </a:rPr>
              <a:t>hierarchies</a:t>
            </a:r>
            <a:r>
              <a:rPr lang="it-IT" b="1" u="none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1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>
            <a:normAutofit/>
          </a:bodyPr>
          <a:lstStyle/>
          <a:p>
            <a:r>
              <a:rPr lang="it-IT" dirty="0" smtClean="0"/>
              <a:t>LOCALITY-AWARE WORKLOAD DISTRIBUTION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smtClean="0"/>
              <a:t>How to best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a cluster-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manycore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i="1" dirty="0" err="1" smtClean="0"/>
              <a:t>Flat</a:t>
            </a:r>
            <a:r>
              <a:rPr lang="it-IT" dirty="0" smtClean="0"/>
              <a:t> </a:t>
            </a:r>
            <a:r>
              <a:rPr lang="it-IT" dirty="0" err="1" smtClean="0"/>
              <a:t>parallelism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err="1" smtClean="0">
                <a:solidFill>
                  <a:srgbClr val="C00000"/>
                </a:solidFill>
              </a:rPr>
              <a:t>Nested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it-IT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it-IT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directive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: Teams and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leagues</a:t>
            </a:r>
            <a:endParaRPr lang="it-IT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about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non-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loop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centric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parallelism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golo ripiegato 1"/>
          <p:cNvSpPr/>
          <p:nvPr/>
        </p:nvSpPr>
        <p:spPr>
          <a:xfrm>
            <a:off x="202621" y="1483842"/>
            <a:ext cx="4064976" cy="3102706"/>
          </a:xfrm>
          <a:prstGeom prst="foldedCorner">
            <a:avLst>
              <a:gd name="adj" fmla="val 3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target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(in, out)</a:t>
            </a:r>
            <a:endParaRPr lang="it-IT" sz="14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sz="1400" b="1" u="non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N_STRIPES;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++</a:t>
            </a:r>
            <a:r>
              <a:rPr lang="it-IT" sz="14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 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it-IT" sz="1400" b="1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 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out[</a:t>
            </a:r>
            <a:r>
              <a:rPr lang="it-IT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dma_out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(out[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000">
              <a:tabLst>
                <a:tab pos="0" algn="l"/>
              </a:tabLst>
            </a:pPr>
            <a:r>
              <a:rPr lang="it-IT" sz="16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it-IT" sz="16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7" name="Elaborazione 266"/>
          <p:cNvSpPr/>
          <p:nvPr/>
        </p:nvSpPr>
        <p:spPr>
          <a:xfrm>
            <a:off x="6555065" y="4803702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sp>
        <p:nvSpPr>
          <p:cNvPr id="273" name="Elaborazione 272"/>
          <p:cNvSpPr/>
          <p:nvPr/>
        </p:nvSpPr>
        <p:spPr>
          <a:xfrm>
            <a:off x="5698346" y="4803702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cxnSp>
        <p:nvCxnSpPr>
          <p:cNvPr id="61" name="Connettore 1 124"/>
          <p:cNvCxnSpPr/>
          <p:nvPr/>
        </p:nvCxnSpPr>
        <p:spPr bwMode="auto">
          <a:xfrm>
            <a:off x="5610004" y="3821110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4" name="Rettangolo 127"/>
          <p:cNvSpPr/>
          <p:nvPr/>
        </p:nvSpPr>
        <p:spPr bwMode="auto">
          <a:xfrm>
            <a:off x="5684927" y="3904225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ttangolo 123"/>
          <p:cNvSpPr/>
          <p:nvPr/>
        </p:nvSpPr>
        <p:spPr bwMode="auto">
          <a:xfrm>
            <a:off x="6808774" y="3903447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ttangolo 119"/>
          <p:cNvSpPr/>
          <p:nvPr/>
        </p:nvSpPr>
        <p:spPr bwMode="auto">
          <a:xfrm>
            <a:off x="5684927" y="4295372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ttangolo 115"/>
          <p:cNvSpPr/>
          <p:nvPr/>
        </p:nvSpPr>
        <p:spPr bwMode="auto">
          <a:xfrm>
            <a:off x="6808774" y="4294593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Connettore 1 108"/>
          <p:cNvCxnSpPr>
            <a:stCxn id="64" idx="2"/>
            <a:endCxn id="70" idx="0"/>
          </p:cNvCxnSpPr>
          <p:nvPr/>
        </p:nvCxnSpPr>
        <p:spPr bwMode="auto">
          <a:xfrm>
            <a:off x="5797312" y="4103701"/>
            <a:ext cx="0" cy="1916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3" name="Connettore 1 109"/>
          <p:cNvCxnSpPr>
            <a:stCxn id="64" idx="3"/>
            <a:endCxn id="68" idx="1"/>
          </p:cNvCxnSpPr>
          <p:nvPr/>
        </p:nvCxnSpPr>
        <p:spPr bwMode="auto">
          <a:xfrm flipV="1">
            <a:off x="5909696" y="4003185"/>
            <a:ext cx="899077" cy="7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4" name="Connettore 1 111"/>
          <p:cNvCxnSpPr>
            <a:stCxn id="68" idx="2"/>
            <a:endCxn id="71" idx="0"/>
          </p:cNvCxnSpPr>
          <p:nvPr/>
        </p:nvCxnSpPr>
        <p:spPr bwMode="auto">
          <a:xfrm>
            <a:off x="6921159" y="4102923"/>
            <a:ext cx="0" cy="191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6" name="Connettore 1 141"/>
          <p:cNvCxnSpPr/>
          <p:nvPr/>
        </p:nvCxnSpPr>
        <p:spPr bwMode="auto">
          <a:xfrm flipV="1">
            <a:off x="5593844" y="4495626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9" name="Connettore 1 144"/>
          <p:cNvCxnSpPr/>
          <p:nvPr/>
        </p:nvCxnSpPr>
        <p:spPr bwMode="auto">
          <a:xfrm flipV="1">
            <a:off x="6717690" y="4494848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2" name="Connettore 1 152"/>
          <p:cNvCxnSpPr>
            <a:stCxn id="70" idx="3"/>
            <a:endCxn id="71" idx="1"/>
          </p:cNvCxnSpPr>
          <p:nvPr/>
        </p:nvCxnSpPr>
        <p:spPr bwMode="auto">
          <a:xfrm flipV="1">
            <a:off x="5909696" y="4394332"/>
            <a:ext cx="899077" cy="7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2" name="Rettangolo 125"/>
          <p:cNvSpPr/>
          <p:nvPr/>
        </p:nvSpPr>
        <p:spPr bwMode="auto">
          <a:xfrm>
            <a:off x="3571681" y="2840465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ttangolo 185"/>
          <p:cNvSpPr/>
          <p:nvPr/>
        </p:nvSpPr>
        <p:spPr bwMode="auto">
          <a:xfrm>
            <a:off x="3649349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ttangolo 188"/>
          <p:cNvSpPr/>
          <p:nvPr/>
        </p:nvSpPr>
        <p:spPr bwMode="auto">
          <a:xfrm>
            <a:off x="3649349" y="3449805"/>
            <a:ext cx="2484550" cy="3539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ttangolo 146"/>
          <p:cNvSpPr/>
          <p:nvPr/>
        </p:nvSpPr>
        <p:spPr>
          <a:xfrm>
            <a:off x="5146338" y="3482795"/>
            <a:ext cx="214231" cy="28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B0</a:t>
            </a:r>
            <a:endParaRPr lang="en-US" sz="1200" u="none" dirty="0"/>
          </a:p>
        </p:txBody>
      </p:sp>
      <p:sp>
        <p:nvSpPr>
          <p:cNvPr id="77" name="Rettangolo 185"/>
          <p:cNvSpPr/>
          <p:nvPr/>
        </p:nvSpPr>
        <p:spPr bwMode="auto">
          <a:xfrm>
            <a:off x="4001425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ttangolo 185"/>
          <p:cNvSpPr/>
          <p:nvPr/>
        </p:nvSpPr>
        <p:spPr bwMode="auto">
          <a:xfrm>
            <a:off x="4353501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ttangolo 185"/>
          <p:cNvSpPr/>
          <p:nvPr/>
        </p:nvSpPr>
        <p:spPr bwMode="auto">
          <a:xfrm>
            <a:off x="4705578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ttangolo 185"/>
          <p:cNvSpPr/>
          <p:nvPr/>
        </p:nvSpPr>
        <p:spPr bwMode="auto">
          <a:xfrm>
            <a:off x="5096103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ttangolo 185"/>
          <p:cNvSpPr/>
          <p:nvPr/>
        </p:nvSpPr>
        <p:spPr bwMode="auto">
          <a:xfrm>
            <a:off x="5353450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ttangolo 185"/>
          <p:cNvSpPr/>
          <p:nvPr/>
        </p:nvSpPr>
        <p:spPr bwMode="auto">
          <a:xfrm>
            <a:off x="5610797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ttangolo 185"/>
          <p:cNvSpPr/>
          <p:nvPr/>
        </p:nvSpPr>
        <p:spPr bwMode="auto">
          <a:xfrm>
            <a:off x="5868144" y="289393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ttangolo 125"/>
          <p:cNvSpPr/>
          <p:nvPr/>
        </p:nvSpPr>
        <p:spPr bwMode="auto">
          <a:xfrm>
            <a:off x="3571259" y="4562303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ttangolo 185"/>
          <p:cNvSpPr/>
          <p:nvPr/>
        </p:nvSpPr>
        <p:spPr bwMode="auto">
          <a:xfrm>
            <a:off x="3648927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ttangolo 188"/>
          <p:cNvSpPr/>
          <p:nvPr/>
        </p:nvSpPr>
        <p:spPr bwMode="auto">
          <a:xfrm>
            <a:off x="3648927" y="5166686"/>
            <a:ext cx="2409843" cy="358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ttangolo 185"/>
          <p:cNvSpPr/>
          <p:nvPr/>
        </p:nvSpPr>
        <p:spPr bwMode="auto">
          <a:xfrm>
            <a:off x="3905994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ttangolo 185"/>
          <p:cNvSpPr/>
          <p:nvPr/>
        </p:nvSpPr>
        <p:spPr bwMode="auto">
          <a:xfrm>
            <a:off x="4420344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ttangolo 185"/>
          <p:cNvSpPr/>
          <p:nvPr/>
        </p:nvSpPr>
        <p:spPr bwMode="auto">
          <a:xfrm>
            <a:off x="4703005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ttangolo 185"/>
          <p:cNvSpPr/>
          <p:nvPr/>
        </p:nvSpPr>
        <p:spPr bwMode="auto">
          <a:xfrm>
            <a:off x="4985666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ttangolo 185"/>
          <p:cNvSpPr/>
          <p:nvPr/>
        </p:nvSpPr>
        <p:spPr bwMode="auto">
          <a:xfrm>
            <a:off x="5268327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ttangolo 185"/>
          <p:cNvSpPr/>
          <p:nvPr/>
        </p:nvSpPr>
        <p:spPr bwMode="auto">
          <a:xfrm>
            <a:off x="5550988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ttangolo 185"/>
          <p:cNvSpPr/>
          <p:nvPr/>
        </p:nvSpPr>
        <p:spPr bwMode="auto">
          <a:xfrm>
            <a:off x="5833649" y="461576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ttangolo 125"/>
          <p:cNvSpPr/>
          <p:nvPr/>
        </p:nvSpPr>
        <p:spPr bwMode="auto">
          <a:xfrm>
            <a:off x="6314459" y="4560819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ttangolo 185"/>
          <p:cNvSpPr/>
          <p:nvPr/>
        </p:nvSpPr>
        <p:spPr bwMode="auto">
          <a:xfrm>
            <a:off x="6392127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ttangolo 188"/>
          <p:cNvSpPr/>
          <p:nvPr/>
        </p:nvSpPr>
        <p:spPr bwMode="auto">
          <a:xfrm>
            <a:off x="6392127" y="5161953"/>
            <a:ext cx="2409843" cy="362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ttangolo 185"/>
          <p:cNvSpPr/>
          <p:nvPr/>
        </p:nvSpPr>
        <p:spPr bwMode="auto">
          <a:xfrm>
            <a:off x="6934944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ttangolo 185"/>
          <p:cNvSpPr/>
          <p:nvPr/>
        </p:nvSpPr>
        <p:spPr bwMode="auto">
          <a:xfrm>
            <a:off x="7208595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ttangolo 185"/>
          <p:cNvSpPr/>
          <p:nvPr/>
        </p:nvSpPr>
        <p:spPr bwMode="auto">
          <a:xfrm>
            <a:off x="7482246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ttangolo 185"/>
          <p:cNvSpPr/>
          <p:nvPr/>
        </p:nvSpPr>
        <p:spPr bwMode="auto">
          <a:xfrm>
            <a:off x="7755897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ttangolo 185"/>
          <p:cNvSpPr/>
          <p:nvPr/>
        </p:nvSpPr>
        <p:spPr bwMode="auto">
          <a:xfrm>
            <a:off x="8029548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ttangolo 185"/>
          <p:cNvSpPr/>
          <p:nvPr/>
        </p:nvSpPr>
        <p:spPr bwMode="auto">
          <a:xfrm>
            <a:off x="8303199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ttangolo 185"/>
          <p:cNvSpPr/>
          <p:nvPr/>
        </p:nvSpPr>
        <p:spPr bwMode="auto">
          <a:xfrm>
            <a:off x="8576849" y="461428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4" name="Connettore 1 144"/>
          <p:cNvCxnSpPr/>
          <p:nvPr/>
        </p:nvCxnSpPr>
        <p:spPr bwMode="auto">
          <a:xfrm>
            <a:off x="6717690" y="3807950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87" name="Rettangolo 125"/>
          <p:cNvSpPr/>
          <p:nvPr/>
        </p:nvSpPr>
        <p:spPr bwMode="auto">
          <a:xfrm>
            <a:off x="6314881" y="2838981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ttangolo 185"/>
          <p:cNvSpPr/>
          <p:nvPr/>
        </p:nvSpPr>
        <p:spPr bwMode="auto">
          <a:xfrm>
            <a:off x="6392549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ttangolo 188"/>
          <p:cNvSpPr/>
          <p:nvPr/>
        </p:nvSpPr>
        <p:spPr bwMode="auto">
          <a:xfrm>
            <a:off x="6392549" y="3435343"/>
            <a:ext cx="2409843" cy="3669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ttangolo 185"/>
          <p:cNvSpPr/>
          <p:nvPr/>
        </p:nvSpPr>
        <p:spPr bwMode="auto">
          <a:xfrm>
            <a:off x="6658726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ttangolo 185"/>
          <p:cNvSpPr/>
          <p:nvPr/>
        </p:nvSpPr>
        <p:spPr bwMode="auto">
          <a:xfrm>
            <a:off x="6924903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ttangolo 185"/>
          <p:cNvSpPr/>
          <p:nvPr/>
        </p:nvSpPr>
        <p:spPr bwMode="auto">
          <a:xfrm>
            <a:off x="7392144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ttangolo 185"/>
          <p:cNvSpPr/>
          <p:nvPr/>
        </p:nvSpPr>
        <p:spPr bwMode="auto">
          <a:xfrm>
            <a:off x="7688426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ttangolo 185"/>
          <p:cNvSpPr/>
          <p:nvPr/>
        </p:nvSpPr>
        <p:spPr bwMode="auto">
          <a:xfrm>
            <a:off x="7984708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ttangolo 185"/>
          <p:cNvSpPr/>
          <p:nvPr/>
        </p:nvSpPr>
        <p:spPr bwMode="auto">
          <a:xfrm>
            <a:off x="8280990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ttangolo 185"/>
          <p:cNvSpPr/>
          <p:nvPr/>
        </p:nvSpPr>
        <p:spPr bwMode="auto">
          <a:xfrm>
            <a:off x="8577271" y="289244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ttangolo 185"/>
          <p:cNvSpPr/>
          <p:nvPr/>
        </p:nvSpPr>
        <p:spPr bwMode="auto">
          <a:xfrm>
            <a:off x="5141185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944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master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146" name="Rettangolo 185"/>
          <p:cNvSpPr/>
          <p:nvPr/>
        </p:nvSpPr>
        <p:spPr bwMode="auto">
          <a:xfrm>
            <a:off x="7240452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473211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slave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11" name="Freeform 10"/>
          <p:cNvSpPr/>
          <p:nvPr/>
        </p:nvSpPr>
        <p:spPr>
          <a:xfrm>
            <a:off x="5179486" y="6145096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49" name="TextBox 148"/>
          <p:cNvSpPr txBox="1"/>
          <p:nvPr/>
        </p:nvSpPr>
        <p:spPr>
          <a:xfrm>
            <a:off x="5573871" y="6130872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outer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sp>
        <p:nvSpPr>
          <p:cNvPr id="150" name="Freeform 149"/>
          <p:cNvSpPr/>
          <p:nvPr/>
        </p:nvSpPr>
        <p:spPr>
          <a:xfrm>
            <a:off x="7155026" y="6140373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51" name="TextBox 150"/>
          <p:cNvSpPr txBox="1"/>
          <p:nvPr/>
        </p:nvSpPr>
        <p:spPr>
          <a:xfrm>
            <a:off x="7549411" y="6126149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inner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sp>
        <p:nvSpPr>
          <p:cNvPr id="86" name="Angolo ripiegato 214"/>
          <p:cNvSpPr/>
          <p:nvPr/>
        </p:nvSpPr>
        <p:spPr>
          <a:xfrm>
            <a:off x="5606002" y="914400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(in1, out)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for  \</a:t>
            </a:r>
          </a:p>
          <a:p>
            <a:pPr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(16)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02680" y="2088113"/>
            <a:ext cx="156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i="1" u="none" dirty="0" err="1" smtClean="0">
                <a:solidFill>
                  <a:schemeClr val="tx2"/>
                </a:solidFill>
              </a:rPr>
              <a:t>nested</a:t>
            </a:r>
            <a:r>
              <a:rPr lang="it-IT" b="1" i="1" u="none" dirty="0" smtClean="0">
                <a:solidFill>
                  <a:schemeClr val="tx2"/>
                </a:solidFill>
              </a:rPr>
              <a:t> team</a:t>
            </a:r>
            <a:endParaRPr lang="it-IT" b="1" i="1" u="none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4062" y="2720334"/>
            <a:ext cx="1461603" cy="6732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4" name="Freeform 3"/>
          <p:cNvSpPr/>
          <p:nvPr/>
        </p:nvSpPr>
        <p:spPr>
          <a:xfrm>
            <a:off x="3613395" y="2534181"/>
            <a:ext cx="3598520" cy="847725"/>
          </a:xfrm>
          <a:custGeom>
            <a:avLst/>
            <a:gdLst>
              <a:gd name="connsiteX0" fmla="*/ 1362075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400050 w 3771900"/>
              <a:gd name="connsiteY5" fmla="*/ 733425 h 847725"/>
              <a:gd name="connsiteX6" fmla="*/ 400050 w 3771900"/>
              <a:gd name="connsiteY6" fmla="*/ 85725 h 847725"/>
              <a:gd name="connsiteX7" fmla="*/ 1371600 w 3771900"/>
              <a:gd name="connsiteY7" fmla="*/ 85725 h 847725"/>
              <a:gd name="connsiteX8" fmla="*/ 1362075 w 3771900"/>
              <a:gd name="connsiteY8" fmla="*/ 847725 h 847725"/>
              <a:gd name="connsiteX0" fmla="*/ 1371600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400050 w 3771900"/>
              <a:gd name="connsiteY5" fmla="*/ 733425 h 847725"/>
              <a:gd name="connsiteX6" fmla="*/ 400050 w 3771900"/>
              <a:gd name="connsiteY6" fmla="*/ 85725 h 847725"/>
              <a:gd name="connsiteX7" fmla="*/ 1371600 w 3771900"/>
              <a:gd name="connsiteY7" fmla="*/ 85725 h 847725"/>
              <a:gd name="connsiteX8" fmla="*/ 1371600 w 3771900"/>
              <a:gd name="connsiteY8" fmla="*/ 847725 h 847725"/>
              <a:gd name="connsiteX0" fmla="*/ 1371600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400050 w 3771900"/>
              <a:gd name="connsiteY5" fmla="*/ 733425 h 847725"/>
              <a:gd name="connsiteX6" fmla="*/ 400050 w 3771900"/>
              <a:gd name="connsiteY6" fmla="*/ 85725 h 847725"/>
              <a:gd name="connsiteX7" fmla="*/ 1511375 w 3771900"/>
              <a:gd name="connsiteY7" fmla="*/ 76200 h 847725"/>
              <a:gd name="connsiteX8" fmla="*/ 1371600 w 3771900"/>
              <a:gd name="connsiteY8" fmla="*/ 847725 h 847725"/>
              <a:gd name="connsiteX0" fmla="*/ 1491407 w 3771900"/>
              <a:gd name="connsiteY0" fmla="*/ 866775 h 866775"/>
              <a:gd name="connsiteX1" fmla="*/ 3771900 w 3771900"/>
              <a:gd name="connsiteY1" fmla="*/ 838200 h 866775"/>
              <a:gd name="connsiteX2" fmla="*/ 3771900 w 3771900"/>
              <a:gd name="connsiteY2" fmla="*/ 0 h 866775"/>
              <a:gd name="connsiteX3" fmla="*/ 0 w 3771900"/>
              <a:gd name="connsiteY3" fmla="*/ 0 h 866775"/>
              <a:gd name="connsiteX4" fmla="*/ 0 w 3771900"/>
              <a:gd name="connsiteY4" fmla="*/ 733425 h 866775"/>
              <a:gd name="connsiteX5" fmla="*/ 400050 w 3771900"/>
              <a:gd name="connsiteY5" fmla="*/ 733425 h 866775"/>
              <a:gd name="connsiteX6" fmla="*/ 400050 w 3771900"/>
              <a:gd name="connsiteY6" fmla="*/ 85725 h 866775"/>
              <a:gd name="connsiteX7" fmla="*/ 1511375 w 3771900"/>
              <a:gd name="connsiteY7" fmla="*/ 76200 h 866775"/>
              <a:gd name="connsiteX8" fmla="*/ 1491407 w 3771900"/>
              <a:gd name="connsiteY8" fmla="*/ 866775 h 866775"/>
              <a:gd name="connsiteX0" fmla="*/ 1501391 w 3771900"/>
              <a:gd name="connsiteY0" fmla="*/ 857250 h 857250"/>
              <a:gd name="connsiteX1" fmla="*/ 3771900 w 3771900"/>
              <a:gd name="connsiteY1" fmla="*/ 838200 h 857250"/>
              <a:gd name="connsiteX2" fmla="*/ 3771900 w 3771900"/>
              <a:gd name="connsiteY2" fmla="*/ 0 h 857250"/>
              <a:gd name="connsiteX3" fmla="*/ 0 w 3771900"/>
              <a:gd name="connsiteY3" fmla="*/ 0 h 857250"/>
              <a:gd name="connsiteX4" fmla="*/ 0 w 3771900"/>
              <a:gd name="connsiteY4" fmla="*/ 733425 h 857250"/>
              <a:gd name="connsiteX5" fmla="*/ 400050 w 3771900"/>
              <a:gd name="connsiteY5" fmla="*/ 733425 h 857250"/>
              <a:gd name="connsiteX6" fmla="*/ 400050 w 3771900"/>
              <a:gd name="connsiteY6" fmla="*/ 85725 h 857250"/>
              <a:gd name="connsiteX7" fmla="*/ 1511375 w 3771900"/>
              <a:gd name="connsiteY7" fmla="*/ 76200 h 857250"/>
              <a:gd name="connsiteX8" fmla="*/ 1501391 w 3771900"/>
              <a:gd name="connsiteY8" fmla="*/ 857250 h 857250"/>
              <a:gd name="connsiteX0" fmla="*/ 1501391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400050 w 3771900"/>
              <a:gd name="connsiteY5" fmla="*/ 733425 h 847725"/>
              <a:gd name="connsiteX6" fmla="*/ 400050 w 3771900"/>
              <a:gd name="connsiteY6" fmla="*/ 85725 h 847725"/>
              <a:gd name="connsiteX7" fmla="*/ 1511375 w 3771900"/>
              <a:gd name="connsiteY7" fmla="*/ 76200 h 847725"/>
              <a:gd name="connsiteX8" fmla="*/ 1501391 w 3771900"/>
              <a:gd name="connsiteY8" fmla="*/ 847725 h 847725"/>
              <a:gd name="connsiteX0" fmla="*/ 1501391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400050 w 3771900"/>
              <a:gd name="connsiteY5" fmla="*/ 733425 h 847725"/>
              <a:gd name="connsiteX6" fmla="*/ 320178 w 3771900"/>
              <a:gd name="connsiteY6" fmla="*/ 76200 h 847725"/>
              <a:gd name="connsiteX7" fmla="*/ 1511375 w 3771900"/>
              <a:gd name="connsiteY7" fmla="*/ 76200 h 847725"/>
              <a:gd name="connsiteX8" fmla="*/ 1501391 w 3771900"/>
              <a:gd name="connsiteY8" fmla="*/ 847725 h 847725"/>
              <a:gd name="connsiteX0" fmla="*/ 1501391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320178 w 3771900"/>
              <a:gd name="connsiteY5" fmla="*/ 771525 h 847725"/>
              <a:gd name="connsiteX6" fmla="*/ 320178 w 3771900"/>
              <a:gd name="connsiteY6" fmla="*/ 76200 h 847725"/>
              <a:gd name="connsiteX7" fmla="*/ 1511375 w 3771900"/>
              <a:gd name="connsiteY7" fmla="*/ 76200 h 847725"/>
              <a:gd name="connsiteX8" fmla="*/ 1501391 w 3771900"/>
              <a:gd name="connsiteY8" fmla="*/ 847725 h 847725"/>
              <a:gd name="connsiteX0" fmla="*/ 1501391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33425 h 847725"/>
              <a:gd name="connsiteX5" fmla="*/ 310194 w 3771900"/>
              <a:gd name="connsiteY5" fmla="*/ 771525 h 847725"/>
              <a:gd name="connsiteX6" fmla="*/ 320178 w 3771900"/>
              <a:gd name="connsiteY6" fmla="*/ 76200 h 847725"/>
              <a:gd name="connsiteX7" fmla="*/ 1511375 w 3771900"/>
              <a:gd name="connsiteY7" fmla="*/ 76200 h 847725"/>
              <a:gd name="connsiteX8" fmla="*/ 1501391 w 3771900"/>
              <a:gd name="connsiteY8" fmla="*/ 847725 h 847725"/>
              <a:gd name="connsiteX0" fmla="*/ 1501391 w 3771900"/>
              <a:gd name="connsiteY0" fmla="*/ 847725 h 847725"/>
              <a:gd name="connsiteX1" fmla="*/ 3771900 w 3771900"/>
              <a:gd name="connsiteY1" fmla="*/ 838200 h 847725"/>
              <a:gd name="connsiteX2" fmla="*/ 3771900 w 3771900"/>
              <a:gd name="connsiteY2" fmla="*/ 0 h 847725"/>
              <a:gd name="connsiteX3" fmla="*/ 0 w 3771900"/>
              <a:gd name="connsiteY3" fmla="*/ 0 h 847725"/>
              <a:gd name="connsiteX4" fmla="*/ 0 w 3771900"/>
              <a:gd name="connsiteY4" fmla="*/ 771525 h 847725"/>
              <a:gd name="connsiteX5" fmla="*/ 310194 w 3771900"/>
              <a:gd name="connsiteY5" fmla="*/ 771525 h 847725"/>
              <a:gd name="connsiteX6" fmla="*/ 320178 w 3771900"/>
              <a:gd name="connsiteY6" fmla="*/ 76200 h 847725"/>
              <a:gd name="connsiteX7" fmla="*/ 1511375 w 3771900"/>
              <a:gd name="connsiteY7" fmla="*/ 76200 h 847725"/>
              <a:gd name="connsiteX8" fmla="*/ 1501391 w 3771900"/>
              <a:gd name="connsiteY8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1900" h="847725">
                <a:moveTo>
                  <a:pt x="1501391" y="847725"/>
                </a:moveTo>
                <a:lnTo>
                  <a:pt x="3771900" y="838200"/>
                </a:lnTo>
                <a:lnTo>
                  <a:pt x="3771900" y="0"/>
                </a:lnTo>
                <a:lnTo>
                  <a:pt x="0" y="0"/>
                </a:lnTo>
                <a:lnTo>
                  <a:pt x="0" y="771525"/>
                </a:lnTo>
                <a:lnTo>
                  <a:pt x="310194" y="771525"/>
                </a:lnTo>
                <a:lnTo>
                  <a:pt x="320178" y="76200"/>
                </a:lnTo>
                <a:lnTo>
                  <a:pt x="1511375" y="76200"/>
                </a:lnTo>
                <a:lnTo>
                  <a:pt x="1501391" y="847725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7" name="Freeform 6"/>
          <p:cNvSpPr/>
          <p:nvPr/>
        </p:nvSpPr>
        <p:spPr>
          <a:xfrm>
            <a:off x="3505428" y="2781831"/>
            <a:ext cx="5457825" cy="2381250"/>
          </a:xfrm>
          <a:custGeom>
            <a:avLst/>
            <a:gdLst>
              <a:gd name="connsiteX0" fmla="*/ 457200 w 5457825"/>
              <a:gd name="connsiteY0" fmla="*/ 9525 h 2381250"/>
              <a:gd name="connsiteX1" fmla="*/ 742950 w 5457825"/>
              <a:gd name="connsiteY1" fmla="*/ 9525 h 2381250"/>
              <a:gd name="connsiteX2" fmla="*/ 742950 w 5457825"/>
              <a:gd name="connsiteY2" fmla="*/ 1257300 h 2381250"/>
              <a:gd name="connsiteX3" fmla="*/ 3848100 w 5457825"/>
              <a:gd name="connsiteY3" fmla="*/ 1257300 h 2381250"/>
              <a:gd name="connsiteX4" fmla="*/ 3848100 w 5457825"/>
              <a:gd name="connsiteY4" fmla="*/ 0 h 2381250"/>
              <a:gd name="connsiteX5" fmla="*/ 5457825 w 5457825"/>
              <a:gd name="connsiteY5" fmla="*/ 0 h 2381250"/>
              <a:gd name="connsiteX6" fmla="*/ 5457825 w 5457825"/>
              <a:gd name="connsiteY6" fmla="*/ 590550 h 2381250"/>
              <a:gd name="connsiteX7" fmla="*/ 3933825 w 5457825"/>
              <a:gd name="connsiteY7" fmla="*/ 600075 h 2381250"/>
              <a:gd name="connsiteX8" fmla="*/ 3933825 w 5457825"/>
              <a:gd name="connsiteY8" fmla="*/ 1333500 h 2381250"/>
              <a:gd name="connsiteX9" fmla="*/ 685800 w 5457825"/>
              <a:gd name="connsiteY9" fmla="*/ 1333500 h 2381250"/>
              <a:gd name="connsiteX10" fmla="*/ 695325 w 5457825"/>
              <a:gd name="connsiteY10" fmla="*/ 2381250 h 2381250"/>
              <a:gd name="connsiteX11" fmla="*/ 0 w 5457825"/>
              <a:gd name="connsiteY11" fmla="*/ 2381250 h 2381250"/>
              <a:gd name="connsiteX12" fmla="*/ 0 w 5457825"/>
              <a:gd name="connsiteY12" fmla="*/ 1743075 h 2381250"/>
              <a:gd name="connsiteX13" fmla="*/ 419100 w 5457825"/>
              <a:gd name="connsiteY13" fmla="*/ 1743075 h 2381250"/>
              <a:gd name="connsiteX14" fmla="*/ 457200 w 5457825"/>
              <a:gd name="connsiteY14" fmla="*/ 9525 h 2381250"/>
              <a:gd name="connsiteX0" fmla="*/ 457200 w 5457825"/>
              <a:gd name="connsiteY0" fmla="*/ 9525 h 2381250"/>
              <a:gd name="connsiteX1" fmla="*/ 742950 w 5457825"/>
              <a:gd name="connsiteY1" fmla="*/ 9525 h 2381250"/>
              <a:gd name="connsiteX2" fmla="*/ 742950 w 5457825"/>
              <a:gd name="connsiteY2" fmla="*/ 1257300 h 2381250"/>
              <a:gd name="connsiteX3" fmla="*/ 3848100 w 5457825"/>
              <a:gd name="connsiteY3" fmla="*/ 1257300 h 2381250"/>
              <a:gd name="connsiteX4" fmla="*/ 3848100 w 5457825"/>
              <a:gd name="connsiteY4" fmla="*/ 0 h 2381250"/>
              <a:gd name="connsiteX5" fmla="*/ 5457825 w 5457825"/>
              <a:gd name="connsiteY5" fmla="*/ 0 h 2381250"/>
              <a:gd name="connsiteX6" fmla="*/ 5457825 w 5457825"/>
              <a:gd name="connsiteY6" fmla="*/ 590550 h 2381250"/>
              <a:gd name="connsiteX7" fmla="*/ 3933825 w 5457825"/>
              <a:gd name="connsiteY7" fmla="*/ 600075 h 2381250"/>
              <a:gd name="connsiteX8" fmla="*/ 3933825 w 5457825"/>
              <a:gd name="connsiteY8" fmla="*/ 1333500 h 2381250"/>
              <a:gd name="connsiteX9" fmla="*/ 685800 w 5457825"/>
              <a:gd name="connsiteY9" fmla="*/ 1333500 h 2381250"/>
              <a:gd name="connsiteX10" fmla="*/ 695325 w 5457825"/>
              <a:gd name="connsiteY10" fmla="*/ 2381250 h 2381250"/>
              <a:gd name="connsiteX11" fmla="*/ 0 w 5457825"/>
              <a:gd name="connsiteY11" fmla="*/ 2381250 h 2381250"/>
              <a:gd name="connsiteX12" fmla="*/ 0 w 5457825"/>
              <a:gd name="connsiteY12" fmla="*/ 1743075 h 2381250"/>
              <a:gd name="connsiteX13" fmla="*/ 457200 w 5457825"/>
              <a:gd name="connsiteY13" fmla="*/ 1743075 h 2381250"/>
              <a:gd name="connsiteX14" fmla="*/ 457200 w 5457825"/>
              <a:gd name="connsiteY14" fmla="*/ 9525 h 2381250"/>
              <a:gd name="connsiteX0" fmla="*/ 485775 w 5457825"/>
              <a:gd name="connsiteY0" fmla="*/ 28575 h 2381250"/>
              <a:gd name="connsiteX1" fmla="*/ 742950 w 5457825"/>
              <a:gd name="connsiteY1" fmla="*/ 9525 h 2381250"/>
              <a:gd name="connsiteX2" fmla="*/ 742950 w 5457825"/>
              <a:gd name="connsiteY2" fmla="*/ 1257300 h 2381250"/>
              <a:gd name="connsiteX3" fmla="*/ 3848100 w 5457825"/>
              <a:gd name="connsiteY3" fmla="*/ 1257300 h 2381250"/>
              <a:gd name="connsiteX4" fmla="*/ 3848100 w 5457825"/>
              <a:gd name="connsiteY4" fmla="*/ 0 h 2381250"/>
              <a:gd name="connsiteX5" fmla="*/ 5457825 w 5457825"/>
              <a:gd name="connsiteY5" fmla="*/ 0 h 2381250"/>
              <a:gd name="connsiteX6" fmla="*/ 5457825 w 5457825"/>
              <a:gd name="connsiteY6" fmla="*/ 590550 h 2381250"/>
              <a:gd name="connsiteX7" fmla="*/ 3933825 w 5457825"/>
              <a:gd name="connsiteY7" fmla="*/ 600075 h 2381250"/>
              <a:gd name="connsiteX8" fmla="*/ 3933825 w 5457825"/>
              <a:gd name="connsiteY8" fmla="*/ 1333500 h 2381250"/>
              <a:gd name="connsiteX9" fmla="*/ 685800 w 5457825"/>
              <a:gd name="connsiteY9" fmla="*/ 1333500 h 2381250"/>
              <a:gd name="connsiteX10" fmla="*/ 695325 w 5457825"/>
              <a:gd name="connsiteY10" fmla="*/ 2381250 h 2381250"/>
              <a:gd name="connsiteX11" fmla="*/ 0 w 5457825"/>
              <a:gd name="connsiteY11" fmla="*/ 2381250 h 2381250"/>
              <a:gd name="connsiteX12" fmla="*/ 0 w 5457825"/>
              <a:gd name="connsiteY12" fmla="*/ 1743075 h 2381250"/>
              <a:gd name="connsiteX13" fmla="*/ 457200 w 5457825"/>
              <a:gd name="connsiteY13" fmla="*/ 1743075 h 2381250"/>
              <a:gd name="connsiteX14" fmla="*/ 485775 w 5457825"/>
              <a:gd name="connsiteY14" fmla="*/ 2857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57825" h="2381250">
                <a:moveTo>
                  <a:pt x="485775" y="28575"/>
                </a:moveTo>
                <a:lnTo>
                  <a:pt x="742950" y="9525"/>
                </a:lnTo>
                <a:lnTo>
                  <a:pt x="742950" y="1257300"/>
                </a:lnTo>
                <a:lnTo>
                  <a:pt x="3848100" y="1257300"/>
                </a:lnTo>
                <a:lnTo>
                  <a:pt x="3848100" y="0"/>
                </a:lnTo>
                <a:lnTo>
                  <a:pt x="5457825" y="0"/>
                </a:lnTo>
                <a:lnTo>
                  <a:pt x="5457825" y="590550"/>
                </a:lnTo>
                <a:lnTo>
                  <a:pt x="3933825" y="600075"/>
                </a:lnTo>
                <a:lnTo>
                  <a:pt x="3933825" y="1333500"/>
                </a:lnTo>
                <a:lnTo>
                  <a:pt x="685800" y="1333500"/>
                </a:lnTo>
                <a:lnTo>
                  <a:pt x="695325" y="2381250"/>
                </a:lnTo>
                <a:lnTo>
                  <a:pt x="0" y="2381250"/>
                </a:lnTo>
                <a:lnTo>
                  <a:pt x="0" y="1743075"/>
                </a:lnTo>
                <a:lnTo>
                  <a:pt x="457200" y="1743075"/>
                </a:lnTo>
                <a:lnTo>
                  <a:pt x="485775" y="28575"/>
                </a:lnTo>
                <a:close/>
              </a:path>
            </a:pathLst>
          </a:custGeom>
          <a:solidFill>
            <a:schemeClr val="bg1">
              <a:lumMod val="50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0" name="Freeform 9"/>
          <p:cNvSpPr/>
          <p:nvPr/>
        </p:nvSpPr>
        <p:spPr>
          <a:xfrm>
            <a:off x="4343628" y="2800881"/>
            <a:ext cx="2352675" cy="2286000"/>
          </a:xfrm>
          <a:custGeom>
            <a:avLst/>
            <a:gdLst>
              <a:gd name="connsiteX0" fmla="*/ 0 w 2352675"/>
              <a:gd name="connsiteY0" fmla="*/ 0 h 2286000"/>
              <a:gd name="connsiteX1" fmla="*/ 257175 w 2352675"/>
              <a:gd name="connsiteY1" fmla="*/ 0 h 2286000"/>
              <a:gd name="connsiteX2" fmla="*/ 295275 w 2352675"/>
              <a:gd name="connsiteY2" fmla="*/ 1685925 h 2286000"/>
              <a:gd name="connsiteX3" fmla="*/ 2305050 w 2352675"/>
              <a:gd name="connsiteY3" fmla="*/ 1733550 h 2286000"/>
              <a:gd name="connsiteX4" fmla="*/ 2352675 w 2352675"/>
              <a:gd name="connsiteY4" fmla="*/ 2257425 h 2286000"/>
              <a:gd name="connsiteX5" fmla="*/ 38100 w 2352675"/>
              <a:gd name="connsiteY5" fmla="*/ 2286000 h 2286000"/>
              <a:gd name="connsiteX6" fmla="*/ 0 w 2352675"/>
              <a:gd name="connsiteY6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2286000">
                <a:moveTo>
                  <a:pt x="0" y="0"/>
                </a:moveTo>
                <a:lnTo>
                  <a:pt x="257175" y="0"/>
                </a:lnTo>
                <a:lnTo>
                  <a:pt x="295275" y="1685925"/>
                </a:lnTo>
                <a:lnTo>
                  <a:pt x="2305050" y="1733550"/>
                </a:lnTo>
                <a:lnTo>
                  <a:pt x="2352675" y="2257425"/>
                </a:lnTo>
                <a:lnTo>
                  <a:pt x="3810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2" name="Freeform 11"/>
          <p:cNvSpPr/>
          <p:nvPr/>
        </p:nvSpPr>
        <p:spPr>
          <a:xfrm>
            <a:off x="4696053" y="2791356"/>
            <a:ext cx="4181475" cy="2295525"/>
          </a:xfrm>
          <a:custGeom>
            <a:avLst/>
            <a:gdLst>
              <a:gd name="connsiteX0" fmla="*/ 0 w 4181475"/>
              <a:gd name="connsiteY0" fmla="*/ 0 h 2295525"/>
              <a:gd name="connsiteX1" fmla="*/ 219075 w 4181475"/>
              <a:gd name="connsiteY1" fmla="*/ 0 h 2295525"/>
              <a:gd name="connsiteX2" fmla="*/ 447675 w 4181475"/>
              <a:gd name="connsiteY2" fmla="*/ 1466850 h 2295525"/>
              <a:gd name="connsiteX3" fmla="*/ 4133850 w 4181475"/>
              <a:gd name="connsiteY3" fmla="*/ 1695450 h 2295525"/>
              <a:gd name="connsiteX4" fmla="*/ 4181475 w 4181475"/>
              <a:gd name="connsiteY4" fmla="*/ 2286000 h 2295525"/>
              <a:gd name="connsiteX5" fmla="*/ 2200275 w 4181475"/>
              <a:gd name="connsiteY5" fmla="*/ 2295525 h 2295525"/>
              <a:gd name="connsiteX6" fmla="*/ 2019300 w 4181475"/>
              <a:gd name="connsiteY6" fmla="*/ 1676400 h 2295525"/>
              <a:gd name="connsiteX7" fmla="*/ 47625 w 4181475"/>
              <a:gd name="connsiteY7" fmla="*/ 1562100 h 2295525"/>
              <a:gd name="connsiteX8" fmla="*/ 0 w 4181475"/>
              <a:gd name="connsiteY8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1475" h="2295525">
                <a:moveTo>
                  <a:pt x="0" y="0"/>
                </a:moveTo>
                <a:lnTo>
                  <a:pt x="219075" y="0"/>
                </a:lnTo>
                <a:lnTo>
                  <a:pt x="447675" y="1466850"/>
                </a:lnTo>
                <a:lnTo>
                  <a:pt x="4133850" y="1695450"/>
                </a:lnTo>
                <a:lnTo>
                  <a:pt x="4181475" y="2286000"/>
                </a:lnTo>
                <a:lnTo>
                  <a:pt x="2200275" y="2295525"/>
                </a:lnTo>
                <a:lnTo>
                  <a:pt x="2019300" y="1676400"/>
                </a:lnTo>
                <a:lnTo>
                  <a:pt x="47625" y="15621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04" name="Rettangolo 146"/>
          <p:cNvSpPr/>
          <p:nvPr/>
        </p:nvSpPr>
        <p:spPr>
          <a:xfrm>
            <a:off x="5390302" y="3482795"/>
            <a:ext cx="214231" cy="28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B1</a:t>
            </a:r>
            <a:endParaRPr lang="en-US" sz="1200" u="none" dirty="0"/>
          </a:p>
        </p:txBody>
      </p:sp>
      <p:sp>
        <p:nvSpPr>
          <p:cNvPr id="106" name="Rettangolo 146"/>
          <p:cNvSpPr/>
          <p:nvPr/>
        </p:nvSpPr>
        <p:spPr>
          <a:xfrm>
            <a:off x="5634266" y="3482795"/>
            <a:ext cx="214231" cy="28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B2</a:t>
            </a:r>
            <a:endParaRPr lang="en-US" sz="1200" u="none" dirty="0"/>
          </a:p>
        </p:txBody>
      </p:sp>
      <p:sp>
        <p:nvSpPr>
          <p:cNvPr id="108" name="Rettangolo 146"/>
          <p:cNvSpPr/>
          <p:nvPr/>
        </p:nvSpPr>
        <p:spPr>
          <a:xfrm>
            <a:off x="5878229" y="3482795"/>
            <a:ext cx="214231" cy="28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B3</a:t>
            </a:r>
            <a:endParaRPr 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28429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>
            <a:normAutofit/>
          </a:bodyPr>
          <a:lstStyle/>
          <a:p>
            <a:r>
              <a:rPr lang="it-IT" dirty="0" smtClean="0"/>
              <a:t>LOCALITY-AWARE WORKLOAD DISTRIBUTION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smtClean="0"/>
              <a:t>How to best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a cluster-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manycore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i="1" dirty="0" err="1" smtClean="0"/>
              <a:t>Flat</a:t>
            </a:r>
            <a:r>
              <a:rPr lang="it-IT" dirty="0" smtClean="0"/>
              <a:t> </a:t>
            </a:r>
            <a:r>
              <a:rPr lang="it-IT" dirty="0" err="1" smtClean="0"/>
              <a:t>parallelism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err="1" smtClean="0"/>
              <a:t>Nested</a:t>
            </a:r>
            <a:r>
              <a:rPr lang="it-IT" dirty="0" smtClean="0"/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rgbClr val="C00000"/>
                </a:solidFill>
              </a:rPr>
              <a:t>The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directive</a:t>
            </a:r>
            <a:r>
              <a:rPr lang="it-IT" dirty="0" smtClean="0">
                <a:solidFill>
                  <a:srgbClr val="C00000"/>
                </a:solidFill>
              </a:rPr>
              <a:t>: Teams and </a:t>
            </a:r>
            <a:r>
              <a:rPr lang="it-IT" dirty="0" err="1" smtClean="0">
                <a:solidFill>
                  <a:srgbClr val="C00000"/>
                </a:solidFill>
              </a:rPr>
              <a:t>leagues</a:t>
            </a:r>
            <a:endParaRPr lang="it-IT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about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non-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loop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centric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75000"/>
                  </a:schemeClr>
                </a:solidFill>
              </a:rPr>
              <a:t>parallelism</a:t>
            </a:r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golo ripiegato 1"/>
          <p:cNvSpPr/>
          <p:nvPr/>
        </p:nvSpPr>
        <p:spPr>
          <a:xfrm>
            <a:off x="134156" y="1216998"/>
            <a:ext cx="3126434" cy="3505200"/>
          </a:xfrm>
          <a:prstGeom prst="foldedCorner">
            <a:avLst>
              <a:gd name="adj" fmla="val 3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target teams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num_teams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(4)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(in, out)</a:t>
            </a:r>
            <a:endParaRPr lang="it-IT" sz="14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distribute</a:t>
            </a:r>
            <a:endParaRPr lang="it-IT" sz="14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sz="1400" b="1" u="non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N_STRIPES;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++</a:t>
            </a:r>
            <a:r>
              <a:rPr lang="it-IT" sz="14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 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400" b="1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400" b="1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cvADD</a:t>
            </a:r>
            <a:r>
              <a:rPr lang="it-IT" sz="1400" b="1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4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out[</a:t>
            </a:r>
            <a:r>
              <a:rPr lang="it-IT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dma_out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(out[</a:t>
            </a:r>
            <a:r>
              <a:rPr lang="it-IT" sz="14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4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000">
              <a:tabLst>
                <a:tab pos="0" algn="l"/>
              </a:tabLst>
            </a:pPr>
            <a:r>
              <a:rPr lang="it-IT" sz="16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it-IT" sz="16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7" name="Elaborazione 266"/>
          <p:cNvSpPr/>
          <p:nvPr/>
        </p:nvSpPr>
        <p:spPr>
          <a:xfrm>
            <a:off x="6415832" y="4785742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sp>
        <p:nvSpPr>
          <p:cNvPr id="273" name="Elaborazione 272"/>
          <p:cNvSpPr/>
          <p:nvPr/>
        </p:nvSpPr>
        <p:spPr>
          <a:xfrm>
            <a:off x="5479114" y="4785742"/>
            <a:ext cx="212752" cy="13430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u="none" spc="300" dirty="0"/>
          </a:p>
        </p:txBody>
      </p:sp>
      <p:cxnSp>
        <p:nvCxnSpPr>
          <p:cNvPr id="190" name="Connettore 1 189"/>
          <p:cNvCxnSpPr/>
          <p:nvPr/>
        </p:nvCxnSpPr>
        <p:spPr>
          <a:xfrm flipH="1">
            <a:off x="-132653" y="4423258"/>
            <a:ext cx="914134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124"/>
          <p:cNvCxnSpPr/>
          <p:nvPr/>
        </p:nvCxnSpPr>
        <p:spPr bwMode="auto">
          <a:xfrm>
            <a:off x="5470771" y="3803150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4" name="Rettangolo 127"/>
          <p:cNvSpPr/>
          <p:nvPr/>
        </p:nvSpPr>
        <p:spPr bwMode="auto">
          <a:xfrm>
            <a:off x="5545694" y="3886265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ttangolo 123"/>
          <p:cNvSpPr/>
          <p:nvPr/>
        </p:nvSpPr>
        <p:spPr bwMode="auto">
          <a:xfrm>
            <a:off x="6669541" y="3885487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ttangolo 119"/>
          <p:cNvSpPr/>
          <p:nvPr/>
        </p:nvSpPr>
        <p:spPr bwMode="auto">
          <a:xfrm>
            <a:off x="5545694" y="4277412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ttangolo 115"/>
          <p:cNvSpPr/>
          <p:nvPr/>
        </p:nvSpPr>
        <p:spPr bwMode="auto">
          <a:xfrm>
            <a:off x="6669541" y="4276633"/>
            <a:ext cx="224769" cy="1994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Connettore 1 108"/>
          <p:cNvCxnSpPr>
            <a:stCxn id="64" idx="2"/>
            <a:endCxn id="70" idx="0"/>
          </p:cNvCxnSpPr>
          <p:nvPr/>
        </p:nvCxnSpPr>
        <p:spPr bwMode="auto">
          <a:xfrm>
            <a:off x="5658079" y="4085741"/>
            <a:ext cx="0" cy="1916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3" name="Connettore 1 109"/>
          <p:cNvCxnSpPr>
            <a:stCxn id="64" idx="3"/>
            <a:endCxn id="68" idx="1"/>
          </p:cNvCxnSpPr>
          <p:nvPr/>
        </p:nvCxnSpPr>
        <p:spPr bwMode="auto">
          <a:xfrm flipV="1">
            <a:off x="5770463" y="3985225"/>
            <a:ext cx="899077" cy="7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4" name="Connettore 1 111"/>
          <p:cNvCxnSpPr>
            <a:stCxn id="68" idx="2"/>
            <a:endCxn id="71" idx="0"/>
          </p:cNvCxnSpPr>
          <p:nvPr/>
        </p:nvCxnSpPr>
        <p:spPr bwMode="auto">
          <a:xfrm>
            <a:off x="6781926" y="4084963"/>
            <a:ext cx="0" cy="191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6" name="Connettore 1 141"/>
          <p:cNvCxnSpPr/>
          <p:nvPr/>
        </p:nvCxnSpPr>
        <p:spPr bwMode="auto">
          <a:xfrm flipV="1">
            <a:off x="5165547" y="4477666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9" name="Connettore 1 144"/>
          <p:cNvCxnSpPr/>
          <p:nvPr/>
        </p:nvCxnSpPr>
        <p:spPr bwMode="auto">
          <a:xfrm flipV="1">
            <a:off x="6578457" y="4476888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2" name="Connettore 1 152"/>
          <p:cNvCxnSpPr>
            <a:stCxn id="70" idx="3"/>
            <a:endCxn id="71" idx="1"/>
          </p:cNvCxnSpPr>
          <p:nvPr/>
        </p:nvCxnSpPr>
        <p:spPr bwMode="auto">
          <a:xfrm flipV="1">
            <a:off x="5770463" y="4376372"/>
            <a:ext cx="899077" cy="7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2" name="Rettangolo 125"/>
          <p:cNvSpPr/>
          <p:nvPr/>
        </p:nvSpPr>
        <p:spPr bwMode="auto">
          <a:xfrm>
            <a:off x="3432448" y="2822505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ttangolo 185"/>
          <p:cNvSpPr/>
          <p:nvPr/>
        </p:nvSpPr>
        <p:spPr bwMode="auto">
          <a:xfrm>
            <a:off x="3510116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ttangolo 188"/>
          <p:cNvSpPr/>
          <p:nvPr/>
        </p:nvSpPr>
        <p:spPr bwMode="auto">
          <a:xfrm>
            <a:off x="3510116" y="3431845"/>
            <a:ext cx="2484550" cy="3539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ttangolo 146"/>
          <p:cNvSpPr/>
          <p:nvPr/>
        </p:nvSpPr>
        <p:spPr>
          <a:xfrm>
            <a:off x="4601297" y="3482912"/>
            <a:ext cx="214231" cy="25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B0</a:t>
            </a:r>
            <a:endParaRPr lang="en-US" sz="1200" u="none" dirty="0"/>
          </a:p>
        </p:txBody>
      </p:sp>
      <p:sp>
        <p:nvSpPr>
          <p:cNvPr id="77" name="Rettangolo 185"/>
          <p:cNvSpPr/>
          <p:nvPr/>
        </p:nvSpPr>
        <p:spPr bwMode="auto">
          <a:xfrm>
            <a:off x="39763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ttangolo 185"/>
          <p:cNvSpPr/>
          <p:nvPr/>
        </p:nvSpPr>
        <p:spPr bwMode="auto">
          <a:xfrm>
            <a:off x="42684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ttangolo 185"/>
          <p:cNvSpPr/>
          <p:nvPr/>
        </p:nvSpPr>
        <p:spPr bwMode="auto">
          <a:xfrm>
            <a:off x="45605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ttangolo 185"/>
          <p:cNvSpPr/>
          <p:nvPr/>
        </p:nvSpPr>
        <p:spPr bwMode="auto">
          <a:xfrm>
            <a:off x="48526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ttangolo 185"/>
          <p:cNvSpPr/>
          <p:nvPr/>
        </p:nvSpPr>
        <p:spPr bwMode="auto">
          <a:xfrm>
            <a:off x="51447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ttangolo 185"/>
          <p:cNvSpPr/>
          <p:nvPr/>
        </p:nvSpPr>
        <p:spPr bwMode="auto">
          <a:xfrm>
            <a:off x="54368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ttangolo 185"/>
          <p:cNvSpPr/>
          <p:nvPr/>
        </p:nvSpPr>
        <p:spPr bwMode="auto">
          <a:xfrm>
            <a:off x="5728911" y="2875970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ttangolo 125"/>
          <p:cNvSpPr/>
          <p:nvPr/>
        </p:nvSpPr>
        <p:spPr bwMode="auto">
          <a:xfrm>
            <a:off x="3432026" y="4544343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ttangolo 185"/>
          <p:cNvSpPr/>
          <p:nvPr/>
        </p:nvSpPr>
        <p:spPr bwMode="auto">
          <a:xfrm>
            <a:off x="3547794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16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ttangolo 188"/>
          <p:cNvSpPr/>
          <p:nvPr/>
        </p:nvSpPr>
        <p:spPr bwMode="auto">
          <a:xfrm>
            <a:off x="3509694" y="5148726"/>
            <a:ext cx="2409843" cy="358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ttangolo 185"/>
          <p:cNvSpPr/>
          <p:nvPr/>
        </p:nvSpPr>
        <p:spPr bwMode="auto">
          <a:xfrm>
            <a:off x="3966270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ttangolo 185"/>
          <p:cNvSpPr/>
          <p:nvPr/>
        </p:nvSpPr>
        <p:spPr bwMode="auto">
          <a:xfrm>
            <a:off x="4281111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ttangolo 185"/>
          <p:cNvSpPr/>
          <p:nvPr/>
        </p:nvSpPr>
        <p:spPr bwMode="auto">
          <a:xfrm>
            <a:off x="4502220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ttangolo 185"/>
          <p:cNvSpPr/>
          <p:nvPr/>
        </p:nvSpPr>
        <p:spPr bwMode="auto">
          <a:xfrm>
            <a:off x="4723329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ttangolo 185"/>
          <p:cNvSpPr/>
          <p:nvPr/>
        </p:nvSpPr>
        <p:spPr bwMode="auto">
          <a:xfrm>
            <a:off x="4944438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ttangolo 185"/>
          <p:cNvSpPr/>
          <p:nvPr/>
        </p:nvSpPr>
        <p:spPr bwMode="auto">
          <a:xfrm>
            <a:off x="5258005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ttangolo 185"/>
          <p:cNvSpPr/>
          <p:nvPr/>
        </p:nvSpPr>
        <p:spPr bwMode="auto">
          <a:xfrm>
            <a:off x="5694416" y="4597808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ttangolo 125"/>
          <p:cNvSpPr/>
          <p:nvPr/>
        </p:nvSpPr>
        <p:spPr bwMode="auto">
          <a:xfrm>
            <a:off x="6175226" y="4542859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ttangolo 185"/>
          <p:cNvSpPr/>
          <p:nvPr/>
        </p:nvSpPr>
        <p:spPr bwMode="auto">
          <a:xfrm>
            <a:off x="6290994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24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ttangolo 188"/>
          <p:cNvSpPr/>
          <p:nvPr/>
        </p:nvSpPr>
        <p:spPr bwMode="auto">
          <a:xfrm>
            <a:off x="6252894" y="5143993"/>
            <a:ext cx="2409843" cy="362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ttangolo 185"/>
          <p:cNvSpPr/>
          <p:nvPr/>
        </p:nvSpPr>
        <p:spPr bwMode="auto">
          <a:xfrm>
            <a:off x="6719511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ttangolo 185"/>
          <p:cNvSpPr/>
          <p:nvPr/>
        </p:nvSpPr>
        <p:spPr bwMode="auto">
          <a:xfrm>
            <a:off x="7005862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26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ttangolo 185"/>
          <p:cNvSpPr/>
          <p:nvPr/>
        </p:nvSpPr>
        <p:spPr bwMode="auto">
          <a:xfrm>
            <a:off x="7292213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27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ttangolo 185"/>
          <p:cNvSpPr/>
          <p:nvPr/>
        </p:nvSpPr>
        <p:spPr bwMode="auto">
          <a:xfrm>
            <a:off x="7578564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28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ttangolo 185"/>
          <p:cNvSpPr/>
          <p:nvPr/>
        </p:nvSpPr>
        <p:spPr bwMode="auto">
          <a:xfrm>
            <a:off x="7864915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ttangolo 185"/>
          <p:cNvSpPr/>
          <p:nvPr/>
        </p:nvSpPr>
        <p:spPr bwMode="auto">
          <a:xfrm>
            <a:off x="8151266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ttangolo 185"/>
          <p:cNvSpPr/>
          <p:nvPr/>
        </p:nvSpPr>
        <p:spPr bwMode="auto">
          <a:xfrm>
            <a:off x="8437616" y="4596324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4" name="Connettore 1 144"/>
          <p:cNvCxnSpPr/>
          <p:nvPr/>
        </p:nvCxnSpPr>
        <p:spPr bwMode="auto">
          <a:xfrm>
            <a:off x="6578457" y="3789990"/>
            <a:ext cx="89908" cy="99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87" name="Rettangolo 125"/>
          <p:cNvSpPr/>
          <p:nvPr/>
        </p:nvSpPr>
        <p:spPr bwMode="auto">
          <a:xfrm>
            <a:off x="6175648" y="2821021"/>
            <a:ext cx="2591222" cy="999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ttangolo 185"/>
          <p:cNvSpPr/>
          <p:nvPr/>
        </p:nvSpPr>
        <p:spPr bwMode="auto">
          <a:xfrm>
            <a:off x="6280845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</a:t>
            </a:r>
            <a:b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it-IT" sz="1200" b="1" u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8</a:t>
            </a:r>
            <a:endParaRPr lang="en-US" sz="1200" b="1" u="none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ttangolo 188"/>
          <p:cNvSpPr/>
          <p:nvPr/>
        </p:nvSpPr>
        <p:spPr bwMode="auto">
          <a:xfrm>
            <a:off x="6253316" y="3417383"/>
            <a:ext cx="2409843" cy="3669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1" u="none" dirty="0" smtClean="0">
                <a:latin typeface="Calibri" pitchFamily="34" charset="0"/>
                <a:cs typeface="Calibri" pitchFamily="34" charset="0"/>
              </a:rPr>
              <a:t>L1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ttangolo 185"/>
          <p:cNvSpPr/>
          <p:nvPr/>
        </p:nvSpPr>
        <p:spPr bwMode="auto">
          <a:xfrm>
            <a:off x="6709470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9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ttangolo 185"/>
          <p:cNvSpPr/>
          <p:nvPr/>
        </p:nvSpPr>
        <p:spPr bwMode="auto">
          <a:xfrm>
            <a:off x="6997565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ttangolo 185"/>
          <p:cNvSpPr/>
          <p:nvPr/>
        </p:nvSpPr>
        <p:spPr bwMode="auto">
          <a:xfrm>
            <a:off x="7285660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ttangolo 185"/>
          <p:cNvSpPr/>
          <p:nvPr/>
        </p:nvSpPr>
        <p:spPr bwMode="auto">
          <a:xfrm>
            <a:off x="7573755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ttangolo 185"/>
          <p:cNvSpPr/>
          <p:nvPr/>
        </p:nvSpPr>
        <p:spPr bwMode="auto">
          <a:xfrm>
            <a:off x="7861850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ttangolo 185"/>
          <p:cNvSpPr/>
          <p:nvPr/>
        </p:nvSpPr>
        <p:spPr bwMode="auto">
          <a:xfrm>
            <a:off x="8149945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14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ttangolo 185"/>
          <p:cNvSpPr/>
          <p:nvPr/>
        </p:nvSpPr>
        <p:spPr bwMode="auto">
          <a:xfrm>
            <a:off x="8438038" y="2874486"/>
            <a:ext cx="218559" cy="4001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</a:t>
            </a:r>
            <a:b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ttangolo 185"/>
          <p:cNvSpPr/>
          <p:nvPr/>
        </p:nvSpPr>
        <p:spPr bwMode="auto">
          <a:xfrm>
            <a:off x="5141185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944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master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146" name="Rettangolo 185"/>
          <p:cNvSpPr/>
          <p:nvPr/>
        </p:nvSpPr>
        <p:spPr bwMode="auto">
          <a:xfrm>
            <a:off x="7240452" y="57441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473211" y="5650468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smtClean="0"/>
              <a:t>slave </a:t>
            </a:r>
            <a:r>
              <a:rPr lang="it-IT" u="none" dirty="0" err="1" smtClean="0"/>
              <a:t>thread</a:t>
            </a:r>
            <a:endParaRPr lang="it-IT" u="none" dirty="0"/>
          </a:p>
        </p:txBody>
      </p:sp>
      <p:sp>
        <p:nvSpPr>
          <p:cNvPr id="11" name="Freeform 10"/>
          <p:cNvSpPr/>
          <p:nvPr/>
        </p:nvSpPr>
        <p:spPr>
          <a:xfrm>
            <a:off x="5179486" y="6145096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49" name="TextBox 148"/>
          <p:cNvSpPr txBox="1"/>
          <p:nvPr/>
        </p:nvSpPr>
        <p:spPr>
          <a:xfrm>
            <a:off x="5573871" y="6130872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outer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sp>
        <p:nvSpPr>
          <p:cNvPr id="150" name="Freeform 149"/>
          <p:cNvSpPr/>
          <p:nvPr/>
        </p:nvSpPr>
        <p:spPr>
          <a:xfrm>
            <a:off x="7155026" y="6140373"/>
            <a:ext cx="364265" cy="340884"/>
          </a:xfrm>
          <a:custGeom>
            <a:avLst/>
            <a:gdLst>
              <a:gd name="connsiteX0" fmla="*/ 0 w 857250"/>
              <a:gd name="connsiteY0" fmla="*/ 0 h 619125"/>
              <a:gd name="connsiteX1" fmla="*/ 857250 w 857250"/>
              <a:gd name="connsiteY1" fmla="*/ 0 h 619125"/>
              <a:gd name="connsiteX2" fmla="*/ 857250 w 857250"/>
              <a:gd name="connsiteY2" fmla="*/ 619125 h 619125"/>
              <a:gd name="connsiteX3" fmla="*/ 495300 w 857250"/>
              <a:gd name="connsiteY3" fmla="*/ 609600 h 619125"/>
              <a:gd name="connsiteX4" fmla="*/ 495300 w 857250"/>
              <a:gd name="connsiteY4" fmla="*/ 323850 h 619125"/>
              <a:gd name="connsiteX5" fmla="*/ 0 w 857250"/>
              <a:gd name="connsiteY5" fmla="*/ 323850 h 619125"/>
              <a:gd name="connsiteX6" fmla="*/ 0 w 857250"/>
              <a:gd name="connsiteY6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0" h="619125">
                <a:moveTo>
                  <a:pt x="0" y="0"/>
                </a:moveTo>
                <a:lnTo>
                  <a:pt x="857250" y="0"/>
                </a:lnTo>
                <a:lnTo>
                  <a:pt x="857250" y="619125"/>
                </a:lnTo>
                <a:lnTo>
                  <a:pt x="495300" y="6096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51" name="TextBox 150"/>
          <p:cNvSpPr txBox="1"/>
          <p:nvPr/>
        </p:nvSpPr>
        <p:spPr>
          <a:xfrm>
            <a:off x="7549411" y="6126149"/>
            <a:ext cx="16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none" dirty="0" err="1" smtClean="0"/>
              <a:t>inner</a:t>
            </a:r>
            <a:r>
              <a:rPr lang="it-IT" u="none" dirty="0" smtClean="0"/>
              <a:t> team</a:t>
            </a:r>
            <a:endParaRPr lang="it-IT" u="none" dirty="0"/>
          </a:p>
        </p:txBody>
      </p:sp>
      <p:sp>
        <p:nvSpPr>
          <p:cNvPr id="3" name="Rectangle 2"/>
          <p:cNvSpPr/>
          <p:nvPr/>
        </p:nvSpPr>
        <p:spPr>
          <a:xfrm>
            <a:off x="3421524" y="2834958"/>
            <a:ext cx="423123" cy="4990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04" name="Rettangolo 146"/>
          <p:cNvSpPr/>
          <p:nvPr/>
        </p:nvSpPr>
        <p:spPr>
          <a:xfrm>
            <a:off x="7250218" y="3484813"/>
            <a:ext cx="214231" cy="25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B1</a:t>
            </a:r>
            <a:endParaRPr lang="en-US" sz="1200" u="none" dirty="0"/>
          </a:p>
        </p:txBody>
      </p:sp>
      <p:sp>
        <p:nvSpPr>
          <p:cNvPr id="106" name="Rettangolo 146"/>
          <p:cNvSpPr/>
          <p:nvPr/>
        </p:nvSpPr>
        <p:spPr>
          <a:xfrm>
            <a:off x="4611499" y="5200062"/>
            <a:ext cx="214231" cy="25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B2</a:t>
            </a:r>
            <a:endParaRPr lang="en-US" sz="1200" u="none" dirty="0"/>
          </a:p>
        </p:txBody>
      </p:sp>
      <p:sp>
        <p:nvSpPr>
          <p:cNvPr id="108" name="Rettangolo 146"/>
          <p:cNvSpPr/>
          <p:nvPr/>
        </p:nvSpPr>
        <p:spPr>
          <a:xfrm>
            <a:off x="7265800" y="5205551"/>
            <a:ext cx="214231" cy="25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1200" u="none" dirty="0" smtClean="0"/>
              <a:t>B3</a:t>
            </a:r>
            <a:endParaRPr lang="en-US" sz="1200" u="none" dirty="0"/>
          </a:p>
        </p:txBody>
      </p:sp>
      <p:sp>
        <p:nvSpPr>
          <p:cNvPr id="90" name="Angolo ripiegato 214"/>
          <p:cNvSpPr/>
          <p:nvPr/>
        </p:nvSpPr>
        <p:spPr>
          <a:xfrm>
            <a:off x="5606002" y="914400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(in1, out)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24349" y="2088113"/>
            <a:ext cx="28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i="1" u="none" dirty="0" err="1" smtClean="0">
                <a:solidFill>
                  <a:schemeClr val="tx2"/>
                </a:solidFill>
              </a:rPr>
              <a:t>distributed</a:t>
            </a:r>
            <a:r>
              <a:rPr lang="it-IT" b="1" i="1" u="none" dirty="0" smtClean="0">
                <a:solidFill>
                  <a:schemeClr val="tx2"/>
                </a:solidFill>
              </a:rPr>
              <a:t> </a:t>
            </a:r>
            <a:r>
              <a:rPr lang="it-IT" b="1" i="1" u="none" dirty="0" err="1" smtClean="0">
                <a:solidFill>
                  <a:schemeClr val="tx2"/>
                </a:solidFill>
              </a:rPr>
              <a:t>nested</a:t>
            </a:r>
            <a:r>
              <a:rPr lang="it-IT" b="1" i="1" u="none" dirty="0" smtClean="0">
                <a:solidFill>
                  <a:schemeClr val="tx2"/>
                </a:solidFill>
              </a:rPr>
              <a:t> team</a:t>
            </a:r>
            <a:endParaRPr lang="it-IT" b="1" i="1" u="none" dirty="0">
              <a:solidFill>
                <a:schemeClr val="tx2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89186" y="2834673"/>
            <a:ext cx="410011" cy="4990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 dirty="0"/>
          </a:p>
        </p:txBody>
      </p:sp>
      <p:sp>
        <p:nvSpPr>
          <p:cNvPr id="118" name="Rectangle 117"/>
          <p:cNvSpPr/>
          <p:nvPr/>
        </p:nvSpPr>
        <p:spPr>
          <a:xfrm>
            <a:off x="6199227" y="4550549"/>
            <a:ext cx="410011" cy="4990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 dirty="0"/>
          </a:p>
        </p:txBody>
      </p:sp>
      <p:sp>
        <p:nvSpPr>
          <p:cNvPr id="119" name="Rectangle 118"/>
          <p:cNvSpPr/>
          <p:nvPr/>
        </p:nvSpPr>
        <p:spPr>
          <a:xfrm>
            <a:off x="3455592" y="4550549"/>
            <a:ext cx="410011" cy="4990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 dirty="0"/>
          </a:p>
        </p:txBody>
      </p:sp>
      <p:sp>
        <p:nvSpPr>
          <p:cNvPr id="5" name="Rectangle 4"/>
          <p:cNvSpPr/>
          <p:nvPr/>
        </p:nvSpPr>
        <p:spPr>
          <a:xfrm>
            <a:off x="3337395" y="2762388"/>
            <a:ext cx="2736000" cy="612000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21" name="Rectangle 120"/>
          <p:cNvSpPr/>
          <p:nvPr/>
        </p:nvSpPr>
        <p:spPr>
          <a:xfrm>
            <a:off x="6118920" y="2762388"/>
            <a:ext cx="2736000" cy="612000"/>
          </a:xfrm>
          <a:prstGeom prst="rect">
            <a:avLst/>
          </a:prstGeom>
          <a:solidFill>
            <a:schemeClr val="bg1">
              <a:lumMod val="50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22" name="Rectangle 121"/>
          <p:cNvSpPr/>
          <p:nvPr/>
        </p:nvSpPr>
        <p:spPr>
          <a:xfrm>
            <a:off x="3343689" y="4495092"/>
            <a:ext cx="2736000" cy="612000"/>
          </a:xfrm>
          <a:prstGeom prst="rect">
            <a:avLst/>
          </a:prstGeom>
          <a:solidFill>
            <a:schemeClr val="tx1">
              <a:lumMod val="65000"/>
              <a:lumOff val="3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  <p:sp>
        <p:nvSpPr>
          <p:cNvPr id="123" name="Rectangle 122"/>
          <p:cNvSpPr/>
          <p:nvPr/>
        </p:nvSpPr>
        <p:spPr>
          <a:xfrm>
            <a:off x="6125214" y="4495092"/>
            <a:ext cx="2736000" cy="612000"/>
          </a:xfrm>
          <a:prstGeom prst="rect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none"/>
          </a:p>
        </p:txBody>
      </p:sp>
    </p:spTree>
    <p:extLst>
      <p:ext uri="{BB962C8B-B14F-4D97-AF65-F5344CB8AC3E}">
        <p14:creationId xmlns:p14="http://schemas.microsoft.com/office/powerpoint/2010/main" val="2612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>
            <a:normAutofit/>
          </a:bodyPr>
          <a:lstStyle/>
          <a:p>
            <a:r>
              <a:rPr lang="it-IT" dirty="0" smtClean="0"/>
              <a:t>LOCALITY-AWARE WORKLOAD DISTRIBUTION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endParaRPr lang="it-IT" dirty="0" smtClean="0"/>
          </a:p>
          <a:p>
            <a:pPr>
              <a:lnSpc>
                <a:spcPct val="100000"/>
              </a:lnSpc>
            </a:pPr>
            <a:r>
              <a:rPr lang="it-IT" dirty="0" smtClean="0"/>
              <a:t>How to best </a:t>
            </a:r>
            <a:r>
              <a:rPr lang="it-IT" dirty="0" err="1" smtClean="0"/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a cluster-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manycore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i="1" dirty="0" err="1" smtClean="0"/>
              <a:t>Flat</a:t>
            </a:r>
            <a:r>
              <a:rPr lang="it-IT" dirty="0" smtClean="0"/>
              <a:t> </a:t>
            </a:r>
            <a:r>
              <a:rPr lang="it-IT" dirty="0" err="1" smtClean="0"/>
              <a:t>parallelism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err="1" smtClean="0"/>
              <a:t>Nested</a:t>
            </a:r>
            <a:r>
              <a:rPr lang="it-IT" dirty="0" smtClean="0"/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it-IT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The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  <a:r>
              <a:rPr lang="it-IT" dirty="0" smtClean="0"/>
              <a:t> </a:t>
            </a:r>
            <a:r>
              <a:rPr lang="it-IT" dirty="0" err="1" smtClean="0"/>
              <a:t>directive</a:t>
            </a:r>
            <a:r>
              <a:rPr lang="it-IT" dirty="0" smtClean="0"/>
              <a:t>: Teams and </a:t>
            </a:r>
            <a:r>
              <a:rPr lang="it-IT" dirty="0" err="1" smtClean="0"/>
              <a:t>leagues</a:t>
            </a:r>
            <a:endParaRPr lang="it-IT" dirty="0" smtClean="0"/>
          </a:p>
          <a:p>
            <a:pPr lvl="1">
              <a:lnSpc>
                <a:spcPct val="150000"/>
              </a:lnSpc>
            </a:pPr>
            <a:r>
              <a:rPr lang="it-IT" b="1" dirty="0" smtClean="0">
                <a:solidFill>
                  <a:srgbClr val="C00000"/>
                </a:solidFill>
              </a:rPr>
              <a:t>And </a:t>
            </a:r>
            <a:r>
              <a:rPr lang="it-IT" b="1" dirty="0" err="1" smtClean="0">
                <a:solidFill>
                  <a:srgbClr val="C00000"/>
                </a:solidFill>
              </a:rPr>
              <a:t>how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about</a:t>
            </a:r>
            <a:r>
              <a:rPr lang="it-IT" b="1" dirty="0" smtClean="0">
                <a:solidFill>
                  <a:srgbClr val="C00000"/>
                </a:solidFill>
              </a:rPr>
              <a:t> non-</a:t>
            </a:r>
            <a:r>
              <a:rPr lang="it-IT" b="1" dirty="0" err="1" smtClean="0">
                <a:solidFill>
                  <a:srgbClr val="C00000"/>
                </a:solidFill>
              </a:rPr>
              <a:t>loop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centric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parallelism</a:t>
            </a:r>
            <a:r>
              <a:rPr lang="it-IT" b="1" dirty="0" smtClean="0">
                <a:solidFill>
                  <a:srgbClr val="C00000"/>
                </a:solidFill>
              </a:rPr>
              <a:t>?</a:t>
            </a: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45976"/>
            <a:ext cx="8229600" cy="1066800"/>
          </a:xfrm>
        </p:spPr>
        <p:txBody>
          <a:bodyPr/>
          <a:lstStyle/>
          <a:p>
            <a:r>
              <a:rPr lang="en-US" noProof="0" dirty="0" smtClean="0"/>
              <a:t>NON-loop CONSTRUCTS?</a:t>
            </a:r>
            <a:endParaRPr lang="en-US" noProof="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276872"/>
            <a:ext cx="7381875" cy="74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>
          <a:xfrm>
            <a:off x="467544" y="357301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latin typeface="+mj-lt"/>
              </a:rPr>
              <a:t>NEW!</a:t>
            </a:r>
            <a:r>
              <a:rPr lang="en-US" u="none" dirty="0" smtClean="0">
                <a:latin typeface="+mj-lt"/>
              </a:rPr>
              <a:t> Clause on specification </a:t>
            </a:r>
            <a:r>
              <a:rPr lang="en-US" u="none" dirty="0">
                <a:latin typeface="+mj-lt"/>
              </a:rPr>
              <a:t>v4.0 </a:t>
            </a:r>
            <a:r>
              <a:rPr lang="en-US" u="none" dirty="0" smtClean="0">
                <a:latin typeface="+mj-lt"/>
              </a:rPr>
              <a:t>coupled </a:t>
            </a:r>
            <a:r>
              <a:rPr lang="en-US" u="none" dirty="0">
                <a:latin typeface="+mj-lt"/>
              </a:rPr>
              <a:t>to the </a:t>
            </a:r>
            <a:r>
              <a:rPr lang="en-US" b="1" u="none" dirty="0">
                <a:latin typeface="+mj-lt"/>
                <a:cs typeface="Courier New" pitchFamily="49" charset="0"/>
              </a:rPr>
              <a:t>parallel</a:t>
            </a:r>
            <a:r>
              <a:rPr lang="en-US" u="none" dirty="0">
                <a:latin typeface="+mj-lt"/>
              </a:rPr>
              <a:t> </a:t>
            </a:r>
            <a:r>
              <a:rPr lang="en-US" u="none" dirty="0" smtClean="0">
                <a:latin typeface="+mj-lt"/>
              </a:rPr>
              <a:t>directive to specify thread mapping: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none" dirty="0" smtClean="0">
                <a:latin typeface="+mj-lt"/>
                <a:cs typeface="Courier New" pitchFamily="49" charset="0"/>
              </a:rPr>
              <a:t>master</a:t>
            </a:r>
            <a:r>
              <a:rPr lang="en-US" u="none" dirty="0" smtClean="0">
                <a:latin typeface="+mj-lt"/>
              </a:rPr>
              <a:t>: assigns </a:t>
            </a:r>
            <a:r>
              <a:rPr lang="en-US" u="none" dirty="0">
                <a:latin typeface="+mj-lt"/>
              </a:rPr>
              <a:t>every thread </a:t>
            </a:r>
            <a:r>
              <a:rPr lang="en-US" u="none" dirty="0" smtClean="0">
                <a:latin typeface="+mj-lt"/>
              </a:rPr>
              <a:t>to the </a:t>
            </a:r>
            <a:r>
              <a:rPr lang="en-US" u="none" dirty="0">
                <a:latin typeface="+mj-lt"/>
              </a:rPr>
              <a:t>same place as the master thread</a:t>
            </a:r>
            <a:r>
              <a:rPr lang="en-US" u="none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none" dirty="0" smtClean="0">
                <a:latin typeface="+mj-lt"/>
                <a:cs typeface="Courier New" pitchFamily="49" charset="0"/>
              </a:rPr>
              <a:t>close</a:t>
            </a:r>
            <a:r>
              <a:rPr lang="en-US" u="none" dirty="0" smtClean="0">
                <a:latin typeface="+mj-lt"/>
              </a:rPr>
              <a:t>: assigns threads </a:t>
            </a:r>
            <a:r>
              <a:rPr lang="en-US" u="none" dirty="0">
                <a:latin typeface="+mj-lt"/>
              </a:rPr>
              <a:t>to places close to the place of the parent’s</a:t>
            </a:r>
          </a:p>
          <a:p>
            <a:r>
              <a:rPr lang="en-US" u="none" dirty="0" smtClean="0">
                <a:latin typeface="+mj-lt"/>
              </a:rPr>
              <a:t>Thread.</a:t>
            </a:r>
            <a:endParaRPr lang="en-US" b="1" u="none" dirty="0">
              <a:latin typeface="+mj-lt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none" dirty="0" smtClean="0">
                <a:latin typeface="+mj-lt"/>
                <a:cs typeface="Courier New" pitchFamily="49" charset="0"/>
              </a:rPr>
              <a:t>spread</a:t>
            </a:r>
            <a:r>
              <a:rPr lang="en-US" u="none" dirty="0">
                <a:latin typeface="+mj-lt"/>
              </a:rPr>
              <a:t>: creates a sparse distribution for a team of T threads among the P places of the parent’s place partition.</a:t>
            </a:r>
            <a:endParaRPr lang="it-IT" dirty="0">
              <a:latin typeface="+mj-lt"/>
            </a:endParaRPr>
          </a:p>
          <a:p>
            <a:endParaRPr lang="en-US" u="none" dirty="0" smtClean="0">
              <a:latin typeface="+mj-lt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2770995" y="1412776"/>
            <a:ext cx="3602009" cy="432718"/>
          </a:xfrm>
          <a:prstGeom prst="roundRect">
            <a:avLst>
              <a:gd name="adj" fmla="val 9648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For NUMA</a:t>
            </a:r>
          </a:p>
        </p:txBody>
      </p:sp>
    </p:spTree>
    <p:extLst>
      <p:ext uri="{BB962C8B-B14F-4D97-AF65-F5344CB8AC3E}">
        <p14:creationId xmlns:p14="http://schemas.microsoft.com/office/powerpoint/2010/main" val="40232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US" noProof="0" dirty="0" smtClean="0"/>
              <a:t>Nested Parallelism</a:t>
            </a:r>
            <a:br>
              <a:rPr lang="en-US" noProof="0" dirty="0" smtClean="0"/>
            </a:br>
            <a:r>
              <a:rPr lang="en-US" dirty="0" smtClean="0"/>
              <a:t>CLUSTER-AWARE</a:t>
            </a:r>
            <a:endParaRPr lang="en-US" noProof="0" dirty="0"/>
          </a:p>
        </p:txBody>
      </p:sp>
      <p:sp>
        <p:nvSpPr>
          <p:cNvPr id="220" name="Angolo ripiegato 219"/>
          <p:cNvSpPr/>
          <p:nvPr/>
        </p:nvSpPr>
        <p:spPr>
          <a:xfrm>
            <a:off x="251520" y="1139217"/>
            <a:ext cx="4392488" cy="5616624"/>
          </a:xfrm>
          <a:prstGeom prst="foldedCorner">
            <a:avLst>
              <a:gd name="adj" fmla="val 6334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sections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cvThreshold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cvMoments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{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#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pragma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omp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cvAdd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();</a:t>
            </a:r>
            <a:endParaRPr kumimoji="0" lang="it-IT" sz="12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}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}</a:t>
            </a: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}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ttangolo arrotondato 221"/>
          <p:cNvSpPr/>
          <p:nvPr/>
        </p:nvSpPr>
        <p:spPr>
          <a:xfrm>
            <a:off x="611560" y="2708920"/>
            <a:ext cx="539552" cy="360222"/>
          </a:xfrm>
          <a:prstGeom prst="roundRect">
            <a:avLst>
              <a:gd name="adj" fmla="val 0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4" name="Connettore 1 223"/>
          <p:cNvCxnSpPr/>
          <p:nvPr/>
        </p:nvCxnSpPr>
        <p:spPr>
          <a:xfrm>
            <a:off x="5918059" y="3810196"/>
            <a:ext cx="2013326" cy="135682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6" name="Connettore 1 225"/>
          <p:cNvCxnSpPr/>
          <p:nvPr/>
        </p:nvCxnSpPr>
        <p:spPr>
          <a:xfrm flipH="1">
            <a:off x="8432256" y="3810196"/>
            <a:ext cx="354035" cy="134423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227" name="Gruppo 226"/>
          <p:cNvGrpSpPr/>
          <p:nvPr/>
        </p:nvGrpSpPr>
        <p:grpSpPr>
          <a:xfrm>
            <a:off x="4587230" y="3819296"/>
            <a:ext cx="2130304" cy="2433522"/>
            <a:chOff x="251520" y="3417887"/>
            <a:chExt cx="3024336" cy="3123406"/>
          </a:xfrm>
        </p:grpSpPr>
        <p:cxnSp>
          <p:nvCxnSpPr>
            <p:cNvPr id="228" name="Connettore 1 227"/>
            <p:cNvCxnSpPr/>
            <p:nvPr/>
          </p:nvCxnSpPr>
          <p:spPr>
            <a:xfrm rot="10800000">
              <a:off x="1879749" y="4026693"/>
              <a:ext cx="2286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29" name="Connettore 1 228"/>
            <p:cNvCxnSpPr/>
            <p:nvPr/>
          </p:nvCxnSpPr>
          <p:spPr>
            <a:xfrm flipH="1" flipV="1">
              <a:off x="1879749" y="4026693"/>
              <a:ext cx="1000572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0" name="Connettore 1 229"/>
            <p:cNvCxnSpPr/>
            <p:nvPr/>
          </p:nvCxnSpPr>
          <p:spPr>
            <a:xfrm flipV="1">
              <a:off x="1331640" y="4026693"/>
              <a:ext cx="548109" cy="1531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1" name="Connettore 1 230"/>
            <p:cNvCxnSpPr/>
            <p:nvPr/>
          </p:nvCxnSpPr>
          <p:spPr>
            <a:xfrm rot="10800000" flipV="1">
              <a:off x="660549" y="4026693"/>
              <a:ext cx="1219200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2" name="Connettore 1 231"/>
            <p:cNvCxnSpPr/>
            <p:nvPr/>
          </p:nvCxnSpPr>
          <p:spPr>
            <a:xfrm rot="5400000">
              <a:off x="1917848" y="6045992"/>
              <a:ext cx="228602" cy="1524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3" name="Connettore 1 232"/>
            <p:cNvCxnSpPr/>
            <p:nvPr/>
          </p:nvCxnSpPr>
          <p:spPr>
            <a:xfrm flipH="1">
              <a:off x="1955949" y="6007891"/>
              <a:ext cx="942119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4" name="Connettore 1 233"/>
            <p:cNvCxnSpPr/>
            <p:nvPr/>
          </p:nvCxnSpPr>
          <p:spPr>
            <a:xfrm>
              <a:off x="1330052" y="6007891"/>
              <a:ext cx="625897" cy="22860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5" name="Connettore 1 234"/>
            <p:cNvCxnSpPr/>
            <p:nvPr/>
          </p:nvCxnSpPr>
          <p:spPr>
            <a:xfrm rot="10800000">
              <a:off x="660549" y="6007893"/>
              <a:ext cx="1295400" cy="2286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6" name="Connettore 1 235"/>
            <p:cNvCxnSpPr/>
            <p:nvPr/>
          </p:nvCxnSpPr>
          <p:spPr>
            <a:xfrm rot="5400000">
              <a:off x="1574552" y="3722290"/>
              <a:ext cx="609600" cy="79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7" name="Connettore 1 236"/>
            <p:cNvCxnSpPr/>
            <p:nvPr/>
          </p:nvCxnSpPr>
          <p:spPr>
            <a:xfrm rot="5400000">
              <a:off x="1804343" y="6388099"/>
              <a:ext cx="304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8" name="Connettore 1 237"/>
            <p:cNvCxnSpPr/>
            <p:nvPr/>
          </p:nvCxnSpPr>
          <p:spPr>
            <a:xfrm rot="5400000">
              <a:off x="-253057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39" name="Connettore 1 238"/>
            <p:cNvCxnSpPr/>
            <p:nvPr/>
          </p:nvCxnSpPr>
          <p:spPr>
            <a:xfrm rot="5400000">
              <a:off x="416446" y="5092699"/>
              <a:ext cx="1828800" cy="158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0" name="Connettore 1 239"/>
            <p:cNvCxnSpPr>
              <a:endCxn id="313" idx="2"/>
            </p:cNvCxnSpPr>
            <p:nvPr/>
          </p:nvCxnSpPr>
          <p:spPr>
            <a:xfrm flipH="1">
              <a:off x="2107468" y="4179887"/>
              <a:ext cx="1676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cxnSp>
          <p:nvCxnSpPr>
            <p:cNvPr id="241" name="Connettore 1 240"/>
            <p:cNvCxnSpPr>
              <a:endCxn id="286" idx="2"/>
            </p:cNvCxnSpPr>
            <p:nvPr/>
          </p:nvCxnSpPr>
          <p:spPr>
            <a:xfrm>
              <a:off x="2880321" y="4179093"/>
              <a:ext cx="35495" cy="18288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ysDot"/>
            </a:ln>
            <a:effectLst/>
          </p:spPr>
        </p:cxnSp>
        <p:grpSp>
          <p:nvGrpSpPr>
            <p:cNvPr id="242" name="Gruppo 241"/>
            <p:cNvGrpSpPr/>
            <p:nvPr/>
          </p:nvGrpSpPr>
          <p:grpSpPr>
            <a:xfrm>
              <a:off x="1763688" y="4687055"/>
              <a:ext cx="687560" cy="995154"/>
              <a:chOff x="1763688" y="4687055"/>
              <a:chExt cx="687560" cy="995154"/>
            </a:xfrm>
          </p:grpSpPr>
          <p:sp>
            <p:nvSpPr>
              <p:cNvPr id="313" name="Rettangolo 312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14" name="Gruppo 313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15" name="Rettangolo 314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16" name="Rettangolo 315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ttangolo 316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18" name="Connettore 1 317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9" name="Connettore 1 318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0" name="Connettore 1 319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21" name="Connettore 1 320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3" name="Gruppo 242"/>
            <p:cNvGrpSpPr/>
            <p:nvPr/>
          </p:nvGrpSpPr>
          <p:grpSpPr>
            <a:xfrm>
              <a:off x="251520" y="4687055"/>
              <a:ext cx="684016" cy="995153"/>
              <a:chOff x="251520" y="4687055"/>
              <a:chExt cx="684016" cy="995153"/>
            </a:xfrm>
          </p:grpSpPr>
          <p:sp>
            <p:nvSpPr>
              <p:cNvPr id="304" name="Rettangolo 303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05" name="Gruppo 304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306" name="Rettangolo 305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7" name="Rettangolo 306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308" name="Rettangolo 307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9" name="Connettore 1 308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0" name="Connettore 1 309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1" name="Connettore 1 310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12" name="Connettore 1 311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4" name="Gruppo 243"/>
            <p:cNvGrpSpPr/>
            <p:nvPr/>
          </p:nvGrpSpPr>
          <p:grpSpPr>
            <a:xfrm>
              <a:off x="1024531" y="4687054"/>
              <a:ext cx="648099" cy="995153"/>
              <a:chOff x="1024531" y="4687054"/>
              <a:chExt cx="648099" cy="995153"/>
            </a:xfrm>
          </p:grpSpPr>
          <p:sp>
            <p:nvSpPr>
              <p:cNvPr id="295" name="Rettangolo 294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6" name="Gruppo 295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97" name="Rettangolo 296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98" name="Rettangolo 297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ttangolo 298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300" name="Connettore 1 299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1" name="Connettore 1 300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2" name="Connettore 1 301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303" name="Connettore 1 302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5" name="Gruppo 244"/>
            <p:cNvGrpSpPr/>
            <p:nvPr/>
          </p:nvGrpSpPr>
          <p:grpSpPr>
            <a:xfrm>
              <a:off x="2555776" y="4687055"/>
              <a:ext cx="720080" cy="995154"/>
              <a:chOff x="2555776" y="4687055"/>
              <a:chExt cx="720080" cy="995154"/>
            </a:xfrm>
          </p:grpSpPr>
          <p:sp>
            <p:nvSpPr>
              <p:cNvPr id="286" name="Rettangolo 285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87" name="Gruppo 286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88" name="Rettangolo 287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9" name="Rettangolo 288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ettangolo 289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91" name="Connettore 1 290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2" name="Connettore 1 291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3" name="Connettore 1 292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94" name="Connettore 1 293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6" name="Gruppo 245"/>
            <p:cNvGrpSpPr/>
            <p:nvPr/>
          </p:nvGrpSpPr>
          <p:grpSpPr>
            <a:xfrm>
              <a:off x="1763688" y="4687045"/>
              <a:ext cx="687560" cy="995154"/>
              <a:chOff x="1763688" y="4687055"/>
              <a:chExt cx="687560" cy="995154"/>
            </a:xfrm>
          </p:grpSpPr>
          <p:sp>
            <p:nvSpPr>
              <p:cNvPr id="277" name="Rettangolo 276"/>
              <p:cNvSpPr/>
              <p:nvPr/>
            </p:nvSpPr>
            <p:spPr>
              <a:xfrm>
                <a:off x="1763688" y="4687055"/>
                <a:ext cx="68756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78" name="Gruppo 277"/>
              <p:cNvGrpSpPr/>
              <p:nvPr/>
            </p:nvGrpSpPr>
            <p:grpSpPr>
              <a:xfrm>
                <a:off x="1778909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9" name="Rettangolo 278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80" name="Rettangolo 279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ttangolo 280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G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82" name="Connettore 1 281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3" name="Connettore 1 282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4" name="Connettore 1 283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85" name="Connettore 1 284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7" name="Gruppo 246"/>
            <p:cNvGrpSpPr/>
            <p:nvPr/>
          </p:nvGrpSpPr>
          <p:grpSpPr>
            <a:xfrm>
              <a:off x="251520" y="4687045"/>
              <a:ext cx="684016" cy="995153"/>
              <a:chOff x="251520" y="4687055"/>
              <a:chExt cx="684016" cy="995153"/>
            </a:xfrm>
          </p:grpSpPr>
          <p:sp>
            <p:nvSpPr>
              <p:cNvPr id="268" name="Rettangolo 267"/>
              <p:cNvSpPr/>
              <p:nvPr/>
            </p:nvSpPr>
            <p:spPr>
              <a:xfrm>
                <a:off x="251520" y="4687055"/>
                <a:ext cx="684016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9" name="Gruppo 268"/>
              <p:cNvGrpSpPr/>
              <p:nvPr/>
            </p:nvGrpSpPr>
            <p:grpSpPr>
              <a:xfrm>
                <a:off x="269478" y="50382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70" name="Rettangolo 269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1" name="Rettangolo 270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72" name="Rettangolo 271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73" name="Connettore 1 272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4" name="Connettore 1 273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5" name="Connettore 1 274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76" name="Connettore 1 275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8" name="Gruppo 247"/>
            <p:cNvGrpSpPr/>
            <p:nvPr/>
          </p:nvGrpSpPr>
          <p:grpSpPr>
            <a:xfrm>
              <a:off x="1024531" y="4687044"/>
              <a:ext cx="648099" cy="995153"/>
              <a:chOff x="1024531" y="4687054"/>
              <a:chExt cx="648099" cy="995153"/>
            </a:xfrm>
          </p:grpSpPr>
          <p:sp>
            <p:nvSpPr>
              <p:cNvPr id="259" name="Rettangolo 258"/>
              <p:cNvSpPr/>
              <p:nvPr/>
            </p:nvSpPr>
            <p:spPr>
              <a:xfrm>
                <a:off x="1024558" y="4687054"/>
                <a:ext cx="648072" cy="995153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60" name="Gruppo 259"/>
              <p:cNvGrpSpPr/>
              <p:nvPr/>
            </p:nvGrpSpPr>
            <p:grpSpPr>
              <a:xfrm>
                <a:off x="1024531" y="50334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61" name="Rettangolo 260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62" name="Rettangolo 261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ttangolo 262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F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64" name="Connettore 1 263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5" name="Connettore 1 264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6" name="Connettore 1 265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67" name="Connettore 1 266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  <p:grpSp>
          <p:nvGrpSpPr>
            <p:cNvPr id="249" name="Gruppo 248"/>
            <p:cNvGrpSpPr/>
            <p:nvPr/>
          </p:nvGrpSpPr>
          <p:grpSpPr>
            <a:xfrm>
              <a:off x="2555776" y="4687045"/>
              <a:ext cx="720080" cy="995154"/>
              <a:chOff x="2555776" y="4687055"/>
              <a:chExt cx="720080" cy="995154"/>
            </a:xfrm>
          </p:grpSpPr>
          <p:sp>
            <p:nvSpPr>
              <p:cNvPr id="250" name="Rettangolo 249"/>
              <p:cNvSpPr/>
              <p:nvPr/>
            </p:nvSpPr>
            <p:spPr>
              <a:xfrm>
                <a:off x="2555776" y="4687055"/>
                <a:ext cx="720080" cy="99515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51" name="Gruppo 250"/>
              <p:cNvGrpSpPr/>
              <p:nvPr/>
            </p:nvGrpSpPr>
            <p:grpSpPr>
              <a:xfrm>
                <a:off x="2591766" y="5028636"/>
                <a:ext cx="648099" cy="610816"/>
                <a:chOff x="6991871" y="3813647"/>
                <a:chExt cx="648099" cy="610816"/>
              </a:xfrm>
            </p:grpSpPr>
            <p:sp>
              <p:nvSpPr>
                <p:cNvPr id="252" name="Rettangolo 251"/>
                <p:cNvSpPr/>
                <p:nvPr/>
              </p:nvSpPr>
              <p:spPr>
                <a:xfrm>
                  <a:off x="7032127" y="3931295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</a:rPr>
                    <a:t>E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53" name="Rettangolo 252"/>
                <p:cNvSpPr/>
                <p:nvPr/>
              </p:nvSpPr>
              <p:spPr>
                <a:xfrm>
                  <a:off x="6991871" y="3813647"/>
                  <a:ext cx="648099" cy="61081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ttangolo 253"/>
                <p:cNvSpPr/>
                <p:nvPr/>
              </p:nvSpPr>
              <p:spPr>
                <a:xfrm>
                  <a:off x="7032127" y="3934987"/>
                  <a:ext cx="540000" cy="381000"/>
                </a:xfrm>
                <a:prstGeom prst="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</a:rPr>
                    <a:t>H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55" name="Connettore 1 254"/>
                <p:cNvCxnSpPr/>
                <p:nvPr/>
              </p:nvCxnSpPr>
              <p:spPr>
                <a:xfrm rot="5400000">
                  <a:off x="7268121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6" name="Connettore 1 255"/>
                <p:cNvCxnSpPr/>
                <p:nvPr/>
              </p:nvCxnSpPr>
              <p:spPr>
                <a:xfrm rot="5400000">
                  <a:off x="6936482" y="4134743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7" name="Connettore 1 256"/>
                <p:cNvCxnSpPr/>
                <p:nvPr/>
              </p:nvCxnSpPr>
              <p:spPr>
                <a:xfrm rot="5400000">
                  <a:off x="7196113" y="4160317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  <p:cxnSp>
              <p:nvCxnSpPr>
                <p:cNvPr id="258" name="Connettore 1 257"/>
                <p:cNvCxnSpPr/>
                <p:nvPr/>
              </p:nvCxnSpPr>
              <p:spPr>
                <a:xfrm rot="5400000">
                  <a:off x="6864474" y="4113461"/>
                  <a:ext cx="457200" cy="15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ysDot"/>
                </a:ln>
                <a:effectLst/>
              </p:spPr>
            </p:cxnSp>
          </p:grpSp>
        </p:grpSp>
      </p:grpSp>
      <p:grpSp>
        <p:nvGrpSpPr>
          <p:cNvPr id="322" name="Gruppo 321"/>
          <p:cNvGrpSpPr/>
          <p:nvPr/>
        </p:nvGrpSpPr>
        <p:grpSpPr>
          <a:xfrm>
            <a:off x="6807539" y="4622637"/>
            <a:ext cx="1902344" cy="1943595"/>
            <a:chOff x="685800" y="1752600"/>
            <a:chExt cx="3869532" cy="3563779"/>
          </a:xfrm>
        </p:grpSpPr>
        <p:grpSp>
          <p:nvGrpSpPr>
            <p:cNvPr id="323" name="Gruppo 322"/>
            <p:cNvGrpSpPr/>
            <p:nvPr/>
          </p:nvGrpSpPr>
          <p:grpSpPr>
            <a:xfrm>
              <a:off x="685800" y="1754027"/>
              <a:ext cx="1583532" cy="1489712"/>
              <a:chOff x="1388268" y="1771648"/>
              <a:chExt cx="1583532" cy="1489712"/>
            </a:xfrm>
          </p:grpSpPr>
          <p:cxnSp>
            <p:nvCxnSpPr>
              <p:cNvPr id="343" name="Connettore 1 342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4" name="Rettangolo 343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</a:p>
            </p:txBody>
          </p:sp>
          <p:sp>
            <p:nvSpPr>
              <p:cNvPr id="345" name="Rettangolo 344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6" name="Rettangolo 345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4" name="Gruppo 323"/>
            <p:cNvGrpSpPr/>
            <p:nvPr/>
          </p:nvGrpSpPr>
          <p:grpSpPr>
            <a:xfrm>
              <a:off x="2971800" y="1752600"/>
              <a:ext cx="1583532" cy="1489712"/>
              <a:chOff x="1388268" y="1771648"/>
              <a:chExt cx="1583532" cy="1489712"/>
            </a:xfrm>
          </p:grpSpPr>
          <p:cxnSp>
            <p:nvCxnSpPr>
              <p:cNvPr id="339" name="Connettore 1 338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0" name="Rettangolo 339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 </a:t>
                </a:r>
              </a:p>
            </p:txBody>
          </p:sp>
          <p:sp>
            <p:nvSpPr>
              <p:cNvPr id="341" name="Rettangolo 340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42" name="Rettangolo 341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5" name="Gruppo 324"/>
            <p:cNvGrpSpPr/>
            <p:nvPr/>
          </p:nvGrpSpPr>
          <p:grpSpPr>
            <a:xfrm>
              <a:off x="685800" y="3826667"/>
              <a:ext cx="1583532" cy="1489712"/>
              <a:chOff x="1388268" y="1771648"/>
              <a:chExt cx="1583532" cy="1489712"/>
            </a:xfrm>
          </p:grpSpPr>
          <p:cxnSp>
            <p:nvCxnSpPr>
              <p:cNvPr id="335" name="Connettore 1 334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6" name="Rettangolo 335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7" name="Rettangolo 336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8" name="Rettangolo 337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grpSp>
          <p:nvGrpSpPr>
            <p:cNvPr id="326" name="Gruppo 325"/>
            <p:cNvGrpSpPr/>
            <p:nvPr/>
          </p:nvGrpSpPr>
          <p:grpSpPr>
            <a:xfrm>
              <a:off x="2971800" y="3825240"/>
              <a:ext cx="1583532" cy="1489712"/>
              <a:chOff x="1388268" y="1771648"/>
              <a:chExt cx="1583532" cy="1489712"/>
            </a:xfrm>
          </p:grpSpPr>
          <p:cxnSp>
            <p:nvCxnSpPr>
              <p:cNvPr id="331" name="Connettore 1 330"/>
              <p:cNvCxnSpPr/>
              <p:nvPr/>
            </p:nvCxnSpPr>
            <p:spPr bwMode="auto">
              <a:xfrm>
                <a:off x="2362200" y="2743200"/>
                <a:ext cx="182880" cy="182880"/>
              </a:xfrm>
              <a:prstGeom prst="lin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2" name="Rettangolo 331"/>
              <p:cNvSpPr/>
              <p:nvPr/>
            </p:nvSpPr>
            <p:spPr bwMode="auto">
              <a:xfrm>
                <a:off x="1388268" y="1771648"/>
                <a:ext cx="1005840" cy="1005840"/>
              </a:xfrm>
              <a:prstGeom prst="rect">
                <a:avLst/>
              </a:prstGeom>
              <a:solidFill>
                <a:srgbClr val="F6980E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CL</a:t>
                </a:r>
                <a:endPara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333" name="Rettangolo 332"/>
              <p:cNvSpPr/>
              <p:nvPr/>
            </p:nvSpPr>
            <p:spPr bwMode="auto">
              <a:xfrm>
                <a:off x="1936750" y="2409825"/>
                <a:ext cx="457200" cy="365760"/>
              </a:xfrm>
              <a:prstGeom prst="rect">
                <a:avLst/>
              </a:prstGeom>
              <a:solidFill>
                <a:srgbClr val="4F81B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NI</a:t>
                </a:r>
              </a:p>
            </p:txBody>
          </p:sp>
          <p:sp>
            <p:nvSpPr>
              <p:cNvPr id="334" name="Rettangolo 333"/>
              <p:cNvSpPr/>
              <p:nvPr/>
            </p:nvSpPr>
            <p:spPr bwMode="auto">
              <a:xfrm>
                <a:off x="2514600" y="2895600"/>
                <a:ext cx="457200" cy="365760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Calibri" pitchFamily="34" charset="0"/>
                  </a:rPr>
                  <a:t>R</a:t>
                </a:r>
              </a:p>
            </p:txBody>
          </p:sp>
        </p:grpSp>
        <p:cxnSp>
          <p:nvCxnSpPr>
            <p:cNvPr id="327" name="Connettore 1 326"/>
            <p:cNvCxnSpPr>
              <a:stCxn id="346" idx="2"/>
              <a:endCxn id="338" idx="0"/>
            </p:cNvCxnSpPr>
            <p:nvPr/>
          </p:nvCxnSpPr>
          <p:spPr bwMode="auto">
            <a:xfrm>
              <a:off x="2040732" y="3243739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Connettore 1 327"/>
            <p:cNvCxnSpPr>
              <a:stCxn id="346" idx="3"/>
              <a:endCxn id="342" idx="1"/>
            </p:cNvCxnSpPr>
            <p:nvPr/>
          </p:nvCxnSpPr>
          <p:spPr bwMode="auto">
            <a:xfrm flipV="1">
              <a:off x="2269332" y="305943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Connettore 1 328"/>
            <p:cNvCxnSpPr>
              <a:stCxn id="338" idx="3"/>
              <a:endCxn id="334" idx="1"/>
            </p:cNvCxnSpPr>
            <p:nvPr/>
          </p:nvCxnSpPr>
          <p:spPr bwMode="auto">
            <a:xfrm flipV="1">
              <a:off x="2269332" y="5132072"/>
              <a:ext cx="1828800" cy="1427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Connettore 1 329"/>
            <p:cNvCxnSpPr>
              <a:stCxn id="342" idx="2"/>
              <a:endCxn id="334" idx="0"/>
            </p:cNvCxnSpPr>
            <p:nvPr/>
          </p:nvCxnSpPr>
          <p:spPr bwMode="auto">
            <a:xfrm>
              <a:off x="4326732" y="3242312"/>
              <a:ext cx="0" cy="1706880"/>
            </a:xfrm>
            <a:prstGeom prst="line">
              <a:avLst/>
            </a:prstGeom>
            <a:solidFill>
              <a:srgbClr val="4F81BD"/>
            </a:solidFill>
            <a:ln w="381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7" name="Gruppo 346"/>
          <p:cNvGrpSpPr/>
          <p:nvPr/>
        </p:nvGrpSpPr>
        <p:grpSpPr>
          <a:xfrm>
            <a:off x="5918059" y="1888094"/>
            <a:ext cx="3084253" cy="1944216"/>
            <a:chOff x="1412593" y="3199989"/>
            <a:chExt cx="3605319" cy="2221252"/>
          </a:xfrm>
        </p:grpSpPr>
        <p:sp>
          <p:nvSpPr>
            <p:cNvPr id="348" name="Rettangolo 347"/>
            <p:cNvSpPr/>
            <p:nvPr/>
          </p:nvSpPr>
          <p:spPr bwMode="auto">
            <a:xfrm>
              <a:off x="1412593" y="3199989"/>
              <a:ext cx="3352800" cy="2195987"/>
            </a:xfrm>
            <a:prstGeom prst="rect">
              <a:avLst/>
            </a:prstGeom>
            <a:solidFill>
              <a:srgbClr val="F6980E"/>
            </a:solidFill>
            <a:ln w="190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9" name="Rettangolo 348"/>
            <p:cNvSpPr/>
            <p:nvPr/>
          </p:nvSpPr>
          <p:spPr bwMode="auto">
            <a:xfrm>
              <a:off x="1500080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#0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0" name="Rettangolo 349"/>
            <p:cNvSpPr/>
            <p:nvPr/>
          </p:nvSpPr>
          <p:spPr bwMode="auto">
            <a:xfrm>
              <a:off x="23222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1" name="Rettangolo 350"/>
            <p:cNvSpPr/>
            <p:nvPr/>
          </p:nvSpPr>
          <p:spPr bwMode="auto">
            <a:xfrm>
              <a:off x="3693839" y="3267021"/>
              <a:ext cx="701843" cy="4572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PE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#15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2" name="Rettangolo 351"/>
            <p:cNvSpPr/>
            <p:nvPr/>
          </p:nvSpPr>
          <p:spPr bwMode="auto">
            <a:xfrm>
              <a:off x="1500079" y="3987571"/>
              <a:ext cx="2895601" cy="671670"/>
            </a:xfrm>
            <a:prstGeom prst="rect">
              <a:avLst/>
            </a:prstGeom>
            <a:solidFill>
              <a:srgbClr val="92D05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TCDM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3" name="Rettangolo 352"/>
            <p:cNvSpPr/>
            <p:nvPr/>
          </p:nvSpPr>
          <p:spPr bwMode="auto">
            <a:xfrm>
              <a:off x="1676401" y="4659241"/>
              <a:ext cx="2895601" cy="76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CLUSTER i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4" name="Rettangolo 353"/>
            <p:cNvSpPr/>
            <p:nvPr/>
          </p:nvSpPr>
          <p:spPr bwMode="auto">
            <a:xfrm>
              <a:off x="2978360" y="3383280"/>
              <a:ext cx="762000" cy="304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. . .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cxnSp>
          <p:nvCxnSpPr>
            <p:cNvPr id="355" name="Connettore 2 354"/>
            <p:cNvCxnSpPr>
              <a:stCxn id="349" idx="2"/>
            </p:cNvCxnSpPr>
            <p:nvPr/>
          </p:nvCxnSpPr>
          <p:spPr bwMode="auto">
            <a:xfrm rot="16200000" flipH="1">
              <a:off x="1698601" y="3876619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" name="Connettore 2 355"/>
            <p:cNvCxnSpPr/>
            <p:nvPr/>
          </p:nvCxnSpPr>
          <p:spPr bwMode="auto">
            <a:xfrm rot="16200000" flipH="1">
              <a:off x="2536399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" name="Connettore 2 356"/>
            <p:cNvCxnSpPr/>
            <p:nvPr/>
          </p:nvCxnSpPr>
          <p:spPr bwMode="auto">
            <a:xfrm rot="16200000" flipH="1">
              <a:off x="4145280" y="3876621"/>
              <a:ext cx="304800" cy="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" name="Rettangolo 357"/>
            <p:cNvSpPr/>
            <p:nvPr/>
          </p:nvSpPr>
          <p:spPr bwMode="auto">
            <a:xfrm rot="5400000">
              <a:off x="4065412" y="4057397"/>
              <a:ext cx="1341120" cy="56388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Network Interface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59" name="Rettangolo 358"/>
            <p:cNvSpPr/>
            <p:nvPr/>
          </p:nvSpPr>
          <p:spPr bwMode="auto">
            <a:xfrm>
              <a:off x="188788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0" name="Rettangolo 359"/>
            <p:cNvSpPr/>
            <p:nvPr/>
          </p:nvSpPr>
          <p:spPr bwMode="auto">
            <a:xfrm>
              <a:off x="2710041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  <p:sp>
          <p:nvSpPr>
            <p:cNvPr id="361" name="Rettangolo 360"/>
            <p:cNvSpPr/>
            <p:nvPr/>
          </p:nvSpPr>
          <p:spPr bwMode="auto">
            <a:xfrm>
              <a:off x="4082042" y="3242521"/>
              <a:ext cx="350921" cy="226694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I$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endParaRPr>
            </a:p>
          </p:txBody>
        </p:sp>
      </p:grpSp>
      <p:cxnSp>
        <p:nvCxnSpPr>
          <p:cNvPr id="362" name="Connettore 2 361"/>
          <p:cNvCxnSpPr/>
          <p:nvPr/>
        </p:nvCxnSpPr>
        <p:spPr>
          <a:xfrm>
            <a:off x="6296572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363" name="Connettore 2 362"/>
          <p:cNvCxnSpPr/>
          <p:nvPr/>
        </p:nvCxnSpPr>
        <p:spPr>
          <a:xfrm>
            <a:off x="6954169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364" name="Connettore 2 363"/>
          <p:cNvCxnSpPr/>
          <p:nvPr/>
        </p:nvCxnSpPr>
        <p:spPr>
          <a:xfrm>
            <a:off x="8034289" y="2300815"/>
            <a:ext cx="0" cy="42108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365" name="Rettangolo 364"/>
          <p:cNvSpPr/>
          <p:nvPr/>
        </p:nvSpPr>
        <p:spPr>
          <a:xfrm>
            <a:off x="6162081" y="2721898"/>
            <a:ext cx="2032022" cy="298997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data[i]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6" name="Rettangolo 365"/>
          <p:cNvSpPr/>
          <p:nvPr/>
        </p:nvSpPr>
        <p:spPr>
          <a:xfrm>
            <a:off x="7892256" y="3947529"/>
            <a:ext cx="540000" cy="381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u="none" kern="0" dirty="0" smtClean="0">
                <a:solidFill>
                  <a:sysClr val="windowText" lastClr="000000"/>
                </a:solidFill>
                <a:latin typeface="Calibri"/>
              </a:rPr>
              <a:t>E</a:t>
            </a:r>
            <a:endParaRPr lang="en-US" u="none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7" name="Rettangolo 366"/>
          <p:cNvSpPr/>
          <p:nvPr/>
        </p:nvSpPr>
        <p:spPr>
          <a:xfrm>
            <a:off x="7852000" y="3829881"/>
            <a:ext cx="648099" cy="61081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8" name="Rettangolo 367"/>
          <p:cNvSpPr/>
          <p:nvPr/>
        </p:nvSpPr>
        <p:spPr>
          <a:xfrm>
            <a:off x="7892256" y="3951221"/>
            <a:ext cx="540000" cy="381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u="none" kern="0" dirty="0" smtClean="0">
                <a:solidFill>
                  <a:srgbClr val="C00000"/>
                </a:solidFill>
                <a:latin typeface="Calibri"/>
              </a:rPr>
              <a:t>E</a:t>
            </a:r>
            <a:endParaRPr lang="en-US" b="1" u="none" kern="0" dirty="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369" name="Connettore 1 368"/>
          <p:cNvCxnSpPr/>
          <p:nvPr/>
        </p:nvCxnSpPr>
        <p:spPr>
          <a:xfrm rot="5400000">
            <a:off x="8082530" y="4196697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0" name="Connettore 1 369"/>
          <p:cNvCxnSpPr/>
          <p:nvPr/>
        </p:nvCxnSpPr>
        <p:spPr>
          <a:xfrm rot="5400000">
            <a:off x="8010522" y="4222271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1" name="Connettore 1 370"/>
          <p:cNvCxnSpPr/>
          <p:nvPr/>
        </p:nvCxnSpPr>
        <p:spPr>
          <a:xfrm rot="5400000">
            <a:off x="7678883" y="4175415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cxnSp>
        <p:nvCxnSpPr>
          <p:cNvPr id="372" name="Connettore 1 371"/>
          <p:cNvCxnSpPr/>
          <p:nvPr/>
        </p:nvCxnSpPr>
        <p:spPr>
          <a:xfrm rot="5400000">
            <a:off x="7750891" y="4196697"/>
            <a:ext cx="54864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ot"/>
          </a:ln>
          <a:effectLst/>
        </p:spPr>
      </p:cxnSp>
      <p:grpSp>
        <p:nvGrpSpPr>
          <p:cNvPr id="373" name="Gruppo 372"/>
          <p:cNvGrpSpPr/>
          <p:nvPr/>
        </p:nvGrpSpPr>
        <p:grpSpPr>
          <a:xfrm>
            <a:off x="5652667" y="4807061"/>
            <a:ext cx="491055" cy="771975"/>
            <a:chOff x="1763688" y="4687055"/>
            <a:chExt cx="687560" cy="995154"/>
          </a:xfrm>
        </p:grpSpPr>
        <p:sp>
          <p:nvSpPr>
            <p:cNvPr id="374" name="Rettangolo 373"/>
            <p:cNvSpPr/>
            <p:nvPr/>
          </p:nvSpPr>
          <p:spPr>
            <a:xfrm>
              <a:off x="1763688" y="4687055"/>
              <a:ext cx="687560" cy="99515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75" name="Gruppo 374"/>
            <p:cNvGrpSpPr/>
            <p:nvPr/>
          </p:nvGrpSpPr>
          <p:grpSpPr>
            <a:xfrm>
              <a:off x="1778909" y="5033436"/>
              <a:ext cx="648099" cy="610816"/>
              <a:chOff x="6991871" y="3813647"/>
              <a:chExt cx="648099" cy="610816"/>
            </a:xfrm>
          </p:grpSpPr>
          <p:sp>
            <p:nvSpPr>
              <p:cNvPr id="376" name="Rettangolo 37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7" name="Rettangolo 37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Rettangolo 37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G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79" name="Connettore 1 37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0" name="Connettore 1 37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1" name="Connettore 1 38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82" name="Connettore 1 38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383" name="Gruppo 382"/>
          <p:cNvGrpSpPr/>
          <p:nvPr/>
        </p:nvGrpSpPr>
        <p:grpSpPr>
          <a:xfrm>
            <a:off x="4590028" y="4808136"/>
            <a:ext cx="488524" cy="769825"/>
            <a:chOff x="251520" y="4687055"/>
            <a:chExt cx="684016" cy="995153"/>
          </a:xfrm>
        </p:grpSpPr>
        <p:sp>
          <p:nvSpPr>
            <p:cNvPr id="384" name="Rettangolo 383"/>
            <p:cNvSpPr/>
            <p:nvPr/>
          </p:nvSpPr>
          <p:spPr>
            <a:xfrm>
              <a:off x="251520" y="4687055"/>
              <a:ext cx="684016" cy="995153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u="none" kern="0" dirty="0" smtClean="0">
                  <a:solidFill>
                    <a:sysClr val="windowText" lastClr="000000"/>
                  </a:solidFill>
                  <a:latin typeface="Calibri"/>
                </a:rPr>
                <a:t>A</a:t>
              </a:r>
              <a:endParaRPr lang="it-IT" u="none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grpSp>
          <p:nvGrpSpPr>
            <p:cNvPr id="385" name="Gruppo 384"/>
            <p:cNvGrpSpPr/>
            <p:nvPr/>
          </p:nvGrpSpPr>
          <p:grpSpPr>
            <a:xfrm>
              <a:off x="269478" y="5038236"/>
              <a:ext cx="648099" cy="610816"/>
              <a:chOff x="6991871" y="3813647"/>
              <a:chExt cx="648099" cy="610816"/>
            </a:xfrm>
          </p:grpSpPr>
          <p:sp>
            <p:nvSpPr>
              <p:cNvPr id="386" name="Rettangolo 38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u="none" kern="0" dirty="0" smtClean="0">
                    <a:solidFill>
                      <a:sysClr val="windowText" lastClr="000000"/>
                    </a:solidFill>
                    <a:latin typeface="Calibri"/>
                  </a:rPr>
                  <a:t>E</a:t>
                </a:r>
                <a:endParaRPr lang="en-US" u="none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87" name="Rettangolo 38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u="none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88" name="Rettangolo 38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b="1" u="none" kern="0" dirty="0" smtClean="0">
                    <a:solidFill>
                      <a:srgbClr val="C00000"/>
                    </a:solidFill>
                    <a:latin typeface="Calibri"/>
                  </a:rPr>
                  <a:t>E</a:t>
                </a:r>
                <a:endParaRPr lang="en-US" b="1" u="none" kern="0" dirty="0">
                  <a:solidFill>
                    <a:srgbClr val="C00000"/>
                  </a:solidFill>
                  <a:latin typeface="Calibri"/>
                </a:endParaRPr>
              </a:p>
            </p:txBody>
          </p:sp>
          <p:cxnSp>
            <p:nvCxnSpPr>
              <p:cNvPr id="389" name="Connettore 1 38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0" name="Connettore 1 38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1" name="Connettore 1 39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392" name="Connettore 1 39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393" name="Gruppo 392"/>
          <p:cNvGrpSpPr/>
          <p:nvPr/>
        </p:nvGrpSpPr>
        <p:grpSpPr>
          <a:xfrm>
            <a:off x="5117144" y="4813365"/>
            <a:ext cx="462872" cy="770053"/>
            <a:chOff x="1024531" y="4687054"/>
            <a:chExt cx="648099" cy="995153"/>
          </a:xfrm>
        </p:grpSpPr>
        <p:sp>
          <p:nvSpPr>
            <p:cNvPr id="394" name="Rettangolo 393"/>
            <p:cNvSpPr/>
            <p:nvPr/>
          </p:nvSpPr>
          <p:spPr>
            <a:xfrm>
              <a:off x="1024558" y="4687054"/>
              <a:ext cx="648072" cy="995153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95" name="Gruppo 394"/>
            <p:cNvGrpSpPr/>
            <p:nvPr/>
          </p:nvGrpSpPr>
          <p:grpSpPr>
            <a:xfrm>
              <a:off x="1024531" y="5033436"/>
              <a:ext cx="648099" cy="610816"/>
              <a:chOff x="6991871" y="3813647"/>
              <a:chExt cx="648099" cy="610816"/>
            </a:xfrm>
          </p:grpSpPr>
          <p:sp>
            <p:nvSpPr>
              <p:cNvPr id="396" name="Rettangolo 39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7" name="Rettangolo 39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ettangolo 39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F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99" name="Connettore 1 39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0" name="Connettore 1 39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1" name="Connettore 1 40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02" name="Connettore 1 40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grpSp>
        <p:nvGrpSpPr>
          <p:cNvPr id="403" name="Gruppo 402"/>
          <p:cNvGrpSpPr/>
          <p:nvPr/>
        </p:nvGrpSpPr>
        <p:grpSpPr>
          <a:xfrm>
            <a:off x="6200920" y="4807062"/>
            <a:ext cx="511536" cy="771975"/>
            <a:chOff x="2555776" y="4687055"/>
            <a:chExt cx="720080" cy="995154"/>
          </a:xfrm>
        </p:grpSpPr>
        <p:sp>
          <p:nvSpPr>
            <p:cNvPr id="404" name="Rettangolo 403"/>
            <p:cNvSpPr/>
            <p:nvPr/>
          </p:nvSpPr>
          <p:spPr>
            <a:xfrm>
              <a:off x="2555776" y="4687055"/>
              <a:ext cx="720080" cy="99515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05" name="Gruppo 404"/>
            <p:cNvGrpSpPr/>
            <p:nvPr/>
          </p:nvGrpSpPr>
          <p:grpSpPr>
            <a:xfrm>
              <a:off x="2591766" y="5028636"/>
              <a:ext cx="648099" cy="610816"/>
              <a:chOff x="6991871" y="3813647"/>
              <a:chExt cx="648099" cy="610816"/>
            </a:xfrm>
          </p:grpSpPr>
          <p:sp>
            <p:nvSpPr>
              <p:cNvPr id="406" name="Rettangolo 405"/>
              <p:cNvSpPr/>
              <p:nvPr/>
            </p:nvSpPr>
            <p:spPr>
              <a:xfrm>
                <a:off x="7032127" y="3931295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07" name="Rettangolo 406"/>
              <p:cNvSpPr/>
              <p:nvPr/>
            </p:nvSpPr>
            <p:spPr>
              <a:xfrm>
                <a:off x="6991871" y="3813647"/>
                <a:ext cx="648099" cy="610816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Rettangolo 407"/>
              <p:cNvSpPr/>
              <p:nvPr/>
            </p:nvSpPr>
            <p:spPr>
              <a:xfrm>
                <a:off x="7032127" y="3934987"/>
                <a:ext cx="540000" cy="381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</a:rPr>
                  <a:t>H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09" name="Connettore 1 408"/>
              <p:cNvCxnSpPr/>
              <p:nvPr/>
            </p:nvCxnSpPr>
            <p:spPr>
              <a:xfrm rot="5400000">
                <a:off x="7268121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0" name="Connettore 1 409"/>
              <p:cNvCxnSpPr/>
              <p:nvPr/>
            </p:nvCxnSpPr>
            <p:spPr>
              <a:xfrm rot="5400000">
                <a:off x="6936482" y="4134743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1" name="Connettore 1 410"/>
              <p:cNvCxnSpPr/>
              <p:nvPr/>
            </p:nvCxnSpPr>
            <p:spPr>
              <a:xfrm rot="5400000">
                <a:off x="7196113" y="4160317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  <p:cxnSp>
            <p:nvCxnSpPr>
              <p:cNvPr id="412" name="Connettore 1 411"/>
              <p:cNvCxnSpPr/>
              <p:nvPr/>
            </p:nvCxnSpPr>
            <p:spPr>
              <a:xfrm rot="5400000">
                <a:off x="6864474" y="4113461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ysDot"/>
              </a:ln>
              <a:effectLst/>
            </p:spPr>
          </p:cxnSp>
        </p:grpSp>
      </p:grpSp>
      <p:sp>
        <p:nvSpPr>
          <p:cNvPr id="413" name="Rettangolo arrotondato 412"/>
          <p:cNvSpPr/>
          <p:nvPr/>
        </p:nvSpPr>
        <p:spPr>
          <a:xfrm>
            <a:off x="611560" y="3620827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4" name="Rettangolo arrotondato 413"/>
          <p:cNvSpPr/>
          <p:nvPr/>
        </p:nvSpPr>
        <p:spPr>
          <a:xfrm>
            <a:off x="611560" y="4509120"/>
            <a:ext cx="539552" cy="360222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5" name="Rettangolo arrotondato 414"/>
          <p:cNvSpPr/>
          <p:nvPr/>
        </p:nvSpPr>
        <p:spPr>
          <a:xfrm>
            <a:off x="611560" y="5589058"/>
            <a:ext cx="539552" cy="360222"/>
          </a:xfrm>
          <a:prstGeom prst="roundRect">
            <a:avLst>
              <a:gd name="adj" fmla="val 20456"/>
            </a:avLst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2" name="Connettore 2 431"/>
          <p:cNvCxnSpPr/>
          <p:nvPr/>
        </p:nvCxnSpPr>
        <p:spPr>
          <a:xfrm flipV="1">
            <a:off x="2483768" y="1800780"/>
            <a:ext cx="824486" cy="108825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3" name="Rettangolo con singolo angolo ritagliato 432"/>
          <p:cNvSpPr/>
          <p:nvPr/>
        </p:nvSpPr>
        <p:spPr>
          <a:xfrm>
            <a:off x="3308254" y="980728"/>
            <a:ext cx="2168886" cy="1515841"/>
          </a:xfrm>
          <a:prstGeom prst="snip1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 </a:t>
            </a:r>
            <a:r>
              <a:rPr kumimoji="0" lang="it-IT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ColorScaleConv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for(i = 0; i &lt; FRAME_SIZE; i++)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[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}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434" name="CasellaDiTesto 433"/>
          <p:cNvSpPr txBox="1"/>
          <p:nvPr/>
        </p:nvSpPr>
        <p:spPr>
          <a:xfrm>
            <a:off x="3419872" y="1351801"/>
            <a:ext cx="22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#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pragma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</a:t>
            </a:r>
            <a:r>
              <a:rPr lang="it-IT" sz="1200" b="1" u="none" dirty="0" err="1">
                <a:solidFill>
                  <a:srgbClr val="FF0000"/>
                </a:solidFill>
                <a:latin typeface="Calibri"/>
              </a:rPr>
              <a:t>omp</a:t>
            </a:r>
            <a:r>
              <a:rPr lang="it-IT" sz="1200" b="1" u="none" dirty="0">
                <a:solidFill>
                  <a:srgbClr val="FF0000"/>
                </a:solidFill>
                <a:latin typeface="Calibri"/>
              </a:rPr>
              <a:t> for</a:t>
            </a:r>
            <a:endParaRPr lang="en-US" sz="1200" u="non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1907705" y="1475672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400" b="1" dirty="0" err="1">
                <a:solidFill>
                  <a:srgbClr val="0070C0"/>
                </a:solidFill>
                <a:latin typeface="Calibri"/>
              </a:rPr>
              <a:t>p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roc_bind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 (spread)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04" name="CasellaDiTesto 203"/>
          <p:cNvSpPr txBox="1"/>
          <p:nvPr/>
        </p:nvSpPr>
        <p:spPr>
          <a:xfrm>
            <a:off x="2699792" y="2566425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400" b="1" dirty="0" err="1">
                <a:solidFill>
                  <a:srgbClr val="0070C0"/>
                </a:solidFill>
                <a:latin typeface="Calibri"/>
              </a:rPr>
              <a:t>p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roc_bind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 (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close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05" name="CasellaDiTesto 204"/>
          <p:cNvSpPr txBox="1"/>
          <p:nvPr/>
        </p:nvSpPr>
        <p:spPr>
          <a:xfrm>
            <a:off x="2699792" y="3481263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400" b="1" dirty="0" err="1">
                <a:solidFill>
                  <a:srgbClr val="0070C0"/>
                </a:solidFill>
                <a:latin typeface="Calibri"/>
              </a:rPr>
              <a:t>p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roc_bind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 (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close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06" name="CasellaDiTesto 205"/>
          <p:cNvSpPr txBox="1"/>
          <p:nvPr/>
        </p:nvSpPr>
        <p:spPr>
          <a:xfrm>
            <a:off x="2699792" y="4396101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400" b="1" dirty="0" err="1">
                <a:solidFill>
                  <a:srgbClr val="0070C0"/>
                </a:solidFill>
                <a:latin typeface="Calibri"/>
              </a:rPr>
              <a:t>p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roc_bind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 (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close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07" name="CasellaDiTesto 206"/>
          <p:cNvSpPr txBox="1"/>
          <p:nvPr/>
        </p:nvSpPr>
        <p:spPr>
          <a:xfrm>
            <a:off x="2699792" y="5497487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400" b="1" dirty="0" err="1">
                <a:solidFill>
                  <a:srgbClr val="0070C0"/>
                </a:solidFill>
                <a:latin typeface="Calibri"/>
              </a:rPr>
              <a:t>p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roc_bind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 (</a:t>
            </a:r>
            <a:r>
              <a:rPr lang="it-IT" sz="1400" b="1" dirty="0" err="1" smtClean="0">
                <a:solidFill>
                  <a:srgbClr val="0070C0"/>
                </a:solidFill>
                <a:latin typeface="Calibri"/>
              </a:rPr>
              <a:t>close</a:t>
            </a:r>
            <a:r>
              <a:rPr lang="it-IT" sz="1400" b="1" dirty="0" smtClean="0">
                <a:solidFill>
                  <a:srgbClr val="0070C0"/>
                </a:solidFill>
                <a:latin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23906 -0.047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23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3.7037E-7 L 0.18281 0.109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548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4.07407E-6 L 0.24097 -0.047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236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61111E-6 4.07407E-6 L 0.17986 0.1104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55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8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39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7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0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01233 -0.2905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453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10191 -0.2905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453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6754 -0.2942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147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17291 -0.2872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437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0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0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1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367" grpId="0" animBg="1"/>
      <p:bldP spid="368" grpId="0" animBg="1"/>
      <p:bldP spid="433" grpId="2" animBg="1"/>
      <p:bldP spid="434" grpId="0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1522205" y="2386310"/>
            <a:ext cx="5917656" cy="3556732"/>
          </a:xfrm>
          <a:prstGeom prst="rect">
            <a:avLst/>
          </a:prstGeom>
          <a:solidFill>
            <a:srgbClr val="EAEAEA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ZYNQ   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190"/>
          <p:cNvSpPr>
            <a:spLocks noChangeArrowheads="1"/>
          </p:cNvSpPr>
          <p:nvPr/>
        </p:nvSpPr>
        <p:spPr bwMode="auto">
          <a:xfrm>
            <a:off x="1655476" y="2531429"/>
            <a:ext cx="2902211" cy="32040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FPGA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595274" y="3180194"/>
            <a:ext cx="276200" cy="109778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S</a:t>
            </a:r>
          </a:p>
        </p:txBody>
      </p:sp>
      <p:sp>
        <p:nvSpPr>
          <p:cNvPr id="79" name="Rectangle 72"/>
          <p:cNvSpPr>
            <a:spLocks noChangeArrowheads="1"/>
          </p:cNvSpPr>
          <p:nvPr/>
        </p:nvSpPr>
        <p:spPr bwMode="auto">
          <a:xfrm>
            <a:off x="4595274" y="4519997"/>
            <a:ext cx="276200" cy="109778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M</a:t>
            </a:r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595273" y="5423512"/>
            <a:ext cx="276200" cy="109777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2" name="Rectangle 72"/>
          <p:cNvSpPr>
            <a:spLocks noChangeArrowheads="1"/>
          </p:cNvSpPr>
          <p:nvPr/>
        </p:nvSpPr>
        <p:spPr bwMode="auto">
          <a:xfrm>
            <a:off x="4281487" y="3182064"/>
            <a:ext cx="276200" cy="109778"/>
          </a:xfrm>
          <a:prstGeom prst="rect">
            <a:avLst/>
          </a:prstGeom>
          <a:solidFill>
            <a:srgbClr val="EEECE1">
              <a:lumMod val="5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/>
              </a:rPr>
              <a:t>SM2</a:t>
            </a:r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4281487" y="4520149"/>
            <a:ext cx="276200" cy="109778"/>
          </a:xfrm>
          <a:prstGeom prst="rect">
            <a:avLst/>
          </a:prstGeom>
          <a:solidFill>
            <a:srgbClr val="EEECE1">
              <a:lumMod val="5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/>
              </a:rPr>
              <a:t>SS1</a:t>
            </a: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1663993" y="3182064"/>
            <a:ext cx="276200" cy="10977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/>
              </a:rPr>
              <a:t>PS1</a:t>
            </a:r>
          </a:p>
        </p:txBody>
      </p:sp>
      <p:sp>
        <p:nvSpPr>
          <p:cNvPr id="95" name="Rectangle 72"/>
          <p:cNvSpPr>
            <a:spLocks noChangeArrowheads="1"/>
          </p:cNvSpPr>
          <p:nvPr/>
        </p:nvSpPr>
        <p:spPr bwMode="auto">
          <a:xfrm>
            <a:off x="1650609" y="4520149"/>
            <a:ext cx="276200" cy="109777"/>
          </a:xfrm>
          <a:prstGeom prst="rect">
            <a:avLst/>
          </a:prstGeom>
          <a:solidFill>
            <a:srgbClr val="EEECE1">
              <a:lumMod val="5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/>
              </a:rPr>
              <a:t>PM1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559573" y="2531429"/>
            <a:ext cx="631489" cy="3257126"/>
            <a:chOff x="559573" y="2026190"/>
            <a:chExt cx="631489" cy="3257126"/>
          </a:xfrm>
        </p:grpSpPr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559573" y="2026190"/>
              <a:ext cx="631489" cy="325712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vert270" wrap="none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STHORM     </a:t>
              </a: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SoC</a:t>
              </a:r>
              <a:endPara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 flipV="1">
              <a:off x="997916" y="2470124"/>
              <a:ext cx="193146" cy="68391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2D port2</a:t>
              </a: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 flipV="1">
              <a:off x="997916" y="3804340"/>
              <a:ext cx="193146" cy="68391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2D port1</a:t>
              </a: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 flipV="1">
              <a:off x="997916" y="4671805"/>
              <a:ext cx="193146" cy="60184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2D </a:t>
              </a:r>
              <a:r>
                <a:rPr kumimoji="0" lang="fr-FR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GPIOs</a:t>
              </a:r>
              <a:endPara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1206499" y="5175051"/>
            <a:ext cx="441476" cy="371884"/>
            <a:chOff x="1206499" y="4669812"/>
            <a:chExt cx="441476" cy="371884"/>
          </a:xfrm>
        </p:grpSpPr>
        <p:sp>
          <p:nvSpPr>
            <p:cNvPr id="99" name="Line 199"/>
            <p:cNvSpPr>
              <a:spLocks noChangeShapeType="1"/>
            </p:cNvSpPr>
            <p:nvPr/>
          </p:nvSpPr>
          <p:spPr bwMode="auto">
            <a:xfrm flipV="1">
              <a:off x="1364675" y="4932270"/>
              <a:ext cx="82777" cy="10942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 flipH="1">
              <a:off x="1206499" y="4986556"/>
              <a:ext cx="44147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 rot="16200000">
              <a:off x="1256415" y="4719826"/>
              <a:ext cx="307777" cy="207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29</a:t>
              </a:r>
            </a:p>
          </p:txBody>
        </p:sp>
      </p:grpSp>
      <p:sp>
        <p:nvSpPr>
          <p:cNvPr id="113" name="Rounded Rectangle 10"/>
          <p:cNvSpPr/>
          <p:nvPr/>
        </p:nvSpPr>
        <p:spPr>
          <a:xfrm>
            <a:off x="2239683" y="2963388"/>
            <a:ext cx="662213" cy="547129"/>
          </a:xfrm>
          <a:prstGeom prst="round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RAB</a:t>
            </a:r>
          </a:p>
        </p:txBody>
      </p:sp>
      <p:sp>
        <p:nvSpPr>
          <p:cNvPr id="114" name="Rounded Rectangle 10"/>
          <p:cNvSpPr/>
          <p:nvPr/>
        </p:nvSpPr>
        <p:spPr>
          <a:xfrm>
            <a:off x="2251173" y="4301473"/>
            <a:ext cx="662213" cy="547129"/>
          </a:xfrm>
          <a:prstGeom prst="round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RAB</a:t>
            </a:r>
          </a:p>
        </p:txBody>
      </p:sp>
      <p:sp>
        <p:nvSpPr>
          <p:cNvPr id="115" name="Rounded Rectangle 10"/>
          <p:cNvSpPr/>
          <p:nvPr/>
        </p:nvSpPr>
        <p:spPr>
          <a:xfrm>
            <a:off x="3174175" y="2963388"/>
            <a:ext cx="772582" cy="547129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SNoC2AXI</a:t>
            </a:r>
          </a:p>
        </p:txBody>
      </p:sp>
      <p:sp>
        <p:nvSpPr>
          <p:cNvPr id="116" name="Rounded Rectangle 10"/>
          <p:cNvSpPr/>
          <p:nvPr/>
        </p:nvSpPr>
        <p:spPr>
          <a:xfrm>
            <a:off x="3185665" y="4301473"/>
            <a:ext cx="772582" cy="547129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AXI2SNoC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1153562" y="4126708"/>
            <a:ext cx="531556" cy="748726"/>
            <a:chOff x="1153562" y="3621469"/>
            <a:chExt cx="531556" cy="748726"/>
          </a:xfrm>
        </p:grpSpPr>
        <p:sp>
          <p:nvSpPr>
            <p:cNvPr id="83" name="Line 67"/>
            <p:cNvSpPr>
              <a:spLocks noChangeShapeType="1"/>
            </p:cNvSpPr>
            <p:nvPr/>
          </p:nvSpPr>
          <p:spPr bwMode="auto">
            <a:xfrm flipV="1">
              <a:off x="1191062" y="4081798"/>
              <a:ext cx="469068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 rot="16200000">
              <a:off x="1203896" y="3571135"/>
              <a:ext cx="430887" cy="53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16-bit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2D </a:t>
              </a:r>
              <a:r>
                <a:rPr kumimoji="0" lang="fr-FR" sz="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SNoC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6200000">
              <a:off x="1254590" y="4112432"/>
              <a:ext cx="307777" cy="207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47</a:t>
              </a:r>
            </a:p>
          </p:txBody>
        </p:sp>
        <p:sp>
          <p:nvSpPr>
            <p:cNvPr id="117" name="Line 199"/>
            <p:cNvSpPr>
              <a:spLocks noChangeShapeType="1"/>
            </p:cNvSpPr>
            <p:nvPr/>
          </p:nvSpPr>
          <p:spPr bwMode="auto">
            <a:xfrm flipV="1">
              <a:off x="1411824" y="4015110"/>
              <a:ext cx="82777" cy="10942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1158518" y="2835920"/>
            <a:ext cx="531556" cy="718896"/>
            <a:chOff x="1158518" y="2330681"/>
            <a:chExt cx="531556" cy="718896"/>
          </a:xfrm>
        </p:grpSpPr>
        <p:sp>
          <p:nvSpPr>
            <p:cNvPr id="82" name="Line 67"/>
            <p:cNvSpPr>
              <a:spLocks noChangeShapeType="1"/>
            </p:cNvSpPr>
            <p:nvPr/>
          </p:nvSpPr>
          <p:spPr bwMode="auto">
            <a:xfrm flipV="1">
              <a:off x="1191062" y="2729503"/>
              <a:ext cx="469068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 Box 32"/>
            <p:cNvSpPr txBox="1">
              <a:spLocks noChangeArrowheads="1"/>
            </p:cNvSpPr>
            <p:nvPr/>
          </p:nvSpPr>
          <p:spPr bwMode="auto">
            <a:xfrm rot="16200000">
              <a:off x="1208852" y="2280347"/>
              <a:ext cx="430887" cy="53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64-bit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2D SNoC</a:t>
              </a:r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 rot="16200000">
              <a:off x="1250000" y="2762960"/>
              <a:ext cx="307777" cy="265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113</a:t>
              </a:r>
            </a:p>
          </p:txBody>
        </p:sp>
        <p:sp>
          <p:nvSpPr>
            <p:cNvPr id="118" name="Line 199"/>
            <p:cNvSpPr>
              <a:spLocks noChangeShapeType="1"/>
            </p:cNvSpPr>
            <p:nvPr/>
          </p:nvSpPr>
          <p:spPr bwMode="auto">
            <a:xfrm flipV="1">
              <a:off x="1384238" y="2674208"/>
              <a:ext cx="82777" cy="10942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1632587" y="5101003"/>
            <a:ext cx="2962688" cy="627283"/>
            <a:chOff x="1632587" y="4595764"/>
            <a:chExt cx="2962688" cy="627283"/>
          </a:xfrm>
        </p:grpSpPr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1669573" y="4600574"/>
              <a:ext cx="2875110" cy="622473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	</a:t>
              </a:r>
            </a:p>
          </p:txBody>
        </p:sp>
        <p:sp>
          <p:nvSpPr>
            <p:cNvPr id="87" name="Line 180"/>
            <p:cNvSpPr>
              <a:spLocks noChangeShapeType="1"/>
            </p:cNvSpPr>
            <p:nvPr/>
          </p:nvSpPr>
          <p:spPr bwMode="auto">
            <a:xfrm>
              <a:off x="1884808" y="4970873"/>
              <a:ext cx="2369365" cy="185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1637225" y="4927445"/>
              <a:ext cx="276200" cy="109777"/>
            </a:xfrm>
            <a:prstGeom prst="rect">
              <a:avLst/>
            </a:prstGeom>
            <a:solidFill>
              <a:srgbClr val="EEECE1">
                <a:lumMod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Ｐゴシック"/>
                </a:rPr>
                <a:t>PIO1</a:t>
              </a:r>
              <a:endPara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97" name="Rectangle 72"/>
            <p:cNvSpPr>
              <a:spLocks noChangeArrowheads="1"/>
            </p:cNvSpPr>
            <p:nvPr/>
          </p:nvSpPr>
          <p:spPr bwMode="auto">
            <a:xfrm>
              <a:off x="4254173" y="4928049"/>
              <a:ext cx="303514" cy="108571"/>
            </a:xfrm>
            <a:prstGeom prst="rect">
              <a:avLst/>
            </a:prstGeom>
            <a:solidFill>
              <a:srgbClr val="EEECE1">
                <a:lumMod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Ｐゴシック"/>
                </a:rPr>
                <a:t>SIO0</a:t>
              </a:r>
            </a:p>
          </p:txBody>
        </p:sp>
        <p:sp>
          <p:nvSpPr>
            <p:cNvPr id="101" name="Text Box 32"/>
            <p:cNvSpPr txBox="1">
              <a:spLocks noChangeArrowheads="1"/>
            </p:cNvSpPr>
            <p:nvPr/>
          </p:nvSpPr>
          <p:spPr bwMode="auto">
            <a:xfrm rot="16200000">
              <a:off x="2952348" y="3276003"/>
              <a:ext cx="323165" cy="296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Ref. clock, Sys. Clock,  Reset, 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JTAG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Trace, interrupts…</a:t>
              </a:r>
            </a:p>
          </p:txBody>
        </p:sp>
        <p:sp>
          <p:nvSpPr>
            <p:cNvPr id="119" name="Line 199"/>
            <p:cNvSpPr>
              <a:spLocks noChangeShapeType="1"/>
            </p:cNvSpPr>
            <p:nvPr/>
          </p:nvSpPr>
          <p:spPr bwMode="auto">
            <a:xfrm flipV="1">
              <a:off x="2975082" y="4918273"/>
              <a:ext cx="82777" cy="10942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0" name="Line 67"/>
          <p:cNvSpPr>
            <a:spLocks noChangeShapeType="1"/>
          </p:cNvSpPr>
          <p:nvPr/>
        </p:nvSpPr>
        <p:spPr bwMode="auto">
          <a:xfrm flipH="1" flipV="1">
            <a:off x="4871474" y="3232953"/>
            <a:ext cx="248330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Line 67"/>
          <p:cNvSpPr>
            <a:spLocks noChangeShapeType="1"/>
          </p:cNvSpPr>
          <p:nvPr/>
        </p:nvSpPr>
        <p:spPr bwMode="auto">
          <a:xfrm flipV="1">
            <a:off x="4881240" y="4588244"/>
            <a:ext cx="24833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Rounded Rectangle 12"/>
          <p:cNvSpPr/>
          <p:nvPr/>
        </p:nvSpPr>
        <p:spPr>
          <a:xfrm>
            <a:off x="5129570" y="5409725"/>
            <a:ext cx="662213" cy="164139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GPIO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Line 67"/>
          <p:cNvSpPr>
            <a:spLocks noChangeShapeType="1"/>
          </p:cNvSpPr>
          <p:nvPr/>
        </p:nvSpPr>
        <p:spPr bwMode="auto">
          <a:xfrm flipH="1" flipV="1">
            <a:off x="4881240" y="5487573"/>
            <a:ext cx="24833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5" name="Connettore 4 124"/>
          <p:cNvCxnSpPr>
            <a:stCxn id="123" idx="3"/>
            <a:endCxn id="112" idx="2"/>
          </p:cNvCxnSpPr>
          <p:nvPr/>
        </p:nvCxnSpPr>
        <p:spPr>
          <a:xfrm flipV="1">
            <a:off x="5791783" y="4587889"/>
            <a:ext cx="1139136" cy="903905"/>
          </a:xfrm>
          <a:prstGeom prst="bentConnector2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26" name="Line 199"/>
          <p:cNvSpPr>
            <a:spLocks noChangeShapeType="1"/>
          </p:cNvSpPr>
          <p:nvPr/>
        </p:nvSpPr>
        <p:spPr bwMode="auto">
          <a:xfrm flipV="1">
            <a:off x="4925332" y="5432043"/>
            <a:ext cx="82777" cy="10942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Line 199"/>
          <p:cNvSpPr>
            <a:spLocks noChangeShapeType="1"/>
          </p:cNvSpPr>
          <p:nvPr/>
        </p:nvSpPr>
        <p:spPr bwMode="auto">
          <a:xfrm flipV="1">
            <a:off x="6326998" y="5443333"/>
            <a:ext cx="82777" cy="10942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ounded Rectangle 16"/>
          <p:cNvSpPr/>
          <p:nvPr/>
        </p:nvSpPr>
        <p:spPr>
          <a:xfrm>
            <a:off x="7581001" y="4421577"/>
            <a:ext cx="744990" cy="798921"/>
          </a:xfrm>
          <a:prstGeom prst="roundRect">
            <a:avLst>
              <a:gd name="adj" fmla="val 1951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6"/>
          <p:cNvSpPr/>
          <p:nvPr/>
        </p:nvSpPr>
        <p:spPr>
          <a:xfrm>
            <a:off x="7581001" y="3092495"/>
            <a:ext cx="744990" cy="798921"/>
          </a:xfrm>
          <a:prstGeom prst="roundRect">
            <a:avLst>
              <a:gd name="adj" fmla="val 2931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periph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Connettore 4 130"/>
          <p:cNvCxnSpPr>
            <a:stCxn id="110" idx="0"/>
            <a:endCxn id="130" idx="1"/>
          </p:cNvCxnSpPr>
          <p:nvPr/>
        </p:nvCxnSpPr>
        <p:spPr>
          <a:xfrm rot="5400000" flipH="1" flipV="1">
            <a:off x="5500392" y="2496655"/>
            <a:ext cx="173247" cy="514450"/>
          </a:xfrm>
          <a:prstGeom prst="bentConnector2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2" name="Connettore 4 131"/>
          <p:cNvCxnSpPr>
            <a:stCxn id="130" idx="3"/>
            <a:endCxn id="129" idx="0"/>
          </p:cNvCxnSpPr>
          <p:nvPr/>
        </p:nvCxnSpPr>
        <p:spPr>
          <a:xfrm>
            <a:off x="7256954" y="2667256"/>
            <a:ext cx="696542" cy="425239"/>
          </a:xfrm>
          <a:prstGeom prst="bentConnector2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</p:cxnSp>
      <p:grpSp>
        <p:nvGrpSpPr>
          <p:cNvPr id="6" name="Gruppo 5"/>
          <p:cNvGrpSpPr/>
          <p:nvPr/>
        </p:nvGrpSpPr>
        <p:grpSpPr>
          <a:xfrm>
            <a:off x="5122849" y="2467526"/>
            <a:ext cx="2458153" cy="2764169"/>
            <a:chOff x="5122849" y="1962287"/>
            <a:chExt cx="2458153" cy="2764169"/>
          </a:xfrm>
        </p:grpSpPr>
        <p:sp>
          <p:nvSpPr>
            <p:cNvPr id="86" name="Line 176"/>
            <p:cNvSpPr>
              <a:spLocks noChangeShapeType="1"/>
            </p:cNvSpPr>
            <p:nvPr/>
          </p:nvSpPr>
          <p:spPr bwMode="auto">
            <a:xfrm>
              <a:off x="6029565" y="3173098"/>
              <a:ext cx="23969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185"/>
            <p:cNvSpPr>
              <a:spLocks noChangeShapeType="1"/>
            </p:cNvSpPr>
            <p:nvPr/>
          </p:nvSpPr>
          <p:spPr bwMode="auto">
            <a:xfrm flipV="1">
              <a:off x="6130555" y="3128464"/>
              <a:ext cx="49886" cy="7358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ounded Rectangle 10"/>
            <p:cNvSpPr/>
            <p:nvPr/>
          </p:nvSpPr>
          <p:spPr>
            <a:xfrm>
              <a:off x="5839207" y="2648358"/>
              <a:ext cx="662213" cy="547129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ARM A9</a:t>
              </a:r>
            </a:p>
          </p:txBody>
        </p:sp>
        <p:sp>
          <p:nvSpPr>
            <p:cNvPr id="104" name="Rounded Rectangle 11"/>
            <p:cNvSpPr/>
            <p:nvPr/>
          </p:nvSpPr>
          <p:spPr>
            <a:xfrm>
              <a:off x="6594742" y="2648358"/>
              <a:ext cx="662213" cy="547129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ARM A9</a:t>
              </a:r>
            </a:p>
          </p:txBody>
        </p:sp>
        <p:sp>
          <p:nvSpPr>
            <p:cNvPr id="105" name="Rounded Rectangle 12"/>
            <p:cNvSpPr/>
            <p:nvPr/>
          </p:nvSpPr>
          <p:spPr>
            <a:xfrm>
              <a:off x="5839207" y="3205010"/>
              <a:ext cx="662213" cy="164139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ounded Rectangle 13"/>
            <p:cNvSpPr/>
            <p:nvPr/>
          </p:nvSpPr>
          <p:spPr>
            <a:xfrm>
              <a:off x="6594742" y="3205010"/>
              <a:ext cx="662213" cy="164139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ounded Rectangle 14"/>
            <p:cNvSpPr/>
            <p:nvPr/>
          </p:nvSpPr>
          <p:spPr>
            <a:xfrm>
              <a:off x="5839207" y="3386177"/>
              <a:ext cx="1417748" cy="16413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noop</a:t>
              </a:r>
            </a:p>
          </p:txBody>
        </p:sp>
        <p:sp>
          <p:nvSpPr>
            <p:cNvPr id="108" name="Rounded Rectangle 15"/>
            <p:cNvSpPr/>
            <p:nvPr/>
          </p:nvSpPr>
          <p:spPr>
            <a:xfrm>
              <a:off x="5839207" y="3569995"/>
              <a:ext cx="1417748" cy="16413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ounded Rectangle 16"/>
            <p:cNvSpPr/>
            <p:nvPr/>
          </p:nvSpPr>
          <p:spPr>
            <a:xfrm>
              <a:off x="5844278" y="3927535"/>
              <a:ext cx="744990" cy="798921"/>
            </a:xfrm>
            <a:prstGeom prst="roundRect">
              <a:avLst>
                <a:gd name="adj" fmla="val 5871"/>
              </a:avLst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 ctrl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ounded Rectangle 20"/>
            <p:cNvSpPr/>
            <p:nvPr/>
          </p:nvSpPr>
          <p:spPr>
            <a:xfrm>
              <a:off x="5122849" y="2335264"/>
              <a:ext cx="413883" cy="205173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AXI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ounded Rectangle 15"/>
            <p:cNvSpPr/>
            <p:nvPr/>
          </p:nvSpPr>
          <p:spPr>
            <a:xfrm>
              <a:off x="5844278" y="3752200"/>
              <a:ext cx="1417748" cy="164139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L2 ctrl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2"/>
            <p:cNvSpPr/>
            <p:nvPr/>
          </p:nvSpPr>
          <p:spPr>
            <a:xfrm>
              <a:off x="6599812" y="3918512"/>
              <a:ext cx="662213" cy="16413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GIC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Line 67"/>
            <p:cNvSpPr>
              <a:spLocks noChangeShapeType="1"/>
            </p:cNvSpPr>
            <p:nvPr/>
          </p:nvSpPr>
          <p:spPr bwMode="auto">
            <a:xfrm flipH="1" flipV="1">
              <a:off x="5531291" y="4287498"/>
              <a:ext cx="331107" cy="120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ounded Rectangle 16"/>
            <p:cNvSpPr/>
            <p:nvPr/>
          </p:nvSpPr>
          <p:spPr>
            <a:xfrm>
              <a:off x="5844241" y="1962287"/>
              <a:ext cx="1412714" cy="399460"/>
            </a:xfrm>
            <a:prstGeom prst="roundRect">
              <a:avLst>
                <a:gd name="adj" fmla="val 2931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 </a:t>
              </a: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periph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Line 67"/>
            <p:cNvSpPr>
              <a:spLocks noChangeShapeType="1"/>
            </p:cNvSpPr>
            <p:nvPr/>
          </p:nvSpPr>
          <p:spPr bwMode="auto">
            <a:xfrm flipH="1">
              <a:off x="6589268" y="4315798"/>
              <a:ext cx="991734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5" name="Line 67"/>
          <p:cNvSpPr>
            <a:spLocks noChangeShapeType="1"/>
          </p:cNvSpPr>
          <p:nvPr/>
        </p:nvSpPr>
        <p:spPr bwMode="auto">
          <a:xfrm flipV="1">
            <a:off x="3946757" y="3232953"/>
            <a:ext cx="331107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Line 67"/>
          <p:cNvSpPr>
            <a:spLocks noChangeShapeType="1"/>
          </p:cNvSpPr>
          <p:nvPr/>
        </p:nvSpPr>
        <p:spPr bwMode="auto">
          <a:xfrm flipV="1">
            <a:off x="2897304" y="3235860"/>
            <a:ext cx="275922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Line 67"/>
          <p:cNvSpPr>
            <a:spLocks noChangeShapeType="1"/>
          </p:cNvSpPr>
          <p:nvPr/>
        </p:nvSpPr>
        <p:spPr bwMode="auto">
          <a:xfrm flipV="1">
            <a:off x="1940194" y="3235860"/>
            <a:ext cx="303514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Line 67"/>
          <p:cNvSpPr>
            <a:spLocks noChangeShapeType="1"/>
          </p:cNvSpPr>
          <p:nvPr/>
        </p:nvSpPr>
        <p:spPr bwMode="auto">
          <a:xfrm flipV="1">
            <a:off x="3971791" y="4585338"/>
            <a:ext cx="331107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Line 67"/>
          <p:cNvSpPr>
            <a:spLocks noChangeShapeType="1"/>
          </p:cNvSpPr>
          <p:nvPr/>
        </p:nvSpPr>
        <p:spPr bwMode="auto">
          <a:xfrm flipV="1">
            <a:off x="2931529" y="4573831"/>
            <a:ext cx="275922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Line 67"/>
          <p:cNvSpPr>
            <a:spLocks noChangeShapeType="1"/>
          </p:cNvSpPr>
          <p:nvPr/>
        </p:nvSpPr>
        <p:spPr bwMode="auto">
          <a:xfrm flipV="1">
            <a:off x="1926809" y="4573831"/>
            <a:ext cx="331107" cy="12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ttangolo 140"/>
          <p:cNvSpPr/>
          <p:nvPr/>
        </p:nvSpPr>
        <p:spPr>
          <a:xfrm>
            <a:off x="290407" y="2296850"/>
            <a:ext cx="8609731" cy="3885046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STHORM</a:t>
            </a:r>
            <a:br>
              <a:rPr kumimoji="0" lang="it-IT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BOARD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2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8" y="1823137"/>
            <a:ext cx="5489889" cy="491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Immagine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97706"/>
            <a:ext cx="921509" cy="676479"/>
          </a:xfrm>
          <a:prstGeom prst="rect">
            <a:avLst/>
          </a:prstGeom>
        </p:spPr>
      </p:pic>
      <p:sp>
        <p:nvSpPr>
          <p:cNvPr id="143" name="Titolo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/>
          <a:lstStyle/>
          <a:p>
            <a:r>
              <a:rPr lang="en-US" noProof="0" dirty="0" smtClean="0"/>
              <a:t>Experimental Setup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4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8" grpId="0" animBg="1"/>
      <p:bldP spid="92" grpId="0" animBg="1"/>
      <p:bldP spid="93" grpId="0" animBg="1"/>
      <p:bldP spid="94" grpId="0" animBg="1"/>
      <p:bldP spid="95" grpId="0" animBg="1"/>
      <p:bldP spid="113" grpId="0" animBg="1"/>
      <p:bldP spid="114" grpId="0" animBg="1"/>
      <p:bldP spid="115" grpId="0" animBg="1"/>
      <p:bldP spid="116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4000" noProof="0" dirty="0" smtClean="0"/>
              <a:t>Heterogenous Manycores</a:t>
            </a:r>
            <a:endParaRPr lang="en-US" sz="4000" noProof="0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lvl="0" indent="0" algn="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kern="0" dirty="0"/>
              <a:t>Ever-increasing demand for computational power has recently led to radical evolution of computer architectures</a:t>
            </a:r>
          </a:p>
          <a:p>
            <a:pPr marL="431800" lvl="0" indent="-323850" algn="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000" kern="0" dirty="0"/>
          </a:p>
          <a:p>
            <a:pPr marL="107950" lvl="0" indent="0" algn="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kern="0" dirty="0"/>
              <a:t>Two design paradigms have proven effective in increasing performance and energy efficiency of compute systems</a:t>
            </a:r>
          </a:p>
          <a:p>
            <a:pPr marL="565150" lvl="1" indent="0" algn="r" eaLnBrk="0" hangingPunct="0">
              <a:spcBef>
                <a:spcPct val="2000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b="1" kern="0" dirty="0" smtClean="0"/>
              <a:t>&gt;Many-cores</a:t>
            </a:r>
            <a:endParaRPr lang="en-US" b="1" kern="0" dirty="0"/>
          </a:p>
          <a:p>
            <a:pPr marL="565150" lvl="1" indent="0" algn="r" eaLnBrk="0" hangingPunct="0">
              <a:spcBef>
                <a:spcPct val="2000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b="1" dirty="0"/>
              <a:t>&gt;</a:t>
            </a:r>
            <a:r>
              <a:rPr lang="en-US" kern="0" dirty="0" smtClean="0"/>
              <a:t>Architectural </a:t>
            </a:r>
            <a:r>
              <a:rPr lang="en-US" b="1" dirty="0"/>
              <a:t>H</a:t>
            </a:r>
            <a:r>
              <a:rPr lang="en-US" b="1" kern="0" dirty="0" smtClean="0"/>
              <a:t>eterogeneity</a:t>
            </a:r>
            <a:endParaRPr lang="en-US" b="1" kern="0" dirty="0"/>
          </a:p>
          <a:p>
            <a:pPr marL="431800" indent="-323850" algn="r" eaLnBrk="0" hangingPunct="0">
              <a:spcBef>
                <a:spcPct val="200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000" kern="0" dirty="0"/>
          </a:p>
          <a:p>
            <a:pPr marL="107950" indent="0" algn="r" eaLnBrk="0" hangingPunct="0">
              <a:spcBef>
                <a:spcPct val="2000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kern="0" dirty="0"/>
              <a:t>A common template is one where a powerful general-purpose processor (the </a:t>
            </a:r>
            <a:r>
              <a:rPr lang="en-US" sz="2000" b="1" i="1" kern="0" dirty="0">
                <a:solidFill>
                  <a:srgbClr val="C00000"/>
                </a:solidFill>
              </a:rPr>
              <a:t>host</a:t>
            </a:r>
            <a:r>
              <a:rPr lang="en-US" sz="2000" kern="0" dirty="0"/>
              <a:t>) is coupled to </a:t>
            </a:r>
            <a:r>
              <a:rPr lang="en-US" sz="2000" b="1" i="1" kern="0" dirty="0">
                <a:solidFill>
                  <a:srgbClr val="C00000"/>
                </a:solidFill>
              </a:rPr>
              <a:t>one or more a </a:t>
            </a:r>
            <a:r>
              <a:rPr lang="en-US" sz="2000" b="1" i="1" kern="0" dirty="0">
                <a:solidFill>
                  <a:srgbClr val="C00000"/>
                </a:solidFill>
              </a:rPr>
              <a:t>many-core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accelerators</a:t>
            </a:r>
            <a:endParaRPr lang="en-US" sz="2000" b="1" i="1" kern="0" dirty="0">
              <a:solidFill>
                <a:srgbClr val="C00000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Experimental Setup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 consider 6 benchmarks from the image processing/computer vision domain</a:t>
            </a:r>
          </a:p>
          <a:p>
            <a:endParaRPr lang="en-US" noProof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27336"/>
              </p:ext>
            </p:extLst>
          </p:nvPr>
        </p:nvGraphicFramePr>
        <p:xfrm>
          <a:off x="755576" y="3296920"/>
          <a:ext cx="77940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99386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Acronym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Brief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explanation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STRAS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Matrix </a:t>
                      </a:r>
                      <a:r>
                        <a:rPr lang="it-IT" dirty="0" err="1" smtClean="0"/>
                        <a:t>multiplication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using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Strassen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decomposition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GSID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Generalized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squared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interpoint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distance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LRFR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Local </a:t>
                      </a:r>
                      <a:r>
                        <a:rPr lang="it-IT" dirty="0" err="1" smtClean="0"/>
                        <a:t>reference</a:t>
                      </a:r>
                      <a:r>
                        <a:rPr lang="it-IT" dirty="0" smtClean="0"/>
                        <a:t> frame </a:t>
                      </a:r>
                      <a:r>
                        <a:rPr lang="it-IT" dirty="0" err="1" smtClean="0"/>
                        <a:t>radius</a:t>
                      </a:r>
                      <a:r>
                        <a:rPr lang="it-IT" dirty="0" smtClean="0"/>
                        <a:t> (</a:t>
                      </a:r>
                      <a:r>
                        <a:rPr lang="it-IT" dirty="0" err="1" smtClean="0"/>
                        <a:t>surface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matching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HIST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Histogram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interpolation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NCC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Normalized</a:t>
                      </a:r>
                      <a:r>
                        <a:rPr lang="it-IT" dirty="0" smtClean="0"/>
                        <a:t> cross-</a:t>
                      </a:r>
                      <a:r>
                        <a:rPr lang="it-IT" dirty="0" err="1" smtClean="0"/>
                        <a:t>correlation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algorithm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CT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Object </a:t>
                      </a:r>
                      <a:r>
                        <a:rPr lang="it-IT" dirty="0" err="1" smtClean="0"/>
                        <a:t>tracking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based</a:t>
                      </a:r>
                      <a:r>
                        <a:rPr lang="it-IT" dirty="0" smtClean="0"/>
                        <a:t> on a </a:t>
                      </a:r>
                      <a:r>
                        <a:rPr lang="it-IT" dirty="0" err="1" smtClean="0"/>
                        <a:t>specific</a:t>
                      </a:r>
                      <a:r>
                        <a:rPr lang="it-IT" dirty="0" smtClean="0"/>
                        <a:t> color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FAST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Corner detector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Experimental </a:t>
            </a:r>
            <a:r>
              <a:rPr lang="en-US" noProof="0" dirty="0" smtClean="0"/>
              <a:t>Setup (2)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FAST</a:t>
            </a:r>
            <a:r>
              <a:rPr lang="en-US" noProof="0" dirty="0" smtClean="0"/>
              <a:t> is highly sensitive to input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Image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Image composition (number of corners)</a:t>
            </a:r>
            <a:endParaRPr lang="en-US" noProof="0" dirty="0" smtClean="0"/>
          </a:p>
          <a:p>
            <a:endParaRPr lang="en-US" noProof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66341"/>
              </p:ext>
            </p:extLst>
          </p:nvPr>
        </p:nvGraphicFramePr>
        <p:xfrm>
          <a:off x="755576" y="3717032"/>
          <a:ext cx="7794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99386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err="1" smtClean="0"/>
                        <a:t>Acronym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Brief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explanation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1.5%_S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1.5% corner density in a small image (QVGA)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6%_S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 corner density in a small 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15%_S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corner density in a small 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1.5%_L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1.5% corner density in a large image (VGA)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6%_L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 corner density in a large image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b="1" dirty="0" smtClean="0"/>
                        <a:t>15%_L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corner density in a large image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NUMA-</a:t>
            </a:r>
            <a:r>
              <a:rPr lang="it-IT" dirty="0" err="1"/>
              <a:t>aware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Nested</a:t>
            </a:r>
            <a:r>
              <a:rPr lang="it-IT" dirty="0" smtClean="0"/>
              <a:t> </a:t>
            </a:r>
            <a:r>
              <a:rPr lang="it-IT" dirty="0" err="1"/>
              <a:t>Parallelism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7" name="CasellaDiTesto 14"/>
          <p:cNvSpPr txBox="1"/>
          <p:nvPr/>
        </p:nvSpPr>
        <p:spPr>
          <a:xfrm>
            <a:off x="6516216" y="2348880"/>
            <a:ext cx="2232248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5x </a:t>
            </a:r>
            <a:r>
              <a:rPr kumimoji="0" lang="it-IT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</a:t>
            </a: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speedup</a:t>
            </a: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wrt</a:t>
            </a: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flat</a:t>
            </a: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parallelism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42097"/>
              </p:ext>
            </p:extLst>
          </p:nvPr>
        </p:nvGraphicFramePr>
        <p:xfrm>
          <a:off x="231584" y="2468588"/>
          <a:ext cx="8300856" cy="362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ttore 2 5"/>
          <p:cNvCxnSpPr/>
          <p:nvPr/>
        </p:nvCxnSpPr>
        <p:spPr bwMode="auto">
          <a:xfrm flipV="1">
            <a:off x="8028384" y="3620716"/>
            <a:ext cx="0" cy="94330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golo ripiegato 1"/>
          <p:cNvSpPr/>
          <p:nvPr/>
        </p:nvSpPr>
        <p:spPr>
          <a:xfrm>
            <a:off x="276424" y="1196752"/>
            <a:ext cx="3874103" cy="5360640"/>
          </a:xfrm>
          <a:prstGeom prst="foldedCorner">
            <a:avLst>
              <a:gd name="adj" fmla="val 3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target teams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num_teams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distribute</a:t>
            </a:r>
            <a:endParaRPr lang="it-IT" sz="12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N_STRIPES;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++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it-IT" sz="12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200" i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200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it-IT" sz="1200" b="1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CSC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(in[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tmp1[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</a:t>
            </a: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it-IT" sz="1200" b="1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cvTHR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(tmp1[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tmp2[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2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it-IT" sz="1200" b="1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cvMOM</a:t>
            </a:r>
            <a:r>
              <a:rPr lang="it-IT" sz="1200" b="1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(tmp2[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xy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</a:p>
          <a:p>
            <a:pPr marL="95250" defTabSz="180000">
              <a:tabLst>
                <a:tab pos="0" algn="l"/>
              </a:tabLst>
            </a:pPr>
            <a:endParaRPr lang="it-IT" sz="12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it-IT" sz="12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2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u="none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distribute</a:t>
            </a: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N_STRIPES;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++</a:t>
            </a:r>
            <a:r>
              <a:rPr lang="it-IT" sz="1200" b="1" u="non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stripe</a:t>
            </a: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 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dma_in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track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it-IT" sz="1200" b="1" u="non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95250" defTabSz="180000">
              <a:tabLst>
                <a:tab pos="0" algn="l"/>
              </a:tabLst>
            </a:pPr>
            <a:r>
              <a:rPr lang="it-IT" sz="1200" b="1" i="1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200" b="1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cvADD</a:t>
            </a:r>
            <a:r>
              <a:rPr lang="it-IT" sz="1200" b="1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track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], out[</a:t>
            </a:r>
            <a:r>
              <a:rPr lang="it-IT" sz="1200" i="1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]); </a:t>
            </a:r>
            <a:endParaRPr lang="it-IT" sz="12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endParaRPr lang="it-IT" sz="12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5250" defTabSz="180000">
              <a:tabLst>
                <a:tab pos="0" algn="l"/>
              </a:tabLst>
            </a:pPr>
            <a:r>
              <a:rPr lang="it-IT" sz="12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dma_out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(out[</a:t>
            </a:r>
            <a:r>
              <a:rPr lang="it-IT" sz="1200" i="1" u="none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stripe</a:t>
            </a:r>
            <a:r>
              <a:rPr lang="it-IT" sz="1200" i="1" u="none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180000">
              <a:tabLst>
                <a:tab pos="0" algn="l"/>
              </a:tabLst>
            </a:pP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defTabSz="180000">
              <a:tabLst>
                <a:tab pos="0" algn="l"/>
              </a:tabLst>
            </a:pPr>
            <a:r>
              <a:rPr lang="it-IT" sz="12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it-IT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0" name="Connettore 1 189"/>
          <p:cNvCxnSpPr/>
          <p:nvPr/>
        </p:nvCxnSpPr>
        <p:spPr>
          <a:xfrm flipH="1">
            <a:off x="-132653" y="4423258"/>
            <a:ext cx="914134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ngolo ripiegato 214"/>
          <p:cNvSpPr/>
          <p:nvPr/>
        </p:nvSpPr>
        <p:spPr>
          <a:xfrm>
            <a:off x="4566745" y="1623819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CSC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(in, tmp1)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Angolo ripiegato 214"/>
          <p:cNvSpPr/>
          <p:nvPr/>
        </p:nvSpPr>
        <p:spPr>
          <a:xfrm>
            <a:off x="4836931" y="1893697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cvTHR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(tmp1, tmp2)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Angolo ripiegato 214"/>
          <p:cNvSpPr/>
          <p:nvPr/>
        </p:nvSpPr>
        <p:spPr>
          <a:xfrm>
            <a:off x="5143551" y="2153010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sysDot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cvMOM</a:t>
            </a:r>
            <a:r>
              <a:rPr lang="en-US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tmp2, xy)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Angolo ripiegato 214"/>
          <p:cNvSpPr/>
          <p:nvPr/>
        </p:nvSpPr>
        <p:spPr>
          <a:xfrm>
            <a:off x="5448347" y="2462019"/>
            <a:ext cx="3439611" cy="1402313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9050"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defTabSz="180000">
              <a:tabLst>
                <a:tab pos="0" algn="l"/>
              </a:tabLst>
            </a:pPr>
            <a:r>
              <a:rPr lang="en-US" sz="1400" i="1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i="1" u="non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cvADD</a:t>
            </a:r>
            <a:r>
              <a:rPr lang="it-IT" sz="1400" i="1" u="non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(in1, in2, out) {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it-IT" sz="1400" b="1" u="none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u="none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it-IT" sz="1400" b="1" u="non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it-IT" sz="1400" b="1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b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0; i 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… ; </a:t>
            </a: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it-IT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100" i="1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200" b="1" i="1" u="none" spc="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[ALGORITHM]</a:t>
            </a:r>
            <a:endParaRPr lang="it-IT" sz="1200" b="1" i="1" u="none" spc="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80000">
              <a:tabLst>
                <a:tab pos="0" algn="l"/>
              </a:tabLst>
            </a:pPr>
            <a:r>
              <a:rPr lang="it-IT" sz="140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defTabSz="180000">
              <a:tabLst>
                <a:tab pos="0" algn="l"/>
              </a:tabLst>
            </a:pPr>
            <a:r>
              <a:rPr lang="en-US" sz="1400" u="non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u="non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66694" y="3635732"/>
            <a:ext cx="28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i="1" u="none" dirty="0" err="1" smtClean="0">
                <a:solidFill>
                  <a:schemeClr val="tx2"/>
                </a:solidFill>
              </a:rPr>
              <a:t>distributed</a:t>
            </a:r>
            <a:r>
              <a:rPr lang="it-IT" b="1" i="1" u="none" dirty="0" smtClean="0">
                <a:solidFill>
                  <a:schemeClr val="tx2"/>
                </a:solidFill>
              </a:rPr>
              <a:t> </a:t>
            </a:r>
            <a:r>
              <a:rPr lang="it-IT" b="1" i="1" u="none" dirty="0" err="1" smtClean="0">
                <a:solidFill>
                  <a:schemeClr val="tx2"/>
                </a:solidFill>
              </a:rPr>
              <a:t>nested</a:t>
            </a:r>
            <a:r>
              <a:rPr lang="it-IT" b="1" i="1" u="none" dirty="0" smtClean="0">
                <a:solidFill>
                  <a:schemeClr val="tx2"/>
                </a:solidFill>
              </a:rPr>
              <a:t> team</a:t>
            </a:r>
            <a:endParaRPr lang="it-IT" b="1" i="1" u="none" dirty="0">
              <a:solidFill>
                <a:schemeClr val="tx2"/>
              </a:solidFill>
            </a:endParaRPr>
          </a:p>
        </p:txBody>
      </p:sp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704616"/>
              </p:ext>
            </p:extLst>
          </p:nvPr>
        </p:nvGraphicFramePr>
        <p:xfrm>
          <a:off x="6012160" y="4236835"/>
          <a:ext cx="2782077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olo 1"/>
          <p:cNvSpPr txBox="1">
            <a:spLocks/>
          </p:cNvSpPr>
          <p:nvPr/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none" dirty="0" smtClean="0"/>
              <a:t>CT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19787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4360" y="1556792"/>
            <a:ext cx="7955280" cy="139152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On the Effectiveness of OpenMP teams </a:t>
            </a:r>
            <a:r>
              <a:rPr lang="en-US" sz="2800" b="1" dirty="0" smtClean="0"/>
              <a:t>for </a:t>
            </a:r>
            <a:r>
              <a:rPr lang="it-IT" sz="2800" b="1" dirty="0" smtClean="0"/>
              <a:t>Programming </a:t>
            </a:r>
            <a:br>
              <a:rPr lang="it-IT" sz="2800" b="1" dirty="0" smtClean="0"/>
            </a:br>
            <a:r>
              <a:rPr lang="it-IT" sz="2800" b="1" dirty="0" smtClean="0"/>
              <a:t>Embedded </a:t>
            </a:r>
            <a:r>
              <a:rPr lang="it-IT" sz="2800" b="1" dirty="0" err="1"/>
              <a:t>Manycore</a:t>
            </a:r>
            <a:r>
              <a:rPr lang="it-IT" sz="2800" b="1" dirty="0"/>
              <a:t> Accelerators</a:t>
            </a:r>
            <a:endParaRPr lang="en-US" sz="2800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94360" y="3429000"/>
            <a:ext cx="7955281" cy="2889685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Andrea Marongiu</a:t>
            </a:r>
          </a:p>
          <a:p>
            <a:r>
              <a:rPr lang="en-US" i="1" dirty="0" smtClean="0"/>
              <a:t>Swiss Federal Institute of </a:t>
            </a:r>
          </a:p>
          <a:p>
            <a:r>
              <a:rPr lang="en-US" i="1" dirty="0" smtClean="0"/>
              <a:t>Technology in Zurich (ETHZ)</a:t>
            </a:r>
            <a:endParaRPr lang="en-US" i="1" noProof="0" dirty="0" smtClean="0"/>
          </a:p>
          <a:p>
            <a:r>
              <a:rPr lang="en-US" i="1" noProof="0" dirty="0" smtClean="0">
                <a:hlinkClick r:id="rId2"/>
              </a:rPr>
              <a:t>a.marongiu@iis.ee.ethz.ch</a:t>
            </a:r>
            <a:r>
              <a:rPr lang="en-US" i="1" noProof="0" dirty="0" smtClean="0"/>
              <a:t> </a:t>
            </a:r>
            <a:endParaRPr lang="en-US" i="1" noProof="0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187368" y="163125"/>
            <a:ext cx="2285974" cy="1537683"/>
            <a:chOff x="134855" y="4789988"/>
            <a:chExt cx="2285974" cy="1537683"/>
          </a:xfrm>
        </p:grpSpPr>
        <p:sp>
          <p:nvSpPr>
            <p:cNvPr id="5" name="Rettangolo 4"/>
            <p:cNvSpPr/>
            <p:nvPr/>
          </p:nvSpPr>
          <p:spPr>
            <a:xfrm>
              <a:off x="631055" y="4789988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1300" u="none" dirty="0">
                  <a:latin typeface="Calibri" pitchFamily="34" charset="0"/>
                  <a:cs typeface="Calibri" pitchFamily="34" charset="0"/>
                </a:rPr>
                <a:t>Work supported </a:t>
              </a:r>
              <a:r>
                <a:rPr lang="en-US" sz="1300" u="none" dirty="0" smtClean="0">
                  <a:latin typeface="Calibri" pitchFamily="34" charset="0"/>
                  <a:cs typeface="Calibri" pitchFamily="34" charset="0"/>
                </a:rPr>
                <a:t>by</a:t>
              </a:r>
              <a:endParaRPr lang="en-US" sz="1300" u="none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34855" y="5866006"/>
              <a:ext cx="2285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FP7 – ICT</a:t>
              </a:r>
            </a:p>
            <a:p>
              <a:pPr algn="ctr"/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GRANT N° </a:t>
              </a:r>
              <a:r>
                <a:rPr lang="it-IT" sz="1200" u="none" dirty="0" smtClean="0">
                  <a:latin typeface="Calibri" pitchFamily="34" charset="0"/>
                  <a:cs typeface="Calibri" pitchFamily="34" charset="0"/>
                </a:rPr>
                <a:t>611016</a:t>
              </a:r>
              <a:endParaRPr lang="en-US" sz="1200" u="none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Rettangolo 10"/>
          <p:cNvSpPr/>
          <p:nvPr/>
        </p:nvSpPr>
        <p:spPr>
          <a:xfrm>
            <a:off x="251520" y="3478803"/>
            <a:ext cx="4572000" cy="8299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200" u="none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Alessandro </a:t>
            </a:r>
            <a:r>
              <a:rPr lang="it-IT" sz="2200" u="none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Capotondi</a:t>
            </a:r>
            <a:endParaRPr lang="it-IT" sz="2200" u="none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200" i="1" u="none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University</a:t>
            </a:r>
            <a:r>
              <a:rPr lang="it-IT" sz="2200" i="1" u="none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of Bologna</a:t>
            </a:r>
            <a:endParaRPr lang="en-US" sz="2200" i="1" u="none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9" y="650835"/>
            <a:ext cx="2295704" cy="4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799362">
            <a:off x="-326820" y="3266164"/>
            <a:ext cx="9783829" cy="13681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18" name="Titolo 1"/>
          <p:cNvSpPr>
            <a:spLocks noGrp="1"/>
          </p:cNvSpPr>
          <p:nvPr>
            <p:ph type="title"/>
          </p:nvPr>
        </p:nvSpPr>
        <p:spPr bwMode="auto">
          <a:xfrm>
            <a:off x="2245747" y="104143"/>
            <a:ext cx="6377940" cy="129302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4000" noProof="0" dirty="0" smtClean="0"/>
              <a:t>Heterogenous Manycores</a:t>
            </a:r>
            <a:endParaRPr lang="en-US" sz="4000" noProof="0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50" y="6121493"/>
            <a:ext cx="4769728" cy="763891"/>
          </a:xfrm>
        </p:spPr>
        <p:txBody>
          <a:bodyPr anchor="t"/>
          <a:lstStyle/>
          <a:p>
            <a:pPr marL="10795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b="1" kern="0" dirty="0" smtClean="0"/>
              <a:t>True v</a:t>
            </a:r>
            <a:r>
              <a:rPr lang="en-US" sz="2000" b="1" kern="0" dirty="0" smtClean="0"/>
              <a:t>irtually in every computing domain and at every scale!</a:t>
            </a:r>
            <a:endParaRPr lang="en-US" sz="2000" b="1" kern="0" dirty="0"/>
          </a:p>
          <a:p>
            <a:pPr marL="10795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000" b="1" kern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4680" y="1397278"/>
            <a:ext cx="1957040" cy="3056883"/>
            <a:chOff x="238696" y="1397278"/>
            <a:chExt cx="1957040" cy="3056883"/>
          </a:xfrm>
        </p:grpSpPr>
        <p:pic>
          <p:nvPicPr>
            <p:cNvPr id="1026" name="Picture 2" descr="Shoub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834023"/>
              <a:ext cx="1842383" cy="14251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50141" y="1397278"/>
              <a:ext cx="1873587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it-IT" b="1" u="none" dirty="0" err="1" smtClean="0"/>
                <a:t>Shoubu</a:t>
              </a:r>
              <a:r>
                <a:rPr lang="it-IT" b="1" u="none" dirty="0" smtClean="0"/>
                <a:t> RIKEN</a:t>
              </a:r>
              <a:endParaRPr lang="it-IT" b="1" u="none" dirty="0"/>
            </a:p>
          </p:txBody>
        </p:sp>
        <p:sp>
          <p:nvSpPr>
            <p:cNvPr id="6" name="Segnaposto contenuto 2"/>
            <p:cNvSpPr txBox="1">
              <a:spLocks/>
            </p:cNvSpPr>
            <p:nvPr/>
          </p:nvSpPr>
          <p:spPr>
            <a:xfrm>
              <a:off x="238696" y="3429000"/>
              <a:ext cx="1957040" cy="102516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Xeon E5-2618Lv3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8C 2.3GHz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err="1" smtClean="0"/>
                <a:t>Infiniband</a:t>
              </a:r>
              <a:r>
                <a:rPr lang="en-US" sz="2000" u="none" kern="0" dirty="0" smtClean="0"/>
                <a:t> FDR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b="1" u="none" kern="0" dirty="0" smtClean="0"/>
                <a:t>PEZY-SC</a:t>
              </a:r>
              <a:endParaRPr lang="en-US" sz="2000" b="1" u="none" kern="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1619672" y="2057401"/>
            <a:ext cx="6657240" cy="4123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45772" y="4725144"/>
            <a:ext cx="1506548" cy="2058046"/>
            <a:chOff x="7522950" y="2854677"/>
            <a:chExt cx="1506548" cy="20580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328" y="3542059"/>
              <a:ext cx="1505169" cy="13706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7522950" y="2854677"/>
              <a:ext cx="1506548" cy="64633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u="none" dirty="0" err="1" smtClean="0"/>
                <a:t>Kalray</a:t>
              </a:r>
              <a:r>
                <a:rPr lang="it-IT" b="1" u="none" dirty="0" smtClean="0"/>
                <a:t> MPPA256</a:t>
              </a:r>
              <a:endParaRPr lang="it-IT" b="1" u="non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37983" y="3717032"/>
            <a:ext cx="1224136" cy="1836467"/>
            <a:chOff x="6444208" y="5013176"/>
            <a:chExt cx="1224136" cy="18364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948" y="5661247"/>
              <a:ext cx="1188396" cy="11883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6444208" y="5013176"/>
              <a:ext cx="1224136" cy="64633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u="none" dirty="0" smtClean="0"/>
                <a:t>NVIDIA </a:t>
              </a:r>
              <a:r>
                <a:rPr lang="it-IT" b="1" u="none" dirty="0" err="1" smtClean="0"/>
                <a:t>Tegra</a:t>
              </a:r>
              <a:r>
                <a:rPr lang="it-IT" b="1" u="none" dirty="0" smtClean="0"/>
                <a:t> X1</a:t>
              </a:r>
              <a:endParaRPr lang="it-IT" b="1" u="none" dirty="0"/>
            </a:p>
          </p:txBody>
        </p:sp>
      </p:grpSp>
      <p:pic>
        <p:nvPicPr>
          <p:cNvPr id="1030" name="Picture 6" descr="Site Na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00" y="1029621"/>
            <a:ext cx="1077632" cy="7431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http://www.top500.org/static/images/Top500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13" y="2590344"/>
            <a:ext cx="1147369" cy="65320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/>
          <p:cNvGrpSpPr/>
          <p:nvPr/>
        </p:nvGrpSpPr>
        <p:grpSpPr>
          <a:xfrm>
            <a:off x="3779912" y="1268760"/>
            <a:ext cx="1975753" cy="2753353"/>
            <a:chOff x="4252431" y="1268760"/>
            <a:chExt cx="1975753" cy="2753353"/>
          </a:xfrm>
        </p:grpSpPr>
        <p:pic>
          <p:nvPicPr>
            <p:cNvPr id="1036" name="Picture 12" descr="https://ytilaerniereh.files.wordpress.com/2012/10/titan_2012-p03156_3000.jpg?w=440&amp;h=240&amp;crop=1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00"/>
            <a:stretch/>
          </p:blipFill>
          <p:spPr bwMode="auto">
            <a:xfrm>
              <a:off x="4252431" y="1691555"/>
              <a:ext cx="1958752" cy="120588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282589" y="1268760"/>
              <a:ext cx="1873587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it-IT" b="1" u="none" dirty="0" err="1" smtClean="0"/>
                <a:t>Titan</a:t>
              </a:r>
              <a:r>
                <a:rPr lang="it-IT" b="1" u="none" dirty="0" smtClean="0"/>
                <a:t> </a:t>
              </a:r>
              <a:r>
                <a:rPr lang="it-IT" b="1" u="none" dirty="0" err="1" smtClean="0"/>
                <a:t>Cray</a:t>
              </a:r>
              <a:r>
                <a:rPr lang="it-IT" b="1" u="none" dirty="0" smtClean="0"/>
                <a:t> X47</a:t>
              </a:r>
              <a:endParaRPr lang="it-IT" b="1" u="none" dirty="0"/>
            </a:p>
          </p:txBody>
        </p:sp>
        <p:sp>
          <p:nvSpPr>
            <p:cNvPr id="32" name="Segnaposto contenuto 2"/>
            <p:cNvSpPr txBox="1">
              <a:spLocks/>
            </p:cNvSpPr>
            <p:nvPr/>
          </p:nvSpPr>
          <p:spPr>
            <a:xfrm>
              <a:off x="4271144" y="2996952"/>
              <a:ext cx="1957040" cy="102516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Opteron 6274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16C 2.2GHz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Cray Gemini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b="1" u="none" kern="0" dirty="0" smtClean="0"/>
                <a:t>NVIDIA K20x</a:t>
              </a:r>
              <a:endParaRPr lang="en-US" sz="2000" b="1" u="none" kern="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79712" y="3356992"/>
            <a:ext cx="1957040" cy="2825361"/>
            <a:chOff x="2614960" y="1628800"/>
            <a:chExt cx="1957040" cy="2825361"/>
          </a:xfrm>
        </p:grpSpPr>
        <p:pic>
          <p:nvPicPr>
            <p:cNvPr id="1032" name="Picture 8" descr="http://www.tomshw.it/files/2013/06/immagini_contenuti/46838/tianhe-2-jack-dongarra_t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58"/>
            <a:stretch/>
          </p:blipFill>
          <p:spPr bwMode="auto">
            <a:xfrm>
              <a:off x="2627784" y="2054520"/>
              <a:ext cx="1896023" cy="12610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626405" y="1628800"/>
              <a:ext cx="1873587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it-IT" b="1" u="none" dirty="0" smtClean="0"/>
                <a:t>Tianhe-2</a:t>
              </a:r>
              <a:endParaRPr lang="it-IT" b="1" u="none" dirty="0"/>
            </a:p>
          </p:txBody>
        </p:sp>
        <p:sp>
          <p:nvSpPr>
            <p:cNvPr id="25" name="Segnaposto contenuto 2"/>
            <p:cNvSpPr txBox="1">
              <a:spLocks/>
            </p:cNvSpPr>
            <p:nvPr/>
          </p:nvSpPr>
          <p:spPr>
            <a:xfrm>
              <a:off x="2614960" y="3429000"/>
              <a:ext cx="1957040" cy="102516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Xeon E5-2692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12C 2.2GHz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u="none" kern="0" dirty="0" smtClean="0"/>
                <a:t>TH Express-2</a:t>
              </a:r>
            </a:p>
            <a:p>
              <a:pPr marL="107950" indent="0" eaLnBrk="0" hangingPunct="0">
                <a:lnSpc>
                  <a:spcPct val="100000"/>
                </a:lnSpc>
                <a:spcBef>
                  <a:spcPct val="20000"/>
                </a:spcBef>
                <a:buSzPct val="4500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en-US" sz="2000" b="1" u="none" kern="0" dirty="0" smtClean="0"/>
                <a:t>Intel Xeon Phi</a:t>
              </a:r>
              <a:endParaRPr lang="en-US" sz="2000" b="1" u="none" kern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140968"/>
            <a:ext cx="1873587" cy="1488372"/>
            <a:chOff x="5434717" y="3707740"/>
            <a:chExt cx="1873587" cy="14883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087674"/>
              <a:ext cx="1797939" cy="11084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5434717" y="3707740"/>
              <a:ext cx="1873587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it-IT" b="1" u="none" dirty="0" smtClean="0"/>
                <a:t>TI </a:t>
              </a:r>
              <a:r>
                <a:rPr lang="it-IT" b="1" u="none" dirty="0" err="1" smtClean="0"/>
                <a:t>KeystoneII</a:t>
              </a:r>
              <a:endParaRPr lang="it-IT" b="1" u="none" dirty="0"/>
            </a:p>
          </p:txBody>
        </p:sp>
      </p:grpSp>
      <p:sp>
        <p:nvSpPr>
          <p:cNvPr id="34" name="Segnaposto contenuto 2"/>
          <p:cNvSpPr txBox="1">
            <a:spLocks/>
          </p:cNvSpPr>
          <p:nvPr/>
        </p:nvSpPr>
        <p:spPr>
          <a:xfrm>
            <a:off x="5974310" y="1412776"/>
            <a:ext cx="2270098" cy="763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b="1" u="none" kern="0" dirty="0" smtClean="0">
                <a:solidFill>
                  <a:srgbClr val="C00000"/>
                </a:solidFill>
              </a:rPr>
              <a:t>SERVER / SUPERCOMP</a:t>
            </a:r>
          </a:p>
          <a:p>
            <a:pPr marL="107950" indent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b="1" u="none" kern="0" dirty="0">
              <a:solidFill>
                <a:srgbClr val="C00000"/>
              </a:solidFill>
            </a:endParaRPr>
          </a:p>
        </p:txBody>
      </p:sp>
      <p:sp>
        <p:nvSpPr>
          <p:cNvPr id="35" name="Segnaposto contenuto 2"/>
          <p:cNvSpPr txBox="1">
            <a:spLocks/>
          </p:cNvSpPr>
          <p:nvPr/>
        </p:nvSpPr>
        <p:spPr>
          <a:xfrm>
            <a:off x="7524327" y="2737117"/>
            <a:ext cx="951027" cy="763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b="1" u="none" kern="0" dirty="0" err="1" smtClean="0">
                <a:solidFill>
                  <a:srgbClr val="C00000"/>
                </a:solidFill>
              </a:rPr>
              <a:t>SoC</a:t>
            </a:r>
            <a:endParaRPr lang="en-US" sz="2400" b="1" u="none" kern="0" dirty="0" smtClean="0">
              <a:solidFill>
                <a:srgbClr val="C00000"/>
              </a:solidFill>
            </a:endParaRPr>
          </a:p>
          <a:p>
            <a:pPr marL="10795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b="1" u="none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HETEROGENEOUS MANYCORES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 smtClean="0"/>
          </a:p>
          <a:p>
            <a:r>
              <a:rPr lang="it-IT" b="1" dirty="0" err="1" smtClean="0"/>
              <a:t>Manycore</a:t>
            </a:r>
            <a:r>
              <a:rPr lang="it-IT" b="1" dirty="0" smtClean="0"/>
              <a:t> </a:t>
            </a:r>
            <a:r>
              <a:rPr lang="it-IT" b="1" dirty="0" err="1" smtClean="0"/>
              <a:t>accelerators</a:t>
            </a:r>
            <a:r>
              <a:rPr lang="it-IT" b="1" dirty="0" smtClean="0"/>
              <a:t> share </a:t>
            </a:r>
            <a:r>
              <a:rPr lang="it-IT" b="1" dirty="0" err="1" smtClean="0"/>
              <a:t>many</a:t>
            </a:r>
            <a:r>
              <a:rPr lang="it-IT" b="1" dirty="0" smtClean="0"/>
              <a:t> </a:t>
            </a:r>
            <a:r>
              <a:rPr lang="it-IT" b="1" dirty="0" err="1" smtClean="0"/>
              <a:t>commonalities</a:t>
            </a:r>
            <a:r>
              <a:rPr lang="it-IT" b="1" dirty="0" smtClean="0"/>
              <a:t> </a:t>
            </a:r>
            <a:r>
              <a:rPr lang="it-IT" b="1" dirty="0" err="1" smtClean="0"/>
              <a:t>across</a:t>
            </a:r>
            <a:r>
              <a:rPr lang="it-IT" b="1" dirty="0" smtClean="0"/>
              <a:t> </a:t>
            </a:r>
            <a:r>
              <a:rPr lang="it-IT" b="1" dirty="0" err="1" smtClean="0"/>
              <a:t>computing</a:t>
            </a:r>
            <a:r>
              <a:rPr lang="it-IT" b="1" dirty="0" smtClean="0"/>
              <a:t> </a:t>
            </a:r>
            <a:r>
              <a:rPr lang="it-IT" b="1" dirty="0" err="1" smtClean="0"/>
              <a:t>domains</a:t>
            </a:r>
            <a:r>
              <a:rPr lang="it-IT" b="1" dirty="0" smtClean="0"/>
              <a:t>..</a:t>
            </a:r>
          </a:p>
          <a:p>
            <a:pPr lvl="1"/>
            <a:r>
              <a:rPr lang="it-IT" dirty="0" smtClean="0"/>
              <a:t>Cluster-</a:t>
            </a:r>
            <a:r>
              <a:rPr lang="it-IT" dirty="0" err="1" smtClean="0"/>
              <a:t>based</a:t>
            </a:r>
            <a:r>
              <a:rPr lang="it-IT" dirty="0" smtClean="0"/>
              <a:t> design </a:t>
            </a:r>
            <a:r>
              <a:rPr lang="it-IT" dirty="0" smtClean="0">
                <a:sym typeface="Wingdings" panose="05000000000000000000" pitchFamily="2" charset="2"/>
              </a:rPr>
              <a:t> NUMA</a:t>
            </a:r>
            <a:endParaRPr lang="it-IT" dirty="0" smtClean="0"/>
          </a:p>
          <a:p>
            <a:pPr lvl="1"/>
            <a:r>
              <a:rPr lang="it-IT" dirty="0" err="1" smtClean="0"/>
              <a:t>Explicitly</a:t>
            </a:r>
            <a:r>
              <a:rPr lang="it-IT" dirty="0" smtClean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</a:t>
            </a:r>
            <a:r>
              <a:rPr lang="it-IT" dirty="0" err="1" smtClean="0"/>
              <a:t>memories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6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PEZY-SC 1024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3"/>
            <a:ext cx="8380636" cy="486292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it-IT" dirty="0" err="1" smtClean="0"/>
              <a:t>Dominates</a:t>
            </a:r>
            <a:r>
              <a:rPr lang="it-IT" dirty="0" smtClean="0"/>
              <a:t> the Green500</a:t>
            </a:r>
          </a:p>
          <a:p>
            <a:pPr algn="r"/>
            <a:r>
              <a:rPr lang="it-IT" dirty="0" err="1" smtClean="0"/>
              <a:t>Heavily</a:t>
            </a:r>
            <a:r>
              <a:rPr lang="it-IT" dirty="0" smtClean="0"/>
              <a:t> cluster-</a:t>
            </a:r>
            <a:r>
              <a:rPr lang="it-IT" dirty="0" err="1" smtClean="0"/>
              <a:t>based</a:t>
            </a:r>
            <a:endParaRPr lang="it-IT" dirty="0" smtClean="0"/>
          </a:p>
          <a:p>
            <a:pPr algn="r"/>
            <a:endParaRPr lang="it-IT" dirty="0"/>
          </a:p>
          <a:p>
            <a:pPr algn="r"/>
            <a:endParaRPr lang="it-IT" dirty="0" smtClean="0"/>
          </a:p>
          <a:p>
            <a:pPr algn="r"/>
            <a:endParaRPr lang="it-IT" dirty="0"/>
          </a:p>
          <a:p>
            <a:pPr algn="r"/>
            <a:endParaRPr lang="it-IT" dirty="0" smtClean="0"/>
          </a:p>
          <a:p>
            <a:pPr algn="r"/>
            <a:endParaRPr lang="it-IT" dirty="0"/>
          </a:p>
          <a:p>
            <a:pPr algn="r"/>
            <a:endParaRPr lang="it-IT" dirty="0" smtClean="0"/>
          </a:p>
          <a:p>
            <a:pPr algn="r"/>
            <a:endParaRPr lang="it-IT" dirty="0"/>
          </a:p>
          <a:p>
            <a:pPr algn="r"/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spcBef>
                <a:spcPts val="0"/>
              </a:spcBef>
              <a:buNone/>
            </a:pPr>
            <a:r>
              <a:rPr lang="it-IT" sz="1100" dirty="0" smtClean="0">
                <a:hlinkClick r:id="rId3"/>
              </a:rPr>
              <a:t>http</a:t>
            </a:r>
            <a:r>
              <a:rPr lang="it-IT" sz="1100" dirty="0">
                <a:hlinkClick r:id="rId3"/>
              </a:rPr>
              <a:t>://</a:t>
            </a:r>
            <a:r>
              <a:rPr lang="it-IT" sz="1100" dirty="0" smtClean="0">
                <a:hlinkClick r:id="rId3"/>
              </a:rPr>
              <a:t>www.pezy.co.jp/en/products/pezy-sc.html</a:t>
            </a:r>
            <a:endParaRPr lang="it-IT" sz="1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it-IT" sz="1100" dirty="0">
                <a:hlinkClick r:id="rId4"/>
              </a:rPr>
              <a:t>http://news.mynavi.jp/articles/2014/09/17/pezy</a:t>
            </a:r>
            <a:r>
              <a:rPr lang="it-IT" sz="1100" dirty="0" smtClean="0">
                <a:hlinkClick r:id="rId4"/>
              </a:rPr>
              <a:t>/</a:t>
            </a:r>
            <a:r>
              <a:rPr lang="it-IT" sz="1100" dirty="0" smtClean="0"/>
              <a:t>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196752"/>
            <a:ext cx="4681623" cy="2860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060988"/>
            <a:ext cx="4095750" cy="1905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56169"/>
              </p:ext>
            </p:extLst>
          </p:nvPr>
        </p:nvGraphicFramePr>
        <p:xfrm>
          <a:off x="5004048" y="2626841"/>
          <a:ext cx="4032448" cy="4080910"/>
        </p:xfrm>
        <a:graphic>
          <a:graphicData uri="http://schemas.openxmlformats.org/drawingml/2006/table">
            <a:tbl>
              <a:tblPr/>
              <a:tblGrid>
                <a:gridCol w="985341"/>
                <a:gridCol w="3047107"/>
              </a:tblGrid>
              <a:tr h="490404">
                <a:tc>
                  <a:txBody>
                    <a:bodyPr/>
                    <a:lstStyle/>
                    <a:p>
                      <a:r>
                        <a:rPr lang="it-IT" sz="1000" dirty="0" err="1">
                          <a:effectLst/>
                        </a:rPr>
                        <a:t>Logic</a:t>
                      </a:r>
                      <a:r>
                        <a:rPr lang="it-IT" sz="1000" dirty="0">
                          <a:effectLst/>
                        </a:rPr>
                        <a:t> </a:t>
                      </a:r>
                      <a:r>
                        <a:rPr lang="it-IT" sz="1000" dirty="0" err="1">
                          <a:effectLst/>
                        </a:rPr>
                        <a:t>Cores</a:t>
                      </a:r>
                      <a:r>
                        <a:rPr lang="it-IT" sz="1000" dirty="0">
                          <a:effectLst/>
                        </a:rPr>
                        <a:t>(PE)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effectLst/>
                        </a:rPr>
                        <a:t>1,024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04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Core Frequency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733MHz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04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Peak Performance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Floating Point　　Single 3.0TFlops / Double 1.5TFlops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4646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Host Interface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PCI Express GEN3.0 x8Lane x 4Port (x16 bifurcation available)</a:t>
                      </a:r>
                      <a:br>
                        <a:rPr lang="fr-FR" sz="1000">
                          <a:effectLst/>
                        </a:rPr>
                      </a:br>
                      <a:r>
                        <a:rPr lang="fr-FR" sz="1000">
                          <a:effectLst/>
                        </a:rPr>
                        <a:t>JESD204B Protocol support </a:t>
                      </a:r>
                      <a:br>
                        <a:rPr lang="fr-FR" sz="1000">
                          <a:effectLst/>
                        </a:rPr>
                      </a:br>
                      <a:endParaRPr lang="fr-FR" sz="1000">
                        <a:effectLst/>
                      </a:endParaRP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4646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DRAM Interface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DDR4, DDR3 combo 64bit x 8Port Max B/W 1533.6GB/s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+Ultra WIDE IO SDRAM (2,048bit) x 2Port Max B/W 102.4GB/s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283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Control CPU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ARM926 2core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283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Process Node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28nm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283"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Package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effectLst/>
                        </a:rPr>
                        <a:t>FCBGA 47.5mm x 47.5mm, Ball Pitch 1mm, 2,112pin</a:t>
                      </a:r>
                    </a:p>
                  </a:txBody>
                  <a:tcPr marL="49040" marR="49040" marT="24520" marB="245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it-IT" dirty="0" smtClean="0"/>
              <a:t>NVIDIA </a:t>
            </a:r>
            <a:r>
              <a:rPr lang="it-IT" dirty="0" smtClean="0"/>
              <a:t>K20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3853056"/>
          </a:xfrm>
        </p:spPr>
        <p:txBody>
          <a:bodyPr/>
          <a:lstStyle/>
          <a:p>
            <a:r>
              <a:rPr lang="it-IT" dirty="0" smtClean="0"/>
              <a:t>15 clusters (SMX) </a:t>
            </a:r>
            <a:r>
              <a:rPr lang="it-IT" dirty="0" err="1" smtClean="0"/>
              <a:t>sharing</a:t>
            </a:r>
            <a:r>
              <a:rPr lang="it-IT" dirty="0" smtClean="0"/>
              <a:t> L2 SPM</a:t>
            </a:r>
          </a:p>
          <a:p>
            <a:r>
              <a:rPr lang="it-IT" dirty="0" smtClean="0"/>
              <a:t>192 </a:t>
            </a:r>
            <a:r>
              <a:rPr lang="it-IT" dirty="0" err="1" smtClean="0"/>
              <a:t>cores</a:t>
            </a:r>
            <a:r>
              <a:rPr lang="it-IT" dirty="0" smtClean="0"/>
              <a:t> per SME, </a:t>
            </a:r>
            <a:r>
              <a:rPr lang="it-IT" dirty="0" err="1" smtClean="0"/>
              <a:t>sharing</a:t>
            </a:r>
            <a:r>
              <a:rPr lang="it-IT" dirty="0" smtClean="0"/>
              <a:t> 64KB L1 SPM</a:t>
            </a:r>
          </a:p>
          <a:p>
            <a:r>
              <a:rPr lang="it-IT" dirty="0" smtClean="0"/>
              <a:t>1.17 DP TFLOPS - 3.52 SP TFLOPS</a:t>
            </a:r>
          </a:p>
          <a:p>
            <a:r>
              <a:rPr lang="it-IT" dirty="0" smtClean="0"/>
              <a:t>235 W</a:t>
            </a:r>
            <a:endParaRPr lang="it-IT" dirty="0"/>
          </a:p>
        </p:txBody>
      </p:sp>
      <p:pic>
        <p:nvPicPr>
          <p:cNvPr id="2054" name="Picture 6" descr="Simplified block diagram of the NVIDIA Tesla K2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" y="3190268"/>
            <a:ext cx="4807585" cy="36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agram of a Streaming Processor of the NVIDIA Tesla C2050/C207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8"/>
          <a:stretch/>
        </p:blipFill>
        <p:spPr bwMode="auto">
          <a:xfrm>
            <a:off x="5208301" y="2492896"/>
            <a:ext cx="3828195" cy="4234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3563888" y="2420888"/>
            <a:ext cx="163923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58710" y="4869160"/>
            <a:ext cx="1644411" cy="185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it-IT" dirty="0" err="1" smtClean="0"/>
              <a:t>Kalray</a:t>
            </a:r>
            <a:r>
              <a:rPr lang="it-IT" dirty="0" smtClean="0"/>
              <a:t> MPPA 256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3853056"/>
          </a:xfrm>
        </p:spPr>
        <p:txBody>
          <a:bodyPr/>
          <a:lstStyle/>
          <a:p>
            <a:r>
              <a:rPr lang="it-IT" dirty="0" smtClean="0"/>
              <a:t>16 clusters </a:t>
            </a:r>
          </a:p>
          <a:p>
            <a:r>
              <a:rPr lang="it-IT" dirty="0" smtClean="0"/>
              <a:t>16 </a:t>
            </a:r>
            <a:r>
              <a:rPr lang="it-IT" dirty="0" err="1" smtClean="0"/>
              <a:t>cores</a:t>
            </a:r>
            <a:r>
              <a:rPr lang="it-IT" dirty="0" smtClean="0"/>
              <a:t> per cluster, </a:t>
            </a:r>
            <a:r>
              <a:rPr lang="it-IT" dirty="0" err="1" smtClean="0"/>
              <a:t>sharing</a:t>
            </a:r>
            <a:r>
              <a:rPr lang="it-IT" dirty="0" smtClean="0"/>
              <a:t> 2MB L1 SPM/cache</a:t>
            </a:r>
          </a:p>
          <a:p>
            <a:r>
              <a:rPr lang="it-IT" dirty="0" smtClean="0"/>
              <a:t>1.25 TFLOPS</a:t>
            </a:r>
          </a:p>
          <a:p>
            <a:r>
              <a:rPr lang="it-IT" dirty="0" smtClean="0"/>
              <a:t>25 GOPS/W – 75 GOPS/W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06468"/>
            <a:ext cx="6374725" cy="34251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580112" y="2276872"/>
            <a:ext cx="3312368" cy="1512168"/>
          </a:xfrm>
          <a:prstGeom prst="roundRect">
            <a:avLst>
              <a:gd name="adj" fmla="val 58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none" dirty="0" smtClean="0"/>
              <a:t>Image, audio, </a:t>
            </a:r>
            <a:r>
              <a:rPr lang="it-IT" u="none" dirty="0" err="1" smtClean="0"/>
              <a:t>signal</a:t>
            </a:r>
            <a:r>
              <a:rPr lang="it-IT" u="none" dirty="0" smtClean="0"/>
              <a:t>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none" dirty="0" smtClean="0"/>
              <a:t>Control </a:t>
            </a:r>
            <a:r>
              <a:rPr lang="it-IT" u="none" dirty="0" err="1" smtClean="0"/>
              <a:t>commands</a:t>
            </a:r>
            <a:r>
              <a:rPr lang="it-IT" u="none" dirty="0" smtClean="0"/>
              <a:t> (</a:t>
            </a:r>
            <a:r>
              <a:rPr lang="it-IT" u="none" dirty="0" err="1" smtClean="0"/>
              <a:t>aeronautics</a:t>
            </a:r>
            <a:r>
              <a:rPr lang="it-IT" u="none" dirty="0" smtClean="0"/>
              <a:t>, industrial </a:t>
            </a:r>
            <a:r>
              <a:rPr lang="it-IT" u="none" dirty="0" err="1" smtClean="0"/>
              <a:t>automation</a:t>
            </a:r>
            <a:r>
              <a:rPr lang="it-IT" u="none" dirty="0" smtClean="0"/>
              <a:t>)</a:t>
            </a:r>
            <a:endParaRPr lang="it-IT" u="none" dirty="0"/>
          </a:p>
        </p:txBody>
      </p:sp>
    </p:spTree>
    <p:extLst>
      <p:ext uri="{BB962C8B-B14F-4D97-AF65-F5344CB8AC3E}">
        <p14:creationId xmlns:p14="http://schemas.microsoft.com/office/powerpoint/2010/main" val="2067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STHORM</a:t>
            </a:r>
            <a:endParaRPr lang="en-US" noProof="0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94" y="1078640"/>
            <a:ext cx="921509" cy="676479"/>
          </a:xfrm>
          <a:prstGeom prst="rect">
            <a:avLst/>
          </a:prstGeom>
        </p:spPr>
      </p:pic>
      <p:pic>
        <p:nvPicPr>
          <p:cNvPr id="30" name="Segnaposto contenuto 6" descr="homogeneous_tcsm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1371" r="4191" b="1832"/>
          <a:stretch/>
        </p:blipFill>
        <p:spPr>
          <a:xfrm>
            <a:off x="476714" y="3957247"/>
            <a:ext cx="1355859" cy="11279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Segnaposto contenuto 6" descr="homogeneous_tcsm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1371" r="4191" b="1832"/>
          <a:stretch/>
        </p:blipFill>
        <p:spPr>
          <a:xfrm>
            <a:off x="5755869" y="2781718"/>
            <a:ext cx="2764586" cy="22998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Segnaposto contenuto 6" descr="homogeneous_tcsm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1371" r="4191" b="1832"/>
          <a:stretch/>
        </p:blipFill>
        <p:spPr>
          <a:xfrm>
            <a:off x="2280037" y="3957246"/>
            <a:ext cx="1355859" cy="11279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8" name="Segnaposto contenuto 6" descr="homogeneous_tcsm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1371" r="4191" b="1832"/>
          <a:stretch/>
        </p:blipFill>
        <p:spPr>
          <a:xfrm>
            <a:off x="3952546" y="3957245"/>
            <a:ext cx="1355859" cy="11279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ounded Rectangle 2"/>
          <p:cNvSpPr/>
          <p:nvPr/>
        </p:nvSpPr>
        <p:spPr>
          <a:xfrm>
            <a:off x="476714" y="5229200"/>
            <a:ext cx="8072926" cy="360040"/>
          </a:xfrm>
          <a:prstGeom prst="roundRect">
            <a:avLst>
              <a:gd name="adj" fmla="val 69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none" dirty="0" err="1" smtClean="0"/>
              <a:t>NoC</a:t>
            </a:r>
            <a:endParaRPr lang="it-IT" b="1" u="none" dirty="0"/>
          </a:p>
        </p:txBody>
      </p:sp>
      <p:sp>
        <p:nvSpPr>
          <p:cNvPr id="4" name="Rectangle 3"/>
          <p:cNvSpPr/>
          <p:nvPr/>
        </p:nvSpPr>
        <p:spPr>
          <a:xfrm>
            <a:off x="476714" y="5805889"/>
            <a:ext cx="2481252" cy="55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u="none" dirty="0" smtClean="0"/>
              <a:t>L2 SPM</a:t>
            </a:r>
            <a:endParaRPr lang="it-IT" b="1" u="none" dirty="0"/>
          </a:p>
        </p:txBody>
      </p:sp>
      <p:sp>
        <p:nvSpPr>
          <p:cNvPr id="69" name="Rectangle 68"/>
          <p:cNvSpPr/>
          <p:nvPr/>
        </p:nvSpPr>
        <p:spPr>
          <a:xfrm>
            <a:off x="5755869" y="5805889"/>
            <a:ext cx="2481252" cy="55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u="none" dirty="0" smtClean="0"/>
              <a:t>AXI BRIDGE</a:t>
            </a:r>
            <a:endParaRPr lang="it-IT" b="1" u="none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5" y="2015168"/>
            <a:ext cx="8124919" cy="328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u="none" dirty="0" smtClean="0"/>
              <a:t>4 clusters </a:t>
            </a:r>
          </a:p>
          <a:p>
            <a:pPr fontAlgn="auto">
              <a:spcAft>
                <a:spcPts val="0"/>
              </a:spcAft>
            </a:pPr>
            <a:r>
              <a:rPr lang="it-IT" u="none" dirty="0" smtClean="0"/>
              <a:t>16 </a:t>
            </a:r>
            <a:r>
              <a:rPr lang="it-IT" u="none" dirty="0" err="1" smtClean="0"/>
              <a:t>cores</a:t>
            </a:r>
            <a:r>
              <a:rPr lang="it-IT" u="none" dirty="0" smtClean="0"/>
              <a:t> per cluster, </a:t>
            </a:r>
            <a:r>
              <a:rPr lang="it-IT" u="none" dirty="0" err="1" smtClean="0"/>
              <a:t>sharing</a:t>
            </a:r>
            <a:r>
              <a:rPr lang="it-IT" u="none" dirty="0" smtClean="0"/>
              <a:t> 256KB L1 data SPM</a:t>
            </a:r>
          </a:p>
          <a:p>
            <a:pPr fontAlgn="auto">
              <a:spcAft>
                <a:spcPts val="0"/>
              </a:spcAft>
            </a:pPr>
            <a:r>
              <a:rPr lang="it-IT" u="none" dirty="0" smtClean="0"/>
              <a:t>80 GOPS @ 2W</a:t>
            </a:r>
            <a:endParaRPr lang="it-IT" u="none" dirty="0"/>
          </a:p>
        </p:txBody>
      </p:sp>
    </p:spTree>
    <p:extLst>
      <p:ext uri="{BB962C8B-B14F-4D97-AF65-F5344CB8AC3E}">
        <p14:creationId xmlns:p14="http://schemas.microsoft.com/office/powerpoint/2010/main" val="34547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Personalizza struttura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2_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7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9612</TotalTime>
  <Words>2345</Words>
  <Application>Microsoft Office PowerPoint</Application>
  <PresentationFormat>On-screen Show (4:3)</PresentationFormat>
  <Paragraphs>1041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Calibri</vt:lpstr>
      <vt:lpstr>Century Gothic</vt:lpstr>
      <vt:lpstr>Courier New</vt:lpstr>
      <vt:lpstr>Wingdings</vt:lpstr>
      <vt:lpstr>1_Struttura predefinita</vt:lpstr>
      <vt:lpstr>2_Personalizza struttura</vt:lpstr>
      <vt:lpstr>3_Personalizza struttura</vt:lpstr>
      <vt:lpstr>4_Personalizza struttura</vt:lpstr>
      <vt:lpstr>5_Personalizza struttura</vt:lpstr>
      <vt:lpstr>Scia di vapore</vt:lpstr>
      <vt:lpstr>On the Effectiveness of OpenMP teams for Programming  Embedded Manycore Accelerators</vt:lpstr>
      <vt:lpstr>Outline</vt:lpstr>
      <vt:lpstr>Heterogenous Manycores</vt:lpstr>
      <vt:lpstr>Heterogenous Manycores</vt:lpstr>
      <vt:lpstr>HETEROGENEOUS MANYCORES</vt:lpstr>
      <vt:lpstr>PEZY-SC 1024</vt:lpstr>
      <vt:lpstr>NVIDIA K20</vt:lpstr>
      <vt:lpstr>Kalray MPPA 256</vt:lpstr>
      <vt:lpstr>STHORM</vt:lpstr>
      <vt:lpstr>NUMA communication</vt:lpstr>
      <vt:lpstr>CrowdED  constellation of Programming models</vt:lpstr>
      <vt:lpstr>OpenMP</vt:lpstr>
      <vt:lpstr>OpenMP</vt:lpstr>
      <vt:lpstr>FORK-JOIN PARALLELISM</vt:lpstr>
      <vt:lpstr>NESTED PARALLELISM</vt:lpstr>
      <vt:lpstr>Nested Parallelism CLUSTER-AWARE</vt:lpstr>
      <vt:lpstr>NUMA-unaware Thread mapping</vt:lpstr>
      <vt:lpstr>NUMA-unaware Thread mapping</vt:lpstr>
      <vt:lpstr>NUMA-unaware Thread mapping</vt:lpstr>
      <vt:lpstr>LOCALITY-AWARE WORKLOAD DISTRIBUTION</vt:lpstr>
      <vt:lpstr>PowerPoint Presentation</vt:lpstr>
      <vt:lpstr>LOCALITY-AWARE WORKLOAD DISTRIBUTION</vt:lpstr>
      <vt:lpstr>PowerPoint Presentation</vt:lpstr>
      <vt:lpstr>LOCALITY-AWARE WORKLOAD DISTRIBUTION</vt:lpstr>
      <vt:lpstr>PowerPoint Presentation</vt:lpstr>
      <vt:lpstr>LOCALITY-AWARE WORKLOAD DISTRIBUTION</vt:lpstr>
      <vt:lpstr>NON-loop CONSTRUCTS?</vt:lpstr>
      <vt:lpstr>Nested Parallelism CLUSTER-AWARE</vt:lpstr>
      <vt:lpstr>Experimental Setup</vt:lpstr>
      <vt:lpstr>Experimental Setup</vt:lpstr>
      <vt:lpstr>Experimental Setup (2)</vt:lpstr>
      <vt:lpstr>NUMA-aware  Nested Parallelism </vt:lpstr>
      <vt:lpstr>PowerPoint Presentation</vt:lpstr>
      <vt:lpstr>On the Effectiveness of OpenMP teams for Programming  Embedded Manycore Accelerators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Capotondi</dc:creator>
  <cp:lastModifiedBy>Andrea</cp:lastModifiedBy>
  <cp:revision>630</cp:revision>
  <cp:lastPrinted>2009-04-22T19:24:48Z</cp:lastPrinted>
  <dcterms:created xsi:type="dcterms:W3CDTF">2009-04-22T19:24:48Z</dcterms:created>
  <dcterms:modified xsi:type="dcterms:W3CDTF">2015-10-18T15:46:23Z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