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52F0-96A8-476C-BCCF-06852D2AF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F5E2E-28B5-4D4E-8A32-A4C37ABF2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A618-ECA8-4D91-8488-64BA6D4F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3A527-D100-4DAC-993B-75BD3C94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892E3-2BF9-4EDA-BC2E-E8B681B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5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A2CF-E43F-4254-ABA7-9D37AACD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3FBBC-B5F4-4019-9AA8-3D18ED899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E7B21-3CFF-4E0B-845C-5C54B314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EA9F-A2B7-4804-8A63-B1BB682E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A4E4-1563-44F1-9342-42F2752A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873E3-DD0C-4333-9880-93C603585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9AA7F-028D-4A23-BAB1-5AFF7E7B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F6FE-C8DF-47A1-B8BE-3F73DC99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E2AB-4AC4-4B5A-AA97-FBAE5955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23FB-821B-4C04-A2B1-1CA5D63E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7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2D91-6459-4A24-B717-78AC070B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3847-2103-4B67-9E04-D0482D8A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0821-658B-46AA-A8D1-53451AD6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0296-57DD-4E10-8FCF-437BA09E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4FCF-4DDC-4294-A65B-24C183B5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2F1-3065-4ADC-940A-09004FA9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3EAE7-C279-417F-B8A7-121DDBDA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359D-BF4B-47E8-A5CD-F36C5FD2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675B0-A32B-4A35-A809-01165350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EC4A-A486-4BD3-80B0-752EB194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4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E13C-9EF1-4B97-A9E9-9908A635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F1D8-F549-4557-89C8-3D934205C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1CC7D-FCB3-4692-B772-EF8F5E01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1BF4F-3328-43AE-8903-7B34A7AD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4F3CF-D5A0-4FFA-B57F-DD1B8711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E96F5-B7E3-464F-8099-B9E5F322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645E-01CA-4808-992F-ADB22996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57872-D796-4C07-99CF-F2E9C2925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C2B70-ACFE-477C-B828-9DA6699AA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1E4B2-3603-4818-AA12-E902AA553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457AF-558E-4552-B6F2-11D22C33D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D73FB-E36B-486A-BE24-F685F4D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276FB-76B8-489E-82A9-6D21E717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98F1E-46CF-4555-8BCE-DB1E966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3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50F1-5B24-4F93-ADE8-0A1CB630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B365A-D333-4322-A884-C2609569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97F2-702A-41F4-885E-C512106B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8F6F5-85D9-4F78-A5E2-546F7FB2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24612-EF9F-4373-8C59-4F7E7B58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AE710-EB43-497D-B6C7-6E8EC2AE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8FD86-E555-449C-BB0F-812F58CE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871D-2F21-4A9A-A388-8E99C6E1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A4A0-6B29-4EA4-A591-AAC75AE5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DC6BC-E5B3-4675-BC1F-85F4D233F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EE62-2991-4795-A4A0-6A506502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E1021-E531-4DAE-80C1-4C00B449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DFEA3-3333-4986-A65E-9B02AAE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A487-29D8-4AEF-B986-4F582B44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6A0B7-7B8B-4363-A672-1A66C91FF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C228-2B23-4E94-B402-0A59C20BD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565E6-B4A5-4A94-9B8D-210F510D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53D3B-5393-49F6-B9F2-08138798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6564E-82CF-4745-B236-2C648B78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E9E72-4255-4148-9255-9B801A14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A0DF1-2876-484A-88FB-DD6CED03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6B70-6F3C-4F17-9062-D20F02B0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0590-3DC4-43E8-BD09-79699B45005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C678-9EED-4586-96B1-829D8DA79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18AA7-A40B-4889-82F5-73B3D88D7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DA00-BF0D-45DF-97EA-09157E26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536B-5082-4285-BAEF-5A9BD035D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2072"/>
            <a:ext cx="9144000" cy="2387600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powerpoint</a:t>
            </a:r>
            <a:r>
              <a:rPr lang="en-US" dirty="0"/>
              <a:t> test file</a:t>
            </a:r>
          </a:p>
        </p:txBody>
      </p:sp>
    </p:spTree>
    <p:extLst>
      <p:ext uri="{BB962C8B-B14F-4D97-AF65-F5344CB8AC3E}">
        <p14:creationId xmlns:p14="http://schemas.microsoft.com/office/powerpoint/2010/main" val="389607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Simple powerpoint test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powerpoint test file</dc:title>
  <dc:creator>David Hunt</dc:creator>
  <cp:lastModifiedBy>David Hunt</cp:lastModifiedBy>
  <cp:revision>1</cp:revision>
  <dcterms:created xsi:type="dcterms:W3CDTF">2018-12-13T17:38:10Z</dcterms:created>
  <dcterms:modified xsi:type="dcterms:W3CDTF">2018-12-13T17:39:15Z</dcterms:modified>
</cp:coreProperties>
</file>