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74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109" d="100"/>
          <a:sy n="109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  <a:endParaRPr lang="en-US" dirty="0"/>
          </a:p>
          <a:p>
            <a:r>
              <a:rPr lang="en-US" dirty="0"/>
              <a:t>Initiation of action: Launching the search</a:t>
            </a:r>
            <a:endParaRPr lang="en-US" dirty="0"/>
          </a:p>
          <a:p>
            <a:r>
              <a:rPr lang="en-US" dirty="0"/>
              <a:t>Review of results: Reading messages and outcome</a:t>
            </a:r>
            <a:endParaRPr lang="en-US" dirty="0"/>
          </a:p>
          <a:p>
            <a:r>
              <a:rPr lang="en-US" dirty="0"/>
              <a:t>Refinement: Formulating the next step</a:t>
            </a:r>
            <a:endParaRPr lang="en-US" dirty="0"/>
          </a:p>
          <a:p>
            <a:r>
              <a:rPr lang="en-US" dirty="0"/>
              <a:t>Use: Compiling or disseminating insight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 panose="020D0604000000000000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430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 panose="020D0604000000000000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2130" indent="-33210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430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3: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r>
              <a:rPr lang="en-US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Hao</a:t>
            </a:r>
            <a:r>
              <a:rPr lang="zh-CN" altLang="en-US" dirty="0"/>
              <a:t> </a:t>
            </a:r>
            <a:r>
              <a:rPr lang="en-US" altLang="zh-CN" dirty="0"/>
              <a:t>deng</a:t>
            </a:r>
            <a:endParaRPr lang="en-US" dirty="0"/>
          </a:p>
          <a:p>
            <a:r>
              <a:rPr lang="en-US" dirty="0"/>
              <a:t>School of software engineering</a:t>
            </a:r>
            <a:endParaRPr lang="en-US" dirty="0"/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2598" b="2811"/>
          <a:stretch>
            <a:fillRect/>
          </a:stretch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t="71190" r="16760"/>
          <a:stretch>
            <a:fillRect/>
          </a:stretch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results, Refinement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1055"/>
          <a:stretch>
            <a:fillRect/>
          </a:stretch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1055"/>
          <a:stretch>
            <a:fillRect/>
          </a:stretch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7290"/>
          <a:stretch>
            <a:fillRect/>
          </a:stretch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7290"/>
          <a:stretch>
            <a:fillRect/>
          </a:stretch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Python (64bit)</a:t>
            </a:r>
            <a:endParaRPr lang="en-US" altLang="zh-CN" dirty="0"/>
          </a:p>
          <a:p>
            <a:r>
              <a:rPr lang="en-US" altLang="zh-CN" dirty="0"/>
              <a:t>Flask</a:t>
            </a:r>
            <a:endParaRPr lang="en-US" altLang="zh-CN" dirty="0"/>
          </a:p>
          <a:p>
            <a:r>
              <a:rPr lang="en-US" altLang="zh-CN" dirty="0"/>
              <a:t>PyQt5 (</a:t>
            </a:r>
            <a:r>
              <a:rPr lang="en-US" altLang="zh-CN" dirty="0">
                <a:solidFill>
                  <a:srgbClr val="FF0000"/>
                </a:solidFill>
              </a:rPr>
              <a:t>v5.11.3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v2.2.0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/>
              <a:t>matplotlib</a:t>
            </a:r>
            <a:endParaRPr lang="en-US" altLang="zh-CN" dirty="0"/>
          </a:p>
          <a:p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 err="1"/>
              <a:t>protobuf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v3.19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Command: </a:t>
            </a:r>
            <a:r>
              <a:rPr lang="en-US" altLang="zh-CN" dirty="0">
                <a:solidFill>
                  <a:srgbClr val="FF0000"/>
                </a:solidFill>
              </a:rPr>
              <a:t>pip install flask pyqt5==5.11.3 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tensorflow</a:t>
            </a:r>
            <a:r>
              <a:rPr lang="en-US" altLang="zh-CN" dirty="0">
                <a:solidFill>
                  <a:srgbClr val="FF0000"/>
                </a:solidFill>
              </a:rPr>
              <a:t>==2.2.0 flask-</a:t>
            </a:r>
            <a:r>
              <a:rPr lang="en-US" altLang="zh-CN" dirty="0" err="1">
                <a:solidFill>
                  <a:srgbClr val="FF0000"/>
                </a:solidFill>
              </a:rPr>
              <a:t>httpauth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scipy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imageio</a:t>
            </a:r>
            <a:r>
              <a:rPr lang="en-US" altLang="zh-CN" dirty="0">
                <a:solidFill>
                  <a:srgbClr val="FF0000"/>
                </a:solidFill>
              </a:rPr>
              <a:t> matplotlib scikit-learn </a:t>
            </a:r>
            <a:r>
              <a:rPr lang="en-US" altLang="zh-CN" dirty="0" err="1">
                <a:solidFill>
                  <a:srgbClr val="FF0000"/>
                </a:solidFill>
              </a:rPr>
              <a:t>protobuf</a:t>
            </a:r>
            <a:r>
              <a:rPr lang="en-US" altLang="zh-CN" dirty="0">
                <a:solidFill>
                  <a:srgbClr val="FF0000"/>
                </a:solidFill>
              </a:rPr>
              <a:t>==3.19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  <a:endParaRPr lang="en-US" altLang="zh-CN" dirty="0"/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  <a:endParaRPr lang="en-US" altLang="zh-CN" dirty="0"/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  <a:endParaRPr lang="en-US" altLang="zh-CN" dirty="0"/>
          </a:p>
          <a:p>
            <a:r>
              <a:rPr lang="en-US" altLang="zh-CN" dirty="0"/>
              <a:t>run server/rest-server.py</a:t>
            </a:r>
            <a:endParaRPr lang="en-US" altLang="zh-CN" dirty="0"/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  <a:endParaRPr lang="en-US" altLang="zh-CN" dirty="0"/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  <a:endParaRPr lang="en-US" altLang="zh-CN" dirty="0"/>
          </a:p>
          <a:p>
            <a:pPr lvl="1"/>
            <a:r>
              <a:rPr lang="en-US" dirty="0"/>
              <a:t>Formulation</a:t>
            </a:r>
            <a:endParaRPr lang="en-US" dirty="0"/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  <a:endParaRPr lang="en-US" dirty="0"/>
          </a:p>
          <a:p>
            <a:r>
              <a:rPr lang="en-US" dirty="0"/>
              <a:t>If users’ are unsatisfied with the results, they should be able to have additional options and change their queries easily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3369" y="6459786"/>
            <a:ext cx="3617103" cy="365125"/>
          </a:xfrm>
        </p:spPr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91" y="3809077"/>
            <a:ext cx="6609524" cy="25714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  <a:endParaRPr lang="en-US" dirty="0"/>
          </a:p>
          <a:p>
            <a:r>
              <a:rPr lang="en-US" dirty="0"/>
              <a:t>The searching interface has the following features:</a:t>
            </a:r>
            <a:endParaRPr lang="en-US" dirty="0"/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Allow changing search parameters (e.g. select </a:t>
            </a:r>
            <a:r>
              <a:rPr lang="en-US"/>
              <a:t>certain category/tag) </a:t>
            </a:r>
            <a:r>
              <a:rPr lang="en-US" dirty="0"/>
              <a:t>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  <a:endParaRPr lang="en-US" dirty="0"/>
          </a:p>
          <a:p>
            <a:pPr lvl="1"/>
            <a:r>
              <a:rPr lang="en-US" dirty="0"/>
              <a:t>Other functions you would like to add in.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(in English):</a:t>
            </a:r>
            <a:endParaRPr lang="en-US" dirty="0"/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  <a:endParaRPr lang="en-US" dirty="0"/>
          </a:p>
          <a:p>
            <a:pPr lvl="1"/>
            <a:r>
              <a:rPr lang="en-US" dirty="0"/>
              <a:t>Show your designs for five stages and give a brief description for features that you implement.</a:t>
            </a:r>
            <a:endParaRPr lang="en-US" dirty="0"/>
          </a:p>
          <a:p>
            <a:r>
              <a:rPr lang="en-US" dirty="0"/>
              <a:t>Submit your work (code and report)</a:t>
            </a:r>
            <a:endParaRPr lang="en-US" dirty="0"/>
          </a:p>
          <a:p>
            <a:pPr lvl="1"/>
            <a:r>
              <a:rPr lang="en-US" altLang="zh-CN" dirty="0"/>
              <a:t>Prepare a readme file to illustrate how to run your program</a:t>
            </a:r>
            <a:endParaRPr lang="en-US" altLang="zh-CN" dirty="0"/>
          </a:p>
          <a:p>
            <a:pPr lvl="1"/>
            <a:r>
              <a:rPr lang="en-US" altLang="zh-CN" dirty="0"/>
              <a:t>Compress the codes and the report into a zip file: </a:t>
            </a:r>
            <a:r>
              <a:rPr lang="en-US" altLang="zh-CN" dirty="0">
                <a:solidFill>
                  <a:srgbClr val="FF0000"/>
                </a:solidFill>
              </a:rPr>
              <a:t>ID_name_lab3.zip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Canvas</a:t>
            </a:r>
            <a:r>
              <a:rPr lang="zh-CN" altLang="en-US" dirty="0"/>
              <a:t>上提交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/>
              <a:t>25</a:t>
            </a:r>
            <a:r>
              <a:rPr lang="zh-CN" altLang="en-US"/>
              <a:t>日前</a:t>
            </a:r>
            <a:r>
              <a:rPr lang="zh-CN" altLang="en-US" dirty="0"/>
              <a:t>，迟交</a:t>
            </a:r>
            <a:r>
              <a:rPr lang="en-US" altLang="zh-CN" dirty="0"/>
              <a:t>1</a:t>
            </a:r>
            <a:r>
              <a:rPr lang="zh-CN" altLang="en-US" dirty="0"/>
              <a:t>天扣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  <a:endParaRPr lang="en-US" dirty="0"/>
          </a:p>
          <a:p>
            <a:r>
              <a:rPr lang="en-US" dirty="0"/>
              <a:t>Limit the search using structured fields such as year, media, or location</a:t>
            </a:r>
            <a:endParaRPr lang="en-US" dirty="0"/>
          </a:p>
          <a:p>
            <a:r>
              <a:rPr lang="en-US" dirty="0"/>
              <a:t>Recognize phrases to allow entry of names, such as “George Washington”</a:t>
            </a:r>
            <a:endParaRPr lang="en-US" dirty="0"/>
          </a:p>
          <a:p>
            <a:r>
              <a:rPr lang="en-US" dirty="0"/>
              <a:t>Permit variants to allow relaxation of search constraints (e.g. phonetic variations)</a:t>
            </a:r>
            <a:endParaRPr lang="en-US" dirty="0"/>
          </a:p>
          <a:p>
            <a:r>
              <a:rPr lang="en-US" dirty="0"/>
              <a:t>Control the size of the initial result set</a:t>
            </a:r>
            <a:endParaRPr lang="en-US" dirty="0"/>
          </a:p>
          <a:p>
            <a:r>
              <a:rPr lang="en-US" dirty="0"/>
              <a:t>Use scoping of source carefully</a:t>
            </a:r>
            <a:endParaRPr lang="en-US" dirty="0"/>
          </a:p>
          <a:p>
            <a:r>
              <a:rPr lang="en-US" dirty="0"/>
              <a:t>Provide suggestions, hints, and common sources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  <a:endParaRPr lang="en-US" dirty="0"/>
          </a:p>
          <a:p>
            <a:r>
              <a:rPr lang="en-US" dirty="0"/>
              <a:t>Implicit actions are initiated by changes to a parameter and update results immediately</a:t>
            </a:r>
            <a:endParaRPr lang="en-US" dirty="0"/>
          </a:p>
          <a:p>
            <a:r>
              <a:rPr lang="en-US" dirty="0"/>
              <a:t>Guide users to successful or past queries with auto-complete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  <a:endParaRPr lang="en-US" altLang="zh-CN" dirty="0"/>
          </a:p>
          <a:p>
            <a:r>
              <a:rPr lang="en-US" dirty="0"/>
              <a:t>Provide an overview of results (e.g. total number)</a:t>
            </a:r>
            <a:endParaRPr lang="en-US" dirty="0"/>
          </a:p>
          <a:p>
            <a:r>
              <a:rPr lang="en-US" dirty="0"/>
              <a:t>Categorize results using metadata (by attribute value, topics, etc.)</a:t>
            </a:r>
            <a:endParaRPr lang="en-US" dirty="0"/>
          </a:p>
          <a:p>
            <a:r>
              <a:rPr lang="en-US" dirty="0"/>
              <a:t>Provide descriptive previews of each result item</a:t>
            </a:r>
            <a:endParaRPr lang="en-US" dirty="0"/>
          </a:p>
          <a:p>
            <a:r>
              <a:rPr lang="en-US" dirty="0"/>
              <a:t>Highlight search terms in results</a:t>
            </a:r>
            <a:endParaRPr lang="en-US" dirty="0"/>
          </a:p>
          <a:p>
            <a:r>
              <a:rPr lang="en-US" dirty="0"/>
              <a:t>Allow examination of selected items</a:t>
            </a:r>
            <a:endParaRPr lang="en-US" dirty="0"/>
          </a:p>
          <a:p>
            <a:r>
              <a:rPr lang="en-US" dirty="0"/>
              <a:t>Provide visualizations when appropriate (e.g. maps or timelines)</a:t>
            </a:r>
            <a:endParaRPr lang="en-US" dirty="0"/>
          </a:p>
          <a:p>
            <a:r>
              <a:rPr lang="en-US" dirty="0"/>
              <a:t>Allow adjustment of the size of the result set and which fields are displayed</a:t>
            </a:r>
            <a:endParaRPr lang="en-US" dirty="0"/>
          </a:p>
          <a:p>
            <a:r>
              <a:rPr lang="en-US" dirty="0"/>
              <a:t>Allow change of sequencing (alphabetical, chronological, relevance ranked,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  <a:endParaRPr lang="en-US" dirty="0"/>
          </a:p>
          <a:p>
            <a:r>
              <a:rPr lang="en-US" dirty="0"/>
              <a:t>Make changing of search parameters convenient</a:t>
            </a:r>
            <a:endParaRPr lang="en-US" dirty="0"/>
          </a:p>
          <a:p>
            <a:r>
              <a:rPr lang="en-US" dirty="0"/>
              <a:t>Provide related searches</a:t>
            </a:r>
            <a:endParaRPr lang="en-US" dirty="0"/>
          </a:p>
          <a:p>
            <a:r>
              <a:rPr lang="en-US" dirty="0"/>
              <a:t>Provide suggestions for error correction (without forcing correction)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  <a:endParaRPr lang="en-US" dirty="0"/>
          </a:p>
          <a:p>
            <a:r>
              <a:rPr lang="en-US" dirty="0"/>
              <a:t>Allow queries, setting, and results to be saved, annotated, and sent to other applications</a:t>
            </a:r>
            <a:endParaRPr lang="en-US" dirty="0"/>
          </a:p>
          <a:p>
            <a:r>
              <a:rPr lang="en-US" dirty="0"/>
              <a:t>Explore collecting explicit feedback (ratings, reviews, like,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91" y="4046055"/>
            <a:ext cx="3267480" cy="22936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294551"/>
            <a:ext cx="2060850" cy="2047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r="2598" b="2811"/>
          <a:stretch>
            <a:fillRect/>
          </a:stretch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5583</Words>
  <Application>WPS 文字</Application>
  <PresentationFormat>全屏显示(4:3)</PresentationFormat>
  <Paragraphs>340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나눔고딕</vt:lpstr>
      <vt:lpstr>Calibri</vt:lpstr>
      <vt:lpstr>Helvetica Neue</vt:lpstr>
      <vt:lpstr>Times New Roman</vt:lpstr>
      <vt:lpstr>Calibri Light</vt:lpstr>
      <vt:lpstr>微软雅黑</vt:lpstr>
      <vt:lpstr>汉仪旗黑</vt:lpstr>
      <vt:lpstr>宋体</vt:lpstr>
      <vt:lpstr>Arial Unicode MS</vt:lpstr>
      <vt:lpstr>汉仪书宋二KW</vt:lpstr>
      <vt:lpstr>主题1</vt:lpstr>
      <vt:lpstr>Lab 3: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DAISY CHU</cp:lastModifiedBy>
  <cp:revision>311</cp:revision>
  <dcterms:created xsi:type="dcterms:W3CDTF">2023-05-18T13:09:21Z</dcterms:created>
  <dcterms:modified xsi:type="dcterms:W3CDTF">2023-05-18T13:09:21Z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411677059A8AAA3881236664E81EB47B_43</vt:lpwstr>
  </property>
  <property fmtid="{D5CDD505-2E9C-101B-9397-08002B2CF9AE}" pid="3" name="KSOProductBuildVer">
    <vt:lpwstr>2052-5.4.0.7913</vt:lpwstr>
  </property>
</Properties>
</file>