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E2FC4-8F20-48FE-803D-53366A2CBD77}" v="593" dt="2022-06-16T13:10:24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66">
            <a:extLst>
              <a:ext uri="{FF2B5EF4-FFF2-40B4-BE49-F238E27FC236}">
                <a16:creationId xmlns:a16="http://schemas.microsoft.com/office/drawing/2014/main" id="{F7FEE0B0-A6F9-184D-11E5-8FE98CB4E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762" y="663820"/>
            <a:ext cx="2743200" cy="2057400"/>
          </a:xfrm>
          <a:prstGeom prst="rect">
            <a:avLst/>
          </a:prstGeom>
        </p:spPr>
      </p:pic>
      <p:pic>
        <p:nvPicPr>
          <p:cNvPr id="66" name="Picture 66">
            <a:extLst>
              <a:ext uri="{FF2B5EF4-FFF2-40B4-BE49-F238E27FC236}">
                <a16:creationId xmlns:a16="http://schemas.microsoft.com/office/drawing/2014/main" id="{B8FBAB80-F11C-DA05-BF1B-B78611BC7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860" y="4627685"/>
            <a:ext cx="2743200" cy="20574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6C1463DA-287D-10D3-6396-1C3EA3572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12" y="220542"/>
            <a:ext cx="8551984" cy="4885591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491ADF3E-77DF-D6F8-1C24-73905204A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016" y="1460936"/>
            <a:ext cx="4281853" cy="2800457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690A6981-3E6B-38A0-A110-93AC68186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30" y="307731"/>
            <a:ext cx="586155" cy="5861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D325E3-4605-47BB-C223-8F9349F2A45C}"/>
              </a:ext>
            </a:extLst>
          </p:cNvPr>
          <p:cNvSpPr txBox="1"/>
          <p:nvPr/>
        </p:nvSpPr>
        <p:spPr>
          <a:xfrm>
            <a:off x="852121" y="3099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VPC（</a:t>
            </a:r>
            <a:r>
              <a:rPr lang="ja-JP" altLang="en-US">
                <a:ea typeface="ＭＳ Ｐゴシック"/>
              </a:rPr>
              <a:t>東京リージョン）</a:t>
            </a:r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AD15F988-D644-05B4-626A-5E2F7B685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873" y="1993655"/>
            <a:ext cx="1965081" cy="11195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5B92BB-F7F5-9CF1-C226-357400669134}"/>
              </a:ext>
            </a:extLst>
          </p:cNvPr>
          <p:cNvSpPr txBox="1"/>
          <p:nvPr/>
        </p:nvSpPr>
        <p:spPr>
          <a:xfrm>
            <a:off x="1379658" y="152619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Public Subnet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8FF556-D7BD-E74B-3328-0A04DF4E4584}"/>
              </a:ext>
            </a:extLst>
          </p:cNvPr>
          <p:cNvSpPr txBox="1"/>
          <p:nvPr/>
        </p:nvSpPr>
        <p:spPr>
          <a:xfrm>
            <a:off x="4017350" y="150421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Private Subnets</a:t>
            </a:r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F1612F66-616B-40BA-002F-B93FB607F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077" y="1553308"/>
            <a:ext cx="395655" cy="388328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EF9302D6-32B2-F3AA-D985-0DDE6EF728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5442" y="1502021"/>
            <a:ext cx="395655" cy="417635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AA8BC789-67C5-5C64-A782-D8CB06E41A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262805" y="2038349"/>
            <a:ext cx="354623" cy="334109"/>
          </a:xfrm>
          <a:prstGeom prst="rect">
            <a:avLst/>
          </a:prstGeom>
        </p:spPr>
      </p:pic>
      <p:pic>
        <p:nvPicPr>
          <p:cNvPr id="24" name="Picture 19">
            <a:extLst>
              <a:ext uri="{FF2B5EF4-FFF2-40B4-BE49-F238E27FC236}">
                <a16:creationId xmlns:a16="http://schemas.microsoft.com/office/drawing/2014/main" id="{0A4793B2-AFF0-6C7F-A34D-0EB9CF7B1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11" y="1504898"/>
            <a:ext cx="2164373" cy="184795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53E508E-FE6E-6EE4-1AEC-6D136B33ACFE}"/>
              </a:ext>
            </a:extLst>
          </p:cNvPr>
          <p:cNvSpPr txBox="1"/>
          <p:nvPr/>
        </p:nvSpPr>
        <p:spPr>
          <a:xfrm>
            <a:off x="4544890" y="200244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EC2</a:t>
            </a:r>
            <a:endParaRPr lang="ja-JP" altLang="en-US" dirty="0">
              <a:ea typeface="ＭＳ Ｐゴシック"/>
              <a:cs typeface="Calibri"/>
            </a:endParaRPr>
          </a:p>
        </p:txBody>
      </p:sp>
      <p:pic>
        <p:nvPicPr>
          <p:cNvPr id="28" name="Picture 28">
            <a:extLst>
              <a:ext uri="{FF2B5EF4-FFF2-40B4-BE49-F238E27FC236}">
                <a16:creationId xmlns:a16="http://schemas.microsoft.com/office/drawing/2014/main" id="{210BCB1C-80FE-B758-79BB-B402B78510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9055" y="2262187"/>
            <a:ext cx="911469" cy="699722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BA3286C8-614B-05C5-CA24-FB041E5D43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9946" y="1957754"/>
            <a:ext cx="612531" cy="61253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BDA0CCC-52A4-BE03-4A7C-6DD8835F3780}"/>
              </a:ext>
            </a:extLst>
          </p:cNvPr>
          <p:cNvSpPr txBox="1"/>
          <p:nvPr/>
        </p:nvSpPr>
        <p:spPr>
          <a:xfrm>
            <a:off x="6882177" y="2075715"/>
            <a:ext cx="6550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or</a:t>
            </a:r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33" name="Picture 33">
            <a:extLst>
              <a:ext uri="{FF2B5EF4-FFF2-40B4-BE49-F238E27FC236}">
                <a16:creationId xmlns:a16="http://schemas.microsoft.com/office/drawing/2014/main" id="{B4D2298D-D86B-202A-4C6C-6405027CC7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1158" y="1965081"/>
            <a:ext cx="575898" cy="590552"/>
          </a:xfrm>
          <a:prstGeom prst="rect">
            <a:avLst/>
          </a:prstGeom>
        </p:spPr>
      </p:pic>
      <p:pic>
        <p:nvPicPr>
          <p:cNvPr id="35" name="Picture 17">
            <a:extLst>
              <a:ext uri="{FF2B5EF4-FFF2-40B4-BE49-F238E27FC236}">
                <a16:creationId xmlns:a16="http://schemas.microsoft.com/office/drawing/2014/main" id="{2DD94D6E-1503-DF99-21BF-B2E0352D4A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0508" y="3143982"/>
            <a:ext cx="1965081" cy="929056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34DE6B1B-2ED1-BC75-1BBE-B50F9D6245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59465" y="3313233"/>
            <a:ext cx="678474" cy="67847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FB1A5C3C-C297-65D0-B482-5804C5BCE3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23438" y="3185746"/>
            <a:ext cx="361950" cy="347298"/>
          </a:xfrm>
          <a:prstGeom prst="rect">
            <a:avLst/>
          </a:prstGeom>
        </p:spPr>
      </p:pic>
      <p:pic>
        <p:nvPicPr>
          <p:cNvPr id="39" name="Picture 39">
            <a:extLst>
              <a:ext uri="{FF2B5EF4-FFF2-40B4-BE49-F238E27FC236}">
                <a16:creationId xmlns:a16="http://schemas.microsoft.com/office/drawing/2014/main" id="{452E4BFD-5151-258E-CB7B-0E8CF60305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1207" y="5233499"/>
            <a:ext cx="1776047" cy="83111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DBE3AF8-8EEE-38D7-B8AA-089354B682F1}"/>
              </a:ext>
            </a:extLst>
          </p:cNvPr>
          <p:cNvSpPr txBox="1"/>
          <p:nvPr/>
        </p:nvSpPr>
        <p:spPr>
          <a:xfrm>
            <a:off x="3819525" y="593700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Session Manager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FF54C9-DB82-D721-A058-33C6891779FB}"/>
              </a:ext>
            </a:extLst>
          </p:cNvPr>
          <p:cNvCxnSpPr/>
          <p:nvPr/>
        </p:nvCxnSpPr>
        <p:spPr>
          <a:xfrm flipH="1" flipV="1">
            <a:off x="2391504" y="2545375"/>
            <a:ext cx="1935776" cy="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4">
            <a:extLst>
              <a:ext uri="{FF2B5EF4-FFF2-40B4-BE49-F238E27FC236}">
                <a16:creationId xmlns:a16="http://schemas.microsoft.com/office/drawing/2014/main" id="{5A57E667-E8FA-8E0B-E4DD-0DC1A78D82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56947" y="4141177"/>
            <a:ext cx="1550377" cy="803031"/>
          </a:xfrm>
          <a:prstGeom prst="rect">
            <a:avLst/>
          </a:prstGeom>
        </p:spPr>
      </p:pic>
      <p:pic>
        <p:nvPicPr>
          <p:cNvPr id="45" name="Picture 45">
            <a:extLst>
              <a:ext uri="{FF2B5EF4-FFF2-40B4-BE49-F238E27FC236}">
                <a16:creationId xmlns:a16="http://schemas.microsoft.com/office/drawing/2014/main" id="{1803E6A8-FF8F-A362-B579-3FE606912F1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12277" y="2346082"/>
            <a:ext cx="1239716" cy="75906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E1C6427-620B-8CBD-FCB0-C2DE02E22F98}"/>
              </a:ext>
            </a:extLst>
          </p:cNvPr>
          <p:cNvSpPr txBox="1"/>
          <p:nvPr/>
        </p:nvSpPr>
        <p:spPr>
          <a:xfrm>
            <a:off x="1797293" y="1899869"/>
            <a:ext cx="1277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DMZ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663CC98-E192-28A8-0757-05699F15682F}"/>
              </a:ext>
            </a:extLst>
          </p:cNvPr>
          <p:cNvCxnSpPr>
            <a:cxnSpLocks/>
          </p:cNvCxnSpPr>
          <p:nvPr/>
        </p:nvCxnSpPr>
        <p:spPr>
          <a:xfrm flipH="1">
            <a:off x="2120408" y="3111011"/>
            <a:ext cx="8793" cy="95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00273D-63D2-E85D-8F9C-38C602E60393}"/>
              </a:ext>
            </a:extLst>
          </p:cNvPr>
          <p:cNvCxnSpPr>
            <a:cxnSpLocks/>
          </p:cNvCxnSpPr>
          <p:nvPr/>
        </p:nvCxnSpPr>
        <p:spPr>
          <a:xfrm>
            <a:off x="2121874" y="4906108"/>
            <a:ext cx="5861" cy="57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27621A-CB73-9F32-04B9-FE859D661045}"/>
              </a:ext>
            </a:extLst>
          </p:cNvPr>
          <p:cNvCxnSpPr/>
          <p:nvPr/>
        </p:nvCxnSpPr>
        <p:spPr>
          <a:xfrm>
            <a:off x="4646001" y="3122002"/>
            <a:ext cx="5863" cy="2050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6522BA-2858-2271-5102-DA13732A85A7}"/>
              </a:ext>
            </a:extLst>
          </p:cNvPr>
          <p:cNvCxnSpPr>
            <a:cxnSpLocks/>
          </p:cNvCxnSpPr>
          <p:nvPr/>
        </p:nvCxnSpPr>
        <p:spPr>
          <a:xfrm>
            <a:off x="6807444" y="4067174"/>
            <a:ext cx="20515" cy="1222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4">
            <a:extLst>
              <a:ext uri="{FF2B5EF4-FFF2-40B4-BE49-F238E27FC236}">
                <a16:creationId xmlns:a16="http://schemas.microsoft.com/office/drawing/2014/main" id="{1D05E167-D702-2C9B-C458-A3F2C5A15BB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31677" y="4265735"/>
            <a:ext cx="627185" cy="641839"/>
          </a:xfrm>
          <a:prstGeom prst="rect">
            <a:avLst/>
          </a:prstGeom>
        </p:spPr>
      </p:pic>
      <p:pic>
        <p:nvPicPr>
          <p:cNvPr id="56" name="Picture 56">
            <a:extLst>
              <a:ext uri="{FF2B5EF4-FFF2-40B4-BE49-F238E27FC236}">
                <a16:creationId xmlns:a16="http://schemas.microsoft.com/office/drawing/2014/main" id="{60493AF7-BDE8-90BA-6C6C-8578B42429F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91957" y="5376155"/>
            <a:ext cx="1732085" cy="831556"/>
          </a:xfrm>
          <a:prstGeom prst="rect">
            <a:avLst/>
          </a:prstGeom>
        </p:spPr>
      </p:pic>
      <p:pic>
        <p:nvPicPr>
          <p:cNvPr id="57" name="Picture 57">
            <a:extLst>
              <a:ext uri="{FF2B5EF4-FFF2-40B4-BE49-F238E27FC236}">
                <a16:creationId xmlns:a16="http://schemas.microsoft.com/office/drawing/2014/main" id="{8D804C70-4EF8-013D-BD64-51EB56667A8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07772" y="4273062"/>
            <a:ext cx="597879" cy="619859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D00622-3AE9-7E26-71D4-BAD5107B51BC}"/>
              </a:ext>
            </a:extLst>
          </p:cNvPr>
          <p:cNvCxnSpPr>
            <a:cxnSpLocks/>
          </p:cNvCxnSpPr>
          <p:nvPr/>
        </p:nvCxnSpPr>
        <p:spPr>
          <a:xfrm>
            <a:off x="6213963" y="2682385"/>
            <a:ext cx="518746" cy="430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B69BA62-B135-9FCD-6E87-697C2A3C30F6}"/>
              </a:ext>
            </a:extLst>
          </p:cNvPr>
          <p:cNvSpPr txBox="1"/>
          <p:nvPr/>
        </p:nvSpPr>
        <p:spPr>
          <a:xfrm>
            <a:off x="1643429" y="6252061"/>
            <a:ext cx="9847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Internet</a:t>
            </a:r>
            <a:endParaRPr lang="ja-JP" altLang="en-US" dirty="0">
              <a:ea typeface="ＭＳ Ｐゴシック"/>
              <a:cs typeface="Calibri"/>
            </a:endParaRPr>
          </a:p>
        </p:txBody>
      </p:sp>
      <p:pic>
        <p:nvPicPr>
          <p:cNvPr id="64" name="Graphic 64" descr="世界 枠線">
            <a:extLst>
              <a:ext uri="{FF2B5EF4-FFF2-40B4-BE49-F238E27FC236}">
                <a16:creationId xmlns:a16="http://schemas.microsoft.com/office/drawing/2014/main" id="{E1ECE2E5-0C09-5790-69C8-87AF568A4FF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74935" y="5477608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5D8D6D5-C0B5-07B5-B2A9-259E1822D0B5}"/>
              </a:ext>
            </a:extLst>
          </p:cNvPr>
          <p:cNvCxnSpPr>
            <a:cxnSpLocks/>
          </p:cNvCxnSpPr>
          <p:nvPr/>
        </p:nvCxnSpPr>
        <p:spPr>
          <a:xfrm flipH="1" flipV="1">
            <a:off x="7304210" y="5619017"/>
            <a:ext cx="975945" cy="1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8D54A12-9097-CF53-AFD1-FAAA704DC7C9}"/>
              </a:ext>
            </a:extLst>
          </p:cNvPr>
          <p:cNvSpPr txBox="1"/>
          <p:nvPr/>
        </p:nvSpPr>
        <p:spPr>
          <a:xfrm>
            <a:off x="8794505" y="587838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Slack App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57A7F3C-D40F-E204-574D-177EE8831A5E}"/>
              </a:ext>
            </a:extLst>
          </p:cNvPr>
          <p:cNvSpPr txBox="1"/>
          <p:nvPr/>
        </p:nvSpPr>
        <p:spPr>
          <a:xfrm>
            <a:off x="9028966" y="606156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mint</a:t>
            </a:r>
            <a:endParaRPr lang="ja-JP" altLang="en-US" dirty="0">
              <a:ea typeface="ＭＳ Ｐゴシック"/>
              <a:cs typeface="Calibri"/>
            </a:endParaRPr>
          </a:p>
        </p:txBody>
      </p:sp>
      <p:pic>
        <p:nvPicPr>
          <p:cNvPr id="69" name="Picture 57">
            <a:extLst>
              <a:ext uri="{FF2B5EF4-FFF2-40B4-BE49-F238E27FC236}">
                <a16:creationId xmlns:a16="http://schemas.microsoft.com/office/drawing/2014/main" id="{5ED3B342-E774-5C98-742A-CE87A6C063D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80483" y="3342542"/>
            <a:ext cx="597879" cy="619859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EE9490E-6C5C-9FC7-AB28-60837C2E6C01}"/>
              </a:ext>
            </a:extLst>
          </p:cNvPr>
          <p:cNvCxnSpPr>
            <a:cxnSpLocks/>
          </p:cNvCxnSpPr>
          <p:nvPr/>
        </p:nvCxnSpPr>
        <p:spPr>
          <a:xfrm flipH="1" flipV="1">
            <a:off x="7787786" y="3626095"/>
            <a:ext cx="1679329" cy="8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6DD51E8-7037-BF43-15E3-6129E84EF001}"/>
              </a:ext>
            </a:extLst>
          </p:cNvPr>
          <p:cNvSpPr txBox="1"/>
          <p:nvPr/>
        </p:nvSpPr>
        <p:spPr>
          <a:xfrm>
            <a:off x="9380658" y="184858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Slack App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6A337D-873A-239B-F1AF-B887BC5A65DC}"/>
              </a:ext>
            </a:extLst>
          </p:cNvPr>
          <p:cNvSpPr txBox="1"/>
          <p:nvPr/>
        </p:nvSpPr>
        <p:spPr>
          <a:xfrm>
            <a:off x="9534523" y="203908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query</a:t>
            </a:r>
            <a:endParaRPr lang="ja-JP" altLang="en-US" dirty="0">
              <a:ea typeface="ＭＳ Ｐゴシック"/>
              <a:cs typeface="Calibri"/>
            </a:endParaRPr>
          </a:p>
        </p:txBody>
      </p:sp>
      <p:pic>
        <p:nvPicPr>
          <p:cNvPr id="74" name="Picture 56">
            <a:extLst>
              <a:ext uri="{FF2B5EF4-FFF2-40B4-BE49-F238E27FC236}">
                <a16:creationId xmlns:a16="http://schemas.microsoft.com/office/drawing/2014/main" id="{8A7A53E9-240C-89A3-F9A4-C39485F4869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74014" y="3309962"/>
            <a:ext cx="1732085" cy="831556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F6A050-2316-1E7D-1AD3-F88B28E20C49}"/>
              </a:ext>
            </a:extLst>
          </p:cNvPr>
          <p:cNvCxnSpPr>
            <a:cxnSpLocks/>
          </p:cNvCxnSpPr>
          <p:nvPr/>
        </p:nvCxnSpPr>
        <p:spPr>
          <a:xfrm flipH="1">
            <a:off x="9831999" y="2440597"/>
            <a:ext cx="1463" cy="731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293</cp:revision>
  <dcterms:created xsi:type="dcterms:W3CDTF">2022-06-16T11:41:46Z</dcterms:created>
  <dcterms:modified xsi:type="dcterms:W3CDTF">2022-06-16T13:11:08Z</dcterms:modified>
</cp:coreProperties>
</file>