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214290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Ajax</a:t>
            </a:r>
            <a:r>
              <a:rPr lang="zh-CN" altLang="en-US" dirty="0" smtClean="0"/>
              <a:t>工作原理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785794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关于同步和异步</a:t>
            </a:r>
            <a:endParaRPr lang="en-US" altLang="zh-CN" dirty="0" smtClean="0"/>
          </a:p>
          <a:p>
            <a:r>
              <a:rPr lang="zh-CN" altLang="en-US" dirty="0" smtClean="0"/>
              <a:t>异步传输是面向字符的传输，它的单位是字符；而同步传输是面向比特的传输，它的单位是桢，它传输的时候要求接受方和发送方的时钟是保持一致的。</a:t>
            </a:r>
            <a:endParaRPr lang="en-US" altLang="zh-CN" dirty="0" smtClean="0"/>
          </a:p>
          <a:p>
            <a:r>
              <a:rPr lang="zh-CN" altLang="en-US" dirty="0" smtClean="0"/>
              <a:t>具体来说，异步传输是将比特分成小组来进行传送。一般每个小组是一个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字符，在每个小组的头部和尾部都有一个开始位和一个停止位，它在传送过程中接收方和发送方的时钟不要求一致，也就是说，发送方可以在任何时刻发送这些小组，而接收方并不知道它什么时候到达。一个最明显的例子就是计算机键盘和主机的通信，按下一个键的同时向主机发送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代 码，键盘可以在任何时刻发送代码，这取决于用户的输入速度，内部的硬件必须能够在任何时刻接收一个键入的字符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571480"/>
            <a:ext cx="8358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这是一个典型的异步传输过程。异步传输存在 一个潜在的问题，即接收方并不知道数据会在什么时候到达。在它检测到数据并做出响应之前，第一个比特已经过去了。这就像有人出乎意料地从后面走上来跟你说 话，而你没来得及反应过来，漏掉了最前面的几个词。因此，每次异步传输的信息都以一个起始位开头，它通知接收方数据已经到达了，这就给了接收方响应、接收 和缓存数据比特的时间；在传输结束时，一个停止位表示该次传输信息的终止。按照惯例，空闲（没有传送数据）的线路实际携带着一个代表二进制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的信号。步传输的开始位使信号变成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，其他的比特位使信号随传输的数据信息而变化。最后，停止位使信号重新变回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，该信号一直保持到下一个开始位到达。例如在键盘上数字“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，按照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编码，将发送“</a:t>
            </a:r>
            <a:r>
              <a:rPr lang="en-US" altLang="zh-CN" dirty="0" smtClean="0"/>
              <a:t>00110001”</a:t>
            </a:r>
            <a:r>
              <a:rPr lang="zh-CN" altLang="en-US" dirty="0" smtClean="0"/>
              <a:t>，同时需要在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比特位的前面加一个起始位，后面一个停止位。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358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同步传输的比特分组要大得多。它不是独立地发送每个字符，每个字符都有自己的开始位和停止位，而是把它们组合起来一起发送。我们将这些组合称为数据帧，或简称为帧。</a:t>
            </a:r>
            <a:endParaRPr lang="en-US" altLang="zh-CN" dirty="0" smtClean="0"/>
          </a:p>
          <a:p>
            <a:r>
              <a:rPr lang="zh-CN" altLang="en-US" dirty="0" smtClean="0"/>
              <a:t>数据帧的第一部分包含一组同步字符，它是一个独特的比特组合，类似于前面提到的起始位，用于通知接收方一个帧已经到达，但它同时还能确保接收方的采样速度和比特的到达速度保持一致，使收发双方进入同步。</a:t>
            </a:r>
            <a:endParaRPr lang="en-US" altLang="zh-CN" dirty="0" smtClean="0"/>
          </a:p>
          <a:p>
            <a:r>
              <a:rPr lang="zh-CN" altLang="en-US" dirty="0" smtClean="0"/>
              <a:t>帧的最后一部分是一个帧结束标记。与同步字符一样，它也是一个独特的比特串，类似于前面提到的停止位，用于表示在下一帧开始之前没有别的即将到达的数据了。</a:t>
            </a:r>
            <a:endParaRPr lang="en-US" altLang="zh-CN" dirty="0" smtClean="0"/>
          </a:p>
          <a:p>
            <a:r>
              <a:rPr lang="zh-CN" altLang="en-US" dirty="0" smtClean="0"/>
              <a:t>同步传输通常要比异步传输快速得多。接收方不必对每个字符进行开始和停止的操作。一旦检测到帧同步字符，它就在接下来的数据到达时接收它们。另外，同步传输的开销也比较少。例如，一个典型的帧可能有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字节（即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比特）的数据，其中可能只包含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比特的开销。这时，增加的比特位使传输的比特总数增加</a:t>
            </a:r>
            <a:r>
              <a:rPr lang="en-US" altLang="zh-CN" dirty="0" smtClean="0"/>
              <a:t>2.5%</a:t>
            </a:r>
            <a:r>
              <a:rPr lang="zh-CN" altLang="en-US" dirty="0" smtClean="0"/>
              <a:t>，这与异步传输中</a:t>
            </a:r>
            <a:r>
              <a:rPr lang="en-US" altLang="zh-CN" dirty="0" smtClean="0"/>
              <a:t>25 %</a:t>
            </a:r>
            <a:r>
              <a:rPr lang="zh-CN" altLang="en-US" dirty="0" smtClean="0"/>
              <a:t>的增值要小得多。随着数据帧中实际数据比特位的增加，开销比特所占的百分比将相应地减少。但是，数据比特位越长，缓存数据所需要的缓冲区也越大，这就限制了一个帧的大小。另外，帧越大，它占据传输媒体的连续时间也越长。在极端的情况下，这将导致其他用户等得太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ajax</a:t>
            </a:r>
            <a:r>
              <a:rPr lang="zh-CN" altLang="en-US" dirty="0" smtClean="0"/>
              <a:t>所包含的技术</a:t>
            </a:r>
            <a:endParaRPr lang="en-US" altLang="zh-CN" dirty="0" smtClean="0"/>
          </a:p>
          <a:p>
            <a:r>
              <a:rPr lang="zh-CN" altLang="en-US" dirty="0" smtClean="0"/>
              <a:t>大家都知道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并非一种新的技术，而是几种原有技术的结合体。它由下列技术组合而成。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来表示。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模型来交互和动态显示。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来和服务器进行异步通信。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来绑定和调用。</a:t>
            </a:r>
            <a:endParaRPr lang="en-US" altLang="zh-CN" dirty="0" smtClean="0"/>
          </a:p>
          <a:p>
            <a:r>
              <a:rPr lang="zh-CN" altLang="en-US" dirty="0" smtClean="0"/>
              <a:t>在上面几中技术中，除了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对象以外，其它所有的技术都是基于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标准并且已经得到了广泛使用的，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虽然目前还没有被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所采纳，但是它已经是一个事实的标准，因为目前几乎所有的主流浏览器都支持它。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6439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ajax</a:t>
            </a:r>
            <a:r>
              <a:rPr lang="zh-CN" altLang="en-US" dirty="0" smtClean="0"/>
              <a:t>原理和</a:t>
            </a:r>
            <a:r>
              <a:rPr lang="en-US" dirty="0" err="1" smtClean="0"/>
              <a:t>XmlHttpRequest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的原理简单来说通过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对象来向服务器发异步请求，从服务器获得数据，然后用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来操作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而更新页面。这其中最关键的一步就是从服务器获得请求数据。要清楚这个过程和原理，我们必须对 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有所了解。</a:t>
            </a:r>
            <a:endParaRPr lang="en-US" altLang="zh-CN" dirty="0" smtClean="0"/>
          </a:p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的核心机制，它是在</a:t>
            </a:r>
            <a:r>
              <a:rPr lang="en-US" altLang="zh-CN" dirty="0" smtClean="0"/>
              <a:t>IE5</a:t>
            </a:r>
            <a:r>
              <a:rPr lang="zh-CN" altLang="en-US" dirty="0" smtClean="0"/>
              <a:t>中首先引入的，是一种支持异步请求的技术。简单的说，也就是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可以及时向服务器提出请求和处理响应，而不阻塞用户。达到无刷新的效果。</a:t>
            </a:r>
            <a:endParaRPr lang="en-US" altLang="zh-CN" dirty="0" smtClean="0"/>
          </a:p>
          <a:p>
            <a:r>
              <a:rPr lang="zh-CN" altLang="en-US" dirty="0" smtClean="0"/>
              <a:t>首先，我们先来看看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这个对象的属性。</a:t>
            </a:r>
            <a:endParaRPr lang="en-US" altLang="zh-CN" dirty="0" smtClean="0"/>
          </a:p>
          <a:p>
            <a:r>
              <a:rPr lang="zh-CN" altLang="en-US" dirty="0" smtClean="0"/>
              <a:t>它的属性有：</a:t>
            </a:r>
            <a:endParaRPr lang="en-US" altLang="zh-CN" dirty="0" smtClean="0"/>
          </a:p>
          <a:p>
            <a:r>
              <a:rPr lang="en-US" dirty="0" err="1" smtClean="0"/>
              <a:t>onreadystatechange</a:t>
            </a:r>
            <a:r>
              <a:rPr lang="en-US" dirty="0" smtClean="0"/>
              <a:t>  </a:t>
            </a:r>
            <a:r>
              <a:rPr lang="zh-CN" altLang="en-US" dirty="0" smtClean="0"/>
              <a:t>每次状态改变所触发事件的事件处理程序。</a:t>
            </a:r>
            <a:endParaRPr lang="en-US" altLang="zh-CN" dirty="0" smtClean="0"/>
          </a:p>
          <a:p>
            <a:r>
              <a:rPr lang="en-US" dirty="0" err="1" smtClean="0"/>
              <a:t>responseText</a:t>
            </a:r>
            <a:r>
              <a:rPr lang="en-US" dirty="0" smtClean="0"/>
              <a:t>     </a:t>
            </a:r>
            <a:r>
              <a:rPr lang="zh-CN" altLang="en-US" dirty="0" smtClean="0"/>
              <a:t>从服务器进程返回数据的字符串形式。</a:t>
            </a:r>
            <a:endParaRPr lang="en-US" altLang="zh-CN" dirty="0" smtClean="0"/>
          </a:p>
          <a:p>
            <a:r>
              <a:rPr lang="en-US" altLang="zh-CN" dirty="0" err="1" smtClean="0"/>
              <a:t>responseXML</a:t>
            </a:r>
            <a:r>
              <a:rPr lang="en-US" altLang="zh-CN" dirty="0" smtClean="0"/>
              <a:t>    </a:t>
            </a:r>
            <a:r>
              <a:rPr lang="zh-CN" altLang="en-US" dirty="0" smtClean="0"/>
              <a:t>从服务器进程返回的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兼容的文档数据对象。</a:t>
            </a:r>
            <a:endParaRPr lang="en-US" altLang="zh-CN" dirty="0" smtClean="0"/>
          </a:p>
          <a:p>
            <a:r>
              <a:rPr lang="en-US" altLang="zh-CN" dirty="0" smtClean="0"/>
              <a:t>status           </a:t>
            </a:r>
            <a:r>
              <a:rPr lang="zh-CN" altLang="en-US" dirty="0" smtClean="0"/>
              <a:t>从服务器返回的数字代码，比如常见的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（未找到）和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（已就绪）</a:t>
            </a:r>
            <a:endParaRPr lang="en-US" altLang="zh-CN" dirty="0" smtClean="0"/>
          </a:p>
          <a:p>
            <a:r>
              <a:rPr lang="en-US" dirty="0" smtClean="0"/>
              <a:t>status Text       </a:t>
            </a:r>
            <a:r>
              <a:rPr lang="zh-CN" altLang="en-US" dirty="0" smtClean="0"/>
              <a:t>伴随状态码的字符串信息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readyState</a:t>
            </a:r>
            <a:r>
              <a:rPr lang="en-US" dirty="0" smtClean="0"/>
              <a:t>       </a:t>
            </a:r>
            <a:r>
              <a:rPr lang="zh-CN" altLang="en-US" dirty="0" smtClean="0"/>
              <a:t>对象状态值</a:t>
            </a:r>
            <a:endParaRPr lang="en-US" altLang="zh-CN" dirty="0" smtClean="0"/>
          </a:p>
          <a:p>
            <a:r>
              <a:rPr lang="en-US" altLang="zh-CN" dirty="0" smtClean="0"/>
              <a:t>0 (</a:t>
            </a:r>
            <a:r>
              <a:rPr lang="zh-CN" altLang="en-US" dirty="0" smtClean="0"/>
              <a:t>未初始化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对象已建立，但是尚未初始化（尚未调用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r>
              <a:rPr lang="en-US" altLang="zh-CN" dirty="0" smtClean="0"/>
              <a:t>1 (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对象已建立，尚未调用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2 (</a:t>
            </a:r>
            <a:r>
              <a:rPr lang="zh-CN" altLang="en-US" dirty="0" smtClean="0"/>
              <a:t>发送数据</a:t>
            </a:r>
            <a:r>
              <a:rPr lang="en-US" altLang="zh-CN" dirty="0" smtClean="0"/>
              <a:t>) send</a:t>
            </a:r>
            <a:r>
              <a:rPr lang="zh-CN" altLang="en-US" dirty="0" smtClean="0"/>
              <a:t>方法已调用，但是当前的状态及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头未知</a:t>
            </a:r>
            <a:endParaRPr lang="en-US" altLang="zh-CN" dirty="0" smtClean="0"/>
          </a:p>
          <a:p>
            <a:r>
              <a:rPr lang="en-US" altLang="zh-CN" dirty="0" smtClean="0"/>
              <a:t>3 (</a:t>
            </a:r>
            <a:r>
              <a:rPr lang="zh-CN" altLang="en-US" dirty="0" smtClean="0"/>
              <a:t>数据传送中</a:t>
            </a:r>
            <a:r>
              <a:rPr lang="en-US" altLang="zh-CN" dirty="0" smtClean="0"/>
              <a:t>) </a:t>
            </a:r>
            <a:r>
              <a:rPr lang="zh-CN" altLang="en-US" dirty="0" smtClean="0"/>
              <a:t>已接收部分数据，因为响应及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头不全，这时通过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responseText</a:t>
            </a:r>
            <a:r>
              <a:rPr lang="zh-CN" altLang="en-US" dirty="0" smtClean="0"/>
              <a:t>获取部分数据会出现错误，</a:t>
            </a:r>
            <a:endParaRPr lang="en-US" altLang="zh-CN" dirty="0" smtClean="0"/>
          </a:p>
          <a:p>
            <a:r>
              <a:rPr lang="en-US" altLang="zh-CN" dirty="0" smtClean="0"/>
              <a:t>4 (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) </a:t>
            </a:r>
            <a:r>
              <a:rPr lang="zh-CN" altLang="en-US" dirty="0" smtClean="0"/>
              <a:t>数据接收完毕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此时可以通过通过</a:t>
            </a:r>
            <a:r>
              <a:rPr lang="en-US" dirty="0" err="1" smtClean="0"/>
              <a:t>responseXml</a:t>
            </a:r>
            <a:r>
              <a:rPr lang="zh-CN" altLang="en-US" dirty="0" smtClean="0"/>
              <a:t>和</a:t>
            </a:r>
            <a:r>
              <a:rPr lang="en-US" dirty="0" err="1" smtClean="0"/>
              <a:t>responseText</a:t>
            </a:r>
            <a:r>
              <a:rPr lang="zh-CN" altLang="en-US" dirty="0" smtClean="0"/>
              <a:t>获取完整的回应数据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但是，由于各浏览器之间存在差异，所以创建一个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对象可能需要不同的方法。这个差异主要体现在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和其它浏览器之间。下面是一个比较标准的创建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对象的方法。</a:t>
            </a:r>
            <a:endParaRPr lang="en-US" altLang="zh-CN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CreateXmlHttp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zh-CN" altLang="en-US" dirty="0" smtClean="0"/>
              <a:t>非</a:t>
            </a:r>
            <a:r>
              <a:rPr lang="en-US" dirty="0" smtClean="0"/>
              <a:t>IE</a:t>
            </a:r>
            <a:r>
              <a:rPr lang="zh-CN" altLang="en-US" dirty="0" smtClean="0"/>
              <a:t>浏览器创建</a:t>
            </a:r>
            <a:r>
              <a:rPr lang="en-US" dirty="0" err="1" smtClean="0"/>
              <a:t>XmlHttpRequest</a:t>
            </a:r>
            <a:r>
              <a:rPr lang="zh-CN" altLang="en-US" dirty="0" smtClean="0"/>
              <a:t>对象</a:t>
            </a:r>
            <a:br>
              <a:rPr lang="zh-CN" alt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window.XmlHttpRequest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err="1" smtClean="0"/>
              <a:t>xmlhttp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//IE</a:t>
            </a:r>
            <a:r>
              <a:rPr lang="zh-CN" altLang="en-US" dirty="0" smtClean="0"/>
              <a:t>浏览器创建</a:t>
            </a:r>
            <a:r>
              <a:rPr lang="en-US" dirty="0" err="1" smtClean="0"/>
              <a:t>XmlHttpRequest</a:t>
            </a:r>
            <a:r>
              <a:rPr lang="zh-CN" altLang="en-US" dirty="0" smtClean="0"/>
              <a:t>对象</a:t>
            </a:r>
            <a:br>
              <a:rPr lang="zh-CN" alt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window.ActiveXObject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try {</a:t>
            </a:r>
            <a:br>
              <a:rPr lang="en-US" dirty="0" smtClean="0"/>
            </a:br>
            <a:r>
              <a:rPr lang="en-US" dirty="0" err="1" smtClean="0"/>
              <a:t>xmlhttp</a:t>
            </a:r>
            <a:r>
              <a:rPr lang="en-US" dirty="0" smtClean="0"/>
              <a:t> = new </a:t>
            </a:r>
            <a:r>
              <a:rPr lang="en-US" dirty="0" err="1" smtClean="0"/>
              <a:t>ActiveXObject</a:t>
            </a:r>
            <a:r>
              <a:rPr lang="en-US" dirty="0" smtClean="0"/>
              <a:t>("</a:t>
            </a:r>
            <a:r>
              <a:rPr lang="en-US" dirty="0" err="1" smtClean="0"/>
              <a:t>Microsoft.XMLHTTP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 (e) {</a:t>
            </a:r>
            <a:br>
              <a:rPr lang="en-US" dirty="0" smtClean="0"/>
            </a:br>
            <a:r>
              <a:rPr lang="en-US" dirty="0" smtClean="0"/>
              <a:t>try {</a:t>
            </a:r>
            <a:br>
              <a:rPr lang="en-US" dirty="0" smtClean="0"/>
            </a:br>
            <a:r>
              <a:rPr lang="en-US" dirty="0" err="1" smtClean="0"/>
              <a:t>xmlhttp</a:t>
            </a:r>
            <a:r>
              <a:rPr lang="en-US" dirty="0" smtClean="0"/>
              <a:t> = new </a:t>
            </a:r>
            <a:r>
              <a:rPr lang="en-US" dirty="0" err="1" smtClean="0"/>
              <a:t>ActiveXObject</a:t>
            </a:r>
            <a:r>
              <a:rPr lang="en-US" dirty="0" smtClean="0"/>
              <a:t>("msxml2.XMLHTTP");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 (ex) {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6665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Ustbwuyi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("username").value;</a:t>
            </a:r>
            <a:br>
              <a:rPr lang="en-US" dirty="0" smtClean="0"/>
            </a:br>
            <a:r>
              <a:rPr lang="en-US" dirty="0" err="1" smtClean="0"/>
              <a:t>CreateXmlHttp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xmlhttp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alert("</a:t>
            </a:r>
            <a:r>
              <a:rPr lang="zh-CN" altLang="en-US" dirty="0" smtClean="0"/>
              <a:t>创建</a:t>
            </a:r>
            <a:r>
              <a:rPr lang="en-US" dirty="0" err="1" smtClean="0"/>
              <a:t>xmlhttp</a:t>
            </a:r>
            <a:r>
              <a:rPr lang="zh-CN" altLang="en-US" dirty="0" smtClean="0"/>
              <a:t>对象异常！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smtClean="0"/>
              <a:t>return false;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xmlhttp.open</a:t>
            </a:r>
            <a:r>
              <a:rPr lang="en-US" dirty="0" smtClean="0"/>
              <a:t>("POST", </a:t>
            </a:r>
            <a:r>
              <a:rPr lang="en-US" dirty="0" err="1" smtClean="0"/>
              <a:t>url</a:t>
            </a:r>
            <a:r>
              <a:rPr lang="en-US" dirty="0" smtClean="0"/>
              <a:t>, false);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xmlhttp.onreadystatechange</a:t>
            </a:r>
            <a:r>
              <a:rPr lang="en-US" dirty="0" smtClean="0"/>
              <a:t> = function () {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xmlhttp.readyState</a:t>
            </a:r>
            <a:r>
              <a:rPr lang="en-US" dirty="0" smtClean="0"/>
              <a:t> == 4) {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("user1").</a:t>
            </a:r>
            <a:r>
              <a:rPr lang="en-US" dirty="0" err="1" smtClean="0"/>
              <a:t>innerHTML</a:t>
            </a:r>
            <a:r>
              <a:rPr lang="en-US" dirty="0" smtClean="0"/>
              <a:t> = "</a:t>
            </a:r>
            <a:r>
              <a:rPr lang="zh-CN" altLang="en-US" dirty="0" smtClean="0"/>
              <a:t>数据正在加载</a:t>
            </a:r>
            <a:r>
              <a:rPr lang="en-US" altLang="zh-CN" dirty="0" smtClean="0"/>
              <a:t>...";</a:t>
            </a:r>
            <a:br>
              <a:rPr lang="en-US" altLang="zh-CN" dirty="0" smtClean="0"/>
            </a:br>
            <a:r>
              <a:rPr lang="en-US" dirty="0" smtClean="0"/>
              <a:t>if (</a:t>
            </a:r>
            <a:r>
              <a:rPr lang="en-US" dirty="0" err="1" smtClean="0"/>
              <a:t>xmlhttp.status</a:t>
            </a:r>
            <a:r>
              <a:rPr lang="en-US" dirty="0" smtClean="0"/>
              <a:t> == 200) {</a:t>
            </a:r>
            <a:br>
              <a:rPr lang="en-US" dirty="0" smtClean="0"/>
            </a:b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xmlhttp.responseText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xmlhttp.send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21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如上所示，函数首先检查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的整体状态并且保证它已经完成（</a:t>
            </a:r>
            <a:r>
              <a:rPr lang="en-US" altLang="zh-CN" dirty="0" err="1" smtClean="0"/>
              <a:t>readyStatus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），即数据已经发送完毕。然后根据服务器的设定询问请求状态，如果一切已经就绪（</a:t>
            </a:r>
            <a:r>
              <a:rPr lang="en-US" altLang="zh-CN" dirty="0" smtClean="0"/>
              <a:t>status=200</a:t>
            </a:r>
            <a:r>
              <a:rPr lang="zh-CN" altLang="en-US" dirty="0" smtClean="0"/>
              <a:t>），那么就执行下面需要的操作。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dirty="0" err="1" smtClean="0"/>
              <a:t>XmlHttpRequest</a:t>
            </a:r>
            <a:r>
              <a:rPr lang="zh-CN" altLang="en-US" dirty="0" smtClean="0"/>
              <a:t>的两个方法，</a:t>
            </a:r>
            <a:r>
              <a:rPr lang="en-US" dirty="0" smtClean="0"/>
              <a:t>open</a:t>
            </a:r>
            <a:r>
              <a:rPr lang="zh-CN" altLang="en-US" dirty="0" smtClean="0"/>
              <a:t>和</a:t>
            </a:r>
            <a:r>
              <a:rPr lang="en-US" dirty="0" smtClean="0"/>
              <a:t>send，</a:t>
            </a:r>
            <a:r>
              <a:rPr lang="zh-CN" altLang="en-US" dirty="0" smtClean="0"/>
              <a:t>其中</a:t>
            </a:r>
            <a:r>
              <a:rPr lang="en-US" dirty="0" smtClean="0"/>
              <a:t>open</a:t>
            </a:r>
            <a:r>
              <a:rPr lang="zh-CN" altLang="en-US" dirty="0" smtClean="0"/>
              <a:t>方法指定了：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、向服务器提交数据的类型，即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地址和传递的参数。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、传输方式，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为同步，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为异步。默认为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。如果是异步通信方式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，客户机就不等待服务器的响应；如果是同步方式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，客户机就要等到服务器返回消息后才去执行其他操作。我们需要根据实际需要来指定同步方式，在某些页面中，可能会发出多个请求，甚至是有组织有计划有队形大规模的高强度的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，而后一个是会覆盖前一个的，这个时候当然要指定同步方式。</a:t>
            </a:r>
            <a:endParaRPr lang="en-US" altLang="zh-CN" dirty="0" smtClean="0"/>
          </a:p>
          <a:p>
            <a:r>
              <a:rPr lang="zh-CN" altLang="en-US" dirty="0" smtClean="0"/>
              <a:t>现在，我们对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的原理大概可以有一个了解了。我们可以把服务器端看成一个数据接口，它返回的是一个纯文本流，当然，这个文本流可以是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格式，可以是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，可以是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代码，也可以只是一个字符串。这时候，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向服务器端请求这个页面，服务器端将文本的结果写入页面，这和普通的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开发流程是一样的，不同的是，客户端在异步获取这个结果后，不是直接显示在页面，而是先由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来处理，然后再显示在页面。至于现在流行的很多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控件，比如</a:t>
            </a:r>
            <a:r>
              <a:rPr lang="en-US" altLang="zh-CN" dirty="0" err="1" smtClean="0"/>
              <a:t>magicajax</a:t>
            </a:r>
            <a:r>
              <a:rPr lang="zh-CN" altLang="en-US" dirty="0" smtClean="0"/>
              <a:t>等，可以返回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等其它数据类型，只是将这个过程封装了的结果，本质上他们并没有什么太大的区别。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ajax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的给我们带来的好处大家基本上都深有体会，在这里我只简单的讲几点：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、最大的一点是页面无刷新，在页面内与服务器通信，给用户的体验非常好。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、使用异步方式与服务器通信，不需要打断用户的操作，具有更加迅速的响应能力。</a:t>
            </a:r>
            <a:endParaRPr lang="en-US" altLang="zh-CN" dirty="0" smtClean="0"/>
          </a:p>
          <a:p>
            <a:r>
              <a:rPr lang="zh-CN" altLang="en-US" dirty="0" smtClean="0"/>
              <a:t> 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、可以把以前一些服务器负担的工作转嫁到客户端，利用客户端闲置的能力来处理，减轻服务器和带宽的负担，节约空间和宽带租用成本。并且减轻服务器的负担，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的原则是“按需取数据”，可以最大程度的减少冗余请求，和响应对服务器造成的负担。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smtClean="0"/>
              <a:t>、基于标准化的并被广泛支持的技术，不需要下载插件或者小程序。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1522</Words>
  <PresentationFormat>全屏显示(4:3)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14</cp:revision>
  <dcterms:created xsi:type="dcterms:W3CDTF">2017-05-27T03:04:53Z</dcterms:created>
  <dcterms:modified xsi:type="dcterms:W3CDTF">2017-07-01T07:49:32Z</dcterms:modified>
</cp:coreProperties>
</file>