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78579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清空库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rgbClr val="00B050"/>
                </a:solidFill>
              </a:rPr>
              <a:t>jedis.flushDB</a:t>
            </a:r>
            <a:r>
              <a:rPr lang="en-US" altLang="zh-CN" dirty="0" smtClean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3174" y="214290"/>
            <a:ext cx="372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常用数据操作及对比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428736"/>
            <a:ext cx="447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判断</a:t>
            </a:r>
            <a:r>
              <a:rPr lang="en-US" altLang="zh-CN" dirty="0" smtClean="0">
                <a:solidFill>
                  <a:schemeClr val="accent2"/>
                </a:solidFill>
              </a:rPr>
              <a:t>key999</a:t>
            </a:r>
            <a:r>
              <a:rPr lang="zh-CN" altLang="en-US" dirty="0" smtClean="0">
                <a:solidFill>
                  <a:schemeClr val="accent2"/>
                </a:solidFill>
              </a:rPr>
              <a:t>是否存在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rgbClr val="00B050"/>
                </a:solidFill>
              </a:rPr>
              <a:t>jedis.exists</a:t>
            </a:r>
            <a:r>
              <a:rPr lang="en-US" altLang="zh-CN" dirty="0" smtClean="0">
                <a:solidFill>
                  <a:srgbClr val="00B050"/>
                </a:solidFill>
              </a:rPr>
              <a:t>(“key999”)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3571876"/>
            <a:ext cx="693055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新增</a:t>
            </a:r>
            <a:r>
              <a:rPr lang="en-US" altLang="zh-CN" dirty="0" smtClean="0">
                <a:solidFill>
                  <a:schemeClr val="accent2"/>
                </a:solidFill>
              </a:rPr>
              <a:t>key001</a:t>
            </a:r>
            <a:r>
              <a:rPr lang="zh-CN" altLang="en-US" dirty="0" smtClean="0">
                <a:solidFill>
                  <a:schemeClr val="accent2"/>
                </a:solidFill>
              </a:rPr>
              <a:t>，</a:t>
            </a:r>
            <a:r>
              <a:rPr lang="en-US" altLang="zh-CN" dirty="0" smtClean="0">
                <a:solidFill>
                  <a:schemeClr val="accent2"/>
                </a:solidFill>
              </a:rPr>
              <a:t>value001</a:t>
            </a:r>
            <a:r>
              <a:rPr lang="zh-CN" altLang="en-US" dirty="0" smtClean="0">
                <a:solidFill>
                  <a:schemeClr val="accent2"/>
                </a:solidFill>
              </a:rPr>
              <a:t>键值对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dirty="0" err="1" smtClean="0">
                <a:solidFill>
                  <a:schemeClr val="accent1"/>
                </a:solidFill>
              </a:rPr>
              <a:t>shardedJedis</a:t>
            </a:r>
            <a:r>
              <a:rPr lang="en-US" altLang="zh-CN" dirty="0" err="1" smtClean="0">
                <a:solidFill>
                  <a:schemeClr val="accent1"/>
                </a:solidFill>
              </a:rPr>
              <a:t>.set</a:t>
            </a:r>
            <a:r>
              <a:rPr lang="en-US" altLang="zh-CN" dirty="0" smtClean="0">
                <a:solidFill>
                  <a:schemeClr val="accent1"/>
                </a:solidFill>
              </a:rPr>
              <a:t>(“key001”,”value001”)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删除</a:t>
            </a:r>
            <a:r>
              <a:rPr lang="en-US" altLang="zh-CN" dirty="0" smtClean="0">
                <a:solidFill>
                  <a:schemeClr val="accent2"/>
                </a:solidFill>
              </a:rPr>
              <a:t>key002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</a:rPr>
              <a:t>jedis.del(“key002”)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判断</a:t>
            </a:r>
            <a:r>
              <a:rPr lang="en-US" altLang="zh-CN" dirty="0" smtClean="0">
                <a:solidFill>
                  <a:schemeClr val="accent2"/>
                </a:solidFill>
              </a:rPr>
              <a:t>key002</a:t>
            </a:r>
            <a:r>
              <a:rPr lang="zh-CN" altLang="en-US" dirty="0" smtClean="0">
                <a:solidFill>
                  <a:schemeClr val="accent2"/>
                </a:solidFill>
              </a:rPr>
              <a:t>是否存在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shardedJedis.exists</a:t>
            </a:r>
            <a:r>
              <a:rPr lang="en-US" altLang="zh-CN" dirty="0" smtClean="0">
                <a:solidFill>
                  <a:schemeClr val="accent1"/>
                </a:solidFill>
              </a:rPr>
              <a:t>(“key002”)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设置</a:t>
            </a:r>
            <a:r>
              <a:rPr lang="en-US" altLang="zh-CN" dirty="0" smtClean="0">
                <a:solidFill>
                  <a:schemeClr val="accent2"/>
                </a:solidFill>
              </a:rPr>
              <a:t>key001</a:t>
            </a:r>
            <a:r>
              <a:rPr lang="zh-CN" altLang="en-US" dirty="0" smtClean="0">
                <a:solidFill>
                  <a:schemeClr val="accent2"/>
                </a:solidFill>
              </a:rPr>
              <a:t>的过期时间为</a:t>
            </a:r>
            <a:r>
              <a:rPr lang="en-US" altLang="zh-CN" dirty="0" smtClean="0">
                <a:solidFill>
                  <a:schemeClr val="accent2"/>
                </a:solidFill>
              </a:rPr>
              <a:t>5</a:t>
            </a:r>
            <a:r>
              <a:rPr lang="zh-CN" altLang="en-US" dirty="0" smtClean="0">
                <a:solidFill>
                  <a:schemeClr val="accent2"/>
                </a:solidFill>
              </a:rPr>
              <a:t>秒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jedis.expire</a:t>
            </a:r>
            <a:r>
              <a:rPr lang="en-US" altLang="zh-CN" dirty="0" smtClean="0">
                <a:solidFill>
                  <a:schemeClr val="accent1"/>
                </a:solidFill>
              </a:rPr>
              <a:t>(“key001”,5)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查看</a:t>
            </a:r>
            <a:r>
              <a:rPr lang="en-US" altLang="zh-CN" dirty="0" smtClean="0">
                <a:solidFill>
                  <a:schemeClr val="accent2"/>
                </a:solidFill>
              </a:rPr>
              <a:t>key001</a:t>
            </a:r>
            <a:r>
              <a:rPr lang="zh-CN" altLang="en-US" dirty="0" smtClean="0">
                <a:solidFill>
                  <a:schemeClr val="accent2"/>
                </a:solidFill>
              </a:rPr>
              <a:t>的剩余生存时间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</a:rPr>
              <a:t>jedis.ttl(“key001”)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移除</a:t>
            </a:r>
            <a:r>
              <a:rPr lang="en-US" altLang="zh-CN" dirty="0" smtClean="0">
                <a:solidFill>
                  <a:schemeClr val="accent2"/>
                </a:solidFill>
              </a:rPr>
              <a:t>key001</a:t>
            </a:r>
            <a:r>
              <a:rPr lang="zh-CN" altLang="en-US" dirty="0" smtClean="0">
                <a:solidFill>
                  <a:schemeClr val="accent2"/>
                </a:solidFill>
              </a:rPr>
              <a:t>的剩余生存时间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jedis.persist</a:t>
            </a:r>
            <a:r>
              <a:rPr lang="en-US" altLang="zh-CN" dirty="0" smtClean="0">
                <a:solidFill>
                  <a:schemeClr val="accent1"/>
                </a:solidFill>
              </a:rPr>
              <a:t>(“key001”)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查看</a:t>
            </a:r>
            <a:r>
              <a:rPr lang="en-US" altLang="zh-CN" dirty="0" smtClean="0">
                <a:solidFill>
                  <a:schemeClr val="accent2"/>
                </a:solidFill>
              </a:rPr>
              <a:t>key</a:t>
            </a:r>
            <a:r>
              <a:rPr lang="zh-CN" altLang="en-US" dirty="0" smtClean="0">
                <a:solidFill>
                  <a:schemeClr val="accent2"/>
                </a:solidFill>
              </a:rPr>
              <a:t>所存储的值的类型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jedis.type</a:t>
            </a:r>
            <a:r>
              <a:rPr lang="en-US" altLang="zh-CN" dirty="0" smtClean="0">
                <a:solidFill>
                  <a:schemeClr val="accent1"/>
                </a:solidFill>
              </a:rPr>
              <a:t>(“key001”)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000240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循环系统中所有值</a:t>
            </a:r>
            <a:r>
              <a:rPr lang="zh-CN" altLang="en-US" dirty="0" smtClean="0"/>
              <a:t>：</a:t>
            </a:r>
            <a:r>
              <a:rPr lang="en-US" dirty="0" smtClean="0">
                <a:solidFill>
                  <a:srgbClr val="00B050"/>
                </a:solidFill>
              </a:rPr>
              <a:t>Set&lt;String&gt; keys </a:t>
            </a:r>
            <a:r>
              <a:rPr lang="en-US" altLang="zh-CN" dirty="0" smtClean="0">
                <a:solidFill>
                  <a:srgbClr val="00B050"/>
                </a:solidFill>
              </a:rPr>
              <a:t>= </a:t>
            </a:r>
            <a:r>
              <a:rPr lang="en-US" altLang="zh-CN" dirty="0" err="1" smtClean="0">
                <a:solidFill>
                  <a:srgbClr val="00B050"/>
                </a:solidFill>
              </a:rPr>
              <a:t>jedis.keys</a:t>
            </a:r>
            <a:r>
              <a:rPr lang="en-US" altLang="zh-CN" dirty="0" smtClean="0">
                <a:solidFill>
                  <a:srgbClr val="00B050"/>
                </a:solidFill>
              </a:rPr>
              <a:t>(“*”)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Iterator</a:t>
            </a:r>
            <a:r>
              <a:rPr lang="en-US" altLang="zh-CN" dirty="0" smtClean="0">
                <a:solidFill>
                  <a:srgbClr val="00B050"/>
                </a:solidFill>
              </a:rPr>
              <a:t>&lt;String&gt; it = </a:t>
            </a:r>
            <a:r>
              <a:rPr lang="en-US" altLang="zh-CN" dirty="0" err="1" smtClean="0">
                <a:solidFill>
                  <a:srgbClr val="00B050"/>
                </a:solidFill>
              </a:rPr>
              <a:t>keys.iterator</a:t>
            </a:r>
            <a:r>
              <a:rPr lang="en-US" altLang="zh-CN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While(</a:t>
            </a:r>
            <a:r>
              <a:rPr lang="en-US" altLang="zh-CN" dirty="0" err="1" smtClean="0">
                <a:solidFill>
                  <a:srgbClr val="00B050"/>
                </a:solidFill>
              </a:rPr>
              <a:t>it.hasNext</a:t>
            </a:r>
            <a:r>
              <a:rPr lang="en-US" altLang="zh-CN" dirty="0" smtClean="0">
                <a:solidFill>
                  <a:srgbClr val="00B050"/>
                </a:solidFill>
              </a:rPr>
              <a:t>()){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String key=</a:t>
            </a:r>
            <a:r>
              <a:rPr lang="en-US" altLang="zh-CN" dirty="0" err="1" smtClean="0">
                <a:solidFill>
                  <a:srgbClr val="00B050"/>
                </a:solidFill>
              </a:rPr>
              <a:t>it.next</a:t>
            </a:r>
            <a:r>
              <a:rPr lang="en-US" altLang="zh-CN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5" y="1214422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增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jedis.set</a:t>
            </a:r>
            <a:r>
              <a:rPr lang="en-US" altLang="zh-CN" dirty="0" smtClean="0">
                <a:solidFill>
                  <a:schemeClr val="accent1"/>
                </a:solidFill>
              </a:rPr>
              <a:t>(“key001”,”value001”)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删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</a:rPr>
              <a:t>jedis.del(“key001”)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改</a:t>
            </a:r>
            <a:r>
              <a:rPr lang="zh-CN" altLang="en-US" dirty="0" smtClean="0">
                <a:solidFill>
                  <a:schemeClr val="accent1"/>
                </a:solidFill>
              </a:rPr>
              <a:t>：直接覆盖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jedis.set</a:t>
            </a:r>
            <a:r>
              <a:rPr lang="en-US" altLang="zh-CN" dirty="0" smtClean="0">
                <a:solidFill>
                  <a:schemeClr val="accent1"/>
                </a:solidFill>
              </a:rPr>
              <a:t>(“key001”,”value001-update”)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         </a:t>
            </a:r>
            <a:r>
              <a:rPr lang="zh-CN" altLang="en-US" dirty="0" smtClean="0">
                <a:solidFill>
                  <a:schemeClr val="accent1"/>
                </a:solidFill>
              </a:rPr>
              <a:t>在原来的值后面追加：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jedis.append</a:t>
            </a:r>
            <a:r>
              <a:rPr lang="en-US" altLang="zh-CN" dirty="0" smtClean="0">
                <a:solidFill>
                  <a:schemeClr val="accent1"/>
                </a:solidFill>
              </a:rPr>
              <a:t>(“key001”,”appendString”)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批量增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jedis.mset</a:t>
            </a:r>
            <a:r>
              <a:rPr lang="en-US" altLang="zh-CN" dirty="0" smtClean="0">
                <a:solidFill>
                  <a:schemeClr val="accent1"/>
                </a:solidFill>
              </a:rPr>
              <a:t>(“key201”,”value201”,”key202”,”value202”,”key203”,”value203”)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批量获取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jedis.mget</a:t>
            </a:r>
            <a:r>
              <a:rPr lang="en-US" altLang="zh-CN" dirty="0" smtClean="0">
                <a:solidFill>
                  <a:schemeClr val="accent1"/>
                </a:solidFill>
              </a:rPr>
              <a:t>(“key201”,”key202”,”key203”,”key204”)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批量删除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</a:rPr>
              <a:t>jedis.del(new String[]{“key201”,”key202”}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新增</a:t>
            </a:r>
            <a:r>
              <a:rPr lang="en-US" altLang="zh-CN" dirty="0" smtClean="0">
                <a:solidFill>
                  <a:schemeClr val="accent2"/>
                </a:solidFill>
              </a:rPr>
              <a:t>key303</a:t>
            </a:r>
            <a:r>
              <a:rPr lang="zh-CN" altLang="en-US" dirty="0" smtClean="0">
                <a:solidFill>
                  <a:schemeClr val="accent2"/>
                </a:solidFill>
              </a:rPr>
              <a:t>，并指定过期时间为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秒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shardedJedis.setex</a:t>
            </a:r>
            <a:r>
              <a:rPr lang="en-US" altLang="zh-CN" dirty="0" smtClean="0">
                <a:solidFill>
                  <a:schemeClr val="accent1"/>
                </a:solidFill>
              </a:rPr>
              <a:t>(“key303”,2,”key303-2second”)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获取原值更新为新值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shardedJedis.getSet</a:t>
            </a:r>
            <a:r>
              <a:rPr lang="en-US" altLang="zh-CN" dirty="0" smtClean="0">
                <a:solidFill>
                  <a:schemeClr val="accent1"/>
                </a:solidFill>
              </a:rPr>
              <a:t>(“key302”,”value302-after-getset”)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获取子串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shardedJedis.getrange</a:t>
            </a:r>
            <a:r>
              <a:rPr lang="en-US" altLang="zh-CN" dirty="0" smtClean="0">
                <a:solidFill>
                  <a:schemeClr val="accent1"/>
                </a:solidFill>
              </a:rPr>
              <a:t>(“key302”,5,7)</a:t>
            </a:r>
          </a:p>
          <a:p>
            <a:r>
              <a:rPr lang="en-US" altLang="zh-CN" dirty="0" smtClean="0"/>
              <a:t> 	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488" y="64291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357166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List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57232"/>
            <a:ext cx="662489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增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shardedJedis.lpush</a:t>
            </a:r>
            <a:r>
              <a:rPr lang="en-US" altLang="zh-CN" dirty="0" smtClean="0">
                <a:solidFill>
                  <a:schemeClr val="accent1"/>
                </a:solidFill>
              </a:rPr>
              <a:t>(“</a:t>
            </a:r>
            <a:r>
              <a:rPr lang="en-US" altLang="zh-CN" dirty="0" err="1" smtClean="0">
                <a:solidFill>
                  <a:schemeClr val="accent1"/>
                </a:solidFill>
              </a:rPr>
              <a:t>stringlists”,”vector</a:t>
            </a:r>
            <a:r>
              <a:rPr lang="en-US" altLang="zh-CN" dirty="0" smtClean="0">
                <a:solidFill>
                  <a:schemeClr val="accent1"/>
                </a:solidFill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        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shardedJedis.lpush</a:t>
            </a:r>
            <a:r>
              <a:rPr lang="en-US" altLang="zh-CN" dirty="0" smtClean="0">
                <a:solidFill>
                  <a:schemeClr val="accent1"/>
                </a:solidFill>
              </a:rPr>
              <a:t>(“</a:t>
            </a:r>
            <a:r>
              <a:rPr lang="en-US" altLang="zh-CN" dirty="0" err="1" smtClean="0">
                <a:solidFill>
                  <a:schemeClr val="accent1"/>
                </a:solidFill>
              </a:rPr>
              <a:t>stringlists”,”ArrayList</a:t>
            </a:r>
            <a:r>
              <a:rPr lang="en-US" altLang="zh-CN" dirty="0" smtClean="0">
                <a:solidFill>
                  <a:schemeClr val="accent1"/>
                </a:solidFill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        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shardedJedis.lpush</a:t>
            </a:r>
            <a:r>
              <a:rPr lang="en-US" altLang="zh-CN" dirty="0" smtClean="0">
                <a:solidFill>
                  <a:schemeClr val="accent1"/>
                </a:solidFill>
              </a:rPr>
              <a:t>(“numberlists”,”3”)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        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shardedJedis.lpush</a:t>
            </a:r>
            <a:r>
              <a:rPr lang="en-US" altLang="zh-CN" dirty="0" smtClean="0">
                <a:solidFill>
                  <a:schemeClr val="accent1"/>
                </a:solidFill>
              </a:rPr>
              <a:t>(“numberlists”,”1”)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列出所有</a:t>
            </a:r>
            <a:r>
              <a:rPr lang="en-US" altLang="zh-CN" dirty="0" err="1" smtClean="0">
                <a:solidFill>
                  <a:schemeClr val="accent2"/>
                </a:solidFill>
              </a:rPr>
              <a:t>stringlists</a:t>
            </a:r>
            <a:r>
              <a:rPr lang="zh-CN" altLang="en-US" dirty="0" smtClean="0">
                <a:solidFill>
                  <a:schemeClr val="accent2"/>
                </a:solidFill>
              </a:rPr>
              <a:t>元素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shardedJedis.lrange</a:t>
            </a:r>
            <a:r>
              <a:rPr lang="en-US" altLang="zh-CN" dirty="0" smtClean="0">
                <a:solidFill>
                  <a:schemeClr val="accent1"/>
                </a:solidFill>
              </a:rPr>
              <a:t>(“stringlists”,0,-1)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列出所有</a:t>
            </a:r>
            <a:r>
              <a:rPr lang="en-US" altLang="zh-CN" dirty="0" err="1" smtClean="0">
                <a:solidFill>
                  <a:schemeClr val="accent2"/>
                </a:solidFill>
              </a:rPr>
              <a:t>numberlists</a:t>
            </a:r>
            <a:r>
              <a:rPr lang="zh-CN" altLang="en-US" dirty="0" smtClean="0">
                <a:solidFill>
                  <a:schemeClr val="accent2"/>
                </a:solidFill>
              </a:rPr>
              <a:t>元素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shardedJedis.lrange</a:t>
            </a:r>
            <a:r>
              <a:rPr lang="en-US" altLang="zh-CN" dirty="0" smtClean="0">
                <a:solidFill>
                  <a:schemeClr val="accent1"/>
                </a:solidFill>
              </a:rPr>
              <a:t>(“numberlists”,0,-1)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成功删除指定元素个数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shardedJedis.lrem</a:t>
            </a:r>
            <a:r>
              <a:rPr lang="en-US" altLang="zh-CN" dirty="0" smtClean="0">
                <a:solidFill>
                  <a:schemeClr val="accent1"/>
                </a:solidFill>
              </a:rPr>
              <a:t>(“stringlists”,2,”vector”)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删除下标</a:t>
            </a:r>
            <a:r>
              <a:rPr lang="en-US" altLang="zh-CN" dirty="0" smtClean="0">
                <a:solidFill>
                  <a:schemeClr val="accent2"/>
                </a:solidFill>
              </a:rPr>
              <a:t>0-3</a:t>
            </a:r>
            <a:r>
              <a:rPr lang="zh-CN" altLang="en-US" dirty="0" smtClean="0">
                <a:solidFill>
                  <a:schemeClr val="accent2"/>
                </a:solidFill>
              </a:rPr>
              <a:t>之外的元素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shardedJedis.ltrim</a:t>
            </a:r>
            <a:r>
              <a:rPr lang="en-US" altLang="zh-CN" dirty="0" smtClean="0">
                <a:solidFill>
                  <a:schemeClr val="accent1"/>
                </a:solidFill>
              </a:rPr>
              <a:t>(“stringlists”,0,3)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出栈元素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shardedJedis.lpop</a:t>
            </a:r>
            <a:r>
              <a:rPr lang="en-US" altLang="zh-CN" dirty="0" smtClean="0">
                <a:solidFill>
                  <a:schemeClr val="accent1"/>
                </a:solidFill>
              </a:rPr>
              <a:t>(“</a:t>
            </a:r>
            <a:r>
              <a:rPr lang="en-US" altLang="zh-CN" dirty="0" err="1" smtClean="0">
                <a:solidFill>
                  <a:schemeClr val="accent1"/>
                </a:solidFill>
              </a:rPr>
              <a:t>stringlists</a:t>
            </a:r>
            <a:r>
              <a:rPr lang="en-US" altLang="zh-CN" dirty="0" smtClean="0">
                <a:solidFill>
                  <a:schemeClr val="accent1"/>
                </a:solidFill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/>
                </a:solidFill>
              </a:rPr>
              <a:t>shardedJedis.lset</a:t>
            </a:r>
            <a:r>
              <a:rPr lang="en-US" altLang="zh-CN" dirty="0" smtClean="0">
                <a:solidFill>
                  <a:schemeClr val="accent1"/>
                </a:solidFill>
              </a:rPr>
              <a:t>(“stringlists”,0,”hello lists!”)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</a:rPr>
              <a:t>长度</a:t>
            </a:r>
            <a:r>
              <a:rPr lang="en-US" altLang="zh-CN" dirty="0" smtClean="0">
                <a:solidFill>
                  <a:schemeClr val="accent1"/>
                </a:solidFill>
              </a:rPr>
              <a:t>-</a:t>
            </a:r>
            <a:r>
              <a:rPr lang="en-US" altLang="zh-CN" dirty="0" err="1" smtClean="0">
                <a:solidFill>
                  <a:schemeClr val="accent1"/>
                </a:solidFill>
              </a:rPr>
              <a:t>stringlists:shardedJedis.llen</a:t>
            </a:r>
            <a:r>
              <a:rPr lang="en-US" altLang="zh-CN" dirty="0" smtClean="0">
                <a:solidFill>
                  <a:schemeClr val="accent1"/>
                </a:solidFill>
              </a:rPr>
              <a:t>(“</a:t>
            </a:r>
            <a:r>
              <a:rPr lang="en-US" altLang="zh-CN" dirty="0" err="1" smtClean="0">
                <a:solidFill>
                  <a:schemeClr val="accent1"/>
                </a:solidFill>
              </a:rPr>
              <a:t>stringlists</a:t>
            </a:r>
            <a:r>
              <a:rPr lang="en-US" altLang="zh-CN" dirty="0" smtClean="0">
                <a:solidFill>
                  <a:schemeClr val="accent1"/>
                </a:solidFill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571480"/>
            <a:ext cx="78483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排序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* list</a:t>
            </a:r>
            <a:r>
              <a:rPr lang="zh-CN" altLang="en-US" dirty="0" smtClean="0">
                <a:solidFill>
                  <a:srgbClr val="00B050"/>
                </a:solidFill>
              </a:rPr>
              <a:t>中存字符串时必须指定参数为</a:t>
            </a:r>
            <a:r>
              <a:rPr lang="en-US" dirty="0" smtClean="0">
                <a:solidFill>
                  <a:srgbClr val="00B050"/>
                </a:solidFill>
              </a:rPr>
              <a:t>alpha，</a:t>
            </a:r>
            <a:r>
              <a:rPr lang="zh-CN" altLang="en-US" dirty="0" smtClean="0">
                <a:solidFill>
                  <a:srgbClr val="00B050"/>
                </a:solidFill>
              </a:rPr>
              <a:t>如果不使用</a:t>
            </a:r>
            <a:r>
              <a:rPr lang="en-US" dirty="0" err="1" smtClean="0">
                <a:solidFill>
                  <a:srgbClr val="00B050"/>
                </a:solidFill>
              </a:rPr>
              <a:t>SortingParams</a:t>
            </a:r>
            <a:r>
              <a:rPr lang="en-US" dirty="0" smtClean="0">
                <a:solidFill>
                  <a:srgbClr val="00B050"/>
                </a:solidFill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而是直接使用</a:t>
            </a:r>
            <a:r>
              <a:rPr lang="en-US" dirty="0" smtClean="0">
                <a:solidFill>
                  <a:srgbClr val="00B050"/>
                </a:solidFill>
              </a:rPr>
              <a:t>sort("list")，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会出现</a:t>
            </a:r>
            <a:r>
              <a:rPr lang="en-US" altLang="zh-CN" dirty="0" smtClean="0">
                <a:solidFill>
                  <a:srgbClr val="00B050"/>
                </a:solidFill>
              </a:rPr>
              <a:t>"</a:t>
            </a:r>
            <a:r>
              <a:rPr lang="en-US" dirty="0" smtClean="0">
                <a:solidFill>
                  <a:srgbClr val="00B050"/>
                </a:solidFill>
              </a:rPr>
              <a:t>ERR One or more scores can't be converted into double“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SortingParams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sortingParameters</a:t>
            </a:r>
            <a:r>
              <a:rPr lang="en-US" dirty="0" smtClean="0">
                <a:solidFill>
                  <a:schemeClr val="accent1"/>
                </a:solidFill>
              </a:rPr>
              <a:t> = new </a:t>
            </a:r>
            <a:r>
              <a:rPr lang="en-US" dirty="0" err="1" smtClean="0">
                <a:solidFill>
                  <a:schemeClr val="accent1"/>
                </a:solidFill>
              </a:rPr>
              <a:t>SortingParams</a:t>
            </a:r>
            <a:r>
              <a:rPr lang="en-US" dirty="0" smtClean="0">
                <a:solidFill>
                  <a:schemeClr val="accent1"/>
                </a:solidFill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sortingParameters.alpha</a:t>
            </a:r>
            <a:r>
              <a:rPr lang="en-US" dirty="0" smtClean="0">
                <a:solidFill>
                  <a:schemeClr val="accent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sortingParameters.limit</a:t>
            </a:r>
            <a:r>
              <a:rPr lang="en-US" dirty="0" smtClean="0">
                <a:solidFill>
                  <a:schemeClr val="accent1"/>
                </a:solidFill>
              </a:rPr>
              <a:t>(0, 3);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返回排序后的结果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dirty="0" err="1" smtClean="0">
                <a:solidFill>
                  <a:schemeClr val="accent1"/>
                </a:solidFill>
              </a:rPr>
              <a:t>stringlists：shardedJedis.sort</a:t>
            </a:r>
            <a:r>
              <a:rPr lang="en-US" dirty="0" smtClean="0">
                <a:solidFill>
                  <a:schemeClr val="accent1"/>
                </a:solidFill>
              </a:rPr>
              <a:t>("</a:t>
            </a:r>
            <a:r>
              <a:rPr lang="en-US" dirty="0" err="1" smtClean="0">
                <a:solidFill>
                  <a:schemeClr val="accent1"/>
                </a:solidFill>
              </a:rPr>
              <a:t>stringlists",sortingParameters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子串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accent1"/>
                </a:solidFill>
              </a:rPr>
              <a:t>第二个开始到结束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shardedJedis.lrange</a:t>
            </a:r>
            <a:r>
              <a:rPr lang="en-US" altLang="zh-CN" dirty="0" smtClean="0">
                <a:solidFill>
                  <a:schemeClr val="accent1"/>
                </a:solidFill>
              </a:rPr>
              <a:t>(“stringlists”,1,-1)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获取列表指定下标的值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shardedJedis.lindex</a:t>
            </a:r>
            <a:r>
              <a:rPr lang="en-US" altLang="zh-CN" dirty="0" smtClean="0">
                <a:solidFill>
                  <a:schemeClr val="accent1"/>
                </a:solidFill>
              </a:rPr>
              <a:t>(“stringlists”,2)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364" y="571480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Set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7652351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增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jedis.sadd</a:t>
            </a:r>
            <a:r>
              <a:rPr lang="en-US" altLang="zh-CN" dirty="0" smtClean="0">
                <a:solidFill>
                  <a:schemeClr val="accent1"/>
                </a:solidFill>
              </a:rPr>
              <a:t>(“sets”,”element001)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         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jedis.sadd</a:t>
            </a:r>
            <a:r>
              <a:rPr lang="en-US" altLang="zh-CN" dirty="0" smtClean="0">
                <a:solidFill>
                  <a:schemeClr val="accent1"/>
                </a:solidFill>
              </a:rPr>
              <a:t>(“sets”,”element002)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         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jedis.sadd</a:t>
            </a:r>
            <a:r>
              <a:rPr lang="en-US" altLang="zh-CN" dirty="0" smtClean="0">
                <a:solidFill>
                  <a:schemeClr val="accent1"/>
                </a:solidFill>
              </a:rPr>
              <a:t>(“sets”,”element003)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查看</a:t>
            </a:r>
            <a:r>
              <a:rPr lang="en-US" altLang="zh-CN" dirty="0" smtClean="0">
                <a:solidFill>
                  <a:schemeClr val="accent2"/>
                </a:solidFill>
              </a:rPr>
              <a:t>sets</a:t>
            </a:r>
            <a:r>
              <a:rPr lang="zh-CN" altLang="en-US" dirty="0" smtClean="0">
                <a:solidFill>
                  <a:schemeClr val="accent2"/>
                </a:solidFill>
              </a:rPr>
              <a:t>集合中所有的元素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jedis.smembers</a:t>
            </a:r>
            <a:r>
              <a:rPr lang="en-US" altLang="zh-CN" dirty="0" smtClean="0">
                <a:solidFill>
                  <a:schemeClr val="accent1"/>
                </a:solidFill>
              </a:rPr>
              <a:t>(“sets”)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删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jedis.srem</a:t>
            </a:r>
            <a:r>
              <a:rPr lang="en-US" altLang="zh-CN" dirty="0" smtClean="0">
                <a:solidFill>
                  <a:schemeClr val="accent1"/>
                </a:solidFill>
              </a:rPr>
              <a:t>(“sets”,element003)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查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accent1"/>
                </a:solidFill>
              </a:rPr>
              <a:t>判断</a:t>
            </a:r>
            <a:r>
              <a:rPr lang="en-US" altLang="zh-CN" dirty="0" smtClean="0">
                <a:solidFill>
                  <a:schemeClr val="accent1"/>
                </a:solidFill>
              </a:rPr>
              <a:t>element001</a:t>
            </a:r>
            <a:r>
              <a:rPr lang="zh-CN" altLang="en-US" dirty="0" smtClean="0">
                <a:solidFill>
                  <a:schemeClr val="accent1"/>
                </a:solidFill>
              </a:rPr>
              <a:t>是否在集合</a:t>
            </a:r>
            <a:r>
              <a:rPr lang="en-US" altLang="zh-CN" dirty="0" smtClean="0">
                <a:solidFill>
                  <a:schemeClr val="accent1"/>
                </a:solidFill>
              </a:rPr>
              <a:t>sets</a:t>
            </a:r>
            <a:r>
              <a:rPr lang="zh-CN" altLang="en-US" dirty="0" smtClean="0">
                <a:solidFill>
                  <a:schemeClr val="accent1"/>
                </a:solidFill>
              </a:rPr>
              <a:t>中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jedis.sismember</a:t>
            </a:r>
            <a:r>
              <a:rPr lang="en-US" altLang="zh-CN" dirty="0" smtClean="0">
                <a:solidFill>
                  <a:schemeClr val="accent1"/>
                </a:solidFill>
              </a:rPr>
              <a:t>(“sets”,”element001”)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sets1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</a:rPr>
              <a:t>sets2</a:t>
            </a:r>
            <a:r>
              <a:rPr lang="zh-CN" altLang="en-US" dirty="0" smtClean="0">
                <a:solidFill>
                  <a:schemeClr val="accent2"/>
                </a:solidFill>
              </a:rPr>
              <a:t>交集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jedis.sinter</a:t>
            </a:r>
            <a:r>
              <a:rPr lang="en-US" altLang="zh-CN" dirty="0" smtClean="0">
                <a:solidFill>
                  <a:schemeClr val="accent1"/>
                </a:solidFill>
              </a:rPr>
              <a:t>(“sets1”,”sets2”)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Sets2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</a:rPr>
              <a:t>sets2</a:t>
            </a:r>
            <a:r>
              <a:rPr lang="zh-CN" altLang="en-US" dirty="0" smtClean="0">
                <a:solidFill>
                  <a:schemeClr val="accent2"/>
                </a:solidFill>
              </a:rPr>
              <a:t>并集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jedis.sunion</a:t>
            </a:r>
            <a:r>
              <a:rPr lang="en-US" altLang="zh-CN" dirty="0" smtClean="0">
                <a:solidFill>
                  <a:schemeClr val="accent1"/>
                </a:solidFill>
              </a:rPr>
              <a:t>(“sets1”,”sets2”)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Sets1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</a:rPr>
              <a:t>sets2</a:t>
            </a:r>
            <a:r>
              <a:rPr lang="zh-CN" altLang="en-US" dirty="0" smtClean="0">
                <a:solidFill>
                  <a:schemeClr val="accent2"/>
                </a:solidFill>
              </a:rPr>
              <a:t>差集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chemeClr val="accent2"/>
                </a:solidFill>
              </a:rPr>
              <a:t>sets1</a:t>
            </a:r>
            <a:r>
              <a:rPr lang="zh-CN" altLang="en-US" dirty="0" smtClean="0">
                <a:solidFill>
                  <a:schemeClr val="accent2"/>
                </a:solidFill>
              </a:rPr>
              <a:t>中有，</a:t>
            </a:r>
            <a:r>
              <a:rPr lang="en-US" altLang="zh-CN" dirty="0" smtClean="0">
                <a:solidFill>
                  <a:schemeClr val="accent2"/>
                </a:solidFill>
              </a:rPr>
              <a:t>sets2</a:t>
            </a:r>
            <a:r>
              <a:rPr lang="zh-CN" altLang="en-US" dirty="0" smtClean="0">
                <a:solidFill>
                  <a:schemeClr val="accent2"/>
                </a:solidFill>
              </a:rPr>
              <a:t>中没有的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jedis.sdiff</a:t>
            </a:r>
            <a:r>
              <a:rPr lang="en-US" altLang="zh-CN" dirty="0" smtClean="0">
                <a:solidFill>
                  <a:schemeClr val="accent1"/>
                </a:solidFill>
              </a:rPr>
              <a:t>(“sets1”,”sets2”)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500042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rgbClr val="FF0000"/>
                </a:solidFill>
              </a:rPr>
              <a:t>SortedSet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142984"/>
            <a:ext cx="7430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增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shardedJedis.zadd</a:t>
            </a:r>
            <a:r>
              <a:rPr lang="en-US" altLang="zh-CN" dirty="0" smtClean="0">
                <a:solidFill>
                  <a:schemeClr val="accent1"/>
                </a:solidFill>
              </a:rPr>
              <a:t>(“zset”,7.0,”element001”)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        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shardedJedis.zadd</a:t>
            </a:r>
            <a:r>
              <a:rPr lang="en-US" altLang="zh-CN" dirty="0" smtClean="0">
                <a:solidFill>
                  <a:schemeClr val="accent1"/>
                </a:solidFill>
              </a:rPr>
              <a:t>(“zset”,8.0,”element002”)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        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shardedJedis.zadd</a:t>
            </a:r>
            <a:r>
              <a:rPr lang="en-US" altLang="zh-CN" dirty="0" smtClean="0">
                <a:solidFill>
                  <a:schemeClr val="accent1"/>
                </a:solidFill>
              </a:rPr>
              <a:t>(“zset”,2.0,”element003”)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        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shardedJedis.zadd</a:t>
            </a:r>
            <a:r>
              <a:rPr lang="en-US" altLang="zh-CN" dirty="0" smtClean="0">
                <a:solidFill>
                  <a:schemeClr val="accent1"/>
                </a:solidFill>
              </a:rPr>
              <a:t>(“zset”,3.0,”element004”)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按照权重值排序，取值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shardedJedis.zrange</a:t>
            </a:r>
            <a:r>
              <a:rPr lang="en-US" altLang="zh-CN" dirty="0" smtClean="0">
                <a:solidFill>
                  <a:schemeClr val="accent1"/>
                </a:solidFill>
              </a:rPr>
              <a:t>(“zset”,0,-1)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删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shardedJedis.zrem</a:t>
            </a:r>
            <a:r>
              <a:rPr lang="en-US" altLang="zh-CN" dirty="0" smtClean="0">
                <a:solidFill>
                  <a:schemeClr val="accent1"/>
                </a:solidFill>
              </a:rPr>
              <a:t>(“zset”,”element003”)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查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accent1"/>
                </a:solidFill>
              </a:rPr>
              <a:t>统计</a:t>
            </a:r>
            <a:r>
              <a:rPr lang="en-US" altLang="zh-CN" dirty="0" err="1" smtClean="0">
                <a:solidFill>
                  <a:schemeClr val="accent1"/>
                </a:solidFill>
              </a:rPr>
              <a:t>zset</a:t>
            </a:r>
            <a:r>
              <a:rPr lang="zh-CN" altLang="en-US" dirty="0" smtClean="0">
                <a:solidFill>
                  <a:schemeClr val="accent1"/>
                </a:solidFill>
              </a:rPr>
              <a:t>中的元素个数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shardedJedis.zcard</a:t>
            </a:r>
            <a:r>
              <a:rPr lang="en-US" altLang="zh-CN" dirty="0" smtClean="0">
                <a:solidFill>
                  <a:schemeClr val="accent1"/>
                </a:solidFill>
              </a:rPr>
              <a:t>(“</a:t>
            </a:r>
            <a:r>
              <a:rPr lang="en-US" altLang="zh-CN" dirty="0" err="1" smtClean="0">
                <a:solidFill>
                  <a:schemeClr val="accent1"/>
                </a:solidFill>
              </a:rPr>
              <a:t>zset</a:t>
            </a:r>
            <a:r>
              <a:rPr lang="en-US" altLang="zh-CN" dirty="0" smtClean="0">
                <a:solidFill>
                  <a:schemeClr val="accent1"/>
                </a:solidFill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统计</a:t>
            </a:r>
            <a:r>
              <a:rPr lang="en-US" altLang="zh-CN" dirty="0" err="1" smtClean="0">
                <a:solidFill>
                  <a:schemeClr val="accent2"/>
                </a:solidFill>
              </a:rPr>
              <a:t>zset</a:t>
            </a:r>
            <a:r>
              <a:rPr lang="zh-CN" altLang="en-US" dirty="0" smtClean="0">
                <a:solidFill>
                  <a:schemeClr val="accent2"/>
                </a:solidFill>
              </a:rPr>
              <a:t>权重某个范围内的元素的个数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shardedJedis.zcount</a:t>
            </a:r>
            <a:r>
              <a:rPr lang="en-US" altLang="zh-CN" dirty="0" smtClean="0">
                <a:solidFill>
                  <a:schemeClr val="accent1"/>
                </a:solidFill>
              </a:rPr>
              <a:t>(“zset”,1.0,5.0)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查看</a:t>
            </a:r>
            <a:r>
              <a:rPr lang="en-US" altLang="zh-CN" dirty="0" err="1" smtClean="0">
                <a:solidFill>
                  <a:schemeClr val="accent2"/>
                </a:solidFill>
              </a:rPr>
              <a:t>zset</a:t>
            </a:r>
            <a:r>
              <a:rPr lang="zh-CN" altLang="en-US" dirty="0" smtClean="0">
                <a:solidFill>
                  <a:schemeClr val="accent2"/>
                </a:solidFill>
              </a:rPr>
              <a:t>集合中</a:t>
            </a:r>
            <a:r>
              <a:rPr lang="en-US" altLang="zh-CN" dirty="0" smtClean="0">
                <a:solidFill>
                  <a:schemeClr val="accent2"/>
                </a:solidFill>
              </a:rPr>
              <a:t>element004</a:t>
            </a:r>
            <a:r>
              <a:rPr lang="zh-CN" altLang="en-US" dirty="0" smtClean="0">
                <a:solidFill>
                  <a:schemeClr val="accent2"/>
                </a:solidFill>
              </a:rPr>
              <a:t>的权重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shardedJedis.zscore</a:t>
            </a:r>
            <a:r>
              <a:rPr lang="en-US" altLang="zh-CN" dirty="0" smtClean="0">
                <a:solidFill>
                  <a:schemeClr val="accent1"/>
                </a:solidFill>
              </a:rPr>
              <a:t>(“zset”,”element004”)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查看下标</a:t>
            </a:r>
            <a:r>
              <a:rPr lang="en-US" altLang="zh-CN" dirty="0" smtClean="0">
                <a:solidFill>
                  <a:schemeClr val="accent2"/>
                </a:solidFill>
              </a:rPr>
              <a:t>1-2</a:t>
            </a:r>
            <a:r>
              <a:rPr lang="zh-CN" altLang="en-US" dirty="0" smtClean="0">
                <a:solidFill>
                  <a:schemeClr val="accent2"/>
                </a:solidFill>
              </a:rPr>
              <a:t>范围内的元素值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shardedJedis.zrange</a:t>
            </a:r>
            <a:r>
              <a:rPr lang="en-US" altLang="zh-CN" dirty="0" smtClean="0">
                <a:solidFill>
                  <a:schemeClr val="accent1"/>
                </a:solidFill>
              </a:rPr>
              <a:t>(“zset”,1,2)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928670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Hash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77401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增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shardedJedis.hset</a:t>
            </a:r>
            <a:r>
              <a:rPr lang="en-US" altLang="zh-CN" dirty="0" smtClean="0">
                <a:solidFill>
                  <a:schemeClr val="accent1"/>
                </a:solidFill>
              </a:rPr>
              <a:t>(“hashs”,”key001”,”value001”)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新增</a:t>
            </a:r>
            <a:r>
              <a:rPr lang="en-US" altLang="zh-CN" dirty="0" smtClean="0">
                <a:solidFill>
                  <a:schemeClr val="accent2"/>
                </a:solidFill>
              </a:rPr>
              <a:t>key004</a:t>
            </a:r>
            <a:r>
              <a:rPr lang="zh-CN" altLang="en-US" dirty="0" smtClean="0">
                <a:solidFill>
                  <a:schemeClr val="accent2"/>
                </a:solidFill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</a:rPr>
              <a:t>4</a:t>
            </a:r>
            <a:r>
              <a:rPr lang="zh-CN" altLang="en-US" dirty="0" smtClean="0">
                <a:solidFill>
                  <a:schemeClr val="accent2"/>
                </a:solidFill>
              </a:rPr>
              <a:t>的整形键值对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shardedJedis.hincrBy</a:t>
            </a:r>
            <a:r>
              <a:rPr lang="en-US" altLang="zh-CN" dirty="0" smtClean="0">
                <a:solidFill>
                  <a:schemeClr val="accent1"/>
                </a:solidFill>
              </a:rPr>
              <a:t>(“hashs”,”key004”,4)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删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shardedJedis.hdel</a:t>
            </a:r>
            <a:r>
              <a:rPr lang="en-US" altLang="zh-CN" dirty="0" smtClean="0">
                <a:solidFill>
                  <a:schemeClr val="accent1"/>
                </a:solidFill>
              </a:rPr>
              <a:t>(“hashs”,”key002”)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</a:rPr>
              <a:t>key004</a:t>
            </a:r>
            <a:r>
              <a:rPr lang="zh-CN" altLang="en-US" dirty="0" smtClean="0">
                <a:solidFill>
                  <a:schemeClr val="accent1"/>
                </a:solidFill>
              </a:rPr>
              <a:t>整形值增加</a:t>
            </a:r>
            <a:r>
              <a:rPr lang="en-US" altLang="zh-CN" dirty="0" smtClean="0">
                <a:solidFill>
                  <a:schemeClr val="accent1"/>
                </a:solidFill>
              </a:rPr>
              <a:t>100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shardedJedis.hincrBy</a:t>
            </a:r>
            <a:r>
              <a:rPr lang="en-US" altLang="zh-CN" dirty="0" smtClean="0">
                <a:solidFill>
                  <a:schemeClr val="accent1"/>
                </a:solidFill>
              </a:rPr>
              <a:t>(“hashs”,”key004”,100)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/>
                </a:solidFill>
              </a:rPr>
              <a:t>shardedJedis.hexists</a:t>
            </a:r>
            <a:r>
              <a:rPr lang="en-US" altLang="zh-CN" dirty="0" smtClean="0">
                <a:solidFill>
                  <a:schemeClr val="accent1"/>
                </a:solidFill>
              </a:rPr>
              <a:t>(“hashs”,”key003”)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批量获取</a:t>
            </a:r>
            <a:r>
              <a:rPr lang="en-US" altLang="zh-CN" dirty="0" smtClean="0">
                <a:solidFill>
                  <a:schemeClr val="accent2"/>
                </a:solidFill>
              </a:rPr>
              <a:t>key001,key003</a:t>
            </a:r>
            <a:r>
              <a:rPr lang="zh-CN" altLang="en-US" dirty="0" smtClean="0">
                <a:solidFill>
                  <a:schemeClr val="accent2"/>
                </a:solidFill>
              </a:rPr>
              <a:t>对应值 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shardedJedis.hmget</a:t>
            </a:r>
            <a:r>
              <a:rPr lang="en-US" altLang="zh-CN" dirty="0" smtClean="0">
                <a:solidFill>
                  <a:schemeClr val="accent1"/>
                </a:solidFill>
              </a:rPr>
              <a:t>(“hashs”,”key001”,”key003”)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获取</a:t>
            </a:r>
            <a:r>
              <a:rPr lang="en-US" altLang="zh-CN" dirty="0" err="1" smtClean="0">
                <a:solidFill>
                  <a:schemeClr val="accent2"/>
                </a:solidFill>
              </a:rPr>
              <a:t>hashs</a:t>
            </a:r>
            <a:r>
              <a:rPr lang="zh-CN" altLang="en-US" dirty="0" smtClean="0">
                <a:solidFill>
                  <a:schemeClr val="accent2"/>
                </a:solidFill>
              </a:rPr>
              <a:t>中所有的</a:t>
            </a:r>
            <a:r>
              <a:rPr lang="en-US" altLang="zh-CN" dirty="0" smtClean="0">
                <a:solidFill>
                  <a:schemeClr val="accent2"/>
                </a:solidFill>
              </a:rPr>
              <a:t>key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shardedJedis.hkeys</a:t>
            </a:r>
            <a:r>
              <a:rPr lang="en-US" altLang="zh-CN" dirty="0" smtClean="0">
                <a:solidFill>
                  <a:schemeClr val="accent1"/>
                </a:solidFill>
              </a:rPr>
              <a:t>(“</a:t>
            </a:r>
            <a:r>
              <a:rPr lang="en-US" altLang="zh-CN" dirty="0" err="1" smtClean="0">
                <a:solidFill>
                  <a:schemeClr val="accent1"/>
                </a:solidFill>
              </a:rPr>
              <a:t>hashs</a:t>
            </a:r>
            <a:r>
              <a:rPr lang="en-US" altLang="zh-CN" dirty="0" smtClean="0">
                <a:solidFill>
                  <a:schemeClr val="accent1"/>
                </a:solidFill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获取</a:t>
            </a:r>
            <a:r>
              <a:rPr lang="en-US" altLang="zh-CN" dirty="0" err="1" smtClean="0">
                <a:solidFill>
                  <a:schemeClr val="accent2"/>
                </a:solidFill>
              </a:rPr>
              <a:t>hashs</a:t>
            </a:r>
            <a:r>
              <a:rPr lang="zh-CN" altLang="en-US" dirty="0" smtClean="0">
                <a:solidFill>
                  <a:schemeClr val="accent2"/>
                </a:solidFill>
              </a:rPr>
              <a:t>中的所有值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chemeClr val="accent1"/>
                </a:solidFill>
              </a:rPr>
              <a:t>shardedJedis.hvals</a:t>
            </a:r>
            <a:r>
              <a:rPr lang="en-US" altLang="zh-CN" dirty="0" smtClean="0">
                <a:solidFill>
                  <a:schemeClr val="accent1"/>
                </a:solidFill>
              </a:rPr>
              <a:t>(“</a:t>
            </a:r>
            <a:r>
              <a:rPr lang="en-US" altLang="zh-CN" dirty="0" err="1" smtClean="0">
                <a:solidFill>
                  <a:schemeClr val="accent1"/>
                </a:solidFill>
              </a:rPr>
              <a:t>hashs</a:t>
            </a:r>
            <a:r>
              <a:rPr lang="en-US" altLang="zh-CN" dirty="0" smtClean="0">
                <a:solidFill>
                  <a:schemeClr val="accent1"/>
                </a:solidFill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766</Words>
  <PresentationFormat>全屏显示(4:3)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72</cp:revision>
  <dcterms:created xsi:type="dcterms:W3CDTF">2017-05-08T07:36:07Z</dcterms:created>
  <dcterms:modified xsi:type="dcterms:W3CDTF">2017-08-28T12:56:17Z</dcterms:modified>
</cp:coreProperties>
</file>