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Righteous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496">
          <p15:clr>
            <a:srgbClr val="9AA0A6"/>
          </p15:clr>
        </p15:guide>
        <p15:guide id="2" pos="273">
          <p15:clr>
            <a:srgbClr val="9AA0A6"/>
          </p15:clr>
        </p15:guide>
        <p15:guide id="3" orient="horz" pos="67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137F062-7581-43C8-A6FD-30018B4665FE}">
  <a:tblStyle styleId="{3137F062-7581-43C8-A6FD-30018B4665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496"/>
        <p:guide pos="273"/>
        <p:guide pos="67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3" Type="http://schemas.openxmlformats.org/officeDocument/2006/relationships/font" Target="fonts/Righteou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334313588d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334313588d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347808c5a6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347808c5a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347808c5a6_0_40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347808c5a6_0_40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347808c5a6_0_40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347808c5a6_0_40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347808c5a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347808c5a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944e777d1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944e777d1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334313588d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334313588d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334313588d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334313588d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347808c5a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347808c5a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347808c5a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347808c5a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347808c5a6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347808c5a6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347808c5a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347808c5a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 amt="23000"/>
          </a:blip>
          <a:stretch>
            <a:fillRect/>
          </a:stretch>
        </p:blipFill>
        <p:spPr>
          <a:xfrm>
            <a:off x="0" y="11162"/>
            <a:ext cx="9144003" cy="512117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253400" y="4476907"/>
            <a:ext cx="526500" cy="526500"/>
          </a:xfrm>
          <a:prstGeom prst="mathPlus">
            <a:avLst>
              <a:gd fmla="val 235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33050" y="820800"/>
            <a:ext cx="8076300" cy="3501900"/>
          </a:xfrm>
          <a:prstGeom prst="roundRect">
            <a:avLst>
              <a:gd fmla="val 6318" name="adj"/>
            </a:avLst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509250" y="4533925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186735" y="140099"/>
            <a:ext cx="526500" cy="526500"/>
          </a:xfrm>
          <a:prstGeom prst="mathPlus">
            <a:avLst>
              <a:gd fmla="val 235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095750" y="441850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212275" y="4476900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695325" y="1450401"/>
            <a:ext cx="6508800" cy="163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Righteous"/>
                <a:ea typeface="Righteous"/>
                <a:cs typeface="Righteous"/>
                <a:sym typeface="Righteou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695325" y="3087376"/>
            <a:ext cx="4488900" cy="4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1"/>
          <p:cNvPicPr preferRelativeResize="0"/>
          <p:nvPr/>
        </p:nvPicPr>
        <p:blipFill>
          <a:blip r:embed="rId2">
            <a:alphaModFix amt="23000"/>
          </a:blip>
          <a:stretch>
            <a:fillRect/>
          </a:stretch>
        </p:blipFill>
        <p:spPr>
          <a:xfrm>
            <a:off x="0" y="11162"/>
            <a:ext cx="9144003" cy="512117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1"/>
          <p:cNvSpPr/>
          <p:nvPr/>
        </p:nvSpPr>
        <p:spPr>
          <a:xfrm>
            <a:off x="433050" y="370200"/>
            <a:ext cx="8291700" cy="4403100"/>
          </a:xfrm>
          <a:prstGeom prst="roundRect">
            <a:avLst>
              <a:gd fmla="val 6318" name="adj"/>
            </a:avLst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1"/>
          <p:cNvSpPr txBox="1"/>
          <p:nvPr>
            <p:ph hasCustomPrompt="1" type="title"/>
          </p:nvPr>
        </p:nvSpPr>
        <p:spPr>
          <a:xfrm>
            <a:off x="1026825" y="1320625"/>
            <a:ext cx="6576000" cy="187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11"/>
          <p:cNvSpPr txBox="1"/>
          <p:nvPr>
            <p:ph idx="1" type="subTitle"/>
          </p:nvPr>
        </p:nvSpPr>
        <p:spPr>
          <a:xfrm>
            <a:off x="1026825" y="3209925"/>
            <a:ext cx="6576000" cy="3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0" name="Google Shape;100;p11"/>
          <p:cNvSpPr/>
          <p:nvPr/>
        </p:nvSpPr>
        <p:spPr>
          <a:xfrm>
            <a:off x="8777335" y="3943375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1"/>
          <p:cNvSpPr/>
          <p:nvPr/>
        </p:nvSpPr>
        <p:spPr>
          <a:xfrm>
            <a:off x="159510" y="195150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1"/>
          <p:cNvSpPr/>
          <p:nvPr/>
        </p:nvSpPr>
        <p:spPr>
          <a:xfrm>
            <a:off x="8645335" y="123100"/>
            <a:ext cx="416400" cy="416400"/>
          </a:xfrm>
          <a:prstGeom prst="mathPlus">
            <a:avLst>
              <a:gd fmla="val 235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1"/>
          <p:cNvSpPr/>
          <p:nvPr/>
        </p:nvSpPr>
        <p:spPr>
          <a:xfrm>
            <a:off x="3992360" y="4902775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1"/>
          <p:cNvSpPr/>
          <p:nvPr/>
        </p:nvSpPr>
        <p:spPr>
          <a:xfrm>
            <a:off x="159510" y="4791075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3"/>
          <p:cNvPicPr preferRelativeResize="0"/>
          <p:nvPr/>
        </p:nvPicPr>
        <p:blipFill>
          <a:blip r:embed="rId2">
            <a:alphaModFix amt="23000"/>
          </a:blip>
          <a:stretch>
            <a:fillRect/>
          </a:stretch>
        </p:blipFill>
        <p:spPr>
          <a:xfrm>
            <a:off x="0" y="11162"/>
            <a:ext cx="9144003" cy="5121177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3"/>
          <p:cNvSpPr/>
          <p:nvPr/>
        </p:nvSpPr>
        <p:spPr>
          <a:xfrm>
            <a:off x="433050" y="370200"/>
            <a:ext cx="8291700" cy="4403100"/>
          </a:xfrm>
          <a:prstGeom prst="roundRect">
            <a:avLst>
              <a:gd fmla="val 6318" name="adj"/>
            </a:avLst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3"/>
          <p:cNvSpPr txBox="1"/>
          <p:nvPr>
            <p:ph type="title"/>
          </p:nvPr>
        </p:nvSpPr>
        <p:spPr>
          <a:xfrm>
            <a:off x="1092969" y="2045303"/>
            <a:ext cx="31380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0" name="Google Shape;110;p13"/>
          <p:cNvSpPr txBox="1"/>
          <p:nvPr>
            <p:ph hasCustomPrompt="1" idx="2" type="title"/>
          </p:nvPr>
        </p:nvSpPr>
        <p:spPr>
          <a:xfrm>
            <a:off x="1092925" y="1635400"/>
            <a:ext cx="3134100" cy="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/>
          <p:nvPr>
            <p:ph idx="1" type="subTitle"/>
          </p:nvPr>
        </p:nvSpPr>
        <p:spPr>
          <a:xfrm>
            <a:off x="1092969" y="2423304"/>
            <a:ext cx="31380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3"/>
          <p:cNvSpPr txBox="1"/>
          <p:nvPr>
            <p:ph idx="3" type="title"/>
          </p:nvPr>
        </p:nvSpPr>
        <p:spPr>
          <a:xfrm>
            <a:off x="4914559" y="2045300"/>
            <a:ext cx="31365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3" name="Google Shape;113;p13"/>
          <p:cNvSpPr txBox="1"/>
          <p:nvPr>
            <p:ph hasCustomPrompt="1" idx="4" type="title"/>
          </p:nvPr>
        </p:nvSpPr>
        <p:spPr>
          <a:xfrm>
            <a:off x="4914565" y="1635418"/>
            <a:ext cx="3132900" cy="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/>
          <p:nvPr>
            <p:ph idx="5" type="subTitle"/>
          </p:nvPr>
        </p:nvSpPr>
        <p:spPr>
          <a:xfrm>
            <a:off x="4914559" y="2423300"/>
            <a:ext cx="31362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3"/>
          <p:cNvSpPr txBox="1"/>
          <p:nvPr>
            <p:ph idx="6" type="title"/>
          </p:nvPr>
        </p:nvSpPr>
        <p:spPr>
          <a:xfrm>
            <a:off x="1092969" y="3605685"/>
            <a:ext cx="31341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6" name="Google Shape;116;p13"/>
          <p:cNvSpPr txBox="1"/>
          <p:nvPr>
            <p:ph hasCustomPrompt="1" idx="7" type="title"/>
          </p:nvPr>
        </p:nvSpPr>
        <p:spPr>
          <a:xfrm>
            <a:off x="1092925" y="3195805"/>
            <a:ext cx="3134100" cy="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/>
          <p:nvPr>
            <p:ph idx="8" type="subTitle"/>
          </p:nvPr>
        </p:nvSpPr>
        <p:spPr>
          <a:xfrm>
            <a:off x="1092969" y="3983700"/>
            <a:ext cx="31380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9" type="title"/>
          </p:nvPr>
        </p:nvSpPr>
        <p:spPr>
          <a:xfrm>
            <a:off x="4914559" y="3605672"/>
            <a:ext cx="31362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9" name="Google Shape;119;p13"/>
          <p:cNvSpPr txBox="1"/>
          <p:nvPr>
            <p:ph hasCustomPrompt="1" idx="13" type="title"/>
          </p:nvPr>
        </p:nvSpPr>
        <p:spPr>
          <a:xfrm>
            <a:off x="4914566" y="3195800"/>
            <a:ext cx="3136500" cy="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/>
          <p:nvPr>
            <p:ph idx="14" type="subTitle"/>
          </p:nvPr>
        </p:nvSpPr>
        <p:spPr>
          <a:xfrm>
            <a:off x="4914559" y="3983688"/>
            <a:ext cx="31362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3"/>
          <p:cNvSpPr txBox="1"/>
          <p:nvPr>
            <p:ph idx="15" type="title"/>
          </p:nvPr>
        </p:nvSpPr>
        <p:spPr>
          <a:xfrm>
            <a:off x="713225" y="540275"/>
            <a:ext cx="770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" name="Google Shape;122;p13"/>
          <p:cNvSpPr/>
          <p:nvPr/>
        </p:nvSpPr>
        <p:spPr>
          <a:xfrm flipH="1">
            <a:off x="8569885" y="4610132"/>
            <a:ext cx="526500" cy="526500"/>
          </a:xfrm>
          <a:prstGeom prst="mathPlus">
            <a:avLst>
              <a:gd fmla="val 235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3"/>
          <p:cNvSpPr/>
          <p:nvPr/>
        </p:nvSpPr>
        <p:spPr>
          <a:xfrm flipH="1">
            <a:off x="139110" y="3943375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3"/>
          <p:cNvSpPr/>
          <p:nvPr/>
        </p:nvSpPr>
        <p:spPr>
          <a:xfrm flipH="1">
            <a:off x="5476535" y="65450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3"/>
          <p:cNvSpPr/>
          <p:nvPr/>
        </p:nvSpPr>
        <p:spPr>
          <a:xfrm flipH="1">
            <a:off x="54735" y="195150"/>
            <a:ext cx="416400" cy="416400"/>
          </a:xfrm>
          <a:prstGeom prst="mathPlus">
            <a:avLst>
              <a:gd fmla="val 235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3"/>
          <p:cNvSpPr/>
          <p:nvPr/>
        </p:nvSpPr>
        <p:spPr>
          <a:xfrm flipH="1">
            <a:off x="3400085" y="4921825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4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4"/>
          <p:cNvPicPr preferRelativeResize="0"/>
          <p:nvPr/>
        </p:nvPicPr>
        <p:blipFill>
          <a:blip r:embed="rId2">
            <a:alphaModFix amt="23000"/>
          </a:blip>
          <a:stretch>
            <a:fillRect/>
          </a:stretch>
        </p:blipFill>
        <p:spPr>
          <a:xfrm>
            <a:off x="0" y="11162"/>
            <a:ext cx="9144003" cy="5121177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4"/>
          <p:cNvSpPr/>
          <p:nvPr/>
        </p:nvSpPr>
        <p:spPr>
          <a:xfrm>
            <a:off x="433050" y="370200"/>
            <a:ext cx="8291700" cy="4403100"/>
          </a:xfrm>
          <a:prstGeom prst="roundRect">
            <a:avLst>
              <a:gd fmla="val 6318" name="adj"/>
            </a:avLst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4"/>
          <p:cNvSpPr txBox="1"/>
          <p:nvPr>
            <p:ph type="title"/>
          </p:nvPr>
        </p:nvSpPr>
        <p:spPr>
          <a:xfrm>
            <a:off x="713225" y="540275"/>
            <a:ext cx="770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hasCustomPrompt="1" idx="2" type="title"/>
          </p:nvPr>
        </p:nvSpPr>
        <p:spPr>
          <a:xfrm>
            <a:off x="1120629" y="1869950"/>
            <a:ext cx="697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2" name="Google Shape;132;p14"/>
          <p:cNvSpPr txBox="1"/>
          <p:nvPr>
            <p:ph idx="1" type="subTitle"/>
          </p:nvPr>
        </p:nvSpPr>
        <p:spPr>
          <a:xfrm>
            <a:off x="6156828" y="2125275"/>
            <a:ext cx="2161200" cy="4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hasCustomPrompt="1" idx="3" type="title"/>
          </p:nvPr>
        </p:nvSpPr>
        <p:spPr>
          <a:xfrm>
            <a:off x="4969404" y="1875450"/>
            <a:ext cx="697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4" name="Google Shape;134;p14"/>
          <p:cNvSpPr txBox="1"/>
          <p:nvPr>
            <p:ph idx="4" type="subTitle"/>
          </p:nvPr>
        </p:nvSpPr>
        <p:spPr>
          <a:xfrm>
            <a:off x="6156829" y="3831469"/>
            <a:ext cx="2161200" cy="4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4"/>
          <p:cNvSpPr txBox="1"/>
          <p:nvPr>
            <p:ph hasCustomPrompt="1" idx="5" type="title"/>
          </p:nvPr>
        </p:nvSpPr>
        <p:spPr>
          <a:xfrm>
            <a:off x="1120629" y="3558249"/>
            <a:ext cx="697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6" name="Google Shape;136;p14"/>
          <p:cNvSpPr txBox="1"/>
          <p:nvPr>
            <p:ph idx="6" type="subTitle"/>
          </p:nvPr>
        </p:nvSpPr>
        <p:spPr>
          <a:xfrm>
            <a:off x="2308679" y="1664300"/>
            <a:ext cx="2157900" cy="45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ighteous"/>
              <a:buNone/>
              <a:defRPr sz="2400"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ighteous"/>
              <a:buNone/>
              <a:defRPr sz="2400">
                <a:latin typeface="Righteous"/>
                <a:ea typeface="Righteous"/>
                <a:cs typeface="Righteous"/>
                <a:sym typeface="Righteou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ighteous"/>
              <a:buNone/>
              <a:defRPr sz="2400">
                <a:latin typeface="Righteous"/>
                <a:ea typeface="Righteous"/>
                <a:cs typeface="Righteous"/>
                <a:sym typeface="Righteou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ighteous"/>
              <a:buNone/>
              <a:defRPr sz="2400">
                <a:latin typeface="Righteous"/>
                <a:ea typeface="Righteous"/>
                <a:cs typeface="Righteous"/>
                <a:sym typeface="Righteou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ighteous"/>
              <a:buNone/>
              <a:defRPr sz="2400">
                <a:latin typeface="Righteous"/>
                <a:ea typeface="Righteous"/>
                <a:cs typeface="Righteous"/>
                <a:sym typeface="Righteou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ighteous"/>
              <a:buNone/>
              <a:defRPr sz="2400">
                <a:latin typeface="Righteous"/>
                <a:ea typeface="Righteous"/>
                <a:cs typeface="Righteous"/>
                <a:sym typeface="Righteou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ighteous"/>
              <a:buNone/>
              <a:defRPr sz="2400">
                <a:latin typeface="Righteous"/>
                <a:ea typeface="Righteous"/>
                <a:cs typeface="Righteous"/>
                <a:sym typeface="Righteou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ighteous"/>
              <a:buNone/>
              <a:defRPr sz="2400">
                <a:latin typeface="Righteous"/>
                <a:ea typeface="Righteous"/>
                <a:cs typeface="Righteous"/>
                <a:sym typeface="Righteou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ighteous"/>
              <a:buNone/>
              <a:defRPr sz="2400">
                <a:latin typeface="Righteous"/>
                <a:ea typeface="Righteous"/>
                <a:cs typeface="Righteous"/>
                <a:sym typeface="Righteous"/>
              </a:defRPr>
            </a:lvl9pPr>
          </a:lstStyle>
          <a:p/>
        </p:txBody>
      </p:sp>
      <p:sp>
        <p:nvSpPr>
          <p:cNvPr id="137" name="Google Shape;137;p14"/>
          <p:cNvSpPr txBox="1"/>
          <p:nvPr>
            <p:ph hasCustomPrompt="1" idx="7" type="title"/>
          </p:nvPr>
        </p:nvSpPr>
        <p:spPr>
          <a:xfrm>
            <a:off x="4969479" y="3558249"/>
            <a:ext cx="697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8" name="Google Shape;138;p14"/>
          <p:cNvSpPr txBox="1"/>
          <p:nvPr>
            <p:ph idx="8" type="subTitle"/>
          </p:nvPr>
        </p:nvSpPr>
        <p:spPr>
          <a:xfrm>
            <a:off x="6155476" y="3373131"/>
            <a:ext cx="2161200" cy="4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ighteous"/>
              <a:buNone/>
              <a:defRPr sz="2400"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ighteous"/>
              <a:buNone/>
              <a:defRPr sz="2400">
                <a:latin typeface="Righteous"/>
                <a:ea typeface="Righteous"/>
                <a:cs typeface="Righteous"/>
                <a:sym typeface="Righteou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ighteous"/>
              <a:buNone/>
              <a:defRPr sz="2400">
                <a:latin typeface="Righteous"/>
                <a:ea typeface="Righteous"/>
                <a:cs typeface="Righteous"/>
                <a:sym typeface="Righteou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ighteous"/>
              <a:buNone/>
              <a:defRPr sz="2400">
                <a:latin typeface="Righteous"/>
                <a:ea typeface="Righteous"/>
                <a:cs typeface="Righteous"/>
                <a:sym typeface="Righteou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ighteous"/>
              <a:buNone/>
              <a:defRPr sz="2400">
                <a:latin typeface="Righteous"/>
                <a:ea typeface="Righteous"/>
                <a:cs typeface="Righteous"/>
                <a:sym typeface="Righteou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ighteous"/>
              <a:buNone/>
              <a:defRPr sz="2400">
                <a:latin typeface="Righteous"/>
                <a:ea typeface="Righteous"/>
                <a:cs typeface="Righteous"/>
                <a:sym typeface="Righteou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ighteous"/>
              <a:buNone/>
              <a:defRPr sz="2400">
                <a:latin typeface="Righteous"/>
                <a:ea typeface="Righteous"/>
                <a:cs typeface="Righteous"/>
                <a:sym typeface="Righteou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ighteous"/>
              <a:buNone/>
              <a:defRPr sz="2400">
                <a:latin typeface="Righteous"/>
                <a:ea typeface="Righteous"/>
                <a:cs typeface="Righteous"/>
                <a:sym typeface="Righteou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ighteous"/>
              <a:buNone/>
              <a:defRPr sz="2400">
                <a:latin typeface="Righteous"/>
                <a:ea typeface="Righteous"/>
                <a:cs typeface="Righteous"/>
                <a:sym typeface="Righteous"/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9" type="subTitle"/>
          </p:nvPr>
        </p:nvSpPr>
        <p:spPr>
          <a:xfrm>
            <a:off x="2308679" y="2125275"/>
            <a:ext cx="2157900" cy="4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4"/>
          <p:cNvSpPr txBox="1"/>
          <p:nvPr>
            <p:ph idx="13" type="subTitle"/>
          </p:nvPr>
        </p:nvSpPr>
        <p:spPr>
          <a:xfrm>
            <a:off x="2308679" y="3829301"/>
            <a:ext cx="2157900" cy="4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4"/>
          <p:cNvSpPr txBox="1"/>
          <p:nvPr>
            <p:ph idx="14" type="subTitle"/>
          </p:nvPr>
        </p:nvSpPr>
        <p:spPr>
          <a:xfrm>
            <a:off x="2308679" y="3370775"/>
            <a:ext cx="2157900" cy="4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ighteous"/>
              <a:buNone/>
              <a:defRPr sz="2400"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ighteous"/>
              <a:buNone/>
              <a:defRPr sz="2400">
                <a:latin typeface="Righteous"/>
                <a:ea typeface="Righteous"/>
                <a:cs typeface="Righteous"/>
                <a:sym typeface="Righteou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ighteous"/>
              <a:buNone/>
              <a:defRPr sz="2400">
                <a:latin typeface="Righteous"/>
                <a:ea typeface="Righteous"/>
                <a:cs typeface="Righteous"/>
                <a:sym typeface="Righteou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ighteous"/>
              <a:buNone/>
              <a:defRPr sz="2400">
                <a:latin typeface="Righteous"/>
                <a:ea typeface="Righteous"/>
                <a:cs typeface="Righteous"/>
                <a:sym typeface="Righteou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ighteous"/>
              <a:buNone/>
              <a:defRPr sz="2400">
                <a:latin typeface="Righteous"/>
                <a:ea typeface="Righteous"/>
                <a:cs typeface="Righteous"/>
                <a:sym typeface="Righteou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ighteous"/>
              <a:buNone/>
              <a:defRPr sz="2400">
                <a:latin typeface="Righteous"/>
                <a:ea typeface="Righteous"/>
                <a:cs typeface="Righteous"/>
                <a:sym typeface="Righteou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ighteous"/>
              <a:buNone/>
              <a:defRPr sz="2400">
                <a:latin typeface="Righteous"/>
                <a:ea typeface="Righteous"/>
                <a:cs typeface="Righteous"/>
                <a:sym typeface="Righteou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ighteous"/>
              <a:buNone/>
              <a:defRPr sz="2400">
                <a:latin typeface="Righteous"/>
                <a:ea typeface="Righteous"/>
                <a:cs typeface="Righteous"/>
                <a:sym typeface="Righteou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ighteous"/>
              <a:buNone/>
              <a:defRPr sz="2400">
                <a:latin typeface="Righteous"/>
                <a:ea typeface="Righteous"/>
                <a:cs typeface="Righteous"/>
                <a:sym typeface="Righteous"/>
              </a:defRPr>
            </a:lvl9pPr>
          </a:lstStyle>
          <a:p/>
        </p:txBody>
      </p:sp>
      <p:sp>
        <p:nvSpPr>
          <p:cNvPr id="142" name="Google Shape;142;p14"/>
          <p:cNvSpPr txBox="1"/>
          <p:nvPr>
            <p:ph idx="15" type="subTitle"/>
          </p:nvPr>
        </p:nvSpPr>
        <p:spPr>
          <a:xfrm>
            <a:off x="6156833" y="1666643"/>
            <a:ext cx="2161200" cy="45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ighteous"/>
              <a:buNone/>
              <a:defRPr sz="2400"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ighteous"/>
              <a:buNone/>
              <a:defRPr sz="2400">
                <a:latin typeface="Righteous"/>
                <a:ea typeface="Righteous"/>
                <a:cs typeface="Righteous"/>
                <a:sym typeface="Righteou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ighteous"/>
              <a:buNone/>
              <a:defRPr sz="2400">
                <a:latin typeface="Righteous"/>
                <a:ea typeface="Righteous"/>
                <a:cs typeface="Righteous"/>
                <a:sym typeface="Righteou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ighteous"/>
              <a:buNone/>
              <a:defRPr sz="2400">
                <a:latin typeface="Righteous"/>
                <a:ea typeface="Righteous"/>
                <a:cs typeface="Righteous"/>
                <a:sym typeface="Righteou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ighteous"/>
              <a:buNone/>
              <a:defRPr sz="2400">
                <a:latin typeface="Righteous"/>
                <a:ea typeface="Righteous"/>
                <a:cs typeface="Righteous"/>
                <a:sym typeface="Righteou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ighteous"/>
              <a:buNone/>
              <a:defRPr sz="2400">
                <a:latin typeface="Righteous"/>
                <a:ea typeface="Righteous"/>
                <a:cs typeface="Righteous"/>
                <a:sym typeface="Righteou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ighteous"/>
              <a:buNone/>
              <a:defRPr sz="2400">
                <a:latin typeface="Righteous"/>
                <a:ea typeface="Righteous"/>
                <a:cs typeface="Righteous"/>
                <a:sym typeface="Righteou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ighteous"/>
              <a:buNone/>
              <a:defRPr sz="2400">
                <a:latin typeface="Righteous"/>
                <a:ea typeface="Righteous"/>
                <a:cs typeface="Righteous"/>
                <a:sym typeface="Righteou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ighteous"/>
              <a:buNone/>
              <a:defRPr sz="2400">
                <a:latin typeface="Righteous"/>
                <a:ea typeface="Righteous"/>
                <a:cs typeface="Righteous"/>
                <a:sym typeface="Righteous"/>
              </a:defRPr>
            </a:lvl9pPr>
          </a:lstStyle>
          <a:p/>
        </p:txBody>
      </p:sp>
      <p:sp>
        <p:nvSpPr>
          <p:cNvPr id="143" name="Google Shape;143;p14"/>
          <p:cNvSpPr/>
          <p:nvPr/>
        </p:nvSpPr>
        <p:spPr>
          <a:xfrm flipH="1" rot="10800000">
            <a:off x="8617500" y="79750"/>
            <a:ext cx="526500" cy="526500"/>
          </a:xfrm>
          <a:prstGeom prst="mathPlus">
            <a:avLst>
              <a:gd fmla="val 235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4"/>
          <p:cNvSpPr/>
          <p:nvPr/>
        </p:nvSpPr>
        <p:spPr>
          <a:xfrm flipH="1" rot="10800000">
            <a:off x="71165" y="4726907"/>
            <a:ext cx="361800" cy="362100"/>
          </a:xfrm>
          <a:prstGeom prst="mathPlus">
            <a:avLst>
              <a:gd fmla="val 235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4"/>
          <p:cNvSpPr/>
          <p:nvPr/>
        </p:nvSpPr>
        <p:spPr>
          <a:xfrm flipH="1" rot="10800000">
            <a:off x="8914250" y="2082631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4"/>
          <p:cNvSpPr/>
          <p:nvPr/>
        </p:nvSpPr>
        <p:spPr>
          <a:xfrm flipH="1" rot="10800000">
            <a:off x="4291950" y="167981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4"/>
          <p:cNvSpPr/>
          <p:nvPr/>
        </p:nvSpPr>
        <p:spPr>
          <a:xfrm flipH="1" rot="10800000">
            <a:off x="175875" y="3128656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4"/>
          <p:cNvSpPr/>
          <p:nvPr/>
        </p:nvSpPr>
        <p:spPr>
          <a:xfrm flipH="1" rot="10800000">
            <a:off x="7385325" y="4873456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4"/>
          <p:cNvSpPr/>
          <p:nvPr/>
        </p:nvSpPr>
        <p:spPr>
          <a:xfrm flipH="1" rot="10800000">
            <a:off x="175875" y="167981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6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5"/>
          <p:cNvPicPr preferRelativeResize="0"/>
          <p:nvPr/>
        </p:nvPicPr>
        <p:blipFill>
          <a:blip r:embed="rId2">
            <a:alphaModFix amt="23000"/>
          </a:blip>
          <a:stretch>
            <a:fillRect/>
          </a:stretch>
        </p:blipFill>
        <p:spPr>
          <a:xfrm>
            <a:off x="0" y="11162"/>
            <a:ext cx="9144003" cy="5121177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5"/>
          <p:cNvSpPr/>
          <p:nvPr/>
        </p:nvSpPr>
        <p:spPr>
          <a:xfrm>
            <a:off x="433050" y="370200"/>
            <a:ext cx="8291700" cy="4403100"/>
          </a:xfrm>
          <a:prstGeom prst="roundRect">
            <a:avLst>
              <a:gd fmla="val 6318" name="adj"/>
            </a:avLst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5"/>
          <p:cNvSpPr txBox="1"/>
          <p:nvPr>
            <p:ph type="title"/>
          </p:nvPr>
        </p:nvSpPr>
        <p:spPr>
          <a:xfrm>
            <a:off x="3414525" y="3262213"/>
            <a:ext cx="4360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4" name="Google Shape;154;p15"/>
          <p:cNvSpPr txBox="1"/>
          <p:nvPr>
            <p:ph idx="1" type="subTitle"/>
          </p:nvPr>
        </p:nvSpPr>
        <p:spPr>
          <a:xfrm>
            <a:off x="1381125" y="1333500"/>
            <a:ext cx="6393600" cy="181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5" name="Google Shape;155;p15"/>
          <p:cNvSpPr/>
          <p:nvPr/>
        </p:nvSpPr>
        <p:spPr>
          <a:xfrm>
            <a:off x="8617500" y="4562507"/>
            <a:ext cx="526500" cy="526500"/>
          </a:xfrm>
          <a:prstGeom prst="mathPlus">
            <a:avLst>
              <a:gd fmla="val 235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5"/>
          <p:cNvSpPr/>
          <p:nvPr/>
        </p:nvSpPr>
        <p:spPr>
          <a:xfrm>
            <a:off x="71165" y="79750"/>
            <a:ext cx="361800" cy="362100"/>
          </a:xfrm>
          <a:prstGeom prst="mathPlus">
            <a:avLst>
              <a:gd fmla="val 235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8914250" y="2933725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"/>
          <p:cNvSpPr/>
          <p:nvPr/>
        </p:nvSpPr>
        <p:spPr>
          <a:xfrm>
            <a:off x="3943350" y="4848375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5"/>
          <p:cNvSpPr/>
          <p:nvPr/>
        </p:nvSpPr>
        <p:spPr>
          <a:xfrm>
            <a:off x="175875" y="1887700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5"/>
          <p:cNvSpPr/>
          <p:nvPr/>
        </p:nvSpPr>
        <p:spPr>
          <a:xfrm>
            <a:off x="7385325" y="142900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175875" y="4848375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7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6"/>
          <p:cNvPicPr preferRelativeResize="0"/>
          <p:nvPr/>
        </p:nvPicPr>
        <p:blipFill>
          <a:blip r:embed="rId2">
            <a:alphaModFix amt="23000"/>
          </a:blip>
          <a:stretch>
            <a:fillRect/>
          </a:stretch>
        </p:blipFill>
        <p:spPr>
          <a:xfrm>
            <a:off x="0" y="11162"/>
            <a:ext cx="9144003" cy="5121177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6"/>
          <p:cNvSpPr/>
          <p:nvPr/>
        </p:nvSpPr>
        <p:spPr>
          <a:xfrm>
            <a:off x="433050" y="370200"/>
            <a:ext cx="8291700" cy="4403100"/>
          </a:xfrm>
          <a:prstGeom prst="roundRect">
            <a:avLst>
              <a:gd fmla="val 6318" name="adj"/>
            </a:avLst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 txBox="1"/>
          <p:nvPr>
            <p:ph type="title"/>
          </p:nvPr>
        </p:nvSpPr>
        <p:spPr>
          <a:xfrm>
            <a:off x="713225" y="540275"/>
            <a:ext cx="770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6" name="Google Shape;166;p16"/>
          <p:cNvSpPr/>
          <p:nvPr/>
        </p:nvSpPr>
        <p:spPr>
          <a:xfrm flipH="1">
            <a:off x="8582825" y="4583282"/>
            <a:ext cx="526500" cy="526500"/>
          </a:xfrm>
          <a:prstGeom prst="mathPlus">
            <a:avLst>
              <a:gd fmla="val 235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 flipH="1">
            <a:off x="148625" y="2289175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 flipH="1">
            <a:off x="8095900" y="121050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 flipH="1">
            <a:off x="2987075" y="4957375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 flipH="1">
            <a:off x="43932" y="178175"/>
            <a:ext cx="361800" cy="362100"/>
          </a:xfrm>
          <a:prstGeom prst="mathPlus">
            <a:avLst>
              <a:gd fmla="val 235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5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7"/>
          <p:cNvPicPr preferRelativeResize="0"/>
          <p:nvPr/>
        </p:nvPicPr>
        <p:blipFill>
          <a:blip r:embed="rId2">
            <a:alphaModFix amt="23000"/>
          </a:blip>
          <a:stretch>
            <a:fillRect/>
          </a:stretch>
        </p:blipFill>
        <p:spPr>
          <a:xfrm>
            <a:off x="0" y="11162"/>
            <a:ext cx="9144003" cy="5121177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7"/>
          <p:cNvSpPr/>
          <p:nvPr/>
        </p:nvSpPr>
        <p:spPr>
          <a:xfrm>
            <a:off x="428625" y="386869"/>
            <a:ext cx="4524300" cy="4403100"/>
          </a:xfrm>
          <a:prstGeom prst="roundRect">
            <a:avLst>
              <a:gd fmla="val 6318" name="adj"/>
            </a:avLst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7"/>
          <p:cNvSpPr txBox="1"/>
          <p:nvPr>
            <p:ph idx="1" type="subTitle"/>
          </p:nvPr>
        </p:nvSpPr>
        <p:spPr>
          <a:xfrm>
            <a:off x="987525" y="2270773"/>
            <a:ext cx="34065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7"/>
          <p:cNvSpPr txBox="1"/>
          <p:nvPr>
            <p:ph type="title"/>
          </p:nvPr>
        </p:nvSpPr>
        <p:spPr>
          <a:xfrm>
            <a:off x="987525" y="1007772"/>
            <a:ext cx="3406500" cy="11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6" name="Google Shape;176;p17"/>
          <p:cNvSpPr/>
          <p:nvPr/>
        </p:nvSpPr>
        <p:spPr>
          <a:xfrm>
            <a:off x="54812" y="637875"/>
            <a:ext cx="361800" cy="362100"/>
          </a:xfrm>
          <a:prstGeom prst="mathPlus">
            <a:avLst>
              <a:gd fmla="val 235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7"/>
          <p:cNvSpPr/>
          <p:nvPr/>
        </p:nvSpPr>
        <p:spPr>
          <a:xfrm>
            <a:off x="8853535" y="1333600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7"/>
          <p:cNvSpPr/>
          <p:nvPr/>
        </p:nvSpPr>
        <p:spPr>
          <a:xfrm>
            <a:off x="4079485" y="138000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7"/>
          <p:cNvSpPr/>
          <p:nvPr/>
        </p:nvSpPr>
        <p:spPr>
          <a:xfrm>
            <a:off x="4935335" y="4773300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7"/>
          <p:cNvSpPr/>
          <p:nvPr/>
        </p:nvSpPr>
        <p:spPr>
          <a:xfrm>
            <a:off x="159510" y="3893125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5_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18"/>
          <p:cNvPicPr preferRelativeResize="0"/>
          <p:nvPr/>
        </p:nvPicPr>
        <p:blipFill>
          <a:blip r:embed="rId2">
            <a:alphaModFix amt="23000"/>
          </a:blip>
          <a:stretch>
            <a:fillRect/>
          </a:stretch>
        </p:blipFill>
        <p:spPr>
          <a:xfrm>
            <a:off x="0" y="11162"/>
            <a:ext cx="9144003" cy="5121177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8"/>
          <p:cNvSpPr/>
          <p:nvPr/>
        </p:nvSpPr>
        <p:spPr>
          <a:xfrm>
            <a:off x="5147925" y="370200"/>
            <a:ext cx="3576900" cy="4403100"/>
          </a:xfrm>
          <a:prstGeom prst="roundRect">
            <a:avLst>
              <a:gd fmla="val 6318" name="adj"/>
            </a:avLst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"/>
          <p:cNvSpPr/>
          <p:nvPr/>
        </p:nvSpPr>
        <p:spPr>
          <a:xfrm>
            <a:off x="428625" y="370200"/>
            <a:ext cx="4524300" cy="4403100"/>
          </a:xfrm>
          <a:prstGeom prst="roundRect">
            <a:avLst>
              <a:gd fmla="val 6318" name="adj"/>
            </a:avLst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"/>
          <p:cNvSpPr txBox="1"/>
          <p:nvPr>
            <p:ph idx="1" type="subTitle"/>
          </p:nvPr>
        </p:nvSpPr>
        <p:spPr>
          <a:xfrm>
            <a:off x="5539425" y="2680350"/>
            <a:ext cx="2793900" cy="10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18"/>
          <p:cNvSpPr txBox="1"/>
          <p:nvPr>
            <p:ph type="title"/>
          </p:nvPr>
        </p:nvSpPr>
        <p:spPr>
          <a:xfrm>
            <a:off x="5539425" y="1417350"/>
            <a:ext cx="2793900" cy="11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7" name="Google Shape;187;p18"/>
          <p:cNvSpPr/>
          <p:nvPr/>
        </p:nvSpPr>
        <p:spPr>
          <a:xfrm flipH="1">
            <a:off x="139110" y="3943375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8"/>
          <p:cNvSpPr/>
          <p:nvPr/>
        </p:nvSpPr>
        <p:spPr>
          <a:xfrm flipH="1">
            <a:off x="8756935" y="195150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8"/>
          <p:cNvSpPr/>
          <p:nvPr/>
        </p:nvSpPr>
        <p:spPr>
          <a:xfrm flipH="1">
            <a:off x="4874385" y="4704100"/>
            <a:ext cx="416400" cy="416400"/>
          </a:xfrm>
          <a:prstGeom prst="mathPlus">
            <a:avLst>
              <a:gd fmla="val 235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8"/>
          <p:cNvSpPr/>
          <p:nvPr/>
        </p:nvSpPr>
        <p:spPr>
          <a:xfrm flipH="1">
            <a:off x="199685" y="195150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8"/>
          <p:cNvSpPr/>
          <p:nvPr/>
        </p:nvSpPr>
        <p:spPr>
          <a:xfrm flipH="1">
            <a:off x="8909335" y="4836100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5_1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19"/>
          <p:cNvPicPr preferRelativeResize="0"/>
          <p:nvPr/>
        </p:nvPicPr>
        <p:blipFill>
          <a:blip r:embed="rId2">
            <a:alphaModFix amt="23000"/>
          </a:blip>
          <a:stretch>
            <a:fillRect/>
          </a:stretch>
        </p:blipFill>
        <p:spPr>
          <a:xfrm>
            <a:off x="0" y="11162"/>
            <a:ext cx="9144003" cy="5121177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9"/>
          <p:cNvSpPr/>
          <p:nvPr/>
        </p:nvSpPr>
        <p:spPr>
          <a:xfrm>
            <a:off x="433050" y="370200"/>
            <a:ext cx="8291700" cy="4403100"/>
          </a:xfrm>
          <a:prstGeom prst="roundRect">
            <a:avLst>
              <a:gd fmla="val 6318" name="adj"/>
            </a:avLst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9"/>
          <p:cNvSpPr txBox="1"/>
          <p:nvPr>
            <p:ph type="title"/>
          </p:nvPr>
        </p:nvSpPr>
        <p:spPr>
          <a:xfrm>
            <a:off x="713225" y="540275"/>
            <a:ext cx="770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6" name="Google Shape;196;p19"/>
          <p:cNvSpPr txBox="1"/>
          <p:nvPr>
            <p:ph idx="1" type="body"/>
          </p:nvPr>
        </p:nvSpPr>
        <p:spPr>
          <a:xfrm>
            <a:off x="713225" y="1371600"/>
            <a:ext cx="3858900" cy="307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7" name="Google Shape;197;p19"/>
          <p:cNvSpPr txBox="1"/>
          <p:nvPr>
            <p:ph idx="2" type="body"/>
          </p:nvPr>
        </p:nvSpPr>
        <p:spPr>
          <a:xfrm>
            <a:off x="4580225" y="1371600"/>
            <a:ext cx="3858900" cy="307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8" name="Google Shape;198;p19"/>
          <p:cNvSpPr/>
          <p:nvPr/>
        </p:nvSpPr>
        <p:spPr>
          <a:xfrm flipH="1">
            <a:off x="8804632" y="4429075"/>
            <a:ext cx="361800" cy="362100"/>
          </a:xfrm>
          <a:prstGeom prst="mathPlus">
            <a:avLst>
              <a:gd fmla="val 23520" name="adj1"/>
            </a:avLst>
          </a:prstGeom>
          <a:noFill/>
          <a:ln cap="flat" cmpd="sng" w="9525">
            <a:solidFill>
              <a:srgbClr val="1A0E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9"/>
          <p:cNvSpPr/>
          <p:nvPr/>
        </p:nvSpPr>
        <p:spPr>
          <a:xfrm flipH="1">
            <a:off x="139110" y="3943375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9"/>
          <p:cNvSpPr/>
          <p:nvPr/>
        </p:nvSpPr>
        <p:spPr>
          <a:xfrm flipH="1">
            <a:off x="8804635" y="1219200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9"/>
          <p:cNvSpPr/>
          <p:nvPr/>
        </p:nvSpPr>
        <p:spPr>
          <a:xfrm flipH="1">
            <a:off x="7110" y="456475"/>
            <a:ext cx="416400" cy="416400"/>
          </a:xfrm>
          <a:prstGeom prst="mathPlus">
            <a:avLst>
              <a:gd fmla="val 235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9"/>
          <p:cNvSpPr/>
          <p:nvPr/>
        </p:nvSpPr>
        <p:spPr>
          <a:xfrm flipH="1">
            <a:off x="7610135" y="42750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0"/>
          <p:cNvPicPr preferRelativeResize="0"/>
          <p:nvPr/>
        </p:nvPicPr>
        <p:blipFill>
          <a:blip r:embed="rId2">
            <a:alphaModFix amt="23000"/>
          </a:blip>
          <a:stretch>
            <a:fillRect/>
          </a:stretch>
        </p:blipFill>
        <p:spPr>
          <a:xfrm>
            <a:off x="0" y="11162"/>
            <a:ext cx="9144003" cy="5121177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0"/>
          <p:cNvSpPr/>
          <p:nvPr/>
        </p:nvSpPr>
        <p:spPr>
          <a:xfrm>
            <a:off x="433050" y="370200"/>
            <a:ext cx="8291700" cy="4403100"/>
          </a:xfrm>
          <a:prstGeom prst="roundRect">
            <a:avLst>
              <a:gd fmla="val 6318" name="adj"/>
            </a:avLst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0"/>
          <p:cNvSpPr txBox="1"/>
          <p:nvPr>
            <p:ph type="title"/>
          </p:nvPr>
        </p:nvSpPr>
        <p:spPr>
          <a:xfrm>
            <a:off x="713225" y="540275"/>
            <a:ext cx="770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7" name="Google Shape;207;p20"/>
          <p:cNvSpPr txBox="1"/>
          <p:nvPr>
            <p:ph idx="2" type="title"/>
          </p:nvPr>
        </p:nvSpPr>
        <p:spPr>
          <a:xfrm>
            <a:off x="937700" y="2914650"/>
            <a:ext cx="2175300" cy="41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8" name="Google Shape;208;p20"/>
          <p:cNvSpPr txBox="1"/>
          <p:nvPr>
            <p:ph idx="1" type="subTitle"/>
          </p:nvPr>
        </p:nvSpPr>
        <p:spPr>
          <a:xfrm>
            <a:off x="937700" y="3389450"/>
            <a:ext cx="2175300" cy="8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0"/>
          <p:cNvSpPr txBox="1"/>
          <p:nvPr>
            <p:ph idx="3" type="title"/>
          </p:nvPr>
        </p:nvSpPr>
        <p:spPr>
          <a:xfrm>
            <a:off x="3484421" y="2914650"/>
            <a:ext cx="2175300" cy="41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0" name="Google Shape;210;p20"/>
          <p:cNvSpPr txBox="1"/>
          <p:nvPr>
            <p:ph idx="4" type="subTitle"/>
          </p:nvPr>
        </p:nvSpPr>
        <p:spPr>
          <a:xfrm>
            <a:off x="3484422" y="3389450"/>
            <a:ext cx="2175300" cy="8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0"/>
          <p:cNvSpPr txBox="1"/>
          <p:nvPr>
            <p:ph idx="5" type="title"/>
          </p:nvPr>
        </p:nvSpPr>
        <p:spPr>
          <a:xfrm>
            <a:off x="6031149" y="2914650"/>
            <a:ext cx="2175300" cy="41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2" name="Google Shape;212;p20"/>
          <p:cNvSpPr txBox="1"/>
          <p:nvPr>
            <p:ph idx="6" type="subTitle"/>
          </p:nvPr>
        </p:nvSpPr>
        <p:spPr>
          <a:xfrm>
            <a:off x="6031150" y="3389450"/>
            <a:ext cx="2175300" cy="8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0"/>
          <p:cNvSpPr/>
          <p:nvPr/>
        </p:nvSpPr>
        <p:spPr>
          <a:xfrm>
            <a:off x="-3775" y="4505357"/>
            <a:ext cx="526500" cy="526500"/>
          </a:xfrm>
          <a:prstGeom prst="mathPlus">
            <a:avLst>
              <a:gd fmla="val 235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0"/>
          <p:cNvSpPr/>
          <p:nvPr/>
        </p:nvSpPr>
        <p:spPr>
          <a:xfrm>
            <a:off x="8661653" y="104175"/>
            <a:ext cx="361800" cy="362100"/>
          </a:xfrm>
          <a:prstGeom prst="mathPlus">
            <a:avLst>
              <a:gd fmla="val 235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0"/>
          <p:cNvSpPr/>
          <p:nvPr/>
        </p:nvSpPr>
        <p:spPr>
          <a:xfrm>
            <a:off x="249950" y="313875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0"/>
          <p:cNvSpPr/>
          <p:nvPr/>
        </p:nvSpPr>
        <p:spPr>
          <a:xfrm>
            <a:off x="8877300" y="1527700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3669650" y="4867425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>
          <a:blip r:embed="rId2">
            <a:alphaModFix amt="23000"/>
          </a:blip>
          <a:stretch>
            <a:fillRect/>
          </a:stretch>
        </p:blipFill>
        <p:spPr>
          <a:xfrm>
            <a:off x="0" y="11162"/>
            <a:ext cx="9144003" cy="5121177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/>
          <p:nvPr/>
        </p:nvSpPr>
        <p:spPr>
          <a:xfrm>
            <a:off x="428625" y="370200"/>
            <a:ext cx="4524300" cy="4403100"/>
          </a:xfrm>
          <a:prstGeom prst="roundRect">
            <a:avLst>
              <a:gd fmla="val 6318" name="adj"/>
            </a:avLst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8914250" y="2933725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1924050" y="4905525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147300" y="638325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 txBox="1"/>
          <p:nvPr>
            <p:ph type="title"/>
          </p:nvPr>
        </p:nvSpPr>
        <p:spPr>
          <a:xfrm>
            <a:off x="1062900" y="2303250"/>
            <a:ext cx="3166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3"/>
          <p:cNvSpPr txBox="1"/>
          <p:nvPr>
            <p:ph hasCustomPrompt="1" idx="2" type="title"/>
          </p:nvPr>
        </p:nvSpPr>
        <p:spPr>
          <a:xfrm>
            <a:off x="1062900" y="1337825"/>
            <a:ext cx="3166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i="1" sz="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/>
          <p:nvPr>
            <p:ph idx="1" type="subTitle"/>
          </p:nvPr>
        </p:nvSpPr>
        <p:spPr>
          <a:xfrm>
            <a:off x="1062900" y="3145050"/>
            <a:ext cx="3166200" cy="56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_1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1"/>
          <p:cNvPicPr preferRelativeResize="0"/>
          <p:nvPr/>
        </p:nvPicPr>
        <p:blipFill>
          <a:blip r:embed="rId2">
            <a:alphaModFix amt="23000"/>
          </a:blip>
          <a:stretch>
            <a:fillRect/>
          </a:stretch>
        </p:blipFill>
        <p:spPr>
          <a:xfrm>
            <a:off x="0" y="11162"/>
            <a:ext cx="9144003" cy="5121177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1"/>
          <p:cNvSpPr/>
          <p:nvPr/>
        </p:nvSpPr>
        <p:spPr>
          <a:xfrm>
            <a:off x="433050" y="370200"/>
            <a:ext cx="8291700" cy="4403100"/>
          </a:xfrm>
          <a:prstGeom prst="roundRect">
            <a:avLst>
              <a:gd fmla="val 6318" name="adj"/>
            </a:avLst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1"/>
          <p:cNvSpPr txBox="1"/>
          <p:nvPr>
            <p:ph type="title"/>
          </p:nvPr>
        </p:nvSpPr>
        <p:spPr>
          <a:xfrm>
            <a:off x="713225" y="540275"/>
            <a:ext cx="770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2" name="Google Shape;222;p21"/>
          <p:cNvSpPr txBox="1"/>
          <p:nvPr>
            <p:ph idx="2" type="title"/>
          </p:nvPr>
        </p:nvSpPr>
        <p:spPr>
          <a:xfrm>
            <a:off x="1181074" y="1828800"/>
            <a:ext cx="2231400" cy="4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3" name="Google Shape;223;p21"/>
          <p:cNvSpPr txBox="1"/>
          <p:nvPr>
            <p:ph idx="1" type="subTitle"/>
          </p:nvPr>
        </p:nvSpPr>
        <p:spPr>
          <a:xfrm>
            <a:off x="1181074" y="2256750"/>
            <a:ext cx="2231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1"/>
          <p:cNvSpPr txBox="1"/>
          <p:nvPr>
            <p:ph idx="3" type="title"/>
          </p:nvPr>
        </p:nvSpPr>
        <p:spPr>
          <a:xfrm>
            <a:off x="5731526" y="1828800"/>
            <a:ext cx="2231400" cy="4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5" name="Google Shape;225;p21"/>
          <p:cNvSpPr txBox="1"/>
          <p:nvPr>
            <p:ph idx="4" type="subTitle"/>
          </p:nvPr>
        </p:nvSpPr>
        <p:spPr>
          <a:xfrm>
            <a:off x="5731524" y="2256750"/>
            <a:ext cx="2231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1"/>
          <p:cNvSpPr txBox="1"/>
          <p:nvPr>
            <p:ph idx="5" type="title"/>
          </p:nvPr>
        </p:nvSpPr>
        <p:spPr>
          <a:xfrm>
            <a:off x="1181074" y="3376400"/>
            <a:ext cx="2231400" cy="4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7" name="Google Shape;227;p21"/>
          <p:cNvSpPr txBox="1"/>
          <p:nvPr>
            <p:ph idx="6" type="subTitle"/>
          </p:nvPr>
        </p:nvSpPr>
        <p:spPr>
          <a:xfrm>
            <a:off x="1181074" y="3804450"/>
            <a:ext cx="2231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1"/>
          <p:cNvSpPr txBox="1"/>
          <p:nvPr>
            <p:ph idx="7" type="title"/>
          </p:nvPr>
        </p:nvSpPr>
        <p:spPr>
          <a:xfrm>
            <a:off x="5731526" y="3376400"/>
            <a:ext cx="2231400" cy="4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9" name="Google Shape;229;p21"/>
          <p:cNvSpPr txBox="1"/>
          <p:nvPr>
            <p:ph idx="8" type="subTitle"/>
          </p:nvPr>
        </p:nvSpPr>
        <p:spPr>
          <a:xfrm>
            <a:off x="5731524" y="3804450"/>
            <a:ext cx="2231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1"/>
          <p:cNvSpPr/>
          <p:nvPr/>
        </p:nvSpPr>
        <p:spPr>
          <a:xfrm flipH="1" rot="10800000">
            <a:off x="3759540" y="4781400"/>
            <a:ext cx="361800" cy="362100"/>
          </a:xfrm>
          <a:prstGeom prst="mathPlus">
            <a:avLst>
              <a:gd fmla="val 235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1"/>
          <p:cNvSpPr/>
          <p:nvPr/>
        </p:nvSpPr>
        <p:spPr>
          <a:xfrm flipH="1" rot="10800000">
            <a:off x="7921025" y="113250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1"/>
          <p:cNvSpPr/>
          <p:nvPr/>
        </p:nvSpPr>
        <p:spPr>
          <a:xfrm flipH="1" rot="10800000">
            <a:off x="8801100" y="3057525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1"/>
          <p:cNvSpPr/>
          <p:nvPr/>
        </p:nvSpPr>
        <p:spPr>
          <a:xfrm flipH="1" rot="10800000">
            <a:off x="-12" y="232150"/>
            <a:ext cx="416400" cy="416400"/>
          </a:xfrm>
          <a:prstGeom prst="mathPlus">
            <a:avLst>
              <a:gd fmla="val 235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1"/>
          <p:cNvSpPr/>
          <p:nvPr/>
        </p:nvSpPr>
        <p:spPr>
          <a:xfrm flipH="1" rot="10800000">
            <a:off x="71100" y="4455300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2"/>
          <p:cNvPicPr preferRelativeResize="0"/>
          <p:nvPr/>
        </p:nvPicPr>
        <p:blipFill>
          <a:blip r:embed="rId2">
            <a:alphaModFix amt="23000"/>
          </a:blip>
          <a:stretch>
            <a:fillRect/>
          </a:stretch>
        </p:blipFill>
        <p:spPr>
          <a:xfrm>
            <a:off x="0" y="11162"/>
            <a:ext cx="9144003" cy="5121177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2"/>
          <p:cNvSpPr/>
          <p:nvPr/>
        </p:nvSpPr>
        <p:spPr>
          <a:xfrm>
            <a:off x="433050" y="370200"/>
            <a:ext cx="8291700" cy="4403100"/>
          </a:xfrm>
          <a:prstGeom prst="roundRect">
            <a:avLst>
              <a:gd fmla="val 6318" name="adj"/>
            </a:avLst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2"/>
          <p:cNvSpPr txBox="1"/>
          <p:nvPr>
            <p:ph type="title"/>
          </p:nvPr>
        </p:nvSpPr>
        <p:spPr>
          <a:xfrm>
            <a:off x="1101225" y="2061250"/>
            <a:ext cx="1986000" cy="36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9" name="Google Shape;239;p22"/>
          <p:cNvSpPr txBox="1"/>
          <p:nvPr>
            <p:ph idx="1" type="subTitle"/>
          </p:nvPr>
        </p:nvSpPr>
        <p:spPr>
          <a:xfrm>
            <a:off x="1101225" y="240272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22"/>
          <p:cNvSpPr txBox="1"/>
          <p:nvPr>
            <p:ph idx="2" type="title"/>
          </p:nvPr>
        </p:nvSpPr>
        <p:spPr>
          <a:xfrm>
            <a:off x="3579000" y="2061250"/>
            <a:ext cx="1986000" cy="36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1" name="Google Shape;241;p22"/>
          <p:cNvSpPr txBox="1"/>
          <p:nvPr>
            <p:ph idx="3" type="subTitle"/>
          </p:nvPr>
        </p:nvSpPr>
        <p:spPr>
          <a:xfrm>
            <a:off x="3579000" y="240272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22"/>
          <p:cNvSpPr txBox="1"/>
          <p:nvPr>
            <p:ph idx="4" type="title"/>
          </p:nvPr>
        </p:nvSpPr>
        <p:spPr>
          <a:xfrm>
            <a:off x="1101225" y="3675825"/>
            <a:ext cx="1986000" cy="3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3" name="Google Shape;243;p22"/>
          <p:cNvSpPr txBox="1"/>
          <p:nvPr>
            <p:ph idx="5" type="subTitle"/>
          </p:nvPr>
        </p:nvSpPr>
        <p:spPr>
          <a:xfrm>
            <a:off x="1101225" y="401710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22"/>
          <p:cNvSpPr txBox="1"/>
          <p:nvPr>
            <p:ph idx="6" type="title"/>
          </p:nvPr>
        </p:nvSpPr>
        <p:spPr>
          <a:xfrm>
            <a:off x="3579000" y="3675825"/>
            <a:ext cx="1986000" cy="3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5" name="Google Shape;245;p22"/>
          <p:cNvSpPr txBox="1"/>
          <p:nvPr>
            <p:ph idx="7" type="subTitle"/>
          </p:nvPr>
        </p:nvSpPr>
        <p:spPr>
          <a:xfrm>
            <a:off x="3579000" y="401710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22"/>
          <p:cNvSpPr txBox="1"/>
          <p:nvPr>
            <p:ph idx="8" type="title"/>
          </p:nvPr>
        </p:nvSpPr>
        <p:spPr>
          <a:xfrm>
            <a:off x="6056775" y="2061250"/>
            <a:ext cx="1986000" cy="36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7" name="Google Shape;247;p22"/>
          <p:cNvSpPr txBox="1"/>
          <p:nvPr>
            <p:ph idx="9" type="subTitle"/>
          </p:nvPr>
        </p:nvSpPr>
        <p:spPr>
          <a:xfrm>
            <a:off x="6056775" y="240272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22"/>
          <p:cNvSpPr txBox="1"/>
          <p:nvPr>
            <p:ph idx="13" type="title"/>
          </p:nvPr>
        </p:nvSpPr>
        <p:spPr>
          <a:xfrm>
            <a:off x="6056775" y="3675825"/>
            <a:ext cx="1986000" cy="3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9" name="Google Shape;249;p22"/>
          <p:cNvSpPr txBox="1"/>
          <p:nvPr>
            <p:ph idx="14" type="subTitle"/>
          </p:nvPr>
        </p:nvSpPr>
        <p:spPr>
          <a:xfrm>
            <a:off x="6056775" y="401710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22"/>
          <p:cNvSpPr txBox="1"/>
          <p:nvPr>
            <p:ph idx="15" type="title"/>
          </p:nvPr>
        </p:nvSpPr>
        <p:spPr>
          <a:xfrm>
            <a:off x="713225" y="540275"/>
            <a:ext cx="770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1" name="Google Shape;251;p22"/>
          <p:cNvSpPr/>
          <p:nvPr/>
        </p:nvSpPr>
        <p:spPr>
          <a:xfrm>
            <a:off x="-12" y="1784525"/>
            <a:ext cx="361800" cy="362100"/>
          </a:xfrm>
          <a:prstGeom prst="mathPlus">
            <a:avLst>
              <a:gd fmla="val 235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2"/>
          <p:cNvSpPr/>
          <p:nvPr/>
        </p:nvSpPr>
        <p:spPr>
          <a:xfrm>
            <a:off x="8859610" y="3943375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2"/>
          <p:cNvSpPr/>
          <p:nvPr/>
        </p:nvSpPr>
        <p:spPr>
          <a:xfrm>
            <a:off x="3522185" y="65450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2"/>
          <p:cNvSpPr/>
          <p:nvPr/>
        </p:nvSpPr>
        <p:spPr>
          <a:xfrm>
            <a:off x="5598635" y="4921825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2"/>
          <p:cNvSpPr/>
          <p:nvPr/>
        </p:nvSpPr>
        <p:spPr>
          <a:xfrm>
            <a:off x="8679985" y="195150"/>
            <a:ext cx="416400" cy="416400"/>
          </a:xfrm>
          <a:prstGeom prst="mathPlus">
            <a:avLst>
              <a:gd fmla="val 235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2"/>
          <p:cNvSpPr/>
          <p:nvPr/>
        </p:nvSpPr>
        <p:spPr>
          <a:xfrm>
            <a:off x="104710" y="4533925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3"/>
          <p:cNvPicPr preferRelativeResize="0"/>
          <p:nvPr/>
        </p:nvPicPr>
        <p:blipFill>
          <a:blip r:embed="rId2">
            <a:alphaModFix amt="23000"/>
          </a:blip>
          <a:stretch>
            <a:fillRect/>
          </a:stretch>
        </p:blipFill>
        <p:spPr>
          <a:xfrm>
            <a:off x="0" y="11162"/>
            <a:ext cx="9144003" cy="5121177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3"/>
          <p:cNvSpPr/>
          <p:nvPr/>
        </p:nvSpPr>
        <p:spPr>
          <a:xfrm>
            <a:off x="4200525" y="370200"/>
            <a:ext cx="4524300" cy="4403100"/>
          </a:xfrm>
          <a:prstGeom prst="roundRect">
            <a:avLst>
              <a:gd fmla="val 6318" name="adj"/>
            </a:avLst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3"/>
          <p:cNvSpPr txBox="1"/>
          <p:nvPr/>
        </p:nvSpPr>
        <p:spPr>
          <a:xfrm>
            <a:off x="4423550" y="3432350"/>
            <a:ext cx="396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and includes icons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and infographics &amp; images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" name="Google Shape;261;p23"/>
          <p:cNvSpPr/>
          <p:nvPr/>
        </p:nvSpPr>
        <p:spPr>
          <a:xfrm flipH="1">
            <a:off x="139110" y="3943375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3"/>
          <p:cNvSpPr/>
          <p:nvPr/>
        </p:nvSpPr>
        <p:spPr>
          <a:xfrm flipH="1">
            <a:off x="8756935" y="195150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3"/>
          <p:cNvSpPr/>
          <p:nvPr/>
        </p:nvSpPr>
        <p:spPr>
          <a:xfrm flipH="1">
            <a:off x="7110" y="123100"/>
            <a:ext cx="416400" cy="416400"/>
          </a:xfrm>
          <a:prstGeom prst="mathPlus">
            <a:avLst>
              <a:gd fmla="val 235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3"/>
          <p:cNvSpPr/>
          <p:nvPr/>
        </p:nvSpPr>
        <p:spPr>
          <a:xfrm flipH="1">
            <a:off x="4162085" y="4836100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3"/>
          <p:cNvSpPr/>
          <p:nvPr/>
        </p:nvSpPr>
        <p:spPr>
          <a:xfrm flipH="1">
            <a:off x="8909335" y="4836100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3"/>
          <p:cNvSpPr txBox="1"/>
          <p:nvPr>
            <p:ph type="ctrTitle"/>
          </p:nvPr>
        </p:nvSpPr>
        <p:spPr>
          <a:xfrm>
            <a:off x="4607025" y="533400"/>
            <a:ext cx="3781500" cy="155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500"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67" name="Google Shape;267;p23"/>
          <p:cNvSpPr txBox="1"/>
          <p:nvPr>
            <p:ph idx="1" type="subTitle"/>
          </p:nvPr>
        </p:nvSpPr>
        <p:spPr>
          <a:xfrm>
            <a:off x="4607025" y="2087250"/>
            <a:ext cx="3781500" cy="12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24"/>
          <p:cNvPicPr preferRelativeResize="0"/>
          <p:nvPr/>
        </p:nvPicPr>
        <p:blipFill>
          <a:blip r:embed="rId2">
            <a:alphaModFix amt="23000"/>
          </a:blip>
          <a:stretch>
            <a:fillRect/>
          </a:stretch>
        </p:blipFill>
        <p:spPr>
          <a:xfrm>
            <a:off x="0" y="11162"/>
            <a:ext cx="9144003" cy="5121177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4"/>
          <p:cNvSpPr/>
          <p:nvPr/>
        </p:nvSpPr>
        <p:spPr>
          <a:xfrm flipH="1">
            <a:off x="428625" y="370200"/>
            <a:ext cx="3576900" cy="4403100"/>
          </a:xfrm>
          <a:prstGeom prst="roundRect">
            <a:avLst>
              <a:gd fmla="val 6318" name="adj"/>
            </a:avLst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4"/>
          <p:cNvSpPr/>
          <p:nvPr/>
        </p:nvSpPr>
        <p:spPr>
          <a:xfrm flipH="1">
            <a:off x="4200525" y="370200"/>
            <a:ext cx="4524300" cy="4403100"/>
          </a:xfrm>
          <a:prstGeom prst="roundRect">
            <a:avLst>
              <a:gd fmla="val 6318" name="adj"/>
            </a:avLst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4"/>
          <p:cNvSpPr/>
          <p:nvPr/>
        </p:nvSpPr>
        <p:spPr>
          <a:xfrm flipH="1" rot="10800000">
            <a:off x="8661653" y="4669757"/>
            <a:ext cx="361800" cy="362100"/>
          </a:xfrm>
          <a:prstGeom prst="mathPlus">
            <a:avLst>
              <a:gd fmla="val 23520" name="adj1"/>
            </a:avLst>
          </a:prstGeom>
          <a:noFill/>
          <a:ln cap="flat" cmpd="sng" w="9525">
            <a:solidFill>
              <a:srgbClr val="1A0E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4"/>
          <p:cNvSpPr/>
          <p:nvPr/>
        </p:nvSpPr>
        <p:spPr>
          <a:xfrm flipH="1" rot="10800000">
            <a:off x="249950" y="4669756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4"/>
          <p:cNvSpPr/>
          <p:nvPr/>
        </p:nvSpPr>
        <p:spPr>
          <a:xfrm flipH="1" rot="10800000">
            <a:off x="8877300" y="3455931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4"/>
          <p:cNvSpPr/>
          <p:nvPr/>
        </p:nvSpPr>
        <p:spPr>
          <a:xfrm flipH="1" rot="10800000">
            <a:off x="3669650" y="116206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4"/>
          <p:cNvSpPr/>
          <p:nvPr/>
        </p:nvSpPr>
        <p:spPr>
          <a:xfrm flipH="1" rot="10800000">
            <a:off x="66828" y="116207"/>
            <a:ext cx="361800" cy="362100"/>
          </a:xfrm>
          <a:prstGeom prst="mathPlus">
            <a:avLst>
              <a:gd fmla="val 23520" name="adj1"/>
            </a:avLst>
          </a:prstGeom>
          <a:noFill/>
          <a:ln cap="flat" cmpd="sng" w="9525">
            <a:solidFill>
              <a:srgbClr val="1A0E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_1_1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25"/>
          <p:cNvPicPr preferRelativeResize="0"/>
          <p:nvPr/>
        </p:nvPicPr>
        <p:blipFill>
          <a:blip r:embed="rId2">
            <a:alphaModFix amt="23000"/>
          </a:blip>
          <a:stretch>
            <a:fillRect/>
          </a:stretch>
        </p:blipFill>
        <p:spPr>
          <a:xfrm>
            <a:off x="0" y="11162"/>
            <a:ext cx="9144003" cy="5121177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5"/>
          <p:cNvSpPr/>
          <p:nvPr/>
        </p:nvSpPr>
        <p:spPr>
          <a:xfrm>
            <a:off x="433050" y="370200"/>
            <a:ext cx="8291700" cy="4403100"/>
          </a:xfrm>
          <a:prstGeom prst="roundRect">
            <a:avLst>
              <a:gd fmla="val 6318" name="adj"/>
            </a:avLst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5"/>
          <p:cNvSpPr/>
          <p:nvPr/>
        </p:nvSpPr>
        <p:spPr>
          <a:xfrm flipH="1">
            <a:off x="71165" y="4562507"/>
            <a:ext cx="526500" cy="526500"/>
          </a:xfrm>
          <a:prstGeom prst="mathPlus">
            <a:avLst>
              <a:gd fmla="val 235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5"/>
          <p:cNvSpPr/>
          <p:nvPr/>
        </p:nvSpPr>
        <p:spPr>
          <a:xfrm flipH="1">
            <a:off x="8782200" y="79750"/>
            <a:ext cx="361800" cy="362100"/>
          </a:xfrm>
          <a:prstGeom prst="mathPlus">
            <a:avLst>
              <a:gd fmla="val 23520" name="adj1"/>
            </a:avLst>
          </a:prstGeom>
          <a:noFill/>
          <a:ln cap="flat" cmpd="sng" w="9525">
            <a:solidFill>
              <a:srgbClr val="1A0E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5"/>
          <p:cNvSpPr/>
          <p:nvPr/>
        </p:nvSpPr>
        <p:spPr>
          <a:xfrm flipH="1">
            <a:off x="148515" y="2933725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5"/>
          <p:cNvSpPr/>
          <p:nvPr/>
        </p:nvSpPr>
        <p:spPr>
          <a:xfrm flipH="1">
            <a:off x="4770815" y="4848375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5"/>
          <p:cNvSpPr/>
          <p:nvPr/>
        </p:nvSpPr>
        <p:spPr>
          <a:xfrm flipH="1">
            <a:off x="8886890" y="1887700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5"/>
          <p:cNvSpPr/>
          <p:nvPr/>
        </p:nvSpPr>
        <p:spPr>
          <a:xfrm flipH="1">
            <a:off x="2333690" y="79750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"/>
          <p:cNvPicPr preferRelativeResize="0"/>
          <p:nvPr/>
        </p:nvPicPr>
        <p:blipFill>
          <a:blip r:embed="rId2">
            <a:alphaModFix amt="23000"/>
          </a:blip>
          <a:stretch>
            <a:fillRect/>
          </a:stretch>
        </p:blipFill>
        <p:spPr>
          <a:xfrm>
            <a:off x="0" y="11162"/>
            <a:ext cx="9144003" cy="5121177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/>
          <p:nvPr/>
        </p:nvSpPr>
        <p:spPr>
          <a:xfrm>
            <a:off x="433050" y="370200"/>
            <a:ext cx="8291700" cy="4403100"/>
          </a:xfrm>
          <a:prstGeom prst="roundRect">
            <a:avLst>
              <a:gd fmla="val 6318" name="adj"/>
            </a:avLst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713225" y="540275"/>
            <a:ext cx="770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713225" y="1181100"/>
            <a:ext cx="77094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4"/>
          <p:cNvSpPr/>
          <p:nvPr/>
        </p:nvSpPr>
        <p:spPr>
          <a:xfrm rot="10800000">
            <a:off x="8724751" y="1168224"/>
            <a:ext cx="434700" cy="434700"/>
          </a:xfrm>
          <a:prstGeom prst="mathPlus">
            <a:avLst>
              <a:gd fmla="val 235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/>
          <p:nvPr/>
        </p:nvSpPr>
        <p:spPr>
          <a:xfrm rot="10800000">
            <a:off x="139110" y="1015825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/>
          <p:nvPr/>
        </p:nvSpPr>
        <p:spPr>
          <a:xfrm rot="10800000">
            <a:off x="7110" y="4572100"/>
            <a:ext cx="416400" cy="416400"/>
          </a:xfrm>
          <a:prstGeom prst="mathPlus">
            <a:avLst>
              <a:gd fmla="val 235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/>
          <p:nvPr/>
        </p:nvSpPr>
        <p:spPr>
          <a:xfrm rot="10800000">
            <a:off x="4162085" y="123100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4"/>
          <p:cNvSpPr/>
          <p:nvPr/>
        </p:nvSpPr>
        <p:spPr>
          <a:xfrm rot="10800000">
            <a:off x="8909335" y="123100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4"/>
          <p:cNvSpPr/>
          <p:nvPr/>
        </p:nvSpPr>
        <p:spPr>
          <a:xfrm rot="10800000">
            <a:off x="8756935" y="4764050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5"/>
          <p:cNvPicPr preferRelativeResize="0"/>
          <p:nvPr/>
        </p:nvPicPr>
        <p:blipFill>
          <a:blip r:embed="rId2">
            <a:alphaModFix amt="23000"/>
          </a:blip>
          <a:stretch>
            <a:fillRect/>
          </a:stretch>
        </p:blipFill>
        <p:spPr>
          <a:xfrm>
            <a:off x="0" y="11162"/>
            <a:ext cx="9144003" cy="5121177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5"/>
          <p:cNvSpPr/>
          <p:nvPr/>
        </p:nvSpPr>
        <p:spPr>
          <a:xfrm>
            <a:off x="433050" y="370200"/>
            <a:ext cx="8291700" cy="4403100"/>
          </a:xfrm>
          <a:prstGeom prst="roundRect">
            <a:avLst>
              <a:gd fmla="val 6318" name="adj"/>
            </a:avLst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 txBox="1"/>
          <p:nvPr>
            <p:ph type="title"/>
          </p:nvPr>
        </p:nvSpPr>
        <p:spPr>
          <a:xfrm>
            <a:off x="713225" y="540275"/>
            <a:ext cx="770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2" type="title"/>
          </p:nvPr>
        </p:nvSpPr>
        <p:spPr>
          <a:xfrm>
            <a:off x="1143125" y="2508750"/>
            <a:ext cx="3072300" cy="45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3" type="title"/>
          </p:nvPr>
        </p:nvSpPr>
        <p:spPr>
          <a:xfrm>
            <a:off x="4928646" y="2508750"/>
            <a:ext cx="3072300" cy="45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" type="subTitle"/>
          </p:nvPr>
        </p:nvSpPr>
        <p:spPr>
          <a:xfrm>
            <a:off x="4928638" y="1485400"/>
            <a:ext cx="30723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6" name="Google Shape;46;p5"/>
          <p:cNvSpPr txBox="1"/>
          <p:nvPr>
            <p:ph idx="4" type="subTitle"/>
          </p:nvPr>
        </p:nvSpPr>
        <p:spPr>
          <a:xfrm>
            <a:off x="1143131" y="1485400"/>
            <a:ext cx="30723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7" name="Google Shape;47;p5"/>
          <p:cNvSpPr/>
          <p:nvPr/>
        </p:nvSpPr>
        <p:spPr>
          <a:xfrm flipH="1" rot="10800000">
            <a:off x="8642700" y="79752"/>
            <a:ext cx="501300" cy="501300"/>
          </a:xfrm>
          <a:prstGeom prst="mathPlus">
            <a:avLst>
              <a:gd fmla="val 235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5"/>
          <p:cNvSpPr/>
          <p:nvPr/>
        </p:nvSpPr>
        <p:spPr>
          <a:xfrm flipH="1" rot="10800000">
            <a:off x="4641600" y="137025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5"/>
          <p:cNvSpPr/>
          <p:nvPr/>
        </p:nvSpPr>
        <p:spPr>
          <a:xfrm flipH="1" rot="10800000">
            <a:off x="6146225" y="4861300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5"/>
          <p:cNvSpPr/>
          <p:nvPr/>
        </p:nvSpPr>
        <p:spPr>
          <a:xfrm flipH="1" rot="10800000">
            <a:off x="104700" y="1725975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5"/>
          <p:cNvSpPr/>
          <p:nvPr/>
        </p:nvSpPr>
        <p:spPr>
          <a:xfrm flipH="1" rot="10800000">
            <a:off x="-10" y="3928800"/>
            <a:ext cx="361800" cy="362100"/>
          </a:xfrm>
          <a:prstGeom prst="mathPlus">
            <a:avLst>
              <a:gd fmla="val 235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6"/>
          <p:cNvPicPr preferRelativeResize="0"/>
          <p:nvPr/>
        </p:nvPicPr>
        <p:blipFill>
          <a:blip r:embed="rId2">
            <a:alphaModFix amt="23000"/>
          </a:blip>
          <a:stretch>
            <a:fillRect/>
          </a:stretch>
        </p:blipFill>
        <p:spPr>
          <a:xfrm>
            <a:off x="0" y="11162"/>
            <a:ext cx="9144003" cy="512117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6"/>
          <p:cNvSpPr/>
          <p:nvPr/>
        </p:nvSpPr>
        <p:spPr>
          <a:xfrm>
            <a:off x="433050" y="370200"/>
            <a:ext cx="8291700" cy="4403100"/>
          </a:xfrm>
          <a:prstGeom prst="roundRect">
            <a:avLst>
              <a:gd fmla="val 6318" name="adj"/>
            </a:avLst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6"/>
          <p:cNvSpPr txBox="1"/>
          <p:nvPr>
            <p:ph type="title"/>
          </p:nvPr>
        </p:nvSpPr>
        <p:spPr>
          <a:xfrm>
            <a:off x="713225" y="540275"/>
            <a:ext cx="770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6"/>
          <p:cNvSpPr/>
          <p:nvPr/>
        </p:nvSpPr>
        <p:spPr>
          <a:xfrm>
            <a:off x="62900" y="4583282"/>
            <a:ext cx="526500" cy="526500"/>
          </a:xfrm>
          <a:prstGeom prst="mathPlus">
            <a:avLst>
              <a:gd fmla="val 235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6"/>
          <p:cNvSpPr/>
          <p:nvPr/>
        </p:nvSpPr>
        <p:spPr>
          <a:xfrm>
            <a:off x="8871200" y="2289175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6"/>
          <p:cNvSpPr/>
          <p:nvPr/>
        </p:nvSpPr>
        <p:spPr>
          <a:xfrm>
            <a:off x="4114800" y="140100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6032750" y="4957375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7"/>
          <p:cNvPicPr preferRelativeResize="0"/>
          <p:nvPr/>
        </p:nvPicPr>
        <p:blipFill>
          <a:blip r:embed="rId2">
            <a:alphaModFix amt="23000"/>
          </a:blip>
          <a:stretch>
            <a:fillRect/>
          </a:stretch>
        </p:blipFill>
        <p:spPr>
          <a:xfrm>
            <a:off x="0" y="11162"/>
            <a:ext cx="9144003" cy="5121177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7"/>
          <p:cNvSpPr/>
          <p:nvPr/>
        </p:nvSpPr>
        <p:spPr>
          <a:xfrm>
            <a:off x="4200525" y="370200"/>
            <a:ext cx="4524300" cy="4403100"/>
          </a:xfrm>
          <a:prstGeom prst="roundRect">
            <a:avLst>
              <a:gd fmla="val 6318" name="adj"/>
            </a:avLst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7"/>
          <p:cNvSpPr txBox="1"/>
          <p:nvPr>
            <p:ph type="title"/>
          </p:nvPr>
        </p:nvSpPr>
        <p:spPr>
          <a:xfrm>
            <a:off x="4962525" y="540275"/>
            <a:ext cx="33624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" type="body"/>
          </p:nvPr>
        </p:nvSpPr>
        <p:spPr>
          <a:xfrm>
            <a:off x="4542150" y="1665825"/>
            <a:ext cx="3782700" cy="30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5" name="Google Shape;65;p7"/>
          <p:cNvSpPr/>
          <p:nvPr/>
        </p:nvSpPr>
        <p:spPr>
          <a:xfrm>
            <a:off x="35615" y="79750"/>
            <a:ext cx="361800" cy="362100"/>
          </a:xfrm>
          <a:prstGeom prst="mathPlus">
            <a:avLst>
              <a:gd fmla="val 235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7"/>
          <p:cNvSpPr/>
          <p:nvPr/>
        </p:nvSpPr>
        <p:spPr>
          <a:xfrm>
            <a:off x="8833100" y="4848250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7"/>
          <p:cNvSpPr/>
          <p:nvPr/>
        </p:nvSpPr>
        <p:spPr>
          <a:xfrm>
            <a:off x="4086225" y="4695850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7"/>
          <p:cNvSpPr/>
          <p:nvPr/>
        </p:nvSpPr>
        <p:spPr>
          <a:xfrm>
            <a:off x="8172450" y="92075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7"/>
          <p:cNvSpPr/>
          <p:nvPr/>
        </p:nvSpPr>
        <p:spPr>
          <a:xfrm>
            <a:off x="166350" y="1913575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8"/>
          <p:cNvPicPr preferRelativeResize="0"/>
          <p:nvPr/>
        </p:nvPicPr>
        <p:blipFill>
          <a:blip r:embed="rId2">
            <a:alphaModFix amt="23000"/>
          </a:blip>
          <a:stretch>
            <a:fillRect/>
          </a:stretch>
        </p:blipFill>
        <p:spPr>
          <a:xfrm>
            <a:off x="0" y="11162"/>
            <a:ext cx="9144003" cy="5121177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8"/>
          <p:cNvSpPr/>
          <p:nvPr/>
        </p:nvSpPr>
        <p:spPr>
          <a:xfrm>
            <a:off x="661650" y="820800"/>
            <a:ext cx="8076300" cy="3501900"/>
          </a:xfrm>
          <a:prstGeom prst="roundRect">
            <a:avLst>
              <a:gd fmla="val 6318" name="adj"/>
            </a:avLst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8"/>
          <p:cNvSpPr txBox="1"/>
          <p:nvPr>
            <p:ph type="title"/>
          </p:nvPr>
        </p:nvSpPr>
        <p:spPr>
          <a:xfrm>
            <a:off x="1731000" y="1234800"/>
            <a:ext cx="6367800" cy="26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4" name="Google Shape;74;p8"/>
          <p:cNvSpPr/>
          <p:nvPr/>
        </p:nvSpPr>
        <p:spPr>
          <a:xfrm>
            <a:off x="8387750" y="276257"/>
            <a:ext cx="526500" cy="526500"/>
          </a:xfrm>
          <a:prstGeom prst="mathPlus">
            <a:avLst>
              <a:gd fmla="val 235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8"/>
          <p:cNvSpPr/>
          <p:nvPr/>
        </p:nvSpPr>
        <p:spPr>
          <a:xfrm>
            <a:off x="2978490" y="79750"/>
            <a:ext cx="361800" cy="362100"/>
          </a:xfrm>
          <a:prstGeom prst="mathPlus">
            <a:avLst>
              <a:gd fmla="val 235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8"/>
          <p:cNvSpPr/>
          <p:nvPr/>
        </p:nvSpPr>
        <p:spPr>
          <a:xfrm>
            <a:off x="7823450" y="4533925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8"/>
          <p:cNvSpPr/>
          <p:nvPr/>
        </p:nvSpPr>
        <p:spPr>
          <a:xfrm>
            <a:off x="4095750" y="441850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8"/>
          <p:cNvSpPr/>
          <p:nvPr/>
        </p:nvSpPr>
        <p:spPr>
          <a:xfrm>
            <a:off x="1155125" y="4762650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>
            <a:off x="356850" y="539500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9"/>
          <p:cNvPicPr preferRelativeResize="0"/>
          <p:nvPr/>
        </p:nvPicPr>
        <p:blipFill>
          <a:blip r:embed="rId2">
            <a:alphaModFix amt="23000"/>
          </a:blip>
          <a:stretch>
            <a:fillRect/>
          </a:stretch>
        </p:blipFill>
        <p:spPr>
          <a:xfrm>
            <a:off x="0" y="11162"/>
            <a:ext cx="9144003" cy="5121177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9"/>
          <p:cNvSpPr/>
          <p:nvPr/>
        </p:nvSpPr>
        <p:spPr>
          <a:xfrm>
            <a:off x="428625" y="370200"/>
            <a:ext cx="4524300" cy="4403100"/>
          </a:xfrm>
          <a:prstGeom prst="roundRect">
            <a:avLst>
              <a:gd fmla="val 6318" name="adj"/>
            </a:avLst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9"/>
          <p:cNvSpPr/>
          <p:nvPr/>
        </p:nvSpPr>
        <p:spPr>
          <a:xfrm>
            <a:off x="43850" y="4610132"/>
            <a:ext cx="526500" cy="526500"/>
          </a:xfrm>
          <a:prstGeom prst="mathPlus">
            <a:avLst>
              <a:gd fmla="val 235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9"/>
          <p:cNvSpPr/>
          <p:nvPr/>
        </p:nvSpPr>
        <p:spPr>
          <a:xfrm>
            <a:off x="8833100" y="4797175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9"/>
          <p:cNvSpPr/>
          <p:nvPr/>
        </p:nvSpPr>
        <p:spPr>
          <a:xfrm>
            <a:off x="4952925" y="140100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9"/>
          <p:cNvSpPr/>
          <p:nvPr/>
        </p:nvSpPr>
        <p:spPr>
          <a:xfrm>
            <a:off x="127250" y="1434850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9"/>
          <p:cNvSpPr txBox="1"/>
          <p:nvPr>
            <p:ph type="title"/>
          </p:nvPr>
        </p:nvSpPr>
        <p:spPr>
          <a:xfrm>
            <a:off x="668175" y="1104900"/>
            <a:ext cx="4045200" cy="124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Google Shape;88;p9"/>
          <p:cNvSpPr txBox="1"/>
          <p:nvPr>
            <p:ph idx="1" type="subTitle"/>
          </p:nvPr>
        </p:nvSpPr>
        <p:spPr>
          <a:xfrm>
            <a:off x="906975" y="2441125"/>
            <a:ext cx="3567600" cy="16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/>
          <p:nvPr/>
        </p:nvSpPr>
        <p:spPr>
          <a:xfrm>
            <a:off x="433050" y="370200"/>
            <a:ext cx="8291700" cy="4403100"/>
          </a:xfrm>
          <a:prstGeom prst="roundRect">
            <a:avLst>
              <a:gd fmla="val 6318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0"/>
          <p:cNvSpPr txBox="1"/>
          <p:nvPr>
            <p:ph type="title"/>
          </p:nvPr>
        </p:nvSpPr>
        <p:spPr>
          <a:xfrm>
            <a:off x="685800" y="673900"/>
            <a:ext cx="2781300" cy="21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0"/>
          <p:cNvSpPr/>
          <p:nvPr/>
        </p:nvSpPr>
        <p:spPr>
          <a:xfrm flipH="1">
            <a:off x="66672" y="123100"/>
            <a:ext cx="416400" cy="416400"/>
          </a:xfrm>
          <a:prstGeom prst="mathPlus">
            <a:avLst>
              <a:gd fmla="val 235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0"/>
          <p:cNvSpPr/>
          <p:nvPr/>
        </p:nvSpPr>
        <p:spPr>
          <a:xfrm flipH="1">
            <a:off x="8648559" y="123100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0"/>
          <p:cNvSpPr/>
          <p:nvPr/>
        </p:nvSpPr>
        <p:spPr>
          <a:xfrm flipH="1">
            <a:off x="2466834" y="4876075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ighteous"/>
              <a:buNone/>
              <a:defRPr sz="3500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26"/>
          <p:cNvPicPr preferRelativeResize="0"/>
          <p:nvPr/>
        </p:nvPicPr>
        <p:blipFill rotWithShape="1">
          <a:blip r:embed="rId3">
            <a:alphaModFix/>
          </a:blip>
          <a:srcRect b="10423" l="7511" r="30763" t="11792"/>
          <a:stretch/>
        </p:blipFill>
        <p:spPr>
          <a:xfrm flipH="1">
            <a:off x="4746486" y="1160636"/>
            <a:ext cx="3753600" cy="3152700"/>
          </a:xfrm>
          <a:prstGeom prst="roundRect">
            <a:avLst>
              <a:gd fmla="val 6854" name="adj"/>
            </a:avLst>
          </a:prstGeom>
          <a:noFill/>
          <a:ln>
            <a:noFill/>
          </a:ln>
        </p:spPr>
      </p:pic>
      <p:sp>
        <p:nvSpPr>
          <p:cNvPr id="291" name="Google Shape;291;p26"/>
          <p:cNvSpPr/>
          <p:nvPr/>
        </p:nvSpPr>
        <p:spPr>
          <a:xfrm>
            <a:off x="1107578" y="1075725"/>
            <a:ext cx="361800" cy="362100"/>
          </a:xfrm>
          <a:prstGeom prst="mathPlus">
            <a:avLst>
              <a:gd fmla="val 235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6"/>
          <p:cNvSpPr/>
          <p:nvPr/>
        </p:nvSpPr>
        <p:spPr>
          <a:xfrm>
            <a:off x="1409700" y="856975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6"/>
          <p:cNvSpPr/>
          <p:nvPr/>
        </p:nvSpPr>
        <p:spPr>
          <a:xfrm>
            <a:off x="8158600" y="2380450"/>
            <a:ext cx="191400" cy="191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4" name="Google Shape;294;p26"/>
          <p:cNvGrpSpPr/>
          <p:nvPr/>
        </p:nvGrpSpPr>
        <p:grpSpPr>
          <a:xfrm rot="625425">
            <a:off x="7137591" y="271372"/>
            <a:ext cx="1764181" cy="1715733"/>
            <a:chOff x="12926175" y="3583100"/>
            <a:chExt cx="1650400" cy="1605225"/>
          </a:xfrm>
        </p:grpSpPr>
        <p:sp>
          <p:nvSpPr>
            <p:cNvPr id="295" name="Google Shape;295;p26"/>
            <p:cNvSpPr/>
            <p:nvPr/>
          </p:nvSpPr>
          <p:spPr>
            <a:xfrm>
              <a:off x="12926175" y="4098650"/>
              <a:ext cx="182825" cy="267050"/>
            </a:xfrm>
            <a:custGeom>
              <a:rect b="b" l="l" r="r" t="t"/>
              <a:pathLst>
                <a:path extrusionOk="0" h="10682" w="7313">
                  <a:moveTo>
                    <a:pt x="3656" y="1"/>
                  </a:moveTo>
                  <a:lnTo>
                    <a:pt x="658" y="5094"/>
                  </a:lnTo>
                  <a:cubicBezTo>
                    <a:pt x="247" y="5711"/>
                    <a:pt x="0" y="6409"/>
                    <a:pt x="0" y="7148"/>
                  </a:cubicBezTo>
                  <a:cubicBezTo>
                    <a:pt x="82" y="9120"/>
                    <a:pt x="1685" y="10681"/>
                    <a:pt x="3656" y="10681"/>
                  </a:cubicBezTo>
                  <a:cubicBezTo>
                    <a:pt x="5628" y="10681"/>
                    <a:pt x="7230" y="9120"/>
                    <a:pt x="7313" y="7148"/>
                  </a:cubicBezTo>
                  <a:cubicBezTo>
                    <a:pt x="7313" y="6409"/>
                    <a:pt x="7066" y="5711"/>
                    <a:pt x="6655" y="5094"/>
                  </a:cubicBezTo>
                  <a:lnTo>
                    <a:pt x="3656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3350">
              <a:solidFill>
                <a:schemeClr val="dk2"/>
              </a:solidFill>
              <a:prstDash val="solid"/>
              <a:miter lim="410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13015525" y="3778225"/>
              <a:ext cx="186925" cy="274225"/>
            </a:xfrm>
            <a:custGeom>
              <a:rect b="b" l="l" r="r" t="t"/>
              <a:pathLst>
                <a:path extrusionOk="0" h="10969" w="7477">
                  <a:moveTo>
                    <a:pt x="3739" y="1"/>
                  </a:moveTo>
                  <a:lnTo>
                    <a:pt x="740" y="5094"/>
                  </a:lnTo>
                  <a:cubicBezTo>
                    <a:pt x="288" y="5711"/>
                    <a:pt x="82" y="6409"/>
                    <a:pt x="82" y="7148"/>
                  </a:cubicBezTo>
                  <a:cubicBezTo>
                    <a:pt x="0" y="9244"/>
                    <a:pt x="1643" y="10969"/>
                    <a:pt x="3739" y="10969"/>
                  </a:cubicBezTo>
                  <a:cubicBezTo>
                    <a:pt x="5793" y="10969"/>
                    <a:pt x="7477" y="9244"/>
                    <a:pt x="7395" y="7148"/>
                  </a:cubicBezTo>
                  <a:cubicBezTo>
                    <a:pt x="7395" y="6409"/>
                    <a:pt x="7148" y="5711"/>
                    <a:pt x="6737" y="5094"/>
                  </a:cubicBezTo>
                  <a:lnTo>
                    <a:pt x="3739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3350">
              <a:solidFill>
                <a:schemeClr val="dk2"/>
              </a:solidFill>
              <a:prstDash val="solid"/>
              <a:miter lim="410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13615300" y="3835750"/>
              <a:ext cx="648050" cy="577200"/>
            </a:xfrm>
            <a:custGeom>
              <a:rect b="b" l="l" r="r" t="t"/>
              <a:pathLst>
                <a:path extrusionOk="0" h="23088" w="25922">
                  <a:moveTo>
                    <a:pt x="9079" y="0"/>
                  </a:moveTo>
                  <a:cubicBezTo>
                    <a:pt x="4026" y="0"/>
                    <a:pt x="0" y="4067"/>
                    <a:pt x="0" y="9079"/>
                  </a:cubicBezTo>
                  <a:lnTo>
                    <a:pt x="0" y="14049"/>
                  </a:lnTo>
                  <a:cubicBezTo>
                    <a:pt x="0" y="19061"/>
                    <a:pt x="4026" y="23087"/>
                    <a:pt x="9079" y="23087"/>
                  </a:cubicBezTo>
                  <a:lnTo>
                    <a:pt x="16884" y="23087"/>
                  </a:lnTo>
                  <a:cubicBezTo>
                    <a:pt x="21896" y="23087"/>
                    <a:pt x="25922" y="19061"/>
                    <a:pt x="25922" y="14049"/>
                  </a:cubicBezTo>
                  <a:lnTo>
                    <a:pt x="25922" y="9079"/>
                  </a:lnTo>
                  <a:cubicBezTo>
                    <a:pt x="25922" y="4067"/>
                    <a:pt x="21896" y="0"/>
                    <a:pt x="16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13830950" y="5009600"/>
              <a:ext cx="217750" cy="178725"/>
            </a:xfrm>
            <a:custGeom>
              <a:rect b="b" l="l" r="r" t="t"/>
              <a:pathLst>
                <a:path extrusionOk="0" h="7149" w="8710">
                  <a:moveTo>
                    <a:pt x="1" y="1"/>
                  </a:moveTo>
                  <a:lnTo>
                    <a:pt x="1" y="7149"/>
                  </a:lnTo>
                  <a:lnTo>
                    <a:pt x="3369" y="7149"/>
                  </a:lnTo>
                  <a:lnTo>
                    <a:pt x="3369" y="3575"/>
                  </a:lnTo>
                  <a:lnTo>
                    <a:pt x="5300" y="3575"/>
                  </a:lnTo>
                  <a:lnTo>
                    <a:pt x="5300" y="7149"/>
                  </a:lnTo>
                  <a:lnTo>
                    <a:pt x="8710" y="7149"/>
                  </a:lnTo>
                  <a:lnTo>
                    <a:pt x="8710" y="1"/>
                  </a:lnTo>
                  <a:cubicBezTo>
                    <a:pt x="7272" y="288"/>
                    <a:pt x="5814" y="432"/>
                    <a:pt x="4355" y="432"/>
                  </a:cubicBezTo>
                  <a:cubicBezTo>
                    <a:pt x="2897" y="432"/>
                    <a:pt x="1439" y="28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13915175" y="5098950"/>
              <a:ext cx="48300" cy="89375"/>
            </a:xfrm>
            <a:custGeom>
              <a:rect b="b" l="l" r="r" t="t"/>
              <a:pathLst>
                <a:path extrusionOk="0" h="3575" w="1932">
                  <a:moveTo>
                    <a:pt x="0" y="1"/>
                  </a:moveTo>
                  <a:lnTo>
                    <a:pt x="0" y="3575"/>
                  </a:lnTo>
                  <a:lnTo>
                    <a:pt x="1931" y="3575"/>
                  </a:lnTo>
                  <a:lnTo>
                    <a:pt x="19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14046625" y="4604550"/>
              <a:ext cx="301975" cy="213400"/>
            </a:xfrm>
            <a:custGeom>
              <a:rect b="b" l="l" r="r" t="t"/>
              <a:pathLst>
                <a:path extrusionOk="0" h="8536" w="12079">
                  <a:moveTo>
                    <a:pt x="8385" y="1"/>
                  </a:moveTo>
                  <a:cubicBezTo>
                    <a:pt x="8181" y="1"/>
                    <a:pt x="7973" y="19"/>
                    <a:pt x="7765" y="58"/>
                  </a:cubicBezTo>
                  <a:lnTo>
                    <a:pt x="2917" y="962"/>
                  </a:lnTo>
                  <a:cubicBezTo>
                    <a:pt x="1151" y="1291"/>
                    <a:pt x="1" y="2975"/>
                    <a:pt x="329" y="4741"/>
                  </a:cubicBezTo>
                  <a:lnTo>
                    <a:pt x="576" y="5892"/>
                  </a:lnTo>
                  <a:cubicBezTo>
                    <a:pt x="867" y="7455"/>
                    <a:pt x="2219" y="8536"/>
                    <a:pt x="3751" y="8536"/>
                  </a:cubicBezTo>
                  <a:cubicBezTo>
                    <a:pt x="3950" y="8536"/>
                    <a:pt x="4152" y="8517"/>
                    <a:pt x="4355" y="8480"/>
                  </a:cubicBezTo>
                  <a:lnTo>
                    <a:pt x="9203" y="7576"/>
                  </a:lnTo>
                  <a:cubicBezTo>
                    <a:pt x="10928" y="7206"/>
                    <a:pt x="12078" y="5522"/>
                    <a:pt x="11750" y="3796"/>
                  </a:cubicBezTo>
                  <a:lnTo>
                    <a:pt x="11544" y="2605"/>
                  </a:lnTo>
                  <a:cubicBezTo>
                    <a:pt x="11254" y="1047"/>
                    <a:pt x="9910" y="1"/>
                    <a:pt x="83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13861775" y="4657350"/>
              <a:ext cx="181800" cy="155575"/>
            </a:xfrm>
            <a:custGeom>
              <a:rect b="b" l="l" r="r" t="t"/>
              <a:pathLst>
                <a:path extrusionOk="0" h="6223" w="7272">
                  <a:moveTo>
                    <a:pt x="3122" y="0"/>
                  </a:moveTo>
                  <a:cubicBezTo>
                    <a:pt x="1397" y="0"/>
                    <a:pt x="0" y="1356"/>
                    <a:pt x="0" y="3081"/>
                  </a:cubicBezTo>
                  <a:cubicBezTo>
                    <a:pt x="0" y="4972"/>
                    <a:pt x="1524" y="6222"/>
                    <a:pt x="3120" y="6222"/>
                  </a:cubicBezTo>
                  <a:cubicBezTo>
                    <a:pt x="3883" y="6222"/>
                    <a:pt x="4662" y="5937"/>
                    <a:pt x="5300" y="5300"/>
                  </a:cubicBezTo>
                  <a:cubicBezTo>
                    <a:pt x="7271" y="3328"/>
                    <a:pt x="5875" y="0"/>
                    <a:pt x="31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13530050" y="4604550"/>
              <a:ext cx="301950" cy="213400"/>
            </a:xfrm>
            <a:custGeom>
              <a:rect b="b" l="l" r="r" t="t"/>
              <a:pathLst>
                <a:path extrusionOk="0" h="8536" w="12078">
                  <a:moveTo>
                    <a:pt x="3707" y="1"/>
                  </a:moveTo>
                  <a:cubicBezTo>
                    <a:pt x="2210" y="1"/>
                    <a:pt x="865" y="1047"/>
                    <a:pt x="575" y="2605"/>
                  </a:cubicBezTo>
                  <a:lnTo>
                    <a:pt x="329" y="3796"/>
                  </a:lnTo>
                  <a:cubicBezTo>
                    <a:pt x="0" y="5522"/>
                    <a:pt x="1151" y="7206"/>
                    <a:pt x="2917" y="7576"/>
                  </a:cubicBezTo>
                  <a:lnTo>
                    <a:pt x="7764" y="8480"/>
                  </a:lnTo>
                  <a:cubicBezTo>
                    <a:pt x="7963" y="8517"/>
                    <a:pt x="8161" y="8536"/>
                    <a:pt x="8357" y="8536"/>
                  </a:cubicBezTo>
                  <a:cubicBezTo>
                    <a:pt x="9868" y="8536"/>
                    <a:pt x="11253" y="7455"/>
                    <a:pt x="11544" y="5892"/>
                  </a:cubicBezTo>
                  <a:lnTo>
                    <a:pt x="11749" y="4741"/>
                  </a:lnTo>
                  <a:cubicBezTo>
                    <a:pt x="12078" y="2975"/>
                    <a:pt x="10928" y="1291"/>
                    <a:pt x="9202" y="962"/>
                  </a:cubicBezTo>
                  <a:lnTo>
                    <a:pt x="4314" y="58"/>
                  </a:lnTo>
                  <a:cubicBezTo>
                    <a:pt x="4110" y="19"/>
                    <a:pt x="3907" y="1"/>
                    <a:pt x="37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13531075" y="3737150"/>
              <a:ext cx="817525" cy="818550"/>
            </a:xfrm>
            <a:custGeom>
              <a:rect b="b" l="l" r="r" t="t"/>
              <a:pathLst>
                <a:path extrusionOk="0" h="32742" w="32701">
                  <a:moveTo>
                    <a:pt x="20253" y="3944"/>
                  </a:moveTo>
                  <a:cubicBezTo>
                    <a:pt x="25265" y="3944"/>
                    <a:pt x="29291" y="8011"/>
                    <a:pt x="29291" y="13023"/>
                  </a:cubicBezTo>
                  <a:lnTo>
                    <a:pt x="29291" y="17993"/>
                  </a:lnTo>
                  <a:cubicBezTo>
                    <a:pt x="29291" y="23005"/>
                    <a:pt x="25265" y="27031"/>
                    <a:pt x="20253" y="27031"/>
                  </a:cubicBezTo>
                  <a:lnTo>
                    <a:pt x="12448" y="27031"/>
                  </a:lnTo>
                  <a:cubicBezTo>
                    <a:pt x="7436" y="27031"/>
                    <a:pt x="3369" y="23005"/>
                    <a:pt x="3369" y="17993"/>
                  </a:cubicBezTo>
                  <a:lnTo>
                    <a:pt x="3369" y="13023"/>
                  </a:lnTo>
                  <a:cubicBezTo>
                    <a:pt x="3369" y="8011"/>
                    <a:pt x="7436" y="3944"/>
                    <a:pt x="12448" y="3944"/>
                  </a:cubicBezTo>
                  <a:close/>
                  <a:moveTo>
                    <a:pt x="9449" y="0"/>
                  </a:moveTo>
                  <a:cubicBezTo>
                    <a:pt x="4232" y="0"/>
                    <a:pt x="0" y="4190"/>
                    <a:pt x="0" y="9408"/>
                  </a:cubicBezTo>
                  <a:lnTo>
                    <a:pt x="0" y="23293"/>
                  </a:lnTo>
                  <a:cubicBezTo>
                    <a:pt x="0" y="28510"/>
                    <a:pt x="4191" y="32741"/>
                    <a:pt x="9408" y="32741"/>
                  </a:cubicBezTo>
                  <a:lnTo>
                    <a:pt x="23252" y="32741"/>
                  </a:lnTo>
                  <a:cubicBezTo>
                    <a:pt x="28469" y="32741"/>
                    <a:pt x="32700" y="28510"/>
                    <a:pt x="32700" y="23293"/>
                  </a:cubicBezTo>
                  <a:lnTo>
                    <a:pt x="32700" y="9449"/>
                  </a:lnTo>
                  <a:cubicBezTo>
                    <a:pt x="32700" y="4232"/>
                    <a:pt x="28510" y="0"/>
                    <a:pt x="232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13303075" y="3583100"/>
              <a:ext cx="1273500" cy="1437300"/>
            </a:xfrm>
            <a:custGeom>
              <a:rect b="b" l="l" r="r" t="t"/>
              <a:pathLst>
                <a:path extrusionOk="0" h="57492" w="50940">
                  <a:moveTo>
                    <a:pt x="32447" y="6162"/>
                  </a:moveTo>
                  <a:cubicBezTo>
                    <a:pt x="37630" y="6162"/>
                    <a:pt x="41820" y="10378"/>
                    <a:pt x="41820" y="15570"/>
                  </a:cubicBezTo>
                  <a:lnTo>
                    <a:pt x="41820" y="29455"/>
                  </a:lnTo>
                  <a:cubicBezTo>
                    <a:pt x="41820" y="34672"/>
                    <a:pt x="37630" y="38903"/>
                    <a:pt x="32413" y="38903"/>
                  </a:cubicBezTo>
                  <a:lnTo>
                    <a:pt x="18569" y="38903"/>
                  </a:lnTo>
                  <a:cubicBezTo>
                    <a:pt x="13352" y="38903"/>
                    <a:pt x="9120" y="34672"/>
                    <a:pt x="9120" y="29455"/>
                  </a:cubicBezTo>
                  <a:lnTo>
                    <a:pt x="9120" y="15611"/>
                  </a:lnTo>
                  <a:cubicBezTo>
                    <a:pt x="9120" y="10394"/>
                    <a:pt x="13311" y="6162"/>
                    <a:pt x="18528" y="6162"/>
                  </a:cubicBezTo>
                  <a:lnTo>
                    <a:pt x="32372" y="6162"/>
                  </a:lnTo>
                  <a:cubicBezTo>
                    <a:pt x="32397" y="6162"/>
                    <a:pt x="32422" y="6162"/>
                    <a:pt x="32447" y="6162"/>
                  </a:cubicBezTo>
                  <a:close/>
                  <a:moveTo>
                    <a:pt x="25438" y="42950"/>
                  </a:moveTo>
                  <a:cubicBezTo>
                    <a:pt x="27035" y="42950"/>
                    <a:pt x="28565" y="44191"/>
                    <a:pt x="28592" y="46051"/>
                  </a:cubicBezTo>
                  <a:cubicBezTo>
                    <a:pt x="28592" y="47777"/>
                    <a:pt x="27196" y="49173"/>
                    <a:pt x="25470" y="49173"/>
                  </a:cubicBezTo>
                  <a:cubicBezTo>
                    <a:pt x="22677" y="49173"/>
                    <a:pt x="21280" y="45846"/>
                    <a:pt x="23252" y="43874"/>
                  </a:cubicBezTo>
                  <a:cubicBezTo>
                    <a:pt x="23891" y="43235"/>
                    <a:pt x="24672" y="42950"/>
                    <a:pt x="25438" y="42950"/>
                  </a:cubicBezTo>
                  <a:close/>
                  <a:moveTo>
                    <a:pt x="12814" y="40859"/>
                  </a:moveTo>
                  <a:cubicBezTo>
                    <a:pt x="13018" y="40859"/>
                    <a:pt x="13225" y="40877"/>
                    <a:pt x="13434" y="40916"/>
                  </a:cubicBezTo>
                  <a:lnTo>
                    <a:pt x="18281" y="41820"/>
                  </a:lnTo>
                  <a:cubicBezTo>
                    <a:pt x="20048" y="42149"/>
                    <a:pt x="21198" y="43833"/>
                    <a:pt x="20869" y="45599"/>
                  </a:cubicBezTo>
                  <a:lnTo>
                    <a:pt x="20623" y="46750"/>
                  </a:lnTo>
                  <a:cubicBezTo>
                    <a:pt x="20332" y="48313"/>
                    <a:pt x="18979" y="49394"/>
                    <a:pt x="17448" y="49394"/>
                  </a:cubicBezTo>
                  <a:cubicBezTo>
                    <a:pt x="17249" y="49394"/>
                    <a:pt x="17047" y="49375"/>
                    <a:pt x="16843" y="49338"/>
                  </a:cubicBezTo>
                  <a:lnTo>
                    <a:pt x="11996" y="48434"/>
                  </a:lnTo>
                  <a:cubicBezTo>
                    <a:pt x="10271" y="48064"/>
                    <a:pt x="9120" y="46380"/>
                    <a:pt x="9449" y="44654"/>
                  </a:cubicBezTo>
                  <a:lnTo>
                    <a:pt x="9654" y="43463"/>
                  </a:lnTo>
                  <a:cubicBezTo>
                    <a:pt x="9944" y="41905"/>
                    <a:pt x="11289" y="40859"/>
                    <a:pt x="12814" y="40859"/>
                  </a:cubicBezTo>
                  <a:close/>
                  <a:moveTo>
                    <a:pt x="38114" y="40859"/>
                  </a:moveTo>
                  <a:cubicBezTo>
                    <a:pt x="39611" y="40859"/>
                    <a:pt x="40955" y="41905"/>
                    <a:pt x="41245" y="43463"/>
                  </a:cubicBezTo>
                  <a:lnTo>
                    <a:pt x="41492" y="44654"/>
                  </a:lnTo>
                  <a:cubicBezTo>
                    <a:pt x="41820" y="46380"/>
                    <a:pt x="40670" y="48064"/>
                    <a:pt x="38904" y="48434"/>
                  </a:cubicBezTo>
                  <a:lnTo>
                    <a:pt x="34056" y="49338"/>
                  </a:lnTo>
                  <a:cubicBezTo>
                    <a:pt x="33853" y="49375"/>
                    <a:pt x="33651" y="49394"/>
                    <a:pt x="33452" y="49394"/>
                  </a:cubicBezTo>
                  <a:cubicBezTo>
                    <a:pt x="31920" y="49394"/>
                    <a:pt x="30568" y="48313"/>
                    <a:pt x="30277" y="46750"/>
                  </a:cubicBezTo>
                  <a:lnTo>
                    <a:pt x="30071" y="45599"/>
                  </a:lnTo>
                  <a:cubicBezTo>
                    <a:pt x="29743" y="43833"/>
                    <a:pt x="30893" y="42149"/>
                    <a:pt x="32618" y="41820"/>
                  </a:cubicBezTo>
                  <a:lnTo>
                    <a:pt x="37507" y="40916"/>
                  </a:lnTo>
                  <a:cubicBezTo>
                    <a:pt x="37710" y="40877"/>
                    <a:pt x="37914" y="40859"/>
                    <a:pt x="38114" y="40859"/>
                  </a:cubicBezTo>
                  <a:close/>
                  <a:moveTo>
                    <a:pt x="25470" y="0"/>
                  </a:moveTo>
                  <a:cubicBezTo>
                    <a:pt x="11380" y="0"/>
                    <a:pt x="1" y="12858"/>
                    <a:pt x="1" y="28756"/>
                  </a:cubicBezTo>
                  <a:cubicBezTo>
                    <a:pt x="1" y="42929"/>
                    <a:pt x="9120" y="54719"/>
                    <a:pt x="21075" y="57061"/>
                  </a:cubicBezTo>
                  <a:cubicBezTo>
                    <a:pt x="22533" y="57348"/>
                    <a:pt x="24002" y="57492"/>
                    <a:pt x="25465" y="57492"/>
                  </a:cubicBezTo>
                  <a:cubicBezTo>
                    <a:pt x="26929" y="57492"/>
                    <a:pt x="28387" y="57348"/>
                    <a:pt x="29825" y="57061"/>
                  </a:cubicBezTo>
                  <a:cubicBezTo>
                    <a:pt x="41820" y="54719"/>
                    <a:pt x="50940" y="42929"/>
                    <a:pt x="50899" y="28756"/>
                  </a:cubicBezTo>
                  <a:cubicBezTo>
                    <a:pt x="50899" y="12858"/>
                    <a:pt x="39520" y="0"/>
                    <a:pt x="25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E7EEFE"/>
                </a:highlight>
              </a:endParaRPr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13615300" y="3835750"/>
              <a:ext cx="648050" cy="577200"/>
            </a:xfrm>
            <a:custGeom>
              <a:rect b="b" l="l" r="r" t="t"/>
              <a:pathLst>
                <a:path extrusionOk="0" fill="none" h="23088" w="25922">
                  <a:moveTo>
                    <a:pt x="9079" y="0"/>
                  </a:moveTo>
                  <a:lnTo>
                    <a:pt x="16884" y="0"/>
                  </a:lnTo>
                  <a:cubicBezTo>
                    <a:pt x="21896" y="0"/>
                    <a:pt x="25922" y="4067"/>
                    <a:pt x="25922" y="9079"/>
                  </a:cubicBezTo>
                  <a:lnTo>
                    <a:pt x="25922" y="14049"/>
                  </a:lnTo>
                  <a:cubicBezTo>
                    <a:pt x="25922" y="19061"/>
                    <a:pt x="21896" y="23087"/>
                    <a:pt x="16884" y="23087"/>
                  </a:cubicBezTo>
                  <a:lnTo>
                    <a:pt x="9079" y="23087"/>
                  </a:lnTo>
                  <a:cubicBezTo>
                    <a:pt x="4026" y="23087"/>
                    <a:pt x="0" y="19061"/>
                    <a:pt x="0" y="14049"/>
                  </a:cubicBezTo>
                  <a:lnTo>
                    <a:pt x="0" y="9079"/>
                  </a:lnTo>
                  <a:cubicBezTo>
                    <a:pt x="0" y="4067"/>
                    <a:pt x="4026" y="0"/>
                    <a:pt x="9079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3350">
              <a:solidFill>
                <a:schemeClr val="dk2"/>
              </a:solidFill>
              <a:prstDash val="solid"/>
              <a:miter lim="410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13531075" y="4597775"/>
              <a:ext cx="301950" cy="227000"/>
            </a:xfrm>
            <a:custGeom>
              <a:rect b="b" l="l" r="r" t="t"/>
              <a:pathLst>
                <a:path extrusionOk="0" fill="none" h="9080" w="12078">
                  <a:moveTo>
                    <a:pt x="7723" y="8751"/>
                  </a:moveTo>
                  <a:lnTo>
                    <a:pt x="2876" y="7847"/>
                  </a:lnTo>
                  <a:cubicBezTo>
                    <a:pt x="1151" y="7518"/>
                    <a:pt x="0" y="5834"/>
                    <a:pt x="329" y="4067"/>
                  </a:cubicBezTo>
                  <a:lnTo>
                    <a:pt x="534" y="2917"/>
                  </a:lnTo>
                  <a:cubicBezTo>
                    <a:pt x="863" y="1151"/>
                    <a:pt x="2547" y="1"/>
                    <a:pt x="4314" y="329"/>
                  </a:cubicBezTo>
                  <a:lnTo>
                    <a:pt x="9161" y="1233"/>
                  </a:lnTo>
                  <a:cubicBezTo>
                    <a:pt x="10928" y="1562"/>
                    <a:pt x="12078" y="3246"/>
                    <a:pt x="11749" y="5012"/>
                  </a:cubicBezTo>
                  <a:lnTo>
                    <a:pt x="11503" y="6204"/>
                  </a:lnTo>
                  <a:cubicBezTo>
                    <a:pt x="11174" y="7929"/>
                    <a:pt x="9490" y="9079"/>
                    <a:pt x="7723" y="875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3350">
              <a:solidFill>
                <a:schemeClr val="dk2"/>
              </a:solidFill>
              <a:prstDash val="solid"/>
              <a:miter lim="410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13631725" y="4657350"/>
              <a:ext cx="76025" cy="106825"/>
            </a:xfrm>
            <a:custGeom>
              <a:rect b="b" l="l" r="r" t="t"/>
              <a:pathLst>
                <a:path extrusionOk="0" fill="none" h="4273" w="3041">
                  <a:moveTo>
                    <a:pt x="3040" y="0"/>
                  </a:moveTo>
                  <a:lnTo>
                    <a:pt x="0" y="2136"/>
                  </a:lnTo>
                  <a:lnTo>
                    <a:pt x="3040" y="4273"/>
                  </a:lnTo>
                </a:path>
              </a:pathLst>
            </a:custGeom>
            <a:solidFill>
              <a:schemeClr val="dk2"/>
            </a:solidFill>
            <a:ln cap="flat" cmpd="sng" w="13350">
              <a:solidFill>
                <a:schemeClr val="dk2"/>
              </a:solidFill>
              <a:prstDash val="solid"/>
              <a:miter lim="410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14046625" y="4597775"/>
              <a:ext cx="301975" cy="227000"/>
            </a:xfrm>
            <a:custGeom>
              <a:rect b="b" l="l" r="r" t="t"/>
              <a:pathLst>
                <a:path extrusionOk="0" fill="none" h="9080" w="12079">
                  <a:moveTo>
                    <a:pt x="4314" y="8751"/>
                  </a:moveTo>
                  <a:lnTo>
                    <a:pt x="9162" y="7847"/>
                  </a:lnTo>
                  <a:cubicBezTo>
                    <a:pt x="10928" y="7518"/>
                    <a:pt x="12078" y="5834"/>
                    <a:pt x="11750" y="4067"/>
                  </a:cubicBezTo>
                  <a:lnTo>
                    <a:pt x="11503" y="2917"/>
                  </a:lnTo>
                  <a:cubicBezTo>
                    <a:pt x="11174" y="1151"/>
                    <a:pt x="9490" y="1"/>
                    <a:pt x="7765" y="329"/>
                  </a:cubicBezTo>
                  <a:lnTo>
                    <a:pt x="2876" y="1233"/>
                  </a:lnTo>
                  <a:cubicBezTo>
                    <a:pt x="1151" y="1562"/>
                    <a:pt x="1" y="3246"/>
                    <a:pt x="329" y="5012"/>
                  </a:cubicBezTo>
                  <a:lnTo>
                    <a:pt x="535" y="6204"/>
                  </a:lnTo>
                  <a:cubicBezTo>
                    <a:pt x="863" y="7929"/>
                    <a:pt x="2548" y="9079"/>
                    <a:pt x="4314" y="875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3350">
              <a:solidFill>
                <a:schemeClr val="dk2"/>
              </a:solidFill>
              <a:prstDash val="solid"/>
              <a:miter lim="410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14171925" y="4657350"/>
              <a:ext cx="75000" cy="106825"/>
            </a:xfrm>
            <a:custGeom>
              <a:rect b="b" l="l" r="r" t="t"/>
              <a:pathLst>
                <a:path extrusionOk="0" fill="none" h="4273" w="3000">
                  <a:moveTo>
                    <a:pt x="0" y="0"/>
                  </a:moveTo>
                  <a:lnTo>
                    <a:pt x="2999" y="2136"/>
                  </a:lnTo>
                  <a:lnTo>
                    <a:pt x="0" y="4273"/>
                  </a:lnTo>
                </a:path>
              </a:pathLst>
            </a:custGeom>
            <a:solidFill>
              <a:schemeClr val="dk2"/>
            </a:solidFill>
            <a:ln cap="flat" cmpd="sng" w="13350">
              <a:solidFill>
                <a:schemeClr val="dk2"/>
              </a:solidFill>
              <a:prstDash val="solid"/>
              <a:miter lim="410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13835075" y="4657350"/>
              <a:ext cx="182825" cy="181800"/>
            </a:xfrm>
            <a:custGeom>
              <a:rect b="b" l="l" r="r" t="t"/>
              <a:pathLst>
                <a:path extrusionOk="0" fill="none" h="7272" w="7313">
                  <a:moveTo>
                    <a:pt x="7312" y="3081"/>
                  </a:moveTo>
                  <a:cubicBezTo>
                    <a:pt x="7312" y="5875"/>
                    <a:pt x="3944" y="7271"/>
                    <a:pt x="1972" y="5300"/>
                  </a:cubicBezTo>
                  <a:cubicBezTo>
                    <a:pt x="0" y="3328"/>
                    <a:pt x="1397" y="0"/>
                    <a:pt x="4190" y="0"/>
                  </a:cubicBezTo>
                  <a:cubicBezTo>
                    <a:pt x="5916" y="0"/>
                    <a:pt x="7271" y="1397"/>
                    <a:pt x="7312" y="308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3350">
              <a:solidFill>
                <a:schemeClr val="dk2"/>
              </a:solidFill>
              <a:prstDash val="solid"/>
              <a:miter lim="410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13892575" y="4706650"/>
              <a:ext cx="94500" cy="62650"/>
            </a:xfrm>
            <a:custGeom>
              <a:rect b="b" l="l" r="r" t="t"/>
              <a:pathLst>
                <a:path extrusionOk="0" fill="none" h="2506" w="3780">
                  <a:moveTo>
                    <a:pt x="2671" y="0"/>
                  </a:moveTo>
                  <a:cubicBezTo>
                    <a:pt x="3780" y="781"/>
                    <a:pt x="3205" y="2506"/>
                    <a:pt x="1890" y="2506"/>
                  </a:cubicBezTo>
                  <a:cubicBezTo>
                    <a:pt x="535" y="2506"/>
                    <a:pt x="1" y="781"/>
                    <a:pt x="1110" y="0"/>
                  </a:cubicBezTo>
                </a:path>
              </a:pathLst>
            </a:custGeom>
            <a:solidFill>
              <a:schemeClr val="dk2"/>
            </a:solidFill>
            <a:ln cap="flat" cmpd="sng" w="13350">
              <a:solidFill>
                <a:schemeClr val="dk2"/>
              </a:solidFill>
              <a:prstDash val="solid"/>
              <a:miter lim="410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13939825" y="4680975"/>
              <a:ext cx="25" cy="45200"/>
            </a:xfrm>
            <a:custGeom>
              <a:rect b="b" l="l" r="r" t="t"/>
              <a:pathLst>
                <a:path extrusionOk="0" fill="none" h="1808" w="1">
                  <a:moveTo>
                    <a:pt x="0" y="1808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cap="flat" cmpd="sng" w="13350">
              <a:solidFill>
                <a:schemeClr val="dk2"/>
              </a:solidFill>
              <a:prstDash val="solid"/>
              <a:miter lim="410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13963450" y="5008575"/>
              <a:ext cx="85250" cy="179750"/>
            </a:xfrm>
            <a:custGeom>
              <a:rect b="b" l="l" r="r" t="t"/>
              <a:pathLst>
                <a:path extrusionOk="0" fill="none" h="7190" w="3410">
                  <a:moveTo>
                    <a:pt x="0" y="7190"/>
                  </a:moveTo>
                  <a:lnTo>
                    <a:pt x="3410" y="7190"/>
                  </a:lnTo>
                  <a:lnTo>
                    <a:pt x="3410" y="42"/>
                  </a:lnTo>
                  <a:lnTo>
                    <a:pt x="3410" y="1"/>
                  </a:lnTo>
                </a:path>
              </a:pathLst>
            </a:custGeom>
            <a:noFill/>
            <a:ln cap="flat" cmpd="sng" w="13350">
              <a:solidFill>
                <a:schemeClr val="dk2"/>
              </a:solidFill>
              <a:prstDash val="solid"/>
              <a:miter lim="410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13830950" y="5008575"/>
              <a:ext cx="84250" cy="179750"/>
            </a:xfrm>
            <a:custGeom>
              <a:rect b="b" l="l" r="r" t="t"/>
              <a:pathLst>
                <a:path extrusionOk="0" fill="none" h="7190" w="3370">
                  <a:moveTo>
                    <a:pt x="1" y="1"/>
                  </a:moveTo>
                  <a:lnTo>
                    <a:pt x="1" y="42"/>
                  </a:lnTo>
                  <a:lnTo>
                    <a:pt x="1" y="7190"/>
                  </a:lnTo>
                  <a:lnTo>
                    <a:pt x="3369" y="7190"/>
                  </a:lnTo>
                </a:path>
              </a:pathLst>
            </a:custGeom>
            <a:noFill/>
            <a:ln cap="flat" cmpd="sng" w="13350">
              <a:solidFill>
                <a:schemeClr val="dk2"/>
              </a:solidFill>
              <a:prstDash val="solid"/>
              <a:miter lim="410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13915175" y="5098950"/>
              <a:ext cx="48300" cy="89375"/>
            </a:xfrm>
            <a:custGeom>
              <a:rect b="b" l="l" r="r" t="t"/>
              <a:pathLst>
                <a:path extrusionOk="0" fill="none" h="3575" w="1932">
                  <a:moveTo>
                    <a:pt x="0" y="1"/>
                  </a:moveTo>
                  <a:lnTo>
                    <a:pt x="1931" y="1"/>
                  </a:lnTo>
                  <a:lnTo>
                    <a:pt x="1931" y="3575"/>
                  </a:lnTo>
                  <a:lnTo>
                    <a:pt x="0" y="3575"/>
                  </a:lnTo>
                  <a:close/>
                </a:path>
              </a:pathLst>
            </a:custGeom>
            <a:noFill/>
            <a:ln cap="flat" cmpd="sng" w="13350">
              <a:solidFill>
                <a:schemeClr val="dk2"/>
              </a:solidFill>
              <a:prstDash val="solid"/>
              <a:miter lim="410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6"/>
            <p:cNvSpPr/>
            <p:nvPr/>
          </p:nvSpPr>
          <p:spPr>
            <a:xfrm>
              <a:off x="13303075" y="3583100"/>
              <a:ext cx="1273500" cy="1440900"/>
            </a:xfrm>
            <a:custGeom>
              <a:rect b="b" l="l" r="r" t="t"/>
              <a:pathLst>
                <a:path extrusionOk="0" fill="none" h="57636" w="50940">
                  <a:moveTo>
                    <a:pt x="21116" y="57061"/>
                  </a:moveTo>
                  <a:cubicBezTo>
                    <a:pt x="9120" y="54719"/>
                    <a:pt x="1" y="42929"/>
                    <a:pt x="1" y="28756"/>
                  </a:cubicBezTo>
                  <a:cubicBezTo>
                    <a:pt x="1" y="12858"/>
                    <a:pt x="11380" y="0"/>
                    <a:pt x="25470" y="0"/>
                  </a:cubicBezTo>
                  <a:cubicBezTo>
                    <a:pt x="39520" y="0"/>
                    <a:pt x="50940" y="12858"/>
                    <a:pt x="50940" y="28756"/>
                  </a:cubicBezTo>
                  <a:cubicBezTo>
                    <a:pt x="50940" y="42929"/>
                    <a:pt x="41820" y="54719"/>
                    <a:pt x="29825" y="57061"/>
                  </a:cubicBezTo>
                  <a:cubicBezTo>
                    <a:pt x="26949" y="57636"/>
                    <a:pt x="23991" y="57636"/>
                    <a:pt x="21075" y="5706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3350">
              <a:solidFill>
                <a:schemeClr val="dk2"/>
              </a:solidFill>
              <a:prstDash val="solid"/>
              <a:miter lim="410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6"/>
            <p:cNvSpPr/>
            <p:nvPr/>
          </p:nvSpPr>
          <p:spPr>
            <a:xfrm>
              <a:off x="13531075" y="3736125"/>
              <a:ext cx="818550" cy="819575"/>
            </a:xfrm>
            <a:custGeom>
              <a:rect b="b" l="l" r="r" t="t"/>
              <a:pathLst>
                <a:path extrusionOk="0" fill="none" h="32783" w="32742">
                  <a:moveTo>
                    <a:pt x="23252" y="32782"/>
                  </a:moveTo>
                  <a:lnTo>
                    <a:pt x="9408" y="32782"/>
                  </a:lnTo>
                  <a:cubicBezTo>
                    <a:pt x="4191" y="32741"/>
                    <a:pt x="0" y="28510"/>
                    <a:pt x="0" y="23334"/>
                  </a:cubicBezTo>
                  <a:lnTo>
                    <a:pt x="0" y="9449"/>
                  </a:lnTo>
                  <a:cubicBezTo>
                    <a:pt x="0" y="4231"/>
                    <a:pt x="4232" y="41"/>
                    <a:pt x="9449" y="41"/>
                  </a:cubicBezTo>
                  <a:lnTo>
                    <a:pt x="23293" y="41"/>
                  </a:lnTo>
                  <a:cubicBezTo>
                    <a:pt x="28510" y="0"/>
                    <a:pt x="32741" y="4231"/>
                    <a:pt x="32741" y="9449"/>
                  </a:cubicBezTo>
                  <a:lnTo>
                    <a:pt x="32741" y="23334"/>
                  </a:lnTo>
                  <a:cubicBezTo>
                    <a:pt x="32741" y="28551"/>
                    <a:pt x="28510" y="32782"/>
                    <a:pt x="23252" y="32782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3350">
              <a:solidFill>
                <a:schemeClr val="dk2"/>
              </a:solidFill>
              <a:prstDash val="solid"/>
              <a:miter lim="410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13359575" y="4190050"/>
              <a:ext cx="85250" cy="408775"/>
            </a:xfrm>
            <a:custGeom>
              <a:rect b="b" l="l" r="r" t="t"/>
              <a:pathLst>
                <a:path extrusionOk="0" fill="none" h="16351" w="3410">
                  <a:moveTo>
                    <a:pt x="247" y="1"/>
                  </a:moveTo>
                  <a:cubicBezTo>
                    <a:pt x="0" y="5629"/>
                    <a:pt x="1068" y="11216"/>
                    <a:pt x="3410" y="16351"/>
                  </a:cubicBezTo>
                </a:path>
              </a:pathLst>
            </a:custGeom>
            <a:solidFill>
              <a:schemeClr val="dk2"/>
            </a:solidFill>
            <a:ln cap="flat" cmpd="sng" w="13350">
              <a:solidFill>
                <a:schemeClr val="dk2"/>
              </a:solidFill>
              <a:prstDash val="solid"/>
              <a:miter lim="410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14420450" y="4233200"/>
              <a:ext cx="40075" cy="65750"/>
            </a:xfrm>
            <a:custGeom>
              <a:rect b="b" l="l" r="r" t="t"/>
              <a:pathLst>
                <a:path extrusionOk="0" fill="none" h="2630" w="1603">
                  <a:moveTo>
                    <a:pt x="1" y="0"/>
                  </a:moveTo>
                  <a:cubicBezTo>
                    <a:pt x="494" y="904"/>
                    <a:pt x="1028" y="1766"/>
                    <a:pt x="1603" y="2629"/>
                  </a:cubicBezTo>
                </a:path>
              </a:pathLst>
            </a:custGeom>
            <a:solidFill>
              <a:schemeClr val="dk2"/>
            </a:solidFill>
            <a:ln cap="flat" cmpd="sng" w="13350">
              <a:solidFill>
                <a:schemeClr val="dk2"/>
              </a:solidFill>
              <a:prstDash val="solid"/>
              <a:miter lim="410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14439975" y="4177725"/>
              <a:ext cx="42125" cy="61650"/>
            </a:xfrm>
            <a:custGeom>
              <a:rect b="b" l="l" r="r" t="t"/>
              <a:pathLst>
                <a:path extrusionOk="0" fill="none" h="2466" w="1685">
                  <a:moveTo>
                    <a:pt x="0" y="1"/>
                  </a:moveTo>
                  <a:cubicBezTo>
                    <a:pt x="617" y="781"/>
                    <a:pt x="1151" y="1603"/>
                    <a:pt x="1685" y="2466"/>
                  </a:cubicBezTo>
                </a:path>
              </a:pathLst>
            </a:custGeom>
            <a:solidFill>
              <a:schemeClr val="dk2"/>
            </a:solidFill>
            <a:ln cap="flat" cmpd="sng" w="13350">
              <a:solidFill>
                <a:schemeClr val="dk2"/>
              </a:solidFill>
              <a:prstDash val="solid"/>
              <a:miter lim="410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14178075" y="3808000"/>
              <a:ext cx="116075" cy="184900"/>
            </a:xfrm>
            <a:custGeom>
              <a:rect b="b" l="l" r="r" t="t"/>
              <a:pathLst>
                <a:path extrusionOk="0" fill="none" h="7396" w="4643">
                  <a:moveTo>
                    <a:pt x="1" y="1"/>
                  </a:moveTo>
                  <a:cubicBezTo>
                    <a:pt x="2548" y="1644"/>
                    <a:pt x="4232" y="4355"/>
                    <a:pt x="4643" y="7395"/>
                  </a:cubicBezTo>
                </a:path>
              </a:pathLst>
            </a:custGeom>
            <a:solidFill>
              <a:schemeClr val="dk2"/>
            </a:solidFill>
            <a:ln cap="flat" cmpd="sng" w="13350">
              <a:solidFill>
                <a:schemeClr val="dk2"/>
              </a:solidFill>
              <a:prstDash val="solid"/>
              <a:miter lim="410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13716950" y="3964125"/>
              <a:ext cx="195175" cy="292700"/>
            </a:xfrm>
            <a:custGeom>
              <a:rect b="b" l="l" r="r" t="t"/>
              <a:pathLst>
                <a:path extrusionOk="0" h="11708" w="7807">
                  <a:moveTo>
                    <a:pt x="3780" y="1191"/>
                  </a:moveTo>
                  <a:cubicBezTo>
                    <a:pt x="4479" y="1191"/>
                    <a:pt x="5013" y="1438"/>
                    <a:pt x="5424" y="1890"/>
                  </a:cubicBezTo>
                  <a:cubicBezTo>
                    <a:pt x="5834" y="2383"/>
                    <a:pt x="6040" y="3040"/>
                    <a:pt x="6040" y="3820"/>
                  </a:cubicBezTo>
                  <a:cubicBezTo>
                    <a:pt x="6040" y="4642"/>
                    <a:pt x="5834" y="5299"/>
                    <a:pt x="5424" y="5751"/>
                  </a:cubicBezTo>
                  <a:cubicBezTo>
                    <a:pt x="5013" y="6244"/>
                    <a:pt x="4479" y="6491"/>
                    <a:pt x="3780" y="6491"/>
                  </a:cubicBezTo>
                  <a:cubicBezTo>
                    <a:pt x="3082" y="6491"/>
                    <a:pt x="2548" y="6244"/>
                    <a:pt x="2137" y="5751"/>
                  </a:cubicBezTo>
                  <a:cubicBezTo>
                    <a:pt x="1767" y="5299"/>
                    <a:pt x="1562" y="4642"/>
                    <a:pt x="1562" y="3820"/>
                  </a:cubicBezTo>
                  <a:cubicBezTo>
                    <a:pt x="1562" y="3040"/>
                    <a:pt x="1767" y="2383"/>
                    <a:pt x="2137" y="1890"/>
                  </a:cubicBezTo>
                  <a:cubicBezTo>
                    <a:pt x="2548" y="1438"/>
                    <a:pt x="3082" y="1191"/>
                    <a:pt x="3780" y="1191"/>
                  </a:cubicBezTo>
                  <a:close/>
                  <a:moveTo>
                    <a:pt x="3780" y="0"/>
                  </a:moveTo>
                  <a:cubicBezTo>
                    <a:pt x="2630" y="0"/>
                    <a:pt x="1726" y="329"/>
                    <a:pt x="1028" y="1027"/>
                  </a:cubicBezTo>
                  <a:cubicBezTo>
                    <a:pt x="371" y="1725"/>
                    <a:pt x="1" y="2670"/>
                    <a:pt x="1" y="3820"/>
                  </a:cubicBezTo>
                  <a:cubicBezTo>
                    <a:pt x="1" y="5012"/>
                    <a:pt x="330" y="5957"/>
                    <a:pt x="987" y="6655"/>
                  </a:cubicBezTo>
                  <a:cubicBezTo>
                    <a:pt x="1644" y="7312"/>
                    <a:pt x="2548" y="7682"/>
                    <a:pt x="3698" y="7682"/>
                  </a:cubicBezTo>
                  <a:cubicBezTo>
                    <a:pt x="4232" y="7682"/>
                    <a:pt x="4725" y="7559"/>
                    <a:pt x="5177" y="7312"/>
                  </a:cubicBezTo>
                  <a:cubicBezTo>
                    <a:pt x="5629" y="7107"/>
                    <a:pt x="5999" y="6737"/>
                    <a:pt x="6286" y="6326"/>
                  </a:cubicBezTo>
                  <a:lnTo>
                    <a:pt x="6286" y="6326"/>
                  </a:lnTo>
                  <a:cubicBezTo>
                    <a:pt x="6204" y="7723"/>
                    <a:pt x="5916" y="8750"/>
                    <a:pt x="5382" y="9407"/>
                  </a:cubicBezTo>
                  <a:cubicBezTo>
                    <a:pt x="4848" y="10106"/>
                    <a:pt x="4068" y="10434"/>
                    <a:pt x="3082" y="10434"/>
                  </a:cubicBezTo>
                  <a:cubicBezTo>
                    <a:pt x="2671" y="10434"/>
                    <a:pt x="2301" y="10393"/>
                    <a:pt x="1891" y="10311"/>
                  </a:cubicBezTo>
                  <a:cubicBezTo>
                    <a:pt x="1521" y="10188"/>
                    <a:pt x="1110" y="10065"/>
                    <a:pt x="740" y="9859"/>
                  </a:cubicBezTo>
                  <a:lnTo>
                    <a:pt x="740" y="11256"/>
                  </a:lnTo>
                  <a:cubicBezTo>
                    <a:pt x="1151" y="11420"/>
                    <a:pt x="1562" y="11544"/>
                    <a:pt x="1973" y="11626"/>
                  </a:cubicBezTo>
                  <a:cubicBezTo>
                    <a:pt x="2384" y="11708"/>
                    <a:pt x="2753" y="11708"/>
                    <a:pt x="3123" y="11708"/>
                  </a:cubicBezTo>
                  <a:cubicBezTo>
                    <a:pt x="4561" y="11708"/>
                    <a:pt x="5711" y="11215"/>
                    <a:pt x="6533" y="10147"/>
                  </a:cubicBezTo>
                  <a:cubicBezTo>
                    <a:pt x="7395" y="9079"/>
                    <a:pt x="7806" y="7641"/>
                    <a:pt x="7806" y="5875"/>
                  </a:cubicBezTo>
                  <a:cubicBezTo>
                    <a:pt x="7806" y="3944"/>
                    <a:pt x="7478" y="2506"/>
                    <a:pt x="6779" y="1479"/>
                  </a:cubicBezTo>
                  <a:cubicBezTo>
                    <a:pt x="6081" y="493"/>
                    <a:pt x="5095" y="0"/>
                    <a:pt x="37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13965500" y="3964125"/>
              <a:ext cx="195150" cy="292700"/>
            </a:xfrm>
            <a:custGeom>
              <a:rect b="b" l="l" r="r" t="t"/>
              <a:pathLst>
                <a:path extrusionOk="0" h="11708" w="7806">
                  <a:moveTo>
                    <a:pt x="3903" y="1191"/>
                  </a:moveTo>
                  <a:cubicBezTo>
                    <a:pt x="4683" y="1191"/>
                    <a:pt x="5300" y="1602"/>
                    <a:pt x="5710" y="2383"/>
                  </a:cubicBezTo>
                  <a:cubicBezTo>
                    <a:pt x="6080" y="3122"/>
                    <a:pt x="6286" y="4313"/>
                    <a:pt x="6286" y="5875"/>
                  </a:cubicBezTo>
                  <a:cubicBezTo>
                    <a:pt x="6286" y="7394"/>
                    <a:pt x="6080" y="8586"/>
                    <a:pt x="5710" y="9366"/>
                  </a:cubicBezTo>
                  <a:cubicBezTo>
                    <a:pt x="5300" y="10147"/>
                    <a:pt x="4683" y="10517"/>
                    <a:pt x="3903" y="10517"/>
                  </a:cubicBezTo>
                  <a:cubicBezTo>
                    <a:pt x="3122" y="10517"/>
                    <a:pt x="2506" y="10147"/>
                    <a:pt x="2136" y="9366"/>
                  </a:cubicBezTo>
                  <a:cubicBezTo>
                    <a:pt x="1726" y="8586"/>
                    <a:pt x="1520" y="7394"/>
                    <a:pt x="1520" y="5875"/>
                  </a:cubicBezTo>
                  <a:cubicBezTo>
                    <a:pt x="1520" y="4313"/>
                    <a:pt x="1726" y="3122"/>
                    <a:pt x="2136" y="2383"/>
                  </a:cubicBezTo>
                  <a:cubicBezTo>
                    <a:pt x="2506" y="1602"/>
                    <a:pt x="3122" y="1191"/>
                    <a:pt x="3903" y="1191"/>
                  </a:cubicBezTo>
                  <a:close/>
                  <a:moveTo>
                    <a:pt x="3903" y="0"/>
                  </a:moveTo>
                  <a:cubicBezTo>
                    <a:pt x="2629" y="0"/>
                    <a:pt x="1685" y="493"/>
                    <a:pt x="986" y="1479"/>
                  </a:cubicBezTo>
                  <a:cubicBezTo>
                    <a:pt x="329" y="2506"/>
                    <a:pt x="0" y="3944"/>
                    <a:pt x="0" y="5875"/>
                  </a:cubicBezTo>
                  <a:cubicBezTo>
                    <a:pt x="0" y="7764"/>
                    <a:pt x="329" y="9202"/>
                    <a:pt x="986" y="10229"/>
                  </a:cubicBezTo>
                  <a:cubicBezTo>
                    <a:pt x="1685" y="11215"/>
                    <a:pt x="2629" y="11708"/>
                    <a:pt x="3903" y="11708"/>
                  </a:cubicBezTo>
                  <a:cubicBezTo>
                    <a:pt x="5176" y="11708"/>
                    <a:pt x="6162" y="11215"/>
                    <a:pt x="6820" y="10229"/>
                  </a:cubicBezTo>
                  <a:cubicBezTo>
                    <a:pt x="7477" y="9202"/>
                    <a:pt x="7806" y="7764"/>
                    <a:pt x="7806" y="5875"/>
                  </a:cubicBezTo>
                  <a:cubicBezTo>
                    <a:pt x="7806" y="3944"/>
                    <a:pt x="7477" y="2506"/>
                    <a:pt x="6820" y="1479"/>
                  </a:cubicBezTo>
                  <a:cubicBezTo>
                    <a:pt x="6162" y="493"/>
                    <a:pt x="5176" y="0"/>
                    <a:pt x="3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4" name="Google Shape;324;p26"/>
          <p:cNvSpPr txBox="1"/>
          <p:nvPr>
            <p:ph type="ctrTitle"/>
          </p:nvPr>
        </p:nvSpPr>
        <p:spPr>
          <a:xfrm>
            <a:off x="1887150" y="2424625"/>
            <a:ext cx="65088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              </a:t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Predicting</a:t>
            </a:r>
            <a:r>
              <a:rPr b="1" lang="en" sz="20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Diabetes Using Machine Learning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800"/>
          </a:p>
        </p:txBody>
      </p:sp>
      <p:sp>
        <p:nvSpPr>
          <p:cNvPr id="325" name="Google Shape;325;p26"/>
          <p:cNvSpPr txBox="1"/>
          <p:nvPr>
            <p:ph idx="1" type="subTitle"/>
          </p:nvPr>
        </p:nvSpPr>
        <p:spPr>
          <a:xfrm>
            <a:off x="1632750" y="2607876"/>
            <a:ext cx="4488900" cy="4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</a:t>
            </a:r>
            <a:r>
              <a:rPr lang="en"/>
              <a:t>Presented by: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Dami</a:t>
            </a:r>
            <a:r>
              <a:rPr lang="en"/>
              <a:t>á</a:t>
            </a:r>
            <a:r>
              <a:rPr lang="en"/>
              <a:t>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Dei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Theophilus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Ugo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5"/>
          <p:cNvSpPr txBox="1"/>
          <p:nvPr>
            <p:ph idx="1" type="body"/>
          </p:nvPr>
        </p:nvSpPr>
        <p:spPr>
          <a:xfrm>
            <a:off x="4542150" y="1665825"/>
            <a:ext cx="3782700" cy="30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200"/>
              <a:t>Understanding data imbalance and selecting the right metrics</a:t>
            </a:r>
            <a:endParaRPr sz="12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200"/>
              <a:t>Choosing the best model while balancing overfitting and recall</a:t>
            </a:r>
            <a:endParaRPr sz="12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en" sz="1200"/>
              <a:t>Impact</a:t>
            </a:r>
            <a:r>
              <a:rPr lang="en" sz="1200"/>
              <a:t>: Improve early detection and preventive treatment</a:t>
            </a:r>
            <a:endParaRPr sz="12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en" sz="1200"/>
              <a:t>Limitations</a:t>
            </a:r>
            <a:r>
              <a:rPr lang="en" sz="1200"/>
              <a:t>: Based on a specific population (Pima Indian women), not generalizable without further validation</a:t>
            </a:r>
            <a:endParaRPr sz="12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200"/>
              <a:t>Ethical caution: Should not replace a doctor’s diagnosis</a:t>
            </a:r>
            <a:endParaRPr sz="1200"/>
          </a:p>
        </p:txBody>
      </p:sp>
      <p:sp>
        <p:nvSpPr>
          <p:cNvPr id="409" name="Google Shape;409;p35"/>
          <p:cNvSpPr txBox="1"/>
          <p:nvPr>
            <p:ph type="title"/>
          </p:nvPr>
        </p:nvSpPr>
        <p:spPr>
          <a:xfrm>
            <a:off x="4962525" y="540275"/>
            <a:ext cx="33624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&amp; </a:t>
            </a:r>
            <a:r>
              <a:rPr i="1" lang="en">
                <a:solidFill>
                  <a:schemeClr val="lt2"/>
                </a:solidFill>
              </a:rPr>
              <a:t>LEARNINGS</a:t>
            </a:r>
            <a:endParaRPr i="1">
              <a:solidFill>
                <a:schemeClr val="lt2"/>
              </a:solidFill>
            </a:endParaRPr>
          </a:p>
        </p:txBody>
      </p:sp>
      <p:pic>
        <p:nvPicPr>
          <p:cNvPr id="410" name="Google Shape;410;p35"/>
          <p:cNvPicPr preferRelativeResize="0"/>
          <p:nvPr/>
        </p:nvPicPr>
        <p:blipFill rotWithShape="1">
          <a:blip r:embed="rId3">
            <a:alphaModFix/>
          </a:blip>
          <a:srcRect b="0" l="35704" r="10279" t="0"/>
          <a:stretch/>
        </p:blipFill>
        <p:spPr>
          <a:xfrm>
            <a:off x="433050" y="370200"/>
            <a:ext cx="3567600" cy="4403100"/>
          </a:xfrm>
          <a:prstGeom prst="roundRect">
            <a:avLst>
              <a:gd fmla="val 6822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11" name="Google Shape;411;p35"/>
          <p:cNvSpPr/>
          <p:nvPr/>
        </p:nvSpPr>
        <p:spPr>
          <a:xfrm>
            <a:off x="8082950" y="691907"/>
            <a:ext cx="526500" cy="526500"/>
          </a:xfrm>
          <a:prstGeom prst="mathPlus">
            <a:avLst>
              <a:gd fmla="val 235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5"/>
          <p:cNvSpPr/>
          <p:nvPr/>
        </p:nvSpPr>
        <p:spPr>
          <a:xfrm>
            <a:off x="3226000" y="3984913"/>
            <a:ext cx="625200" cy="625200"/>
          </a:xfrm>
          <a:prstGeom prst="mathPlus">
            <a:avLst>
              <a:gd fmla="val 235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5"/>
          <p:cNvSpPr/>
          <p:nvPr/>
        </p:nvSpPr>
        <p:spPr>
          <a:xfrm>
            <a:off x="2346063" y="1497175"/>
            <a:ext cx="416400" cy="416400"/>
          </a:xfrm>
          <a:prstGeom prst="mathPlus">
            <a:avLst>
              <a:gd fmla="val 235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6"/>
          <p:cNvSpPr txBox="1"/>
          <p:nvPr>
            <p:ph idx="1" type="subTitle"/>
          </p:nvPr>
        </p:nvSpPr>
        <p:spPr>
          <a:xfrm>
            <a:off x="987525" y="2270773"/>
            <a:ext cx="34065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Incorporate advanced models (e.g. XGBoost, LightGBM)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Try SMOTE or ADASYN for oversampling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Perform feature selection using SelectKBest or SHAP values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Apply the model to a more diverse and real-time dataset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Deploy the model as a healthcare API or web tool</a:t>
            </a:r>
            <a:endParaRPr sz="1200"/>
          </a:p>
        </p:txBody>
      </p:sp>
      <p:sp>
        <p:nvSpPr>
          <p:cNvPr id="419" name="Google Shape;419;p36"/>
          <p:cNvSpPr txBox="1"/>
          <p:nvPr>
            <p:ph type="title"/>
          </p:nvPr>
        </p:nvSpPr>
        <p:spPr>
          <a:xfrm>
            <a:off x="987525" y="1007772"/>
            <a:ext cx="3406500" cy="11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RELEVANT </a:t>
            </a:r>
            <a:r>
              <a:rPr i="1" lang="en">
                <a:solidFill>
                  <a:schemeClr val="lt2"/>
                </a:solidFill>
              </a:rPr>
              <a:t>CONCLUSIONS</a:t>
            </a:r>
            <a:r>
              <a:rPr lang="en"/>
              <a:t> </a:t>
            </a:r>
            <a:endParaRPr/>
          </a:p>
        </p:txBody>
      </p:sp>
      <p:pic>
        <p:nvPicPr>
          <p:cNvPr id="420" name="Google Shape;420;p36"/>
          <p:cNvPicPr preferRelativeResize="0"/>
          <p:nvPr/>
        </p:nvPicPr>
        <p:blipFill rotWithShape="1">
          <a:blip r:embed="rId3">
            <a:alphaModFix/>
          </a:blip>
          <a:srcRect b="0" l="9487" r="9487" t="0"/>
          <a:stretch/>
        </p:blipFill>
        <p:spPr>
          <a:xfrm>
            <a:off x="5147925" y="370200"/>
            <a:ext cx="3567600" cy="4403100"/>
          </a:xfrm>
          <a:prstGeom prst="roundRect">
            <a:avLst>
              <a:gd fmla="val 6822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21" name="Google Shape;421;p36"/>
          <p:cNvSpPr/>
          <p:nvPr/>
        </p:nvSpPr>
        <p:spPr>
          <a:xfrm>
            <a:off x="4231868" y="4175426"/>
            <a:ext cx="434700" cy="434700"/>
          </a:xfrm>
          <a:prstGeom prst="mathPlus">
            <a:avLst>
              <a:gd fmla="val 235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6"/>
          <p:cNvSpPr/>
          <p:nvPr/>
        </p:nvSpPr>
        <p:spPr>
          <a:xfrm>
            <a:off x="6513510" y="3835850"/>
            <a:ext cx="625200" cy="625200"/>
          </a:xfrm>
          <a:prstGeom prst="mathPlus">
            <a:avLst>
              <a:gd fmla="val 235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6"/>
          <p:cNvSpPr/>
          <p:nvPr/>
        </p:nvSpPr>
        <p:spPr>
          <a:xfrm>
            <a:off x="3436144" y="555674"/>
            <a:ext cx="526500" cy="526500"/>
          </a:xfrm>
          <a:prstGeom prst="mathPlus">
            <a:avLst>
              <a:gd fmla="val 235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6"/>
          <p:cNvSpPr/>
          <p:nvPr/>
        </p:nvSpPr>
        <p:spPr>
          <a:xfrm>
            <a:off x="6340285" y="713650"/>
            <a:ext cx="416400" cy="416400"/>
          </a:xfrm>
          <a:prstGeom prst="mathPlus">
            <a:avLst>
              <a:gd fmla="val 235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7"/>
          <p:cNvSpPr txBox="1"/>
          <p:nvPr>
            <p:ph type="title"/>
          </p:nvPr>
        </p:nvSpPr>
        <p:spPr>
          <a:xfrm>
            <a:off x="685800" y="673900"/>
            <a:ext cx="2781300" cy="21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2"/>
                </a:solidFill>
              </a:rPr>
              <a:t>YOU</a:t>
            </a:r>
            <a:endParaRPr i="1">
              <a:solidFill>
                <a:schemeClr val="lt2"/>
              </a:solidFill>
            </a:endParaRPr>
          </a:p>
        </p:txBody>
      </p:sp>
      <p:sp>
        <p:nvSpPr>
          <p:cNvPr id="430" name="Google Shape;430;p37"/>
          <p:cNvSpPr/>
          <p:nvPr/>
        </p:nvSpPr>
        <p:spPr>
          <a:xfrm flipH="1">
            <a:off x="559335" y="4181507"/>
            <a:ext cx="526500" cy="526500"/>
          </a:xfrm>
          <a:prstGeom prst="mathPlus">
            <a:avLst>
              <a:gd fmla="val 235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7"/>
          <p:cNvSpPr/>
          <p:nvPr/>
        </p:nvSpPr>
        <p:spPr>
          <a:xfrm flipH="1">
            <a:off x="7800909" y="4029100"/>
            <a:ext cx="625200" cy="625200"/>
          </a:xfrm>
          <a:prstGeom prst="mathPlus">
            <a:avLst>
              <a:gd fmla="val 235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7"/>
          <p:cNvSpPr/>
          <p:nvPr/>
        </p:nvSpPr>
        <p:spPr>
          <a:xfrm flipH="1">
            <a:off x="7988850" y="1064424"/>
            <a:ext cx="526500" cy="526500"/>
          </a:xfrm>
          <a:prstGeom prst="mathPlus">
            <a:avLst>
              <a:gd fmla="val 235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7"/>
          <p:cNvSpPr/>
          <p:nvPr/>
        </p:nvSpPr>
        <p:spPr>
          <a:xfrm flipH="1">
            <a:off x="7572447" y="2363550"/>
            <a:ext cx="416400" cy="416400"/>
          </a:xfrm>
          <a:prstGeom prst="mathPlus">
            <a:avLst>
              <a:gd fmla="val 235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7"/>
          <p:cNvSpPr/>
          <p:nvPr/>
        </p:nvSpPr>
        <p:spPr>
          <a:xfrm flipH="1">
            <a:off x="3108584" y="3028900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/>
          <p:nvPr>
            <p:ph type="title"/>
          </p:nvPr>
        </p:nvSpPr>
        <p:spPr>
          <a:xfrm>
            <a:off x="713225" y="540275"/>
            <a:ext cx="7709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                                                                                                </a:t>
            </a: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b="1" lang="en" sz="10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Project</a:t>
            </a:r>
            <a:r>
              <a:rPr b="1" lang="en" sz="12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300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 i="1" sz="3600">
              <a:solidFill>
                <a:schemeClr val="lt2"/>
              </a:solidFill>
            </a:endParaRPr>
          </a:p>
        </p:txBody>
      </p:sp>
      <p:graphicFrame>
        <p:nvGraphicFramePr>
          <p:cNvPr id="331" name="Google Shape;331;p27"/>
          <p:cNvGraphicFramePr/>
          <p:nvPr/>
        </p:nvGraphicFramePr>
        <p:xfrm>
          <a:off x="720000" y="193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{3137F062-7581-43C8-A6FD-30018B4665FE}</a:tableStyleId>
              </a:tblPr>
              <a:tblGrid>
                <a:gridCol w="977175"/>
                <a:gridCol w="6726825"/>
              </a:tblGrid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2" name="Google Shape;332;p27"/>
          <p:cNvSpPr txBox="1"/>
          <p:nvPr/>
        </p:nvSpPr>
        <p:spPr>
          <a:xfrm>
            <a:off x="720000" y="1275200"/>
            <a:ext cx="7704000" cy="26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-301625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Char char="❏"/>
            </a:pPr>
            <a:r>
              <a:rPr lang="en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This project aims to predict whether a patient is likely to develop diabetes based on medical information.</a:t>
            </a:r>
            <a:endParaRPr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1625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Char char="❏"/>
            </a:pPr>
            <a:r>
              <a:rPr lang="en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We approached this as a binary classification problem using supervised learning.</a:t>
            </a:r>
            <a:endParaRPr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1625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Char char="❏"/>
            </a:pPr>
            <a:r>
              <a:rPr lang="en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The objective is to assist healthcare providers in early detection of diabetes risk, which can improve preventive care.</a:t>
            </a:r>
            <a:endParaRPr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1625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Char char="❏"/>
            </a:pPr>
            <a:r>
              <a:rPr lang="en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 high-recall model can help avoid overlooking high-risk patients.</a:t>
            </a:r>
            <a:endParaRPr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3" name="Google Shape;333;p27"/>
          <p:cNvSpPr txBox="1"/>
          <p:nvPr/>
        </p:nvSpPr>
        <p:spPr>
          <a:xfrm>
            <a:off x="826056" y="4147800"/>
            <a:ext cx="354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4" name="Google Shape;334;p27"/>
          <p:cNvSpPr txBox="1"/>
          <p:nvPr/>
        </p:nvSpPr>
        <p:spPr>
          <a:xfrm>
            <a:off x="4781919" y="4125150"/>
            <a:ext cx="354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1" sz="6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27"/>
          <p:cNvSpPr/>
          <p:nvPr/>
        </p:nvSpPr>
        <p:spPr>
          <a:xfrm>
            <a:off x="4211100" y="4147800"/>
            <a:ext cx="416400" cy="416400"/>
          </a:xfrm>
          <a:prstGeom prst="mathPlus">
            <a:avLst>
              <a:gd fmla="val 235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7"/>
          <p:cNvSpPr/>
          <p:nvPr/>
        </p:nvSpPr>
        <p:spPr>
          <a:xfrm>
            <a:off x="885825" y="4583275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8"/>
          <p:cNvSpPr txBox="1"/>
          <p:nvPr>
            <p:ph type="title"/>
          </p:nvPr>
        </p:nvSpPr>
        <p:spPr>
          <a:xfrm>
            <a:off x="713225" y="540275"/>
            <a:ext cx="7709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                                                    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                  </a:t>
            </a:r>
            <a:r>
              <a:rPr lang="en" sz="2400"/>
              <a:t>Data Selection and Preparation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42" name="Google Shape;342;p28"/>
          <p:cNvGraphicFramePr/>
          <p:nvPr/>
        </p:nvGraphicFramePr>
        <p:xfrm>
          <a:off x="720000" y="193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{3137F062-7581-43C8-A6FD-30018B4665FE}</a:tableStyleId>
              </a:tblPr>
              <a:tblGrid>
                <a:gridCol w="977175"/>
                <a:gridCol w="6726825"/>
              </a:tblGrid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3" name="Google Shape;343;p28"/>
          <p:cNvSpPr txBox="1"/>
          <p:nvPr/>
        </p:nvSpPr>
        <p:spPr>
          <a:xfrm>
            <a:off x="720000" y="1275200"/>
            <a:ext cx="7704000" cy="22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rPr>
              <a:t>               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Dataset: Pima Indians Diabetes Dataset (768 patient records)</a:t>
            </a:r>
            <a:endParaRPr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   Features: Medical and demographic variables such as Glucose, BMI, Insulin, SkinThickness, and Age</a:t>
            </a:r>
            <a:endParaRPr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   Target variable: Outcome (1 = diabetic, 0 = non-diabetic)</a:t>
            </a:r>
            <a:endParaRPr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   Data Cleaning:</a:t>
            </a:r>
            <a:endParaRPr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1" marL="1295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00"/>
              <a:buFont typeface="Montserrat"/>
              <a:buNone/>
            </a:pP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Replaced impossible zero values in medical columns with NaN</a:t>
            </a:r>
            <a:endParaRPr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1" marL="1295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00"/>
              <a:buFont typeface="Montserrat"/>
              <a:buNone/>
            </a:pP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Imputed missing values with the median</a:t>
            </a:r>
            <a:endParaRPr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1" marL="1295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00"/>
              <a:buFont typeface="Montserrat"/>
              <a:buNone/>
            </a:pP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One-hot encoded categorical features (AgeGroup, BMICategory)</a:t>
            </a:r>
            <a:endParaRPr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1" marL="1295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00"/>
              <a:buFont typeface="Montserrat"/>
              <a:buNone/>
            </a:pP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Standardized numeric features with StandardScaler</a:t>
            </a:r>
            <a:endParaRPr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1" marL="1295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00"/>
              <a:buFont typeface="Montserrat"/>
              <a:buNone/>
            </a:pP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Handled class imbalance by assigning class_weight='balanced'</a:t>
            </a:r>
            <a:endParaRPr sz="1100">
              <a:solidFill>
                <a:srgbClr val="1D1C1D"/>
              </a:solidFill>
              <a:highlight>
                <a:srgbClr val="F8F8F8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"/>
              <a:buNone/>
            </a:pPr>
            <a:r>
              <a:t/>
            </a:r>
            <a:endParaRPr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28"/>
          <p:cNvSpPr txBox="1"/>
          <p:nvPr/>
        </p:nvSpPr>
        <p:spPr>
          <a:xfrm>
            <a:off x="826056" y="4147800"/>
            <a:ext cx="354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5" name="Google Shape;345;p28"/>
          <p:cNvSpPr txBox="1"/>
          <p:nvPr/>
        </p:nvSpPr>
        <p:spPr>
          <a:xfrm>
            <a:off x="4781919" y="4125150"/>
            <a:ext cx="354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1" sz="6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6" name="Google Shape;346;p28"/>
          <p:cNvSpPr/>
          <p:nvPr/>
        </p:nvSpPr>
        <p:spPr>
          <a:xfrm>
            <a:off x="8060828" y="1392800"/>
            <a:ext cx="361800" cy="362100"/>
          </a:xfrm>
          <a:prstGeom prst="mathPlus">
            <a:avLst>
              <a:gd fmla="val 235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8"/>
          <p:cNvSpPr/>
          <p:nvPr/>
        </p:nvSpPr>
        <p:spPr>
          <a:xfrm>
            <a:off x="8162860" y="687924"/>
            <a:ext cx="526500" cy="526500"/>
          </a:xfrm>
          <a:prstGeom prst="mathPlus">
            <a:avLst>
              <a:gd fmla="val 235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8"/>
          <p:cNvSpPr/>
          <p:nvPr/>
        </p:nvSpPr>
        <p:spPr>
          <a:xfrm>
            <a:off x="4211100" y="4147800"/>
            <a:ext cx="416400" cy="416400"/>
          </a:xfrm>
          <a:prstGeom prst="mathPlus">
            <a:avLst>
              <a:gd fmla="val 235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8"/>
          <p:cNvSpPr/>
          <p:nvPr/>
        </p:nvSpPr>
        <p:spPr>
          <a:xfrm>
            <a:off x="885825" y="4583275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9"/>
          <p:cNvSpPr txBox="1"/>
          <p:nvPr>
            <p:ph type="title"/>
          </p:nvPr>
        </p:nvSpPr>
        <p:spPr>
          <a:xfrm>
            <a:off x="690075" y="1258375"/>
            <a:ext cx="4045200" cy="9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Feature Engineering and Selection</a:t>
            </a:r>
            <a:endParaRPr sz="2400"/>
          </a:p>
        </p:txBody>
      </p:sp>
      <p:sp>
        <p:nvSpPr>
          <p:cNvPr id="355" name="Google Shape;355;p29"/>
          <p:cNvSpPr/>
          <p:nvPr/>
        </p:nvSpPr>
        <p:spPr>
          <a:xfrm>
            <a:off x="7884050" y="3514725"/>
            <a:ext cx="625200" cy="625200"/>
          </a:xfrm>
          <a:prstGeom prst="mathPlus">
            <a:avLst>
              <a:gd fmla="val 235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9"/>
          <p:cNvSpPr/>
          <p:nvPr/>
        </p:nvSpPr>
        <p:spPr>
          <a:xfrm>
            <a:off x="5544600" y="592300"/>
            <a:ext cx="416400" cy="416400"/>
          </a:xfrm>
          <a:prstGeom prst="mathPlus">
            <a:avLst>
              <a:gd fmla="val 235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9"/>
          <p:cNvSpPr/>
          <p:nvPr/>
        </p:nvSpPr>
        <p:spPr>
          <a:xfrm>
            <a:off x="885825" y="4583275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9"/>
          <p:cNvSpPr txBox="1"/>
          <p:nvPr/>
        </p:nvSpPr>
        <p:spPr>
          <a:xfrm>
            <a:off x="5544600" y="391800"/>
            <a:ext cx="3333000" cy="39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647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350"/>
              <a:buNone/>
            </a:pPr>
            <a:r>
              <a:rPr b="1" lang="en" sz="1350">
                <a:solidFill>
                  <a:srgbClr val="1D1C1D"/>
                </a:solidFill>
              </a:rPr>
              <a:t>Created new features:</a:t>
            </a:r>
            <a:endParaRPr b="1" sz="1350">
              <a:solidFill>
                <a:srgbClr val="1D1C1D"/>
              </a:solidFill>
            </a:endParaRPr>
          </a:p>
          <a:p>
            <a:pPr indent="-228600" lvl="1" marL="129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None/>
            </a:pPr>
            <a:r>
              <a:rPr b="1" lang="en" sz="1100">
                <a:solidFill>
                  <a:srgbClr val="C01343"/>
                </a:solidFill>
                <a:latin typeface="Courier New"/>
                <a:ea typeface="Courier New"/>
                <a:cs typeface="Courier New"/>
                <a:sym typeface="Courier New"/>
              </a:rPr>
              <a:t>AgeGroup</a:t>
            </a:r>
            <a:r>
              <a:rPr b="1" lang="en" sz="1350">
                <a:solidFill>
                  <a:srgbClr val="1D1C1D"/>
                </a:solidFill>
              </a:rPr>
              <a:t>: Young (&lt;30), Middle (&lt;50), Old (≥50)</a:t>
            </a:r>
            <a:endParaRPr b="1" sz="1350">
              <a:solidFill>
                <a:srgbClr val="1D1C1D"/>
              </a:solidFill>
            </a:endParaRPr>
          </a:p>
          <a:p>
            <a:pPr indent="-228600" lvl="1" marL="129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None/>
            </a:pPr>
            <a:r>
              <a:rPr b="1" lang="en" sz="1100">
                <a:solidFill>
                  <a:srgbClr val="C01343"/>
                </a:solidFill>
                <a:latin typeface="Courier New"/>
                <a:ea typeface="Courier New"/>
                <a:cs typeface="Courier New"/>
                <a:sym typeface="Courier New"/>
              </a:rPr>
              <a:t>BMICategory</a:t>
            </a:r>
            <a:r>
              <a:rPr b="1" lang="en" sz="1350">
                <a:solidFill>
                  <a:srgbClr val="1D1C1D"/>
                </a:solidFill>
              </a:rPr>
              <a:t>: Based on WHO guidelines (e.g. Normal, Obese)</a:t>
            </a:r>
            <a:endParaRPr b="1" sz="1350">
              <a:solidFill>
                <a:srgbClr val="1D1C1D"/>
              </a:solidFill>
            </a:endParaRPr>
          </a:p>
          <a:p>
            <a:pPr indent="-228600" lvl="1" marL="129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None/>
            </a:pPr>
            <a:r>
              <a:rPr b="1" lang="en" sz="1100">
                <a:solidFill>
                  <a:srgbClr val="C01343"/>
                </a:solidFill>
                <a:latin typeface="Courier New"/>
                <a:ea typeface="Courier New"/>
                <a:cs typeface="Courier New"/>
                <a:sym typeface="Courier New"/>
              </a:rPr>
              <a:t>Glucose_BMI</a:t>
            </a:r>
            <a:r>
              <a:rPr b="1" lang="en" sz="1350">
                <a:solidFill>
                  <a:srgbClr val="1D1C1D"/>
                </a:solidFill>
              </a:rPr>
              <a:t>: A new interaction feature multiplying Glucose and BMI</a:t>
            </a:r>
            <a:endParaRPr b="1" sz="1350">
              <a:solidFill>
                <a:srgbClr val="1D1C1D"/>
              </a:solidFill>
            </a:endParaRPr>
          </a:p>
          <a:p>
            <a:pPr indent="-228600" lvl="0" marL="647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350"/>
              <a:buNone/>
            </a:pPr>
            <a:r>
              <a:rPr b="1" lang="en" sz="1350">
                <a:solidFill>
                  <a:srgbClr val="1D1C1D"/>
                </a:solidFill>
              </a:rPr>
              <a:t>Purpose: Capture complex risk patterns related to weight, age, and glucose levels</a:t>
            </a:r>
            <a:endParaRPr b="1" sz="1350">
              <a:solidFill>
                <a:srgbClr val="1D1C1D"/>
              </a:solidFill>
            </a:endParaRPr>
          </a:p>
          <a:p>
            <a:pPr indent="-228600" lvl="0" marL="647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350"/>
              <a:buNone/>
            </a:pPr>
            <a:r>
              <a:rPr b="1" lang="en" sz="1350">
                <a:solidFill>
                  <a:srgbClr val="1D1C1D"/>
                </a:solidFill>
              </a:rPr>
              <a:t>Challenge: Maintaining numerical compatibility f</a:t>
            </a:r>
            <a:r>
              <a:rPr b="1" lang="en" sz="1350">
                <a:solidFill>
                  <a:srgbClr val="1D1C1D"/>
                </a:solidFill>
              </a:rPr>
              <a:t>or</a:t>
            </a:r>
            <a:r>
              <a:rPr b="1" lang="en" sz="1350">
                <a:solidFill>
                  <a:srgbClr val="1D1C1D"/>
                </a:solidFill>
              </a:rPr>
              <a:t> modeling</a:t>
            </a:r>
            <a:endParaRPr b="1" sz="1350">
              <a:solidFill>
                <a:srgbClr val="1D1C1D"/>
              </a:solidFill>
            </a:endParaRPr>
          </a:p>
        </p:txBody>
      </p:sp>
      <p:pic>
        <p:nvPicPr>
          <p:cNvPr descr="Electrician Worker Examine Working Draft or Measure Voltage at Dashboard. Fire, Energy and Electrical Safety Concept (Provided by Getty Images)" id="359" name="Google Shape;3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225" y="2300200"/>
            <a:ext cx="2428948" cy="228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0"/>
          <p:cNvSpPr txBox="1"/>
          <p:nvPr/>
        </p:nvSpPr>
        <p:spPr>
          <a:xfrm>
            <a:off x="433050" y="652600"/>
            <a:ext cx="4553100" cy="39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50">
                <a:solidFill>
                  <a:srgbClr val="1D1C1D"/>
                </a:solidFill>
                <a:highlight>
                  <a:schemeClr val="dk1"/>
                </a:highlight>
              </a:rPr>
              <a:t>Model Building and Evaluation</a:t>
            </a:r>
            <a:endParaRPr b="1" sz="2250">
              <a:solidFill>
                <a:srgbClr val="1D1C1D"/>
              </a:solidFill>
              <a:highlight>
                <a:schemeClr val="dk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1D1C1D"/>
                </a:solidFill>
                <a:highlight>
                  <a:schemeClr val="dk1"/>
                </a:highlight>
              </a:rPr>
              <a:t>Models Used:</a:t>
            </a:r>
            <a:endParaRPr b="1" sz="1650">
              <a:solidFill>
                <a:srgbClr val="1D1C1D"/>
              </a:solidFill>
              <a:highlight>
                <a:schemeClr val="dk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1D1C1D"/>
                </a:solidFill>
                <a:highlight>
                  <a:schemeClr val="dk1"/>
                </a:highlight>
              </a:rPr>
              <a:t>Logistic Regression (baseline)</a:t>
            </a:r>
            <a:endParaRPr b="1" sz="1650">
              <a:solidFill>
                <a:srgbClr val="1D1C1D"/>
              </a:solidFill>
              <a:highlight>
                <a:schemeClr val="dk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1D1C1D"/>
                </a:solidFill>
                <a:highlight>
                  <a:schemeClr val="dk1"/>
                </a:highlight>
              </a:rPr>
              <a:t>K-Nearest Neighbors (KNN)</a:t>
            </a:r>
            <a:endParaRPr b="1" sz="1650">
              <a:solidFill>
                <a:srgbClr val="1D1C1D"/>
              </a:solidFill>
              <a:highlight>
                <a:schemeClr val="dk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1D1C1D"/>
                </a:solidFill>
                <a:highlight>
                  <a:schemeClr val="dk1"/>
                </a:highlight>
              </a:rPr>
              <a:t>Random Forest Classifier</a:t>
            </a:r>
            <a:endParaRPr b="1" sz="1650">
              <a:solidFill>
                <a:srgbClr val="1D1C1D"/>
              </a:solidFill>
              <a:highlight>
                <a:schemeClr val="dk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Righteous"/>
              <a:ea typeface="Righteous"/>
              <a:cs typeface="Righteous"/>
              <a:sym typeface="Righteou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1D1C1D"/>
                </a:solidFill>
                <a:highlight>
                  <a:schemeClr val="dk1"/>
                </a:highlight>
              </a:rPr>
              <a:t>Evaluation Metrics:</a:t>
            </a:r>
            <a:endParaRPr b="1" sz="1650">
              <a:solidFill>
                <a:srgbClr val="1D1C1D"/>
              </a:solidFill>
              <a:highlight>
                <a:schemeClr val="dk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1D1C1D"/>
                </a:solidFill>
                <a:highlight>
                  <a:schemeClr val="dk1"/>
                </a:highlight>
              </a:rPr>
              <a:t>Accuracy, Precision, Recall, F1 Score</a:t>
            </a:r>
            <a:endParaRPr b="1" sz="1650">
              <a:solidFill>
                <a:srgbClr val="1D1C1D"/>
              </a:solidFill>
              <a:highlight>
                <a:schemeClr val="dk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1D1C1D"/>
                </a:solidFill>
                <a:highlight>
                  <a:schemeClr val="dk1"/>
                </a:highlight>
              </a:rPr>
              <a:t>Focus on Recall, as detecting diabetic cases is most critical</a:t>
            </a:r>
            <a:endParaRPr b="1" sz="1650">
              <a:solidFill>
                <a:srgbClr val="1D1C1D"/>
              </a:solidFill>
              <a:highlight>
                <a:schemeClr val="dk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1D1C1D"/>
              </a:solidFill>
              <a:highlight>
                <a:schemeClr val="dk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1D1C1D"/>
                </a:solidFill>
                <a:highlight>
                  <a:schemeClr val="dk1"/>
                </a:highlight>
              </a:rPr>
              <a:t>Validation Method: train_test_split (80/20, stratified), GridSearchCV with 5-fold cross-validation</a:t>
            </a:r>
            <a:endParaRPr b="1" sz="1650">
              <a:solidFill>
                <a:srgbClr val="1D1C1D"/>
              </a:solidFill>
              <a:highlight>
                <a:schemeClr val="dk1"/>
              </a:highlight>
            </a:endParaRPr>
          </a:p>
        </p:txBody>
      </p:sp>
      <p:sp>
        <p:nvSpPr>
          <p:cNvPr id="365" name="Google Shape;365;p30"/>
          <p:cNvSpPr txBox="1"/>
          <p:nvPr/>
        </p:nvSpPr>
        <p:spPr>
          <a:xfrm>
            <a:off x="1431850" y="4288875"/>
            <a:ext cx="681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Data analysis concept icon (Provided by Getty Images)" id="366" name="Google Shape;3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0750" y="857250"/>
            <a:ext cx="3429002" cy="3429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1"/>
          <p:cNvSpPr txBox="1"/>
          <p:nvPr>
            <p:ph type="title"/>
          </p:nvPr>
        </p:nvSpPr>
        <p:spPr>
          <a:xfrm>
            <a:off x="713225" y="540275"/>
            <a:ext cx="770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                           </a:t>
            </a:r>
            <a:r>
              <a:rPr b="1" lang="en" sz="17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" sz="2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Hyperparameter Tuning and Optimization</a:t>
            </a:r>
            <a:endParaRPr b="1" i="1" sz="4500">
              <a:solidFill>
                <a:schemeClr val="lt2"/>
              </a:solidFill>
            </a:endParaRPr>
          </a:p>
        </p:txBody>
      </p:sp>
      <p:sp>
        <p:nvSpPr>
          <p:cNvPr id="372" name="Google Shape;372;p31"/>
          <p:cNvSpPr txBox="1"/>
          <p:nvPr/>
        </p:nvSpPr>
        <p:spPr>
          <a:xfrm>
            <a:off x="2346950" y="1207775"/>
            <a:ext cx="2686200" cy="3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647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200"/>
              <a:buNone/>
            </a:pPr>
            <a:r>
              <a:rPr b="1" lang="en" sz="1200">
                <a:solidFill>
                  <a:srgbClr val="1D1C1D"/>
                </a:solidFill>
                <a:highlight>
                  <a:srgbClr val="F8F8F8"/>
                </a:highlight>
              </a:rPr>
              <a:t>Technique: </a:t>
            </a:r>
            <a:r>
              <a:rPr b="1" lang="en" sz="1200">
                <a:solidFill>
                  <a:srgbClr val="C0134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GridSearchCV</a:t>
            </a:r>
            <a:r>
              <a:rPr b="1" lang="en" sz="1200">
                <a:solidFill>
                  <a:srgbClr val="1D1C1D"/>
                </a:solidFill>
                <a:highlight>
                  <a:srgbClr val="F8F8F8"/>
                </a:highlight>
              </a:rPr>
              <a:t> with scoring set to </a:t>
            </a:r>
            <a:r>
              <a:rPr b="1" lang="en" sz="1200">
                <a:solidFill>
                  <a:srgbClr val="C0134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f1</a:t>
            </a:r>
            <a:endParaRPr b="1" sz="1200">
              <a:solidFill>
                <a:srgbClr val="C0134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647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200"/>
              <a:buNone/>
            </a:pPr>
            <a:r>
              <a:rPr b="1" lang="en" sz="1200">
                <a:solidFill>
                  <a:srgbClr val="1D1C1D"/>
                </a:solidFill>
                <a:highlight>
                  <a:srgbClr val="F8F8F8"/>
                </a:highlight>
              </a:rPr>
              <a:t>KNN tuning: Optimized </a:t>
            </a:r>
            <a:r>
              <a:rPr b="1" lang="en" sz="1200">
                <a:solidFill>
                  <a:srgbClr val="C0134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n_neighbors</a:t>
            </a:r>
            <a:r>
              <a:rPr b="1" lang="en" sz="1200">
                <a:solidFill>
                  <a:srgbClr val="1D1C1D"/>
                </a:solidFill>
                <a:highlight>
                  <a:srgbClr val="F8F8F8"/>
                </a:highlight>
              </a:rPr>
              <a:t> (best = 7)</a:t>
            </a:r>
            <a:endParaRPr b="1" sz="120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-228600" lvl="0" marL="647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200"/>
              <a:buNone/>
            </a:pPr>
            <a:r>
              <a:rPr b="1" lang="en" sz="1200">
                <a:solidFill>
                  <a:srgbClr val="1D1C1D"/>
                </a:solidFill>
                <a:highlight>
                  <a:srgbClr val="F8F8F8"/>
                </a:highlight>
              </a:rPr>
              <a:t>Random Forest tuning:</a:t>
            </a:r>
            <a:endParaRPr b="1" sz="120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-228600" lvl="1" marL="129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200"/>
              <a:buNone/>
            </a:pPr>
            <a:r>
              <a:rPr b="1" lang="en" sz="1200">
                <a:solidFill>
                  <a:srgbClr val="C0134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n_estimators</a:t>
            </a:r>
            <a:r>
              <a:rPr b="1" lang="en" sz="1200">
                <a:solidFill>
                  <a:srgbClr val="1D1C1D"/>
                </a:solidFill>
                <a:highlight>
                  <a:srgbClr val="F8F8F8"/>
                </a:highlight>
              </a:rPr>
              <a:t>: 100</a:t>
            </a:r>
            <a:endParaRPr b="1" sz="120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-228600" lvl="1" marL="129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200"/>
              <a:buNone/>
            </a:pPr>
            <a:r>
              <a:rPr b="1" lang="en" sz="1200">
                <a:solidFill>
                  <a:srgbClr val="C0134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max_depth</a:t>
            </a:r>
            <a:r>
              <a:rPr b="1" lang="en" sz="1200">
                <a:solidFill>
                  <a:srgbClr val="1D1C1D"/>
                </a:solidFill>
                <a:highlight>
                  <a:srgbClr val="F8F8F8"/>
                </a:highlight>
              </a:rPr>
              <a:t>: 10</a:t>
            </a:r>
            <a:endParaRPr b="1" sz="120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-228600" lvl="1" marL="129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200"/>
              <a:buNone/>
            </a:pPr>
            <a:r>
              <a:rPr b="1" lang="en" sz="1200">
                <a:solidFill>
                  <a:srgbClr val="C0134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min_samples_split</a:t>
            </a:r>
            <a:r>
              <a:rPr b="1" lang="en" sz="1200">
                <a:solidFill>
                  <a:srgbClr val="1D1C1D"/>
                </a:solidFill>
                <a:highlight>
                  <a:srgbClr val="F8F8F8"/>
                </a:highlight>
              </a:rPr>
              <a:t>: 10</a:t>
            </a:r>
            <a:endParaRPr b="1" sz="120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-228600" lvl="0" marL="647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200"/>
              <a:buNone/>
            </a:pPr>
            <a:r>
              <a:rPr b="1" lang="en" sz="1200">
                <a:solidFill>
                  <a:srgbClr val="1D1C1D"/>
                </a:solidFill>
                <a:highlight>
                  <a:srgbClr val="F8F8F8"/>
                </a:highlight>
              </a:rPr>
              <a:t>Outcome: Improved F1 Score and Recall, particularly in Random Forest</a:t>
            </a:r>
            <a:endParaRPr b="1" sz="120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-228600" lvl="0" marL="647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200"/>
              <a:buNone/>
            </a:pPr>
            <a:r>
              <a:t/>
            </a:r>
            <a:endParaRPr b="1" sz="1200">
              <a:solidFill>
                <a:srgbClr val="1D1C1D"/>
              </a:solidFill>
              <a:highlight>
                <a:srgbClr val="F8F8F8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2"/>
          <p:cNvSpPr txBox="1"/>
          <p:nvPr>
            <p:ph type="title"/>
          </p:nvPr>
        </p:nvSpPr>
        <p:spPr>
          <a:xfrm>
            <a:off x="713225" y="540275"/>
            <a:ext cx="770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              Key Findings / Part 1</a:t>
            </a:r>
            <a:endParaRPr sz="2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378" name="Google Shape;37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225" y="1193825"/>
            <a:ext cx="7229551" cy="336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3"/>
          <p:cNvSpPr txBox="1"/>
          <p:nvPr>
            <p:ph type="title"/>
          </p:nvPr>
        </p:nvSpPr>
        <p:spPr>
          <a:xfrm>
            <a:off x="713225" y="540275"/>
            <a:ext cx="770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               </a:t>
            </a:r>
            <a:r>
              <a:rPr lang="en" sz="2400"/>
              <a:t> Key Findings / Part 2</a:t>
            </a:r>
            <a:endParaRPr i="1">
              <a:solidFill>
                <a:schemeClr val="lt2"/>
              </a:solidFill>
            </a:endParaRPr>
          </a:p>
        </p:txBody>
      </p:sp>
      <p:sp>
        <p:nvSpPr>
          <p:cNvPr id="384" name="Google Shape;384;p33"/>
          <p:cNvSpPr txBox="1"/>
          <p:nvPr/>
        </p:nvSpPr>
        <p:spPr>
          <a:xfrm>
            <a:off x="2732800" y="3847950"/>
            <a:ext cx="26628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Confusion Matrix showed fewer false negatives in tuned RF 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5" name="Google Shape;385;p33"/>
          <p:cNvSpPr txBox="1"/>
          <p:nvPr/>
        </p:nvSpPr>
        <p:spPr>
          <a:xfrm>
            <a:off x="2823725" y="2878994"/>
            <a:ext cx="26628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-Glucose      -BMI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-Age		   -Glucose_BMI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6" name="Google Shape;386;p33"/>
          <p:cNvSpPr txBox="1"/>
          <p:nvPr/>
        </p:nvSpPr>
        <p:spPr>
          <a:xfrm>
            <a:off x="2732800" y="1650312"/>
            <a:ext cx="26628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Random forest (tuned) best recall (66.7%)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7" name="Google Shape;387;p33"/>
          <p:cNvSpPr txBox="1"/>
          <p:nvPr/>
        </p:nvSpPr>
        <p:spPr>
          <a:xfrm>
            <a:off x="2732788" y="2226429"/>
            <a:ext cx="2662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rPr>
              <a:t>Most Informative Features</a:t>
            </a:r>
            <a:endParaRPr sz="2000">
              <a:solidFill>
                <a:schemeClr val="dk2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388" name="Google Shape;388;p33"/>
          <p:cNvSpPr txBox="1"/>
          <p:nvPr/>
        </p:nvSpPr>
        <p:spPr>
          <a:xfrm>
            <a:off x="2732800" y="3375250"/>
            <a:ext cx="26628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rPr>
              <a:t>Visual anlysis</a:t>
            </a:r>
            <a:endParaRPr sz="2000">
              <a:solidFill>
                <a:schemeClr val="dk2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389" name="Google Shape;389;p33"/>
          <p:cNvSpPr txBox="1"/>
          <p:nvPr/>
        </p:nvSpPr>
        <p:spPr>
          <a:xfrm>
            <a:off x="2732800" y="1261050"/>
            <a:ext cx="26628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rPr>
              <a:t>Best model</a:t>
            </a:r>
            <a:endParaRPr sz="2000">
              <a:solidFill>
                <a:schemeClr val="dk2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390" name="Google Shape;390;p33"/>
          <p:cNvSpPr/>
          <p:nvPr/>
        </p:nvSpPr>
        <p:spPr>
          <a:xfrm>
            <a:off x="2082700" y="1233900"/>
            <a:ext cx="416400" cy="4164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3"/>
          <p:cNvSpPr/>
          <p:nvPr/>
        </p:nvSpPr>
        <p:spPr>
          <a:xfrm>
            <a:off x="2082700" y="2363538"/>
            <a:ext cx="416400" cy="416400"/>
          </a:xfrm>
          <a:prstGeom prst="mathPlus">
            <a:avLst>
              <a:gd fmla="val 23520" name="adj1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3"/>
          <p:cNvSpPr/>
          <p:nvPr/>
        </p:nvSpPr>
        <p:spPr>
          <a:xfrm>
            <a:off x="2082700" y="3348100"/>
            <a:ext cx="416400" cy="416400"/>
          </a:xfrm>
          <a:prstGeom prst="mathPlus">
            <a:avLst>
              <a:gd fmla="val 23520" name="adj1"/>
            </a:avLst>
          </a:prstGeom>
          <a:solidFill>
            <a:schemeClr val="accen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4"/>
          <p:cNvSpPr txBox="1"/>
          <p:nvPr>
            <p:ph type="title"/>
          </p:nvPr>
        </p:nvSpPr>
        <p:spPr>
          <a:xfrm>
            <a:off x="713225" y="540275"/>
            <a:ext cx="770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Real World application and impact</a:t>
            </a:r>
            <a:endParaRPr i="1" sz="2400">
              <a:solidFill>
                <a:schemeClr val="lt2"/>
              </a:solidFill>
            </a:endParaRPr>
          </a:p>
        </p:txBody>
      </p:sp>
      <p:sp>
        <p:nvSpPr>
          <p:cNvPr id="398" name="Google Shape;398;p34"/>
          <p:cNvSpPr txBox="1"/>
          <p:nvPr>
            <p:ph idx="1" type="subTitle"/>
          </p:nvPr>
        </p:nvSpPr>
        <p:spPr>
          <a:xfrm>
            <a:off x="4863713" y="2308613"/>
            <a:ext cx="30723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en" sz="1500">
                <a:highlight>
                  <a:schemeClr val="dk1"/>
                </a:highlight>
              </a:rPr>
              <a:t>Limitations</a:t>
            </a:r>
            <a:r>
              <a:rPr lang="en" sz="1500">
                <a:highlight>
                  <a:schemeClr val="dk1"/>
                </a:highlight>
              </a:rPr>
              <a:t>: Based on a specific population (Pima Indian women), not generalizable without further validation</a:t>
            </a:r>
            <a:endParaRPr sz="1500">
              <a:highlight>
                <a:schemeClr val="dk1"/>
              </a:highlight>
            </a:endParaRPr>
          </a:p>
          <a:p>
            <a:pPr indent="-857250" lvl="0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chemeClr val="dk1"/>
                </a:highlight>
              </a:rPr>
              <a:t>   -            </a:t>
            </a:r>
            <a:r>
              <a:rPr b="1" lang="en" sz="1500">
                <a:highlight>
                  <a:schemeClr val="dk1"/>
                </a:highlight>
              </a:rPr>
              <a:t>Ethical caution:</a:t>
            </a:r>
            <a:r>
              <a:rPr lang="en" sz="1500">
                <a:highlight>
                  <a:schemeClr val="dk1"/>
                </a:highlight>
              </a:rPr>
              <a:t> Should not replace a doctor’s diagnosis</a:t>
            </a:r>
            <a:endParaRPr sz="1500">
              <a:highlight>
                <a:schemeClr val="dk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4"/>
          <p:cNvSpPr txBox="1"/>
          <p:nvPr>
            <p:ph idx="4" type="subTitle"/>
          </p:nvPr>
        </p:nvSpPr>
        <p:spPr>
          <a:xfrm>
            <a:off x="1198050" y="2297425"/>
            <a:ext cx="3072300" cy="151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en" sz="1500">
                <a:highlight>
                  <a:srgbClr val="FFFFFF"/>
                </a:highlight>
              </a:rPr>
              <a:t>Use Case</a:t>
            </a:r>
            <a:r>
              <a:rPr lang="en" sz="1500">
                <a:highlight>
                  <a:srgbClr val="FFFFFF"/>
                </a:highlight>
              </a:rPr>
              <a:t>: Assist clinics and hospitals in flagging high-risk patients</a:t>
            </a:r>
            <a:endParaRPr sz="1500"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en" sz="1500">
                <a:highlight>
                  <a:srgbClr val="FFFFFF"/>
                </a:highlight>
              </a:rPr>
              <a:t>Can be embedded</a:t>
            </a:r>
            <a:r>
              <a:rPr lang="en" sz="1500">
                <a:highlight>
                  <a:srgbClr val="FFFFFF"/>
                </a:highlight>
              </a:rPr>
              <a:t> in patient intake systems to prioritize screenings</a:t>
            </a:r>
            <a:endParaRPr sz="1500"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en" sz="1500">
                <a:highlight>
                  <a:srgbClr val="FFFFFF"/>
                </a:highlight>
              </a:rPr>
              <a:t>Impact:</a:t>
            </a:r>
            <a:r>
              <a:rPr lang="en" sz="1500">
                <a:highlight>
                  <a:srgbClr val="FFFFFF"/>
                </a:highlight>
              </a:rPr>
              <a:t> Improve early detection and preventive treatment.</a:t>
            </a:r>
            <a:endParaRPr sz="15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chemeClr val="dk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400" name="Google Shape;400;p34"/>
          <p:cNvSpPr/>
          <p:nvPr/>
        </p:nvSpPr>
        <p:spPr>
          <a:xfrm flipH="1" rot="10800000">
            <a:off x="7740050" y="3928793"/>
            <a:ext cx="526500" cy="526500"/>
          </a:xfrm>
          <a:prstGeom prst="mathPlus">
            <a:avLst>
              <a:gd fmla="val 235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401" name="Google Shape;401;p34"/>
          <p:cNvSpPr/>
          <p:nvPr/>
        </p:nvSpPr>
        <p:spPr>
          <a:xfrm flipH="1" rot="10800000">
            <a:off x="836240" y="3448225"/>
            <a:ext cx="361800" cy="362100"/>
          </a:xfrm>
          <a:prstGeom prst="mathPlus">
            <a:avLst>
              <a:gd fmla="val 235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4"/>
          <p:cNvSpPr/>
          <p:nvPr/>
        </p:nvSpPr>
        <p:spPr>
          <a:xfrm flipH="1" rot="10800000">
            <a:off x="4095750" y="4400550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4"/>
          <p:cNvSpPr/>
          <p:nvPr/>
        </p:nvSpPr>
        <p:spPr>
          <a:xfrm flipH="1" rot="10800000">
            <a:off x="4602638" y="1282725"/>
            <a:ext cx="416400" cy="416400"/>
          </a:xfrm>
          <a:prstGeom prst="mathPlus">
            <a:avLst>
              <a:gd fmla="val 235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ype 2 Diabetes Breakthrough by Slidesgo">
  <a:themeElements>
    <a:clrScheme name="Simple Light">
      <a:dk1>
        <a:srgbClr val="FFFFFF"/>
      </a:dk1>
      <a:lt1>
        <a:srgbClr val="95B0F1"/>
      </a:lt1>
      <a:dk2>
        <a:srgbClr val="1A0E92"/>
      </a:dk2>
      <a:lt2>
        <a:srgbClr val="EA5F5C"/>
      </a:lt2>
      <a:accent1>
        <a:srgbClr val="E7EEFE"/>
      </a:accent1>
      <a:accent2>
        <a:srgbClr val="F57E80"/>
      </a:accent2>
      <a:accent3>
        <a:srgbClr val="5E76AE"/>
      </a:accent3>
      <a:accent4>
        <a:srgbClr val="FFFFFF"/>
      </a:accent4>
      <a:accent5>
        <a:srgbClr val="FFFFFF"/>
      </a:accent5>
      <a:accent6>
        <a:srgbClr val="FFFFFF"/>
      </a:accent6>
      <a:hlink>
        <a:srgbClr val="1A0E9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