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444" r:id="rId7"/>
    <p:sldId id="2445" r:id="rId8"/>
    <p:sldId id="2446" r:id="rId9"/>
    <p:sldId id="2447" r:id="rId10"/>
    <p:sldId id="2448" r:id="rId11"/>
    <p:sldId id="2449" r:id="rId12"/>
    <p:sldId id="2450" r:id="rId13"/>
    <p:sldId id="2441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8AA"/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32" autoAdjust="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44FD3-D8DD-45D2-887F-FD27BD7A515F}" type="doc">
      <dgm:prSet loTypeId="urn:microsoft.com/office/officeart/2005/8/layout/hierarchy5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C4C114AF-3189-44F0-8A67-F8D28CEDA5D0}">
      <dgm:prSet phldrT="[Texto]"/>
      <dgm:spPr/>
      <dgm:t>
        <a:bodyPr/>
        <a:lstStyle/>
        <a:p>
          <a:r>
            <a:rPr lang="es-ES" dirty="0" smtClean="0"/>
            <a:t>Set de Información clientes Actuales</a:t>
          </a:r>
          <a:endParaRPr lang="es-ES" dirty="0"/>
        </a:p>
      </dgm:t>
    </dgm:pt>
    <dgm:pt modelId="{D8A44E9D-FFBB-47AE-9631-0C1B45997FC4}" type="parTrans" cxnId="{EAA5280D-7741-41A6-9321-9E1BD7A3F001}">
      <dgm:prSet/>
      <dgm:spPr/>
      <dgm:t>
        <a:bodyPr/>
        <a:lstStyle/>
        <a:p>
          <a:endParaRPr lang="es-ES"/>
        </a:p>
      </dgm:t>
    </dgm:pt>
    <dgm:pt modelId="{E863C65F-DD6D-4C7C-B365-D52E7943B3D8}" type="sibTrans" cxnId="{EAA5280D-7741-41A6-9321-9E1BD7A3F001}">
      <dgm:prSet/>
      <dgm:spPr/>
      <dgm:t>
        <a:bodyPr/>
        <a:lstStyle/>
        <a:p>
          <a:endParaRPr lang="es-ES"/>
        </a:p>
      </dgm:t>
    </dgm:pt>
    <dgm:pt modelId="{FEB88E7B-32EE-427E-8CA2-FCA1554346AF}">
      <dgm:prSet phldrT="[Texto]"/>
      <dgm:spPr/>
      <dgm:t>
        <a:bodyPr/>
        <a:lstStyle/>
        <a:p>
          <a:r>
            <a:rPr lang="es-ES" dirty="0" smtClean="0"/>
            <a:t>Información Personal</a:t>
          </a:r>
          <a:endParaRPr lang="es-ES" dirty="0"/>
        </a:p>
      </dgm:t>
    </dgm:pt>
    <dgm:pt modelId="{4F35FD67-83F8-4639-B567-D3E132CA7010}" type="parTrans" cxnId="{1E35457D-EB07-4A40-84A9-96469F1DACE8}">
      <dgm:prSet/>
      <dgm:spPr/>
      <dgm:t>
        <a:bodyPr/>
        <a:lstStyle/>
        <a:p>
          <a:endParaRPr lang="es-ES"/>
        </a:p>
      </dgm:t>
    </dgm:pt>
    <dgm:pt modelId="{E99395C7-75DB-421F-9FD9-6983BCAF97BF}" type="sibTrans" cxnId="{1E35457D-EB07-4A40-84A9-96469F1DACE8}">
      <dgm:prSet/>
      <dgm:spPr/>
      <dgm:t>
        <a:bodyPr/>
        <a:lstStyle/>
        <a:p>
          <a:endParaRPr lang="es-ES"/>
        </a:p>
      </dgm:t>
    </dgm:pt>
    <dgm:pt modelId="{6B71ECEC-FD2C-4113-9408-EBF3D7B58CA0}">
      <dgm:prSet phldrT="[Texto]"/>
      <dgm:spPr/>
      <dgm:t>
        <a:bodyPr/>
        <a:lstStyle/>
        <a:p>
          <a:r>
            <a:rPr lang="es-ES" dirty="0" smtClean="0"/>
            <a:t>Genero</a:t>
          </a:r>
          <a:endParaRPr lang="es-ES" dirty="0"/>
        </a:p>
      </dgm:t>
    </dgm:pt>
    <dgm:pt modelId="{F99822C7-1412-4BC9-A9F9-47ECAEDE0F1A}" type="parTrans" cxnId="{8622BEF7-AA8C-4ED6-925F-C435614768E3}">
      <dgm:prSet/>
      <dgm:spPr/>
      <dgm:t>
        <a:bodyPr/>
        <a:lstStyle/>
        <a:p>
          <a:endParaRPr lang="es-ES"/>
        </a:p>
      </dgm:t>
    </dgm:pt>
    <dgm:pt modelId="{76303D83-6A51-437D-9D1B-F339AF8F2FF6}" type="sibTrans" cxnId="{8622BEF7-AA8C-4ED6-925F-C435614768E3}">
      <dgm:prSet/>
      <dgm:spPr/>
      <dgm:t>
        <a:bodyPr/>
        <a:lstStyle/>
        <a:p>
          <a:endParaRPr lang="es-ES"/>
        </a:p>
      </dgm:t>
    </dgm:pt>
    <dgm:pt modelId="{A8DE148C-93FD-403F-8E92-51B25DAE56BA}">
      <dgm:prSet phldrT="[Texto]"/>
      <dgm:spPr/>
      <dgm:t>
        <a:bodyPr/>
        <a:lstStyle/>
        <a:p>
          <a:r>
            <a:rPr lang="es-ES" dirty="0" smtClean="0"/>
            <a:t>Educación</a:t>
          </a:r>
          <a:endParaRPr lang="es-ES" dirty="0"/>
        </a:p>
      </dgm:t>
    </dgm:pt>
    <dgm:pt modelId="{6799A9C0-F8B2-4349-80CF-3309E5DA6E16}" type="parTrans" cxnId="{0929AEBA-3AAC-48E4-A84C-5BF13D581DFB}">
      <dgm:prSet/>
      <dgm:spPr/>
      <dgm:t>
        <a:bodyPr/>
        <a:lstStyle/>
        <a:p>
          <a:endParaRPr lang="es-ES"/>
        </a:p>
      </dgm:t>
    </dgm:pt>
    <dgm:pt modelId="{00E66EB4-B07C-44B6-87FB-5D48A196EDED}" type="sibTrans" cxnId="{0929AEBA-3AAC-48E4-A84C-5BF13D581DFB}">
      <dgm:prSet/>
      <dgm:spPr/>
      <dgm:t>
        <a:bodyPr/>
        <a:lstStyle/>
        <a:p>
          <a:endParaRPr lang="es-ES"/>
        </a:p>
      </dgm:t>
    </dgm:pt>
    <dgm:pt modelId="{31CF835B-62A1-4C3C-9EA0-7C5F5BFF8AFF}">
      <dgm:prSet phldrT="[Texto]"/>
      <dgm:spPr/>
      <dgm:t>
        <a:bodyPr/>
        <a:lstStyle/>
        <a:p>
          <a:r>
            <a:rPr lang="es-ES" dirty="0" smtClean="0"/>
            <a:t>Histórico Crediticio</a:t>
          </a:r>
          <a:endParaRPr lang="es-ES" dirty="0"/>
        </a:p>
      </dgm:t>
    </dgm:pt>
    <dgm:pt modelId="{B9287BD5-9D8D-45C8-99FC-7E8DFBB10664}" type="parTrans" cxnId="{784D606F-F04A-4CA2-BD97-42255E0602AE}">
      <dgm:prSet/>
      <dgm:spPr/>
      <dgm:t>
        <a:bodyPr/>
        <a:lstStyle/>
        <a:p>
          <a:endParaRPr lang="es-ES"/>
        </a:p>
      </dgm:t>
    </dgm:pt>
    <dgm:pt modelId="{B14C9973-3B7D-4F73-9881-533DD9AE3FA8}" type="sibTrans" cxnId="{784D606F-F04A-4CA2-BD97-42255E0602AE}">
      <dgm:prSet/>
      <dgm:spPr/>
      <dgm:t>
        <a:bodyPr/>
        <a:lstStyle/>
        <a:p>
          <a:endParaRPr lang="es-ES"/>
        </a:p>
      </dgm:t>
    </dgm:pt>
    <dgm:pt modelId="{42B25AE0-0027-4CF4-88C6-DAA5A4D2C7EF}">
      <dgm:prSet phldrT="[Texto]"/>
      <dgm:spPr/>
      <dgm:t>
        <a:bodyPr/>
        <a:lstStyle/>
        <a:p>
          <a:r>
            <a:rPr lang="es-ES" dirty="0" smtClean="0"/>
            <a:t>Últimos 6 meses</a:t>
          </a:r>
          <a:endParaRPr lang="es-ES" dirty="0"/>
        </a:p>
      </dgm:t>
    </dgm:pt>
    <dgm:pt modelId="{D2C8B409-4157-4878-8533-24559ADF23C3}" type="parTrans" cxnId="{65DEC86C-867A-4F2D-9BAB-2FA17327A09E}">
      <dgm:prSet/>
      <dgm:spPr/>
      <dgm:t>
        <a:bodyPr/>
        <a:lstStyle/>
        <a:p>
          <a:endParaRPr lang="es-ES"/>
        </a:p>
      </dgm:t>
    </dgm:pt>
    <dgm:pt modelId="{24FA6E1B-E08C-4F37-96C6-00E5AD222921}" type="sibTrans" cxnId="{65DEC86C-867A-4F2D-9BAB-2FA17327A09E}">
      <dgm:prSet/>
      <dgm:spPr/>
      <dgm:t>
        <a:bodyPr/>
        <a:lstStyle/>
        <a:p>
          <a:endParaRPr lang="es-ES"/>
        </a:p>
      </dgm:t>
    </dgm:pt>
    <dgm:pt modelId="{BB16A192-5B1E-47C5-B8C3-9BE73D83B04F}">
      <dgm:prSet phldrT="[Texto]"/>
      <dgm:spPr/>
      <dgm:t>
        <a:bodyPr/>
        <a:lstStyle/>
        <a:p>
          <a:r>
            <a:rPr lang="es-ES" dirty="0" smtClean="0"/>
            <a:t>Estado Civil</a:t>
          </a:r>
          <a:endParaRPr lang="es-ES" dirty="0"/>
        </a:p>
      </dgm:t>
    </dgm:pt>
    <dgm:pt modelId="{D8E5364F-9248-49F1-A254-C0A38DEF55FF}" type="parTrans" cxnId="{D80BC362-67D0-4EE1-8AD7-E2C793A6BA4E}">
      <dgm:prSet/>
      <dgm:spPr/>
      <dgm:t>
        <a:bodyPr/>
        <a:lstStyle/>
        <a:p>
          <a:endParaRPr lang="es-ES"/>
        </a:p>
      </dgm:t>
    </dgm:pt>
    <dgm:pt modelId="{89572FDB-BE16-4A49-ABDF-C51D68186FE4}" type="sibTrans" cxnId="{D80BC362-67D0-4EE1-8AD7-E2C793A6BA4E}">
      <dgm:prSet/>
      <dgm:spPr/>
      <dgm:t>
        <a:bodyPr/>
        <a:lstStyle/>
        <a:p>
          <a:endParaRPr lang="es-ES"/>
        </a:p>
      </dgm:t>
    </dgm:pt>
    <dgm:pt modelId="{24FB07C3-8854-4980-902E-700B23357E90}">
      <dgm:prSet phldrT="[Texto]"/>
      <dgm:spPr/>
      <dgm:t>
        <a:bodyPr/>
        <a:lstStyle/>
        <a:p>
          <a:r>
            <a:rPr lang="es-ES" smtClean="0"/>
            <a:t>Edad</a:t>
          </a:r>
          <a:endParaRPr lang="es-ES" dirty="0"/>
        </a:p>
      </dgm:t>
    </dgm:pt>
    <dgm:pt modelId="{600F9AE2-1503-4BB0-A276-043517F89617}" type="parTrans" cxnId="{FCF4E194-5641-4CCC-B01F-1E8307920F2B}">
      <dgm:prSet/>
      <dgm:spPr/>
      <dgm:t>
        <a:bodyPr/>
        <a:lstStyle/>
        <a:p>
          <a:endParaRPr lang="es-ES"/>
        </a:p>
      </dgm:t>
    </dgm:pt>
    <dgm:pt modelId="{C87CD2B9-CACF-4BF3-9A40-457209DFF15B}" type="sibTrans" cxnId="{FCF4E194-5641-4CCC-B01F-1E8307920F2B}">
      <dgm:prSet/>
      <dgm:spPr/>
      <dgm:t>
        <a:bodyPr/>
        <a:lstStyle/>
        <a:p>
          <a:endParaRPr lang="es-ES"/>
        </a:p>
      </dgm:t>
    </dgm:pt>
    <dgm:pt modelId="{714CE263-3DEB-44FB-BAA6-EF01653A5362}" type="pres">
      <dgm:prSet presAssocID="{FD644FD3-D8DD-45D2-887F-FD27BD7A515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A871F0-5EC5-47ED-8CCA-9889BD4C31C3}" type="pres">
      <dgm:prSet presAssocID="{FD644FD3-D8DD-45D2-887F-FD27BD7A515F}" presName="hierFlow" presStyleCnt="0"/>
      <dgm:spPr/>
    </dgm:pt>
    <dgm:pt modelId="{ED572639-E8D1-4A3E-882A-D14D6F8C6BB7}" type="pres">
      <dgm:prSet presAssocID="{FD644FD3-D8DD-45D2-887F-FD27BD7A515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4AA2349-1046-4FCE-A6CD-6A4D3F4C477D}" type="pres">
      <dgm:prSet presAssocID="{C4C114AF-3189-44F0-8A67-F8D28CEDA5D0}" presName="Name17" presStyleCnt="0"/>
      <dgm:spPr/>
    </dgm:pt>
    <dgm:pt modelId="{8E4EB5C7-1B93-49A3-A443-036FCE6A6B62}" type="pres">
      <dgm:prSet presAssocID="{C4C114AF-3189-44F0-8A67-F8D28CEDA5D0}" presName="level1Shape" presStyleLbl="node0" presStyleIdx="0" presStyleCnt="1">
        <dgm:presLayoutVars>
          <dgm:chPref val="3"/>
        </dgm:presLayoutVars>
      </dgm:prSet>
      <dgm:spPr/>
    </dgm:pt>
    <dgm:pt modelId="{8EA8463E-D8D8-45B6-9CBE-25F4BD2FB5F7}" type="pres">
      <dgm:prSet presAssocID="{C4C114AF-3189-44F0-8A67-F8D28CEDA5D0}" presName="hierChild2" presStyleCnt="0"/>
      <dgm:spPr/>
    </dgm:pt>
    <dgm:pt modelId="{56D7968F-1295-4A0A-8113-C1473B010811}" type="pres">
      <dgm:prSet presAssocID="{4F35FD67-83F8-4639-B567-D3E132CA7010}" presName="Name25" presStyleLbl="parChTrans1D2" presStyleIdx="0" presStyleCnt="2"/>
      <dgm:spPr/>
    </dgm:pt>
    <dgm:pt modelId="{8626013C-5B5C-40E1-A470-B3C12F3D38FE}" type="pres">
      <dgm:prSet presAssocID="{4F35FD67-83F8-4639-B567-D3E132CA7010}" presName="connTx" presStyleLbl="parChTrans1D2" presStyleIdx="0" presStyleCnt="2"/>
      <dgm:spPr/>
    </dgm:pt>
    <dgm:pt modelId="{FEDC4568-68BE-4D8E-9284-0B424EE4477E}" type="pres">
      <dgm:prSet presAssocID="{FEB88E7B-32EE-427E-8CA2-FCA1554346AF}" presName="Name30" presStyleCnt="0"/>
      <dgm:spPr/>
    </dgm:pt>
    <dgm:pt modelId="{85FADCAC-4A28-4AD5-AF9E-20B45D3F6603}" type="pres">
      <dgm:prSet presAssocID="{FEB88E7B-32EE-427E-8CA2-FCA1554346AF}" presName="level2Shape" presStyleLbl="node2" presStyleIdx="0" presStyleCnt="2"/>
      <dgm:spPr/>
    </dgm:pt>
    <dgm:pt modelId="{AFECFB51-72FA-4173-8CA0-B80CB160238B}" type="pres">
      <dgm:prSet presAssocID="{FEB88E7B-32EE-427E-8CA2-FCA1554346AF}" presName="hierChild3" presStyleCnt="0"/>
      <dgm:spPr/>
    </dgm:pt>
    <dgm:pt modelId="{9A4036C3-BEF6-4DDC-8E44-136B283BCE3B}" type="pres">
      <dgm:prSet presAssocID="{F99822C7-1412-4BC9-A9F9-47ECAEDE0F1A}" presName="Name25" presStyleLbl="parChTrans1D3" presStyleIdx="0" presStyleCnt="5"/>
      <dgm:spPr/>
    </dgm:pt>
    <dgm:pt modelId="{89F70439-D135-48B7-BB06-385794F7FC3F}" type="pres">
      <dgm:prSet presAssocID="{F99822C7-1412-4BC9-A9F9-47ECAEDE0F1A}" presName="connTx" presStyleLbl="parChTrans1D3" presStyleIdx="0" presStyleCnt="5"/>
      <dgm:spPr/>
    </dgm:pt>
    <dgm:pt modelId="{7E998B98-1ADF-404B-96AE-1AD88C917F70}" type="pres">
      <dgm:prSet presAssocID="{6B71ECEC-FD2C-4113-9408-EBF3D7B58CA0}" presName="Name30" presStyleCnt="0"/>
      <dgm:spPr/>
    </dgm:pt>
    <dgm:pt modelId="{3EB202C9-4AFF-4C3B-B850-8EAECC584D7D}" type="pres">
      <dgm:prSet presAssocID="{6B71ECEC-FD2C-4113-9408-EBF3D7B58CA0}" presName="level2Shape" presStyleLbl="node3" presStyleIdx="0" presStyleCnt="5"/>
      <dgm:spPr/>
    </dgm:pt>
    <dgm:pt modelId="{DA584CC7-1939-48A1-A7A5-A1EC63397195}" type="pres">
      <dgm:prSet presAssocID="{6B71ECEC-FD2C-4113-9408-EBF3D7B58CA0}" presName="hierChild3" presStyleCnt="0"/>
      <dgm:spPr/>
    </dgm:pt>
    <dgm:pt modelId="{33B72597-BF4E-4788-9DD5-C84BC334C825}" type="pres">
      <dgm:prSet presAssocID="{6799A9C0-F8B2-4349-80CF-3309E5DA6E16}" presName="Name25" presStyleLbl="parChTrans1D3" presStyleIdx="1" presStyleCnt="5"/>
      <dgm:spPr/>
    </dgm:pt>
    <dgm:pt modelId="{159670F4-64CF-48A9-A0F9-F545C80D2949}" type="pres">
      <dgm:prSet presAssocID="{6799A9C0-F8B2-4349-80CF-3309E5DA6E16}" presName="connTx" presStyleLbl="parChTrans1D3" presStyleIdx="1" presStyleCnt="5"/>
      <dgm:spPr/>
    </dgm:pt>
    <dgm:pt modelId="{57EDB851-6EEA-4E94-B92C-DC229851DAB7}" type="pres">
      <dgm:prSet presAssocID="{A8DE148C-93FD-403F-8E92-51B25DAE56BA}" presName="Name30" presStyleCnt="0"/>
      <dgm:spPr/>
    </dgm:pt>
    <dgm:pt modelId="{7E4204A2-2C2D-4ACE-8E55-2617E8DA1A33}" type="pres">
      <dgm:prSet presAssocID="{A8DE148C-93FD-403F-8E92-51B25DAE56BA}" presName="level2Shape" presStyleLbl="node3" presStyleIdx="1" presStyleCnt="5"/>
      <dgm:spPr/>
    </dgm:pt>
    <dgm:pt modelId="{8F2EC2C3-509B-449A-BE82-E9D3C7CCFBEA}" type="pres">
      <dgm:prSet presAssocID="{A8DE148C-93FD-403F-8E92-51B25DAE56BA}" presName="hierChild3" presStyleCnt="0"/>
      <dgm:spPr/>
    </dgm:pt>
    <dgm:pt modelId="{8FBF3A0D-AEF0-445B-A58E-BD36AF3126A3}" type="pres">
      <dgm:prSet presAssocID="{D8E5364F-9248-49F1-A254-C0A38DEF55FF}" presName="Name25" presStyleLbl="parChTrans1D3" presStyleIdx="2" presStyleCnt="5"/>
      <dgm:spPr/>
    </dgm:pt>
    <dgm:pt modelId="{0626B0C2-4038-4490-B7A5-EFDA7E35AC9A}" type="pres">
      <dgm:prSet presAssocID="{D8E5364F-9248-49F1-A254-C0A38DEF55FF}" presName="connTx" presStyleLbl="parChTrans1D3" presStyleIdx="2" presStyleCnt="5"/>
      <dgm:spPr/>
    </dgm:pt>
    <dgm:pt modelId="{C13971F0-D5A4-49E4-A576-BFF2E905121D}" type="pres">
      <dgm:prSet presAssocID="{BB16A192-5B1E-47C5-B8C3-9BE73D83B04F}" presName="Name30" presStyleCnt="0"/>
      <dgm:spPr/>
    </dgm:pt>
    <dgm:pt modelId="{238D84C7-5A97-4AF2-AD4A-F44CC221423C}" type="pres">
      <dgm:prSet presAssocID="{BB16A192-5B1E-47C5-B8C3-9BE73D83B04F}" presName="level2Shape" presStyleLbl="node3" presStyleIdx="2" presStyleCnt="5"/>
      <dgm:spPr/>
    </dgm:pt>
    <dgm:pt modelId="{C6D50379-2ADB-47B8-8948-ACBE724E8585}" type="pres">
      <dgm:prSet presAssocID="{BB16A192-5B1E-47C5-B8C3-9BE73D83B04F}" presName="hierChild3" presStyleCnt="0"/>
      <dgm:spPr/>
    </dgm:pt>
    <dgm:pt modelId="{B53A9675-E2C0-4333-86CC-851E2F49B2B6}" type="pres">
      <dgm:prSet presAssocID="{600F9AE2-1503-4BB0-A276-043517F89617}" presName="Name25" presStyleLbl="parChTrans1D3" presStyleIdx="3" presStyleCnt="5"/>
      <dgm:spPr/>
    </dgm:pt>
    <dgm:pt modelId="{8FDA75F7-EC06-41E5-8070-D0D5CED420D1}" type="pres">
      <dgm:prSet presAssocID="{600F9AE2-1503-4BB0-A276-043517F89617}" presName="connTx" presStyleLbl="parChTrans1D3" presStyleIdx="3" presStyleCnt="5"/>
      <dgm:spPr/>
    </dgm:pt>
    <dgm:pt modelId="{ABE4A01A-DB61-4C99-A577-25E742F2CCC5}" type="pres">
      <dgm:prSet presAssocID="{24FB07C3-8854-4980-902E-700B23357E90}" presName="Name30" presStyleCnt="0"/>
      <dgm:spPr/>
    </dgm:pt>
    <dgm:pt modelId="{62D3A401-8594-4775-B39B-CFA1BB00AD30}" type="pres">
      <dgm:prSet presAssocID="{24FB07C3-8854-4980-902E-700B23357E90}" presName="level2Shape" presStyleLbl="node3" presStyleIdx="3" presStyleCnt="5"/>
      <dgm:spPr/>
    </dgm:pt>
    <dgm:pt modelId="{B8A759D7-DE4D-41C3-AF4E-05205B2EEF40}" type="pres">
      <dgm:prSet presAssocID="{24FB07C3-8854-4980-902E-700B23357E90}" presName="hierChild3" presStyleCnt="0"/>
      <dgm:spPr/>
    </dgm:pt>
    <dgm:pt modelId="{3267044D-69B2-406A-914E-37504D0BA1A1}" type="pres">
      <dgm:prSet presAssocID="{B9287BD5-9D8D-45C8-99FC-7E8DFBB10664}" presName="Name25" presStyleLbl="parChTrans1D2" presStyleIdx="1" presStyleCnt="2"/>
      <dgm:spPr/>
    </dgm:pt>
    <dgm:pt modelId="{BE0C255F-0E65-4206-8B48-0883FE0DAF2F}" type="pres">
      <dgm:prSet presAssocID="{B9287BD5-9D8D-45C8-99FC-7E8DFBB10664}" presName="connTx" presStyleLbl="parChTrans1D2" presStyleIdx="1" presStyleCnt="2"/>
      <dgm:spPr/>
    </dgm:pt>
    <dgm:pt modelId="{68389343-89C2-473B-9ECD-668EE15D835B}" type="pres">
      <dgm:prSet presAssocID="{31CF835B-62A1-4C3C-9EA0-7C5F5BFF8AFF}" presName="Name30" presStyleCnt="0"/>
      <dgm:spPr/>
    </dgm:pt>
    <dgm:pt modelId="{09173A08-3F16-4538-A5D8-D8022A73808D}" type="pres">
      <dgm:prSet presAssocID="{31CF835B-62A1-4C3C-9EA0-7C5F5BFF8AFF}" presName="level2Shape" presStyleLbl="node2" presStyleIdx="1" presStyleCnt="2"/>
      <dgm:spPr/>
    </dgm:pt>
    <dgm:pt modelId="{C4ECF08B-B01C-47A5-A1C0-78B7DEA4DDCA}" type="pres">
      <dgm:prSet presAssocID="{31CF835B-62A1-4C3C-9EA0-7C5F5BFF8AFF}" presName="hierChild3" presStyleCnt="0"/>
      <dgm:spPr/>
    </dgm:pt>
    <dgm:pt modelId="{A48F7108-1FCD-4B50-984F-EE0788DCBB2C}" type="pres">
      <dgm:prSet presAssocID="{D2C8B409-4157-4878-8533-24559ADF23C3}" presName="Name25" presStyleLbl="parChTrans1D3" presStyleIdx="4" presStyleCnt="5"/>
      <dgm:spPr/>
    </dgm:pt>
    <dgm:pt modelId="{67421CFC-2272-431D-B183-F342C613B44C}" type="pres">
      <dgm:prSet presAssocID="{D2C8B409-4157-4878-8533-24559ADF23C3}" presName="connTx" presStyleLbl="parChTrans1D3" presStyleIdx="4" presStyleCnt="5"/>
      <dgm:spPr/>
    </dgm:pt>
    <dgm:pt modelId="{7A588C65-BF50-4788-8C67-760B1605A667}" type="pres">
      <dgm:prSet presAssocID="{42B25AE0-0027-4CF4-88C6-DAA5A4D2C7EF}" presName="Name30" presStyleCnt="0"/>
      <dgm:spPr/>
    </dgm:pt>
    <dgm:pt modelId="{A1265697-FC66-4763-8144-C22004BF03D2}" type="pres">
      <dgm:prSet presAssocID="{42B25AE0-0027-4CF4-88C6-DAA5A4D2C7EF}" presName="level2Shape" presStyleLbl="node3" presStyleIdx="4" presStyleCnt="5"/>
      <dgm:spPr/>
    </dgm:pt>
    <dgm:pt modelId="{C3DDA950-6D2C-4D3B-8590-C03E19F1661A}" type="pres">
      <dgm:prSet presAssocID="{42B25AE0-0027-4CF4-88C6-DAA5A4D2C7EF}" presName="hierChild3" presStyleCnt="0"/>
      <dgm:spPr/>
    </dgm:pt>
    <dgm:pt modelId="{DF496758-1051-4E1B-9D53-956BEF7F6488}" type="pres">
      <dgm:prSet presAssocID="{FD644FD3-D8DD-45D2-887F-FD27BD7A515F}" presName="bgShapesFlow" presStyleCnt="0"/>
      <dgm:spPr/>
    </dgm:pt>
  </dgm:ptLst>
  <dgm:cxnLst>
    <dgm:cxn modelId="{8C2851EB-1448-498A-A76F-CC8A206ADE60}" type="presOf" srcId="{6B71ECEC-FD2C-4113-9408-EBF3D7B58CA0}" destId="{3EB202C9-4AFF-4C3B-B850-8EAECC584D7D}" srcOrd="0" destOrd="0" presId="urn:microsoft.com/office/officeart/2005/8/layout/hierarchy5"/>
    <dgm:cxn modelId="{3E4D71BB-AD67-4F08-A9F6-D6EADA321BAA}" type="presOf" srcId="{FEB88E7B-32EE-427E-8CA2-FCA1554346AF}" destId="{85FADCAC-4A28-4AD5-AF9E-20B45D3F6603}" srcOrd="0" destOrd="0" presId="urn:microsoft.com/office/officeart/2005/8/layout/hierarchy5"/>
    <dgm:cxn modelId="{6A1C6DE0-8076-4C68-95D1-127CBB549A9D}" type="presOf" srcId="{C4C114AF-3189-44F0-8A67-F8D28CEDA5D0}" destId="{8E4EB5C7-1B93-49A3-A443-036FCE6A6B62}" srcOrd="0" destOrd="0" presId="urn:microsoft.com/office/officeart/2005/8/layout/hierarchy5"/>
    <dgm:cxn modelId="{2CA54478-4806-43CF-96E4-06705B788D16}" type="presOf" srcId="{31CF835B-62A1-4C3C-9EA0-7C5F5BFF8AFF}" destId="{09173A08-3F16-4538-A5D8-D8022A73808D}" srcOrd="0" destOrd="0" presId="urn:microsoft.com/office/officeart/2005/8/layout/hierarchy5"/>
    <dgm:cxn modelId="{6FE9E023-F316-4EC9-A566-8665D5460571}" type="presOf" srcId="{4F35FD67-83F8-4639-B567-D3E132CA7010}" destId="{56D7968F-1295-4A0A-8113-C1473B010811}" srcOrd="0" destOrd="0" presId="urn:microsoft.com/office/officeart/2005/8/layout/hierarchy5"/>
    <dgm:cxn modelId="{646D79A9-EFDC-4DA9-A2CC-030237AE2B9A}" type="presOf" srcId="{600F9AE2-1503-4BB0-A276-043517F89617}" destId="{8FDA75F7-EC06-41E5-8070-D0D5CED420D1}" srcOrd="1" destOrd="0" presId="urn:microsoft.com/office/officeart/2005/8/layout/hierarchy5"/>
    <dgm:cxn modelId="{EAA5280D-7741-41A6-9321-9E1BD7A3F001}" srcId="{FD644FD3-D8DD-45D2-887F-FD27BD7A515F}" destId="{C4C114AF-3189-44F0-8A67-F8D28CEDA5D0}" srcOrd="0" destOrd="0" parTransId="{D8A44E9D-FFBB-47AE-9631-0C1B45997FC4}" sibTransId="{E863C65F-DD6D-4C7C-B365-D52E7943B3D8}"/>
    <dgm:cxn modelId="{07C153D5-AC2B-43E1-BA3E-95B8072B5050}" type="presOf" srcId="{D8E5364F-9248-49F1-A254-C0A38DEF55FF}" destId="{0626B0C2-4038-4490-B7A5-EFDA7E35AC9A}" srcOrd="1" destOrd="0" presId="urn:microsoft.com/office/officeart/2005/8/layout/hierarchy5"/>
    <dgm:cxn modelId="{EE995044-D72A-4A4F-AD00-A63BE033B1CD}" type="presOf" srcId="{B9287BD5-9D8D-45C8-99FC-7E8DFBB10664}" destId="{BE0C255F-0E65-4206-8B48-0883FE0DAF2F}" srcOrd="1" destOrd="0" presId="urn:microsoft.com/office/officeart/2005/8/layout/hierarchy5"/>
    <dgm:cxn modelId="{DA3FE8D1-1C22-435B-B76A-A92ECCB76F38}" type="presOf" srcId="{FD644FD3-D8DD-45D2-887F-FD27BD7A515F}" destId="{714CE263-3DEB-44FB-BAA6-EF01653A5362}" srcOrd="0" destOrd="0" presId="urn:microsoft.com/office/officeart/2005/8/layout/hierarchy5"/>
    <dgm:cxn modelId="{4486079C-B822-4550-9080-9341FEBF2CF9}" type="presOf" srcId="{42B25AE0-0027-4CF4-88C6-DAA5A4D2C7EF}" destId="{A1265697-FC66-4763-8144-C22004BF03D2}" srcOrd="0" destOrd="0" presId="urn:microsoft.com/office/officeart/2005/8/layout/hierarchy5"/>
    <dgm:cxn modelId="{086BF26D-C3E1-4AD4-8AC8-4D6A6DCAFC49}" type="presOf" srcId="{600F9AE2-1503-4BB0-A276-043517F89617}" destId="{B53A9675-E2C0-4333-86CC-851E2F49B2B6}" srcOrd="0" destOrd="0" presId="urn:microsoft.com/office/officeart/2005/8/layout/hierarchy5"/>
    <dgm:cxn modelId="{1E35457D-EB07-4A40-84A9-96469F1DACE8}" srcId="{C4C114AF-3189-44F0-8A67-F8D28CEDA5D0}" destId="{FEB88E7B-32EE-427E-8CA2-FCA1554346AF}" srcOrd="0" destOrd="0" parTransId="{4F35FD67-83F8-4639-B567-D3E132CA7010}" sibTransId="{E99395C7-75DB-421F-9FD9-6983BCAF97BF}"/>
    <dgm:cxn modelId="{1E989187-1D9E-4E71-8AD8-9C09BBB4B4AC}" type="presOf" srcId="{B9287BD5-9D8D-45C8-99FC-7E8DFBB10664}" destId="{3267044D-69B2-406A-914E-37504D0BA1A1}" srcOrd="0" destOrd="0" presId="urn:microsoft.com/office/officeart/2005/8/layout/hierarchy5"/>
    <dgm:cxn modelId="{8A1FD5D4-DFE4-4E39-84E6-60C81A22D442}" type="presOf" srcId="{BB16A192-5B1E-47C5-B8C3-9BE73D83B04F}" destId="{238D84C7-5A97-4AF2-AD4A-F44CC221423C}" srcOrd="0" destOrd="0" presId="urn:microsoft.com/office/officeart/2005/8/layout/hierarchy5"/>
    <dgm:cxn modelId="{8BED8133-6533-477A-9C3E-5D5FD10D159A}" type="presOf" srcId="{F99822C7-1412-4BC9-A9F9-47ECAEDE0F1A}" destId="{89F70439-D135-48B7-BB06-385794F7FC3F}" srcOrd="1" destOrd="0" presId="urn:microsoft.com/office/officeart/2005/8/layout/hierarchy5"/>
    <dgm:cxn modelId="{784D606F-F04A-4CA2-BD97-42255E0602AE}" srcId="{C4C114AF-3189-44F0-8A67-F8D28CEDA5D0}" destId="{31CF835B-62A1-4C3C-9EA0-7C5F5BFF8AFF}" srcOrd="1" destOrd="0" parTransId="{B9287BD5-9D8D-45C8-99FC-7E8DFBB10664}" sibTransId="{B14C9973-3B7D-4F73-9881-533DD9AE3FA8}"/>
    <dgm:cxn modelId="{8622BEF7-AA8C-4ED6-925F-C435614768E3}" srcId="{FEB88E7B-32EE-427E-8CA2-FCA1554346AF}" destId="{6B71ECEC-FD2C-4113-9408-EBF3D7B58CA0}" srcOrd="0" destOrd="0" parTransId="{F99822C7-1412-4BC9-A9F9-47ECAEDE0F1A}" sibTransId="{76303D83-6A51-437D-9D1B-F339AF8F2FF6}"/>
    <dgm:cxn modelId="{24AA96ED-6DA1-4D1A-B6B9-7050653A3CF5}" type="presOf" srcId="{24FB07C3-8854-4980-902E-700B23357E90}" destId="{62D3A401-8594-4775-B39B-CFA1BB00AD30}" srcOrd="0" destOrd="0" presId="urn:microsoft.com/office/officeart/2005/8/layout/hierarchy5"/>
    <dgm:cxn modelId="{D80BC362-67D0-4EE1-8AD7-E2C793A6BA4E}" srcId="{FEB88E7B-32EE-427E-8CA2-FCA1554346AF}" destId="{BB16A192-5B1E-47C5-B8C3-9BE73D83B04F}" srcOrd="2" destOrd="0" parTransId="{D8E5364F-9248-49F1-A254-C0A38DEF55FF}" sibTransId="{89572FDB-BE16-4A49-ABDF-C51D68186FE4}"/>
    <dgm:cxn modelId="{0929AEBA-3AAC-48E4-A84C-5BF13D581DFB}" srcId="{FEB88E7B-32EE-427E-8CA2-FCA1554346AF}" destId="{A8DE148C-93FD-403F-8E92-51B25DAE56BA}" srcOrd="1" destOrd="0" parTransId="{6799A9C0-F8B2-4349-80CF-3309E5DA6E16}" sibTransId="{00E66EB4-B07C-44B6-87FB-5D48A196EDED}"/>
    <dgm:cxn modelId="{A34BD0A9-9FCF-4E1C-BC68-98094A9EABF3}" type="presOf" srcId="{4F35FD67-83F8-4639-B567-D3E132CA7010}" destId="{8626013C-5B5C-40E1-A470-B3C12F3D38FE}" srcOrd="1" destOrd="0" presId="urn:microsoft.com/office/officeart/2005/8/layout/hierarchy5"/>
    <dgm:cxn modelId="{29C55627-7EB6-4651-AA03-7D63C1A4484F}" type="presOf" srcId="{D8E5364F-9248-49F1-A254-C0A38DEF55FF}" destId="{8FBF3A0D-AEF0-445B-A58E-BD36AF3126A3}" srcOrd="0" destOrd="0" presId="urn:microsoft.com/office/officeart/2005/8/layout/hierarchy5"/>
    <dgm:cxn modelId="{4ABE7141-181C-42A7-A9EF-735AC5FD3E8F}" type="presOf" srcId="{D2C8B409-4157-4878-8533-24559ADF23C3}" destId="{A48F7108-1FCD-4B50-984F-EE0788DCBB2C}" srcOrd="0" destOrd="0" presId="urn:microsoft.com/office/officeart/2005/8/layout/hierarchy5"/>
    <dgm:cxn modelId="{837FBC93-5E4E-4905-9937-0C9307E03E8B}" type="presOf" srcId="{6799A9C0-F8B2-4349-80CF-3309E5DA6E16}" destId="{159670F4-64CF-48A9-A0F9-F545C80D2949}" srcOrd="1" destOrd="0" presId="urn:microsoft.com/office/officeart/2005/8/layout/hierarchy5"/>
    <dgm:cxn modelId="{B1E19FF0-BFA2-4943-BB8B-FD2219340615}" type="presOf" srcId="{D2C8B409-4157-4878-8533-24559ADF23C3}" destId="{67421CFC-2272-431D-B183-F342C613B44C}" srcOrd="1" destOrd="0" presId="urn:microsoft.com/office/officeart/2005/8/layout/hierarchy5"/>
    <dgm:cxn modelId="{F8936691-6C93-4798-A29A-7B7DA0D2AAB3}" type="presOf" srcId="{F99822C7-1412-4BC9-A9F9-47ECAEDE0F1A}" destId="{9A4036C3-BEF6-4DDC-8E44-136B283BCE3B}" srcOrd="0" destOrd="0" presId="urn:microsoft.com/office/officeart/2005/8/layout/hierarchy5"/>
    <dgm:cxn modelId="{6BDADE55-0148-448C-9238-11AB6F4859CD}" type="presOf" srcId="{A8DE148C-93FD-403F-8E92-51B25DAE56BA}" destId="{7E4204A2-2C2D-4ACE-8E55-2617E8DA1A33}" srcOrd="0" destOrd="0" presId="urn:microsoft.com/office/officeart/2005/8/layout/hierarchy5"/>
    <dgm:cxn modelId="{FCF4E194-5641-4CCC-B01F-1E8307920F2B}" srcId="{FEB88E7B-32EE-427E-8CA2-FCA1554346AF}" destId="{24FB07C3-8854-4980-902E-700B23357E90}" srcOrd="3" destOrd="0" parTransId="{600F9AE2-1503-4BB0-A276-043517F89617}" sibTransId="{C87CD2B9-CACF-4BF3-9A40-457209DFF15B}"/>
    <dgm:cxn modelId="{65DEC86C-867A-4F2D-9BAB-2FA17327A09E}" srcId="{31CF835B-62A1-4C3C-9EA0-7C5F5BFF8AFF}" destId="{42B25AE0-0027-4CF4-88C6-DAA5A4D2C7EF}" srcOrd="0" destOrd="0" parTransId="{D2C8B409-4157-4878-8533-24559ADF23C3}" sibTransId="{24FA6E1B-E08C-4F37-96C6-00E5AD222921}"/>
    <dgm:cxn modelId="{ECA2E589-CD12-4152-AF75-411E9C679586}" type="presOf" srcId="{6799A9C0-F8B2-4349-80CF-3309E5DA6E16}" destId="{33B72597-BF4E-4788-9DD5-C84BC334C825}" srcOrd="0" destOrd="0" presId="urn:microsoft.com/office/officeart/2005/8/layout/hierarchy5"/>
    <dgm:cxn modelId="{0B6684B8-1F9B-4B37-B3FD-6D0FA7D788AC}" type="presParOf" srcId="{714CE263-3DEB-44FB-BAA6-EF01653A5362}" destId="{BDA871F0-5EC5-47ED-8CCA-9889BD4C31C3}" srcOrd="0" destOrd="0" presId="urn:microsoft.com/office/officeart/2005/8/layout/hierarchy5"/>
    <dgm:cxn modelId="{EDEDD8D2-79BD-47F0-9E41-945B1FB2905E}" type="presParOf" srcId="{BDA871F0-5EC5-47ED-8CCA-9889BD4C31C3}" destId="{ED572639-E8D1-4A3E-882A-D14D6F8C6BB7}" srcOrd="0" destOrd="0" presId="urn:microsoft.com/office/officeart/2005/8/layout/hierarchy5"/>
    <dgm:cxn modelId="{AF620753-8B3A-4A7D-BE78-F4BE46B4FA08}" type="presParOf" srcId="{ED572639-E8D1-4A3E-882A-D14D6F8C6BB7}" destId="{44AA2349-1046-4FCE-A6CD-6A4D3F4C477D}" srcOrd="0" destOrd="0" presId="urn:microsoft.com/office/officeart/2005/8/layout/hierarchy5"/>
    <dgm:cxn modelId="{21BC6785-013B-43E5-BCA5-45A8F649FC4A}" type="presParOf" srcId="{44AA2349-1046-4FCE-A6CD-6A4D3F4C477D}" destId="{8E4EB5C7-1B93-49A3-A443-036FCE6A6B62}" srcOrd="0" destOrd="0" presId="urn:microsoft.com/office/officeart/2005/8/layout/hierarchy5"/>
    <dgm:cxn modelId="{AEB82F1F-0045-4379-B60B-8B90CA2A7F64}" type="presParOf" srcId="{44AA2349-1046-4FCE-A6CD-6A4D3F4C477D}" destId="{8EA8463E-D8D8-45B6-9CBE-25F4BD2FB5F7}" srcOrd="1" destOrd="0" presId="urn:microsoft.com/office/officeart/2005/8/layout/hierarchy5"/>
    <dgm:cxn modelId="{1D6C9A9A-2214-444C-AB78-6C5DF2F8298A}" type="presParOf" srcId="{8EA8463E-D8D8-45B6-9CBE-25F4BD2FB5F7}" destId="{56D7968F-1295-4A0A-8113-C1473B010811}" srcOrd="0" destOrd="0" presId="urn:microsoft.com/office/officeart/2005/8/layout/hierarchy5"/>
    <dgm:cxn modelId="{13EB164C-1F89-4B6A-8979-09D66D5562CF}" type="presParOf" srcId="{56D7968F-1295-4A0A-8113-C1473B010811}" destId="{8626013C-5B5C-40E1-A470-B3C12F3D38FE}" srcOrd="0" destOrd="0" presId="urn:microsoft.com/office/officeart/2005/8/layout/hierarchy5"/>
    <dgm:cxn modelId="{A66CD21C-C0B3-4012-AF64-FE2F033F64B4}" type="presParOf" srcId="{8EA8463E-D8D8-45B6-9CBE-25F4BD2FB5F7}" destId="{FEDC4568-68BE-4D8E-9284-0B424EE4477E}" srcOrd="1" destOrd="0" presId="urn:microsoft.com/office/officeart/2005/8/layout/hierarchy5"/>
    <dgm:cxn modelId="{DD49DBF0-E5B5-497D-848D-419E4E9A7343}" type="presParOf" srcId="{FEDC4568-68BE-4D8E-9284-0B424EE4477E}" destId="{85FADCAC-4A28-4AD5-AF9E-20B45D3F6603}" srcOrd="0" destOrd="0" presId="urn:microsoft.com/office/officeart/2005/8/layout/hierarchy5"/>
    <dgm:cxn modelId="{44429B3D-B9F9-400A-AAC9-74C1F811076A}" type="presParOf" srcId="{FEDC4568-68BE-4D8E-9284-0B424EE4477E}" destId="{AFECFB51-72FA-4173-8CA0-B80CB160238B}" srcOrd="1" destOrd="0" presId="urn:microsoft.com/office/officeart/2005/8/layout/hierarchy5"/>
    <dgm:cxn modelId="{253BDFC2-5E0A-4757-BDB4-14E5A694A06D}" type="presParOf" srcId="{AFECFB51-72FA-4173-8CA0-B80CB160238B}" destId="{9A4036C3-BEF6-4DDC-8E44-136B283BCE3B}" srcOrd="0" destOrd="0" presId="urn:microsoft.com/office/officeart/2005/8/layout/hierarchy5"/>
    <dgm:cxn modelId="{E9986EF3-EA26-4796-A3C0-200384DA4118}" type="presParOf" srcId="{9A4036C3-BEF6-4DDC-8E44-136B283BCE3B}" destId="{89F70439-D135-48B7-BB06-385794F7FC3F}" srcOrd="0" destOrd="0" presId="urn:microsoft.com/office/officeart/2005/8/layout/hierarchy5"/>
    <dgm:cxn modelId="{F8969332-4DB7-44C6-A9D4-F083A66FB41D}" type="presParOf" srcId="{AFECFB51-72FA-4173-8CA0-B80CB160238B}" destId="{7E998B98-1ADF-404B-96AE-1AD88C917F70}" srcOrd="1" destOrd="0" presId="urn:microsoft.com/office/officeart/2005/8/layout/hierarchy5"/>
    <dgm:cxn modelId="{FE14BF53-6071-4A52-BF6B-154E844CB92B}" type="presParOf" srcId="{7E998B98-1ADF-404B-96AE-1AD88C917F70}" destId="{3EB202C9-4AFF-4C3B-B850-8EAECC584D7D}" srcOrd="0" destOrd="0" presId="urn:microsoft.com/office/officeart/2005/8/layout/hierarchy5"/>
    <dgm:cxn modelId="{9FCF782E-96AE-4235-8A7A-78366465A8A1}" type="presParOf" srcId="{7E998B98-1ADF-404B-96AE-1AD88C917F70}" destId="{DA584CC7-1939-48A1-A7A5-A1EC63397195}" srcOrd="1" destOrd="0" presId="urn:microsoft.com/office/officeart/2005/8/layout/hierarchy5"/>
    <dgm:cxn modelId="{557BD5D1-E9B7-4E5E-AAC7-F5C9D5030DBA}" type="presParOf" srcId="{AFECFB51-72FA-4173-8CA0-B80CB160238B}" destId="{33B72597-BF4E-4788-9DD5-C84BC334C825}" srcOrd="2" destOrd="0" presId="urn:microsoft.com/office/officeart/2005/8/layout/hierarchy5"/>
    <dgm:cxn modelId="{E502269F-BEEC-4E90-A8CD-02C797235DA7}" type="presParOf" srcId="{33B72597-BF4E-4788-9DD5-C84BC334C825}" destId="{159670F4-64CF-48A9-A0F9-F545C80D2949}" srcOrd="0" destOrd="0" presId="urn:microsoft.com/office/officeart/2005/8/layout/hierarchy5"/>
    <dgm:cxn modelId="{94F33EE8-6CBF-4E22-860D-24C4D15803F9}" type="presParOf" srcId="{AFECFB51-72FA-4173-8CA0-B80CB160238B}" destId="{57EDB851-6EEA-4E94-B92C-DC229851DAB7}" srcOrd="3" destOrd="0" presId="urn:microsoft.com/office/officeart/2005/8/layout/hierarchy5"/>
    <dgm:cxn modelId="{AFED7538-C290-432C-BA18-9A3C70BB25DD}" type="presParOf" srcId="{57EDB851-6EEA-4E94-B92C-DC229851DAB7}" destId="{7E4204A2-2C2D-4ACE-8E55-2617E8DA1A33}" srcOrd="0" destOrd="0" presId="urn:microsoft.com/office/officeart/2005/8/layout/hierarchy5"/>
    <dgm:cxn modelId="{252413F8-B362-4BA0-A82F-3E5A5CCFDE3A}" type="presParOf" srcId="{57EDB851-6EEA-4E94-B92C-DC229851DAB7}" destId="{8F2EC2C3-509B-449A-BE82-E9D3C7CCFBEA}" srcOrd="1" destOrd="0" presId="urn:microsoft.com/office/officeart/2005/8/layout/hierarchy5"/>
    <dgm:cxn modelId="{CF6CF529-A80C-4417-B0DA-95F11E9E2101}" type="presParOf" srcId="{AFECFB51-72FA-4173-8CA0-B80CB160238B}" destId="{8FBF3A0D-AEF0-445B-A58E-BD36AF3126A3}" srcOrd="4" destOrd="0" presId="urn:microsoft.com/office/officeart/2005/8/layout/hierarchy5"/>
    <dgm:cxn modelId="{6000525F-8B49-43B5-8695-D954F15C0DCD}" type="presParOf" srcId="{8FBF3A0D-AEF0-445B-A58E-BD36AF3126A3}" destId="{0626B0C2-4038-4490-B7A5-EFDA7E35AC9A}" srcOrd="0" destOrd="0" presId="urn:microsoft.com/office/officeart/2005/8/layout/hierarchy5"/>
    <dgm:cxn modelId="{4445D924-601E-4017-AD14-70B9C0571838}" type="presParOf" srcId="{AFECFB51-72FA-4173-8CA0-B80CB160238B}" destId="{C13971F0-D5A4-49E4-A576-BFF2E905121D}" srcOrd="5" destOrd="0" presId="urn:microsoft.com/office/officeart/2005/8/layout/hierarchy5"/>
    <dgm:cxn modelId="{20AA925A-3410-41EF-9CD3-6EDABAC01FD1}" type="presParOf" srcId="{C13971F0-D5A4-49E4-A576-BFF2E905121D}" destId="{238D84C7-5A97-4AF2-AD4A-F44CC221423C}" srcOrd="0" destOrd="0" presId="urn:microsoft.com/office/officeart/2005/8/layout/hierarchy5"/>
    <dgm:cxn modelId="{5D686CDF-0095-46ED-A605-7CED202CE470}" type="presParOf" srcId="{C13971F0-D5A4-49E4-A576-BFF2E905121D}" destId="{C6D50379-2ADB-47B8-8948-ACBE724E8585}" srcOrd="1" destOrd="0" presId="urn:microsoft.com/office/officeart/2005/8/layout/hierarchy5"/>
    <dgm:cxn modelId="{4C605EF7-02C6-4691-A316-DEDD333C19CD}" type="presParOf" srcId="{AFECFB51-72FA-4173-8CA0-B80CB160238B}" destId="{B53A9675-E2C0-4333-86CC-851E2F49B2B6}" srcOrd="6" destOrd="0" presId="urn:microsoft.com/office/officeart/2005/8/layout/hierarchy5"/>
    <dgm:cxn modelId="{8EC3F687-ACC2-4A9A-BBDC-503D3FD99332}" type="presParOf" srcId="{B53A9675-E2C0-4333-86CC-851E2F49B2B6}" destId="{8FDA75F7-EC06-41E5-8070-D0D5CED420D1}" srcOrd="0" destOrd="0" presId="urn:microsoft.com/office/officeart/2005/8/layout/hierarchy5"/>
    <dgm:cxn modelId="{B7763BBB-96FC-4144-AC10-3151F8CAAA87}" type="presParOf" srcId="{AFECFB51-72FA-4173-8CA0-B80CB160238B}" destId="{ABE4A01A-DB61-4C99-A577-25E742F2CCC5}" srcOrd="7" destOrd="0" presId="urn:microsoft.com/office/officeart/2005/8/layout/hierarchy5"/>
    <dgm:cxn modelId="{0ADBDD55-F57D-4B70-A76B-535167A13845}" type="presParOf" srcId="{ABE4A01A-DB61-4C99-A577-25E742F2CCC5}" destId="{62D3A401-8594-4775-B39B-CFA1BB00AD30}" srcOrd="0" destOrd="0" presId="urn:microsoft.com/office/officeart/2005/8/layout/hierarchy5"/>
    <dgm:cxn modelId="{91DF9227-4056-4320-B92E-2028AC669979}" type="presParOf" srcId="{ABE4A01A-DB61-4C99-A577-25E742F2CCC5}" destId="{B8A759D7-DE4D-41C3-AF4E-05205B2EEF40}" srcOrd="1" destOrd="0" presId="urn:microsoft.com/office/officeart/2005/8/layout/hierarchy5"/>
    <dgm:cxn modelId="{A7551ACA-9678-4A13-889C-173036B54CAF}" type="presParOf" srcId="{8EA8463E-D8D8-45B6-9CBE-25F4BD2FB5F7}" destId="{3267044D-69B2-406A-914E-37504D0BA1A1}" srcOrd="2" destOrd="0" presId="urn:microsoft.com/office/officeart/2005/8/layout/hierarchy5"/>
    <dgm:cxn modelId="{14A708A7-008A-4783-9BA4-A0F206D0AD3A}" type="presParOf" srcId="{3267044D-69B2-406A-914E-37504D0BA1A1}" destId="{BE0C255F-0E65-4206-8B48-0883FE0DAF2F}" srcOrd="0" destOrd="0" presId="urn:microsoft.com/office/officeart/2005/8/layout/hierarchy5"/>
    <dgm:cxn modelId="{2C88ED77-556F-4DB1-95B2-41185900A006}" type="presParOf" srcId="{8EA8463E-D8D8-45B6-9CBE-25F4BD2FB5F7}" destId="{68389343-89C2-473B-9ECD-668EE15D835B}" srcOrd="3" destOrd="0" presId="urn:microsoft.com/office/officeart/2005/8/layout/hierarchy5"/>
    <dgm:cxn modelId="{3B424A24-076D-435C-911E-E48E6B3ABD72}" type="presParOf" srcId="{68389343-89C2-473B-9ECD-668EE15D835B}" destId="{09173A08-3F16-4538-A5D8-D8022A73808D}" srcOrd="0" destOrd="0" presId="urn:microsoft.com/office/officeart/2005/8/layout/hierarchy5"/>
    <dgm:cxn modelId="{E8D8918B-0E16-46EA-B69E-1F6EC5455AE5}" type="presParOf" srcId="{68389343-89C2-473B-9ECD-668EE15D835B}" destId="{C4ECF08B-B01C-47A5-A1C0-78B7DEA4DDCA}" srcOrd="1" destOrd="0" presId="urn:microsoft.com/office/officeart/2005/8/layout/hierarchy5"/>
    <dgm:cxn modelId="{672691F9-99BB-4CFB-A404-6B98B263B45A}" type="presParOf" srcId="{C4ECF08B-B01C-47A5-A1C0-78B7DEA4DDCA}" destId="{A48F7108-1FCD-4B50-984F-EE0788DCBB2C}" srcOrd="0" destOrd="0" presId="urn:microsoft.com/office/officeart/2005/8/layout/hierarchy5"/>
    <dgm:cxn modelId="{509FD522-6261-4A54-A4A9-5CB9B1AFE65E}" type="presParOf" srcId="{A48F7108-1FCD-4B50-984F-EE0788DCBB2C}" destId="{67421CFC-2272-431D-B183-F342C613B44C}" srcOrd="0" destOrd="0" presId="urn:microsoft.com/office/officeart/2005/8/layout/hierarchy5"/>
    <dgm:cxn modelId="{EE02A1AA-17DA-4E0C-8DE9-DB50423FFCE5}" type="presParOf" srcId="{C4ECF08B-B01C-47A5-A1C0-78B7DEA4DDCA}" destId="{7A588C65-BF50-4788-8C67-760B1605A667}" srcOrd="1" destOrd="0" presId="urn:microsoft.com/office/officeart/2005/8/layout/hierarchy5"/>
    <dgm:cxn modelId="{BAB2CFD2-2EE8-4173-B4B0-4045E042CD6D}" type="presParOf" srcId="{7A588C65-BF50-4788-8C67-760B1605A667}" destId="{A1265697-FC66-4763-8144-C22004BF03D2}" srcOrd="0" destOrd="0" presId="urn:microsoft.com/office/officeart/2005/8/layout/hierarchy5"/>
    <dgm:cxn modelId="{B47B2F4E-B49D-45E9-876A-362255E57C46}" type="presParOf" srcId="{7A588C65-BF50-4788-8C67-760B1605A667}" destId="{C3DDA950-6D2C-4D3B-8590-C03E19F1661A}" srcOrd="1" destOrd="0" presId="urn:microsoft.com/office/officeart/2005/8/layout/hierarchy5"/>
    <dgm:cxn modelId="{986AAD60-6DEB-41A0-ADF6-CBF2EEF18DA2}" type="presParOf" srcId="{714CE263-3DEB-44FB-BAA6-EF01653A5362}" destId="{DF496758-1051-4E1B-9D53-956BEF7F648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B6625-B2FB-4076-A6F4-4A0DB60548D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9284AE7-BC04-49E3-A373-755C6F94D6D2}">
      <dgm:prSet phldrT="[Texto]"/>
      <dgm:spPr/>
      <dgm:t>
        <a:bodyPr/>
        <a:lstStyle/>
        <a:p>
          <a:r>
            <a:rPr lang="es-ES" dirty="0" smtClean="0"/>
            <a:t>Pre procesamiento</a:t>
          </a:r>
          <a:endParaRPr lang="es-ES" dirty="0"/>
        </a:p>
      </dgm:t>
    </dgm:pt>
    <dgm:pt modelId="{85F0F730-85F6-436C-AAFD-E6F993E8434E}" type="parTrans" cxnId="{B019674E-9626-4018-893A-2BBDFA7399E9}">
      <dgm:prSet/>
      <dgm:spPr/>
      <dgm:t>
        <a:bodyPr/>
        <a:lstStyle/>
        <a:p>
          <a:endParaRPr lang="es-ES"/>
        </a:p>
      </dgm:t>
    </dgm:pt>
    <dgm:pt modelId="{1D59FBFC-913C-40AF-B341-EF070B368FDE}" type="sibTrans" cxnId="{B019674E-9626-4018-893A-2BBDFA7399E9}">
      <dgm:prSet/>
      <dgm:spPr/>
      <dgm:t>
        <a:bodyPr/>
        <a:lstStyle/>
        <a:p>
          <a:endParaRPr lang="es-ES"/>
        </a:p>
      </dgm:t>
    </dgm:pt>
    <dgm:pt modelId="{EAF618B8-36C6-4F60-A946-1A6EBF3BC3D2}">
      <dgm:prSet phldrT="[Texto]"/>
      <dgm:spPr/>
      <dgm:t>
        <a:bodyPr/>
        <a:lstStyle/>
        <a:p>
          <a:r>
            <a:rPr lang="es-ES" dirty="0" smtClean="0"/>
            <a:t>Análisis de la información</a:t>
          </a:r>
          <a:endParaRPr lang="es-ES" dirty="0"/>
        </a:p>
      </dgm:t>
    </dgm:pt>
    <dgm:pt modelId="{A33DC303-61C0-4E4B-BB5A-BC8EB438FF88}" type="parTrans" cxnId="{06C50A4D-51A2-400C-9B02-079F63CB41E6}">
      <dgm:prSet/>
      <dgm:spPr/>
      <dgm:t>
        <a:bodyPr/>
        <a:lstStyle/>
        <a:p>
          <a:endParaRPr lang="es-ES"/>
        </a:p>
      </dgm:t>
    </dgm:pt>
    <dgm:pt modelId="{7708795F-4F08-4B6F-9FE6-A07828C3D715}" type="sibTrans" cxnId="{06C50A4D-51A2-400C-9B02-079F63CB41E6}">
      <dgm:prSet/>
      <dgm:spPr/>
      <dgm:t>
        <a:bodyPr/>
        <a:lstStyle/>
        <a:p>
          <a:endParaRPr lang="es-ES"/>
        </a:p>
      </dgm:t>
    </dgm:pt>
    <dgm:pt modelId="{D181BF9E-65A4-44B9-A7E7-DF02768D8FC0}">
      <dgm:prSet phldrT="[Texto]"/>
      <dgm:spPr/>
      <dgm:t>
        <a:bodyPr/>
        <a:lstStyle/>
        <a:p>
          <a:r>
            <a:rPr lang="es-ES" dirty="0" smtClean="0"/>
            <a:t>Selección de Atributos</a:t>
          </a:r>
          <a:endParaRPr lang="es-ES" dirty="0"/>
        </a:p>
      </dgm:t>
    </dgm:pt>
    <dgm:pt modelId="{25DDDCE3-98FD-4B57-88BE-52CC2628062D}" type="parTrans" cxnId="{66B36547-4442-4532-BCC3-4883D90F0ABE}">
      <dgm:prSet/>
      <dgm:spPr/>
      <dgm:t>
        <a:bodyPr/>
        <a:lstStyle/>
        <a:p>
          <a:endParaRPr lang="es-ES"/>
        </a:p>
      </dgm:t>
    </dgm:pt>
    <dgm:pt modelId="{8A7779CB-85D5-4BFC-8976-6C1E2C158F89}" type="sibTrans" cxnId="{66B36547-4442-4532-BCC3-4883D90F0ABE}">
      <dgm:prSet/>
      <dgm:spPr/>
      <dgm:t>
        <a:bodyPr/>
        <a:lstStyle/>
        <a:p>
          <a:endParaRPr lang="es-ES"/>
        </a:p>
      </dgm:t>
    </dgm:pt>
    <dgm:pt modelId="{A93FB8B3-0382-4487-B338-07806BC98147}">
      <dgm:prSet phldrT="[Texto]"/>
      <dgm:spPr/>
      <dgm:t>
        <a:bodyPr/>
        <a:lstStyle/>
        <a:p>
          <a:r>
            <a:rPr lang="es-ES" dirty="0" smtClean="0"/>
            <a:t>Modelado</a:t>
          </a:r>
          <a:endParaRPr lang="es-ES" dirty="0"/>
        </a:p>
      </dgm:t>
    </dgm:pt>
    <dgm:pt modelId="{C9491E59-7EF7-4CC8-B372-0F4078E61A45}" type="parTrans" cxnId="{CA6575C4-A614-4ABF-845B-2F9F22752F74}">
      <dgm:prSet/>
      <dgm:spPr/>
      <dgm:t>
        <a:bodyPr/>
        <a:lstStyle/>
        <a:p>
          <a:endParaRPr lang="es-ES"/>
        </a:p>
      </dgm:t>
    </dgm:pt>
    <dgm:pt modelId="{513F3649-1A56-4A25-9D48-97F27C905E11}" type="sibTrans" cxnId="{CA6575C4-A614-4ABF-845B-2F9F22752F74}">
      <dgm:prSet/>
      <dgm:spPr/>
      <dgm:t>
        <a:bodyPr/>
        <a:lstStyle/>
        <a:p>
          <a:endParaRPr lang="es-ES"/>
        </a:p>
      </dgm:t>
    </dgm:pt>
    <dgm:pt modelId="{E324D701-DF2C-405B-96F4-FC32A325C2AE}">
      <dgm:prSet phldrT="[Texto]"/>
      <dgm:spPr/>
      <dgm:t>
        <a:bodyPr/>
        <a:lstStyle/>
        <a:p>
          <a:r>
            <a:rPr lang="es-CR" dirty="0" smtClean="0"/>
            <a:t>Random Forest</a:t>
          </a:r>
          <a:endParaRPr lang="es-ES" dirty="0"/>
        </a:p>
      </dgm:t>
    </dgm:pt>
    <dgm:pt modelId="{3DAF1E94-015D-4064-BC1D-E1D42C725A1A}" type="parTrans" cxnId="{1B572DCA-5680-47F8-B384-BE9219BC5EB9}">
      <dgm:prSet/>
      <dgm:spPr/>
      <dgm:t>
        <a:bodyPr/>
        <a:lstStyle/>
        <a:p>
          <a:endParaRPr lang="es-ES"/>
        </a:p>
      </dgm:t>
    </dgm:pt>
    <dgm:pt modelId="{69865631-B0D1-41E8-8AFE-234F541627A3}" type="sibTrans" cxnId="{1B572DCA-5680-47F8-B384-BE9219BC5EB9}">
      <dgm:prSet/>
      <dgm:spPr/>
      <dgm:t>
        <a:bodyPr/>
        <a:lstStyle/>
        <a:p>
          <a:endParaRPr lang="es-ES"/>
        </a:p>
      </dgm:t>
    </dgm:pt>
    <dgm:pt modelId="{CCEF470C-E333-4E1E-AA95-324C41198E22}">
      <dgm:prSet phldrT="[Texto]"/>
      <dgm:spPr/>
      <dgm:t>
        <a:bodyPr/>
        <a:lstStyle/>
        <a:p>
          <a:r>
            <a:rPr lang="es-CR" dirty="0" smtClean="0"/>
            <a:t>SVM</a:t>
          </a:r>
          <a:endParaRPr lang="es-ES" dirty="0"/>
        </a:p>
      </dgm:t>
    </dgm:pt>
    <dgm:pt modelId="{BF65756C-DC64-4DF4-8E69-288E676FABC3}" type="parTrans" cxnId="{9B827AD5-40E4-47DD-8C7F-59ACF68CACA5}">
      <dgm:prSet/>
      <dgm:spPr/>
      <dgm:t>
        <a:bodyPr/>
        <a:lstStyle/>
        <a:p>
          <a:endParaRPr lang="es-ES"/>
        </a:p>
      </dgm:t>
    </dgm:pt>
    <dgm:pt modelId="{C5863D8C-1AC8-425C-AD33-A45ADAEE79EF}" type="sibTrans" cxnId="{9B827AD5-40E4-47DD-8C7F-59ACF68CACA5}">
      <dgm:prSet/>
      <dgm:spPr/>
      <dgm:t>
        <a:bodyPr/>
        <a:lstStyle/>
        <a:p>
          <a:endParaRPr lang="es-ES"/>
        </a:p>
      </dgm:t>
    </dgm:pt>
    <dgm:pt modelId="{B51D8888-0151-43EB-9BD6-6CBEDBC25514}">
      <dgm:prSet phldrT="[Texto]"/>
      <dgm:spPr/>
      <dgm:t>
        <a:bodyPr/>
        <a:lstStyle/>
        <a:p>
          <a:r>
            <a:rPr lang="es-CR" dirty="0" smtClean="0"/>
            <a:t>GBM</a:t>
          </a:r>
          <a:endParaRPr lang="es-ES" dirty="0"/>
        </a:p>
      </dgm:t>
    </dgm:pt>
    <dgm:pt modelId="{F49E2FF1-4909-4B5C-B7C0-75C32F60B296}" type="parTrans" cxnId="{B9408A20-F266-4BFC-B425-A230A404B365}">
      <dgm:prSet/>
      <dgm:spPr/>
      <dgm:t>
        <a:bodyPr/>
        <a:lstStyle/>
        <a:p>
          <a:endParaRPr lang="es-ES"/>
        </a:p>
      </dgm:t>
    </dgm:pt>
    <dgm:pt modelId="{B64E8297-E720-49D6-8380-C4FCD87FA654}" type="sibTrans" cxnId="{B9408A20-F266-4BFC-B425-A230A404B365}">
      <dgm:prSet/>
      <dgm:spPr/>
      <dgm:t>
        <a:bodyPr/>
        <a:lstStyle/>
        <a:p>
          <a:endParaRPr lang="es-ES"/>
        </a:p>
      </dgm:t>
    </dgm:pt>
    <dgm:pt modelId="{DAB4F0ED-3A3B-4263-BF40-48E772924F96}">
      <dgm:prSet phldrT="[Texto]"/>
      <dgm:spPr/>
      <dgm:t>
        <a:bodyPr/>
        <a:lstStyle/>
        <a:p>
          <a:r>
            <a:rPr lang="es-CR" dirty="0" smtClean="0"/>
            <a:t>C5.0</a:t>
          </a:r>
          <a:endParaRPr lang="es-ES" dirty="0"/>
        </a:p>
      </dgm:t>
    </dgm:pt>
    <dgm:pt modelId="{F60A9054-D24B-442A-BEA9-51D0B8447131}" type="parTrans" cxnId="{842430B0-19E0-417D-86A6-96CA1519AB87}">
      <dgm:prSet/>
      <dgm:spPr/>
      <dgm:t>
        <a:bodyPr/>
        <a:lstStyle/>
        <a:p>
          <a:endParaRPr lang="es-ES"/>
        </a:p>
      </dgm:t>
    </dgm:pt>
    <dgm:pt modelId="{F5E8B23D-E53B-4EEC-8A0B-376F36DA6826}" type="sibTrans" cxnId="{842430B0-19E0-417D-86A6-96CA1519AB87}">
      <dgm:prSet/>
      <dgm:spPr/>
      <dgm:t>
        <a:bodyPr/>
        <a:lstStyle/>
        <a:p>
          <a:endParaRPr lang="es-ES"/>
        </a:p>
      </dgm:t>
    </dgm:pt>
    <dgm:pt modelId="{EF5118CC-FDE9-4C2D-9B9B-35CAA9647C83}">
      <dgm:prSet phldrT="[Texto]"/>
      <dgm:spPr/>
      <dgm:t>
        <a:bodyPr/>
        <a:lstStyle/>
        <a:p>
          <a:r>
            <a:rPr lang="es-ES" dirty="0" smtClean="0"/>
            <a:t>Resolver Redundancia</a:t>
          </a:r>
          <a:endParaRPr lang="es-ES" dirty="0"/>
        </a:p>
      </dgm:t>
    </dgm:pt>
    <dgm:pt modelId="{B20D4789-04F3-4E1C-92E5-D4A03116F305}" type="parTrans" cxnId="{BCE75EF1-A7D4-4DBE-8244-502D370C87D5}">
      <dgm:prSet/>
      <dgm:spPr/>
      <dgm:t>
        <a:bodyPr/>
        <a:lstStyle/>
        <a:p>
          <a:endParaRPr lang="es-ES"/>
        </a:p>
      </dgm:t>
    </dgm:pt>
    <dgm:pt modelId="{1D8C59EF-4981-4220-B843-FA878D2D4652}" type="sibTrans" cxnId="{BCE75EF1-A7D4-4DBE-8244-502D370C87D5}">
      <dgm:prSet/>
      <dgm:spPr/>
      <dgm:t>
        <a:bodyPr/>
        <a:lstStyle/>
        <a:p>
          <a:endParaRPr lang="es-ES"/>
        </a:p>
      </dgm:t>
    </dgm:pt>
    <dgm:pt modelId="{D73ADDBC-030D-4116-88B3-D25604FCCA83}" type="pres">
      <dgm:prSet presAssocID="{15FB6625-B2FB-4076-A6F4-4A0DB60548D0}" presName="Name0" presStyleCnt="0">
        <dgm:presLayoutVars>
          <dgm:dir/>
          <dgm:animLvl val="lvl"/>
          <dgm:resizeHandles val="exact"/>
        </dgm:presLayoutVars>
      </dgm:prSet>
      <dgm:spPr/>
    </dgm:pt>
    <dgm:pt modelId="{97E479AD-C71C-491F-A97D-F9BFBDC03EDB}" type="pres">
      <dgm:prSet presAssocID="{15FB6625-B2FB-4076-A6F4-4A0DB60548D0}" presName="tSp" presStyleCnt="0"/>
      <dgm:spPr/>
    </dgm:pt>
    <dgm:pt modelId="{D21CFB9E-045E-4229-9139-6242F79F89C3}" type="pres">
      <dgm:prSet presAssocID="{15FB6625-B2FB-4076-A6F4-4A0DB60548D0}" presName="bSp" presStyleCnt="0"/>
      <dgm:spPr/>
    </dgm:pt>
    <dgm:pt modelId="{7D2F0DB5-17F1-4776-AF42-72F10FCC2E3A}" type="pres">
      <dgm:prSet presAssocID="{15FB6625-B2FB-4076-A6F4-4A0DB60548D0}" presName="process" presStyleCnt="0"/>
      <dgm:spPr/>
    </dgm:pt>
    <dgm:pt modelId="{435760C9-D795-40EB-A32E-D3132C3F59B1}" type="pres">
      <dgm:prSet presAssocID="{79284AE7-BC04-49E3-A373-755C6F94D6D2}" presName="composite1" presStyleCnt="0"/>
      <dgm:spPr/>
    </dgm:pt>
    <dgm:pt modelId="{7CB5A19C-B4B2-474A-81A7-E63B57082903}" type="pres">
      <dgm:prSet presAssocID="{79284AE7-BC04-49E3-A373-755C6F94D6D2}" presName="dummyNode1" presStyleLbl="node1" presStyleIdx="0" presStyleCnt="2"/>
      <dgm:spPr/>
    </dgm:pt>
    <dgm:pt modelId="{658C75B7-C085-49B2-A7C6-BEE40C15BDF0}" type="pres">
      <dgm:prSet presAssocID="{79284AE7-BC04-49E3-A373-755C6F94D6D2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B6D61B-B4F5-4564-A8D7-EFF1ABEC0A5C}" type="pres">
      <dgm:prSet presAssocID="{79284AE7-BC04-49E3-A373-755C6F94D6D2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1475D9-3A99-4F37-A6CD-B5F03C1556FD}" type="pres">
      <dgm:prSet presAssocID="{79284AE7-BC04-49E3-A373-755C6F94D6D2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CB5C3966-26F6-4E6F-A27B-F2E83307722D}" type="pres">
      <dgm:prSet presAssocID="{79284AE7-BC04-49E3-A373-755C6F94D6D2}" presName="connSite1" presStyleCnt="0"/>
      <dgm:spPr/>
    </dgm:pt>
    <dgm:pt modelId="{72410607-25D2-4408-97DD-7F0A45F61E77}" type="pres">
      <dgm:prSet presAssocID="{1D59FBFC-913C-40AF-B341-EF070B368FDE}" presName="Name9" presStyleLbl="sibTrans2D1" presStyleIdx="0" presStyleCnt="1"/>
      <dgm:spPr/>
    </dgm:pt>
    <dgm:pt modelId="{79550EEA-0DCA-493B-BB85-773EE98339EA}" type="pres">
      <dgm:prSet presAssocID="{A93FB8B3-0382-4487-B338-07806BC98147}" presName="composite2" presStyleCnt="0"/>
      <dgm:spPr/>
    </dgm:pt>
    <dgm:pt modelId="{969681FC-4B6A-4A7B-86A6-1C2B5FFB54D2}" type="pres">
      <dgm:prSet presAssocID="{A93FB8B3-0382-4487-B338-07806BC98147}" presName="dummyNode2" presStyleLbl="node1" presStyleIdx="0" presStyleCnt="2"/>
      <dgm:spPr/>
    </dgm:pt>
    <dgm:pt modelId="{45181DB5-1D49-4F72-ABED-BF15D200345B}" type="pres">
      <dgm:prSet presAssocID="{A93FB8B3-0382-4487-B338-07806BC98147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3F12C2-50C8-4CC7-BDDA-9FD22C9FBFF2}" type="pres">
      <dgm:prSet presAssocID="{A93FB8B3-0382-4487-B338-07806BC98147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9EB64A-4AEE-4586-9DA1-F70BA3886F96}" type="pres">
      <dgm:prSet presAssocID="{A93FB8B3-0382-4487-B338-07806BC98147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038DC1-C96B-4803-86E6-AE276958C0B1}" type="pres">
      <dgm:prSet presAssocID="{A93FB8B3-0382-4487-B338-07806BC98147}" presName="connSite2" presStyleCnt="0"/>
      <dgm:spPr/>
    </dgm:pt>
  </dgm:ptLst>
  <dgm:cxnLst>
    <dgm:cxn modelId="{3653FD99-95AB-4493-BAE3-5D402EFBA01F}" type="presOf" srcId="{D181BF9E-65A4-44B9-A7E7-DF02768D8FC0}" destId="{E4B6D61B-B4F5-4564-A8D7-EFF1ABEC0A5C}" srcOrd="1" destOrd="1" presId="urn:microsoft.com/office/officeart/2005/8/layout/hProcess4"/>
    <dgm:cxn modelId="{9B827AD5-40E4-47DD-8C7F-59ACF68CACA5}" srcId="{A93FB8B3-0382-4487-B338-07806BC98147}" destId="{CCEF470C-E333-4E1E-AA95-324C41198E22}" srcOrd="2" destOrd="0" parTransId="{BF65756C-DC64-4DF4-8E69-288E676FABC3}" sibTransId="{C5863D8C-1AC8-425C-AD33-A45ADAEE79EF}"/>
    <dgm:cxn modelId="{66B36547-4442-4532-BCC3-4883D90F0ABE}" srcId="{79284AE7-BC04-49E3-A373-755C6F94D6D2}" destId="{D181BF9E-65A4-44B9-A7E7-DF02768D8FC0}" srcOrd="1" destOrd="0" parTransId="{25DDDCE3-98FD-4B57-88BE-52CC2628062D}" sibTransId="{8A7779CB-85D5-4BFC-8976-6C1E2C158F89}"/>
    <dgm:cxn modelId="{5E48B14D-B9C3-4CC8-9FA5-298F86AF29CF}" type="presOf" srcId="{A93FB8B3-0382-4487-B338-07806BC98147}" destId="{6C9EB64A-4AEE-4586-9DA1-F70BA3886F96}" srcOrd="0" destOrd="0" presId="urn:microsoft.com/office/officeart/2005/8/layout/hProcess4"/>
    <dgm:cxn modelId="{EBF7BE74-CA8C-4464-9C66-0DF8108330E5}" type="presOf" srcId="{CCEF470C-E333-4E1E-AA95-324C41198E22}" destId="{C43F12C2-50C8-4CC7-BDDA-9FD22C9FBFF2}" srcOrd="1" destOrd="2" presId="urn:microsoft.com/office/officeart/2005/8/layout/hProcess4"/>
    <dgm:cxn modelId="{5BDB8A8D-5D4D-44A5-B541-B864821B20AC}" type="presOf" srcId="{DAB4F0ED-3A3B-4263-BF40-48E772924F96}" destId="{C43F12C2-50C8-4CC7-BDDA-9FD22C9FBFF2}" srcOrd="1" destOrd="3" presId="urn:microsoft.com/office/officeart/2005/8/layout/hProcess4"/>
    <dgm:cxn modelId="{8FE2F7E3-F877-493D-B075-F99FC7BE4E05}" type="presOf" srcId="{E324D701-DF2C-405B-96F4-FC32A325C2AE}" destId="{45181DB5-1D49-4F72-ABED-BF15D200345B}" srcOrd="0" destOrd="0" presId="urn:microsoft.com/office/officeart/2005/8/layout/hProcess4"/>
    <dgm:cxn modelId="{A97B619A-1411-49A2-952D-22D6D5392A69}" type="presOf" srcId="{EF5118CC-FDE9-4C2D-9B9B-35CAA9647C83}" destId="{E4B6D61B-B4F5-4564-A8D7-EFF1ABEC0A5C}" srcOrd="1" destOrd="2" presId="urn:microsoft.com/office/officeart/2005/8/layout/hProcess4"/>
    <dgm:cxn modelId="{B019674E-9626-4018-893A-2BBDFA7399E9}" srcId="{15FB6625-B2FB-4076-A6F4-4A0DB60548D0}" destId="{79284AE7-BC04-49E3-A373-755C6F94D6D2}" srcOrd="0" destOrd="0" parTransId="{85F0F730-85F6-436C-AAFD-E6F993E8434E}" sibTransId="{1D59FBFC-913C-40AF-B341-EF070B368FDE}"/>
    <dgm:cxn modelId="{CD988E65-09F7-496C-8CB5-DC4316DBB6AD}" type="presOf" srcId="{B51D8888-0151-43EB-9BD6-6CBEDBC25514}" destId="{45181DB5-1D49-4F72-ABED-BF15D200345B}" srcOrd="0" destOrd="1" presId="urn:microsoft.com/office/officeart/2005/8/layout/hProcess4"/>
    <dgm:cxn modelId="{06C50A4D-51A2-400C-9B02-079F63CB41E6}" srcId="{79284AE7-BC04-49E3-A373-755C6F94D6D2}" destId="{EAF618B8-36C6-4F60-A946-1A6EBF3BC3D2}" srcOrd="0" destOrd="0" parTransId="{A33DC303-61C0-4E4B-BB5A-BC8EB438FF88}" sibTransId="{7708795F-4F08-4B6F-9FE6-A07828C3D715}"/>
    <dgm:cxn modelId="{495B8634-039D-4E50-93F5-E8FB8AA42693}" type="presOf" srcId="{79284AE7-BC04-49E3-A373-755C6F94D6D2}" destId="{451475D9-3A99-4F37-A6CD-B5F03C1556FD}" srcOrd="0" destOrd="0" presId="urn:microsoft.com/office/officeart/2005/8/layout/hProcess4"/>
    <dgm:cxn modelId="{9A2F675A-BC18-41CA-BE1F-66FAEDDD8541}" type="presOf" srcId="{CCEF470C-E333-4E1E-AA95-324C41198E22}" destId="{45181DB5-1D49-4F72-ABED-BF15D200345B}" srcOrd="0" destOrd="2" presId="urn:microsoft.com/office/officeart/2005/8/layout/hProcess4"/>
    <dgm:cxn modelId="{E4E66B81-9E22-466F-BBBD-4FC3B445D3ED}" type="presOf" srcId="{EAF618B8-36C6-4F60-A946-1A6EBF3BC3D2}" destId="{E4B6D61B-B4F5-4564-A8D7-EFF1ABEC0A5C}" srcOrd="1" destOrd="0" presId="urn:microsoft.com/office/officeart/2005/8/layout/hProcess4"/>
    <dgm:cxn modelId="{4D05DE95-D44C-4E9A-B1F9-6F5E9DDE7ABE}" type="presOf" srcId="{15FB6625-B2FB-4076-A6F4-4A0DB60548D0}" destId="{D73ADDBC-030D-4116-88B3-D25604FCCA83}" srcOrd="0" destOrd="0" presId="urn:microsoft.com/office/officeart/2005/8/layout/hProcess4"/>
    <dgm:cxn modelId="{BCE75EF1-A7D4-4DBE-8244-502D370C87D5}" srcId="{79284AE7-BC04-49E3-A373-755C6F94D6D2}" destId="{EF5118CC-FDE9-4C2D-9B9B-35CAA9647C83}" srcOrd="2" destOrd="0" parTransId="{B20D4789-04F3-4E1C-92E5-D4A03116F305}" sibTransId="{1D8C59EF-4981-4220-B843-FA878D2D4652}"/>
    <dgm:cxn modelId="{1327FF54-9D21-4FB9-81BD-859BDDE50181}" type="presOf" srcId="{E324D701-DF2C-405B-96F4-FC32A325C2AE}" destId="{C43F12C2-50C8-4CC7-BDDA-9FD22C9FBFF2}" srcOrd="1" destOrd="0" presId="urn:microsoft.com/office/officeart/2005/8/layout/hProcess4"/>
    <dgm:cxn modelId="{1B572DCA-5680-47F8-B384-BE9219BC5EB9}" srcId="{A93FB8B3-0382-4487-B338-07806BC98147}" destId="{E324D701-DF2C-405B-96F4-FC32A325C2AE}" srcOrd="0" destOrd="0" parTransId="{3DAF1E94-015D-4064-BC1D-E1D42C725A1A}" sibTransId="{69865631-B0D1-41E8-8AFE-234F541627A3}"/>
    <dgm:cxn modelId="{B9408A20-F266-4BFC-B425-A230A404B365}" srcId="{A93FB8B3-0382-4487-B338-07806BC98147}" destId="{B51D8888-0151-43EB-9BD6-6CBEDBC25514}" srcOrd="1" destOrd="0" parTransId="{F49E2FF1-4909-4B5C-B7C0-75C32F60B296}" sibTransId="{B64E8297-E720-49D6-8380-C4FCD87FA654}"/>
    <dgm:cxn modelId="{60EEC314-4A3D-4876-80D6-439286E821E7}" type="presOf" srcId="{B51D8888-0151-43EB-9BD6-6CBEDBC25514}" destId="{C43F12C2-50C8-4CC7-BDDA-9FD22C9FBFF2}" srcOrd="1" destOrd="1" presId="urn:microsoft.com/office/officeart/2005/8/layout/hProcess4"/>
    <dgm:cxn modelId="{CA6575C4-A614-4ABF-845B-2F9F22752F74}" srcId="{15FB6625-B2FB-4076-A6F4-4A0DB60548D0}" destId="{A93FB8B3-0382-4487-B338-07806BC98147}" srcOrd="1" destOrd="0" parTransId="{C9491E59-7EF7-4CC8-B372-0F4078E61A45}" sibTransId="{513F3649-1A56-4A25-9D48-97F27C905E11}"/>
    <dgm:cxn modelId="{746E12B8-B977-4860-B4BB-B289585C8459}" type="presOf" srcId="{EF5118CC-FDE9-4C2D-9B9B-35CAA9647C83}" destId="{658C75B7-C085-49B2-A7C6-BEE40C15BDF0}" srcOrd="0" destOrd="2" presId="urn:microsoft.com/office/officeart/2005/8/layout/hProcess4"/>
    <dgm:cxn modelId="{842430B0-19E0-417D-86A6-96CA1519AB87}" srcId="{A93FB8B3-0382-4487-B338-07806BC98147}" destId="{DAB4F0ED-3A3B-4263-BF40-48E772924F96}" srcOrd="3" destOrd="0" parTransId="{F60A9054-D24B-442A-BEA9-51D0B8447131}" sibTransId="{F5E8B23D-E53B-4EEC-8A0B-376F36DA6826}"/>
    <dgm:cxn modelId="{95A978EF-6E0D-4228-9DFC-BC43814DAD0B}" type="presOf" srcId="{D181BF9E-65A4-44B9-A7E7-DF02768D8FC0}" destId="{658C75B7-C085-49B2-A7C6-BEE40C15BDF0}" srcOrd="0" destOrd="1" presId="urn:microsoft.com/office/officeart/2005/8/layout/hProcess4"/>
    <dgm:cxn modelId="{AFEE6C24-7A4B-4D73-AB53-7A7AE2FA1662}" type="presOf" srcId="{DAB4F0ED-3A3B-4263-BF40-48E772924F96}" destId="{45181DB5-1D49-4F72-ABED-BF15D200345B}" srcOrd="0" destOrd="3" presId="urn:microsoft.com/office/officeart/2005/8/layout/hProcess4"/>
    <dgm:cxn modelId="{C8D81EA1-7D59-44BE-AB66-6E054B9C4C77}" type="presOf" srcId="{EAF618B8-36C6-4F60-A946-1A6EBF3BC3D2}" destId="{658C75B7-C085-49B2-A7C6-BEE40C15BDF0}" srcOrd="0" destOrd="0" presId="urn:microsoft.com/office/officeart/2005/8/layout/hProcess4"/>
    <dgm:cxn modelId="{2DEFD009-CC0C-4A10-B01A-87AC2CD5D87C}" type="presOf" srcId="{1D59FBFC-913C-40AF-B341-EF070B368FDE}" destId="{72410607-25D2-4408-97DD-7F0A45F61E77}" srcOrd="0" destOrd="0" presId="urn:microsoft.com/office/officeart/2005/8/layout/hProcess4"/>
    <dgm:cxn modelId="{EF3FA82C-D30B-4E12-8537-A0EFA944225F}" type="presParOf" srcId="{D73ADDBC-030D-4116-88B3-D25604FCCA83}" destId="{97E479AD-C71C-491F-A97D-F9BFBDC03EDB}" srcOrd="0" destOrd="0" presId="urn:microsoft.com/office/officeart/2005/8/layout/hProcess4"/>
    <dgm:cxn modelId="{7EA8F22D-FB62-4667-9723-0F791A5E5154}" type="presParOf" srcId="{D73ADDBC-030D-4116-88B3-D25604FCCA83}" destId="{D21CFB9E-045E-4229-9139-6242F79F89C3}" srcOrd="1" destOrd="0" presId="urn:microsoft.com/office/officeart/2005/8/layout/hProcess4"/>
    <dgm:cxn modelId="{285962C6-B809-4CEA-830C-F364E1BF0813}" type="presParOf" srcId="{D73ADDBC-030D-4116-88B3-D25604FCCA83}" destId="{7D2F0DB5-17F1-4776-AF42-72F10FCC2E3A}" srcOrd="2" destOrd="0" presId="urn:microsoft.com/office/officeart/2005/8/layout/hProcess4"/>
    <dgm:cxn modelId="{89F914DA-8CBC-4957-AB2E-AC8B76B0082C}" type="presParOf" srcId="{7D2F0DB5-17F1-4776-AF42-72F10FCC2E3A}" destId="{435760C9-D795-40EB-A32E-D3132C3F59B1}" srcOrd="0" destOrd="0" presId="urn:microsoft.com/office/officeart/2005/8/layout/hProcess4"/>
    <dgm:cxn modelId="{A9825692-ABD5-4ECF-9778-6EAF35BB0BC9}" type="presParOf" srcId="{435760C9-D795-40EB-A32E-D3132C3F59B1}" destId="{7CB5A19C-B4B2-474A-81A7-E63B57082903}" srcOrd="0" destOrd="0" presId="urn:microsoft.com/office/officeart/2005/8/layout/hProcess4"/>
    <dgm:cxn modelId="{78C3AD26-5E6A-4E04-AD9C-2347F823EB1B}" type="presParOf" srcId="{435760C9-D795-40EB-A32E-D3132C3F59B1}" destId="{658C75B7-C085-49B2-A7C6-BEE40C15BDF0}" srcOrd="1" destOrd="0" presId="urn:microsoft.com/office/officeart/2005/8/layout/hProcess4"/>
    <dgm:cxn modelId="{24594E1E-60C1-4AF9-9FF4-A33B35E281FE}" type="presParOf" srcId="{435760C9-D795-40EB-A32E-D3132C3F59B1}" destId="{E4B6D61B-B4F5-4564-A8D7-EFF1ABEC0A5C}" srcOrd="2" destOrd="0" presId="urn:microsoft.com/office/officeart/2005/8/layout/hProcess4"/>
    <dgm:cxn modelId="{7FB4012C-0F87-4BAB-A4EB-457F66D95EBF}" type="presParOf" srcId="{435760C9-D795-40EB-A32E-D3132C3F59B1}" destId="{451475D9-3A99-4F37-A6CD-B5F03C1556FD}" srcOrd="3" destOrd="0" presId="urn:microsoft.com/office/officeart/2005/8/layout/hProcess4"/>
    <dgm:cxn modelId="{8250A898-E438-4A9D-9C55-CA5D69758F9B}" type="presParOf" srcId="{435760C9-D795-40EB-A32E-D3132C3F59B1}" destId="{CB5C3966-26F6-4E6F-A27B-F2E83307722D}" srcOrd="4" destOrd="0" presId="urn:microsoft.com/office/officeart/2005/8/layout/hProcess4"/>
    <dgm:cxn modelId="{62236BA7-4D80-4278-933F-2F4B71BD0EA6}" type="presParOf" srcId="{7D2F0DB5-17F1-4776-AF42-72F10FCC2E3A}" destId="{72410607-25D2-4408-97DD-7F0A45F61E77}" srcOrd="1" destOrd="0" presId="urn:microsoft.com/office/officeart/2005/8/layout/hProcess4"/>
    <dgm:cxn modelId="{6C13C5AC-8C68-4354-B231-A3D557A32D68}" type="presParOf" srcId="{7D2F0DB5-17F1-4776-AF42-72F10FCC2E3A}" destId="{79550EEA-0DCA-493B-BB85-773EE98339EA}" srcOrd="2" destOrd="0" presId="urn:microsoft.com/office/officeart/2005/8/layout/hProcess4"/>
    <dgm:cxn modelId="{15CF7CF9-31CA-4D67-B5C1-54520C345577}" type="presParOf" srcId="{79550EEA-0DCA-493B-BB85-773EE98339EA}" destId="{969681FC-4B6A-4A7B-86A6-1C2B5FFB54D2}" srcOrd="0" destOrd="0" presId="urn:microsoft.com/office/officeart/2005/8/layout/hProcess4"/>
    <dgm:cxn modelId="{DB07702F-DFE0-455E-94B5-9AAC8C8CD6D9}" type="presParOf" srcId="{79550EEA-0DCA-493B-BB85-773EE98339EA}" destId="{45181DB5-1D49-4F72-ABED-BF15D200345B}" srcOrd="1" destOrd="0" presId="urn:microsoft.com/office/officeart/2005/8/layout/hProcess4"/>
    <dgm:cxn modelId="{3515D3B5-570B-4980-825C-D7FD1E984214}" type="presParOf" srcId="{79550EEA-0DCA-493B-BB85-773EE98339EA}" destId="{C43F12C2-50C8-4CC7-BDDA-9FD22C9FBFF2}" srcOrd="2" destOrd="0" presId="urn:microsoft.com/office/officeart/2005/8/layout/hProcess4"/>
    <dgm:cxn modelId="{CF916CE6-0827-40FA-B93E-8EAE3DDF263C}" type="presParOf" srcId="{79550EEA-0DCA-493B-BB85-773EE98339EA}" destId="{6C9EB64A-4AEE-4586-9DA1-F70BA3886F96}" srcOrd="3" destOrd="0" presId="urn:microsoft.com/office/officeart/2005/8/layout/hProcess4"/>
    <dgm:cxn modelId="{138FAD05-A878-48C4-B17A-469D93D81450}" type="presParOf" srcId="{79550EEA-0DCA-493B-BB85-773EE98339EA}" destId="{4D038DC1-C96B-4803-86E6-AE276958C0B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F48A2A-DE4F-4E4F-9017-050426A7DA9E}" type="doc">
      <dgm:prSet loTypeId="urn:microsoft.com/office/officeart/2005/8/layout/cycle3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99A83DEA-F1B8-4C5F-9E74-FF2A5D83368F}">
      <dgm:prSet phldrT="[Texto]"/>
      <dgm:spPr/>
      <dgm:t>
        <a:bodyPr/>
        <a:lstStyle/>
        <a:p>
          <a:r>
            <a:rPr lang="es-ES" dirty="0" smtClean="0"/>
            <a:t>Planificar</a:t>
          </a:r>
          <a:endParaRPr lang="es-ES" dirty="0"/>
        </a:p>
      </dgm:t>
    </dgm:pt>
    <dgm:pt modelId="{6163C58F-07B0-4F8A-AE92-7A70222568A4}" type="parTrans" cxnId="{75D537FC-DC8F-447C-A77B-35BC62155DEA}">
      <dgm:prSet/>
      <dgm:spPr/>
      <dgm:t>
        <a:bodyPr/>
        <a:lstStyle/>
        <a:p>
          <a:endParaRPr lang="es-ES"/>
        </a:p>
      </dgm:t>
    </dgm:pt>
    <dgm:pt modelId="{111C612F-9F3E-4452-B006-C15D026ACDBB}" type="sibTrans" cxnId="{75D537FC-DC8F-447C-A77B-35BC62155DEA}">
      <dgm:prSet/>
      <dgm:spPr/>
      <dgm:t>
        <a:bodyPr/>
        <a:lstStyle/>
        <a:p>
          <a:endParaRPr lang="es-ES"/>
        </a:p>
      </dgm:t>
    </dgm:pt>
    <dgm:pt modelId="{3BFABCFA-1006-4078-8AE1-8FE1AE000BDB}">
      <dgm:prSet phldrT="[Texto]"/>
      <dgm:spPr/>
      <dgm:t>
        <a:bodyPr/>
        <a:lstStyle/>
        <a:p>
          <a:r>
            <a:rPr lang="es-ES" dirty="0" smtClean="0"/>
            <a:t>Implementar</a:t>
          </a:r>
          <a:endParaRPr lang="es-ES" dirty="0"/>
        </a:p>
      </dgm:t>
    </dgm:pt>
    <dgm:pt modelId="{FEE2F221-5EA5-415F-8606-8B3C20778ADE}" type="parTrans" cxnId="{8589B20A-CE7F-43C4-8465-2DEDE0F5893E}">
      <dgm:prSet/>
      <dgm:spPr/>
      <dgm:t>
        <a:bodyPr/>
        <a:lstStyle/>
        <a:p>
          <a:endParaRPr lang="es-ES"/>
        </a:p>
      </dgm:t>
    </dgm:pt>
    <dgm:pt modelId="{8E22FF31-C0B8-4EF4-8526-56EEB692914D}" type="sibTrans" cxnId="{8589B20A-CE7F-43C4-8465-2DEDE0F5893E}">
      <dgm:prSet/>
      <dgm:spPr/>
      <dgm:t>
        <a:bodyPr/>
        <a:lstStyle/>
        <a:p>
          <a:endParaRPr lang="es-ES"/>
        </a:p>
      </dgm:t>
    </dgm:pt>
    <dgm:pt modelId="{5D77EC64-1764-4F7D-B983-2681931A72E6}">
      <dgm:prSet phldrT="[Texto]"/>
      <dgm:spPr/>
      <dgm:t>
        <a:bodyPr/>
        <a:lstStyle/>
        <a:p>
          <a:r>
            <a:rPr lang="es-ES" dirty="0" smtClean="0"/>
            <a:t>Medir y Analizar</a:t>
          </a:r>
          <a:endParaRPr lang="es-ES" dirty="0"/>
        </a:p>
      </dgm:t>
    </dgm:pt>
    <dgm:pt modelId="{2FEDB8ED-F1AC-4271-8023-D55D2DFB40FC}" type="parTrans" cxnId="{3FCA5426-0189-4905-9760-E03D92120238}">
      <dgm:prSet/>
      <dgm:spPr/>
      <dgm:t>
        <a:bodyPr/>
        <a:lstStyle/>
        <a:p>
          <a:endParaRPr lang="es-ES"/>
        </a:p>
      </dgm:t>
    </dgm:pt>
    <dgm:pt modelId="{6E8CBEB9-151C-4FD3-8A5D-54AC134CB67A}" type="sibTrans" cxnId="{3FCA5426-0189-4905-9760-E03D92120238}">
      <dgm:prSet/>
      <dgm:spPr/>
      <dgm:t>
        <a:bodyPr/>
        <a:lstStyle/>
        <a:p>
          <a:endParaRPr lang="es-ES"/>
        </a:p>
      </dgm:t>
    </dgm:pt>
    <dgm:pt modelId="{3BB38F0C-7086-4856-B051-EBC477FF0335}">
      <dgm:prSet phldrT="[Texto]"/>
      <dgm:spPr/>
      <dgm:t>
        <a:bodyPr/>
        <a:lstStyle/>
        <a:p>
          <a:r>
            <a:rPr lang="es-ES" dirty="0" smtClean="0"/>
            <a:t>Ajustes</a:t>
          </a:r>
          <a:endParaRPr lang="es-ES" dirty="0"/>
        </a:p>
      </dgm:t>
    </dgm:pt>
    <dgm:pt modelId="{388D661F-18B8-4C44-AE1F-ABC62E2FA928}" type="parTrans" cxnId="{78BB3667-8959-43AD-88C8-912D3174B557}">
      <dgm:prSet/>
      <dgm:spPr/>
      <dgm:t>
        <a:bodyPr/>
        <a:lstStyle/>
        <a:p>
          <a:endParaRPr lang="es-ES"/>
        </a:p>
      </dgm:t>
    </dgm:pt>
    <dgm:pt modelId="{613EC81B-F66E-469B-A5D2-8D55DA654886}" type="sibTrans" cxnId="{78BB3667-8959-43AD-88C8-912D3174B557}">
      <dgm:prSet/>
      <dgm:spPr/>
      <dgm:t>
        <a:bodyPr/>
        <a:lstStyle/>
        <a:p>
          <a:endParaRPr lang="es-ES"/>
        </a:p>
      </dgm:t>
    </dgm:pt>
    <dgm:pt modelId="{5FAA40DE-53E3-4DC6-BE46-005538FE34CE}" type="pres">
      <dgm:prSet presAssocID="{ADF48A2A-DE4F-4E4F-9017-050426A7DA9E}" presName="Name0" presStyleCnt="0">
        <dgm:presLayoutVars>
          <dgm:dir/>
          <dgm:resizeHandles val="exact"/>
        </dgm:presLayoutVars>
      </dgm:prSet>
      <dgm:spPr/>
    </dgm:pt>
    <dgm:pt modelId="{451FDF9F-63DF-4DB4-ADB1-F2E4A1C6DC6E}" type="pres">
      <dgm:prSet presAssocID="{ADF48A2A-DE4F-4E4F-9017-050426A7DA9E}" presName="cycle" presStyleCnt="0"/>
      <dgm:spPr/>
    </dgm:pt>
    <dgm:pt modelId="{D2BFC698-C39E-4612-B6FD-7DFBF10DFEBA}" type="pres">
      <dgm:prSet presAssocID="{99A83DEA-F1B8-4C5F-9E74-FF2A5D83368F}" presName="nodeFirstNode" presStyleLbl="node1" presStyleIdx="0" presStyleCnt="4" custScaleX="62494" custScaleY="45009">
        <dgm:presLayoutVars>
          <dgm:bulletEnabled val="1"/>
        </dgm:presLayoutVars>
      </dgm:prSet>
      <dgm:spPr/>
    </dgm:pt>
    <dgm:pt modelId="{42EE0B30-37B9-40E6-A073-1BD9B4E08E13}" type="pres">
      <dgm:prSet presAssocID="{111C612F-9F3E-4452-B006-C15D026ACDBB}" presName="sibTransFirstNode" presStyleLbl="bgShp" presStyleIdx="0" presStyleCnt="1"/>
      <dgm:spPr/>
    </dgm:pt>
    <dgm:pt modelId="{1DA24F64-B987-4F4F-BAAD-D66196B2373F}" type="pres">
      <dgm:prSet presAssocID="{3BFABCFA-1006-4078-8AE1-8FE1AE000BDB}" presName="nodeFollowingNodes" presStyleLbl="node1" presStyleIdx="1" presStyleCnt="4" custScaleX="70729" custScaleY="60493">
        <dgm:presLayoutVars>
          <dgm:bulletEnabled val="1"/>
        </dgm:presLayoutVars>
      </dgm:prSet>
      <dgm:spPr/>
    </dgm:pt>
    <dgm:pt modelId="{4C6BD0C2-18D2-471E-95B4-626E84990B28}" type="pres">
      <dgm:prSet presAssocID="{5D77EC64-1764-4F7D-B983-2681931A72E6}" presName="nodeFollowingNodes" presStyleLbl="node1" presStyleIdx="2" presStyleCnt="4" custScaleX="91663" custScaleY="5394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B17B09-BD15-4ECE-99A0-A299A655458E}" type="pres">
      <dgm:prSet presAssocID="{3BB38F0C-7086-4856-B051-EBC477FF0335}" presName="nodeFollowingNodes" presStyleLbl="node1" presStyleIdx="3" presStyleCnt="4" custScaleX="70595" custScaleY="56957">
        <dgm:presLayoutVars>
          <dgm:bulletEnabled val="1"/>
        </dgm:presLayoutVars>
      </dgm:prSet>
      <dgm:spPr/>
    </dgm:pt>
  </dgm:ptLst>
  <dgm:cxnLst>
    <dgm:cxn modelId="{3D745E89-809E-4652-B2E2-C09757AAA48B}" type="presOf" srcId="{3BFABCFA-1006-4078-8AE1-8FE1AE000BDB}" destId="{1DA24F64-B987-4F4F-BAAD-D66196B2373F}" srcOrd="0" destOrd="0" presId="urn:microsoft.com/office/officeart/2005/8/layout/cycle3"/>
    <dgm:cxn modelId="{8589B20A-CE7F-43C4-8465-2DEDE0F5893E}" srcId="{ADF48A2A-DE4F-4E4F-9017-050426A7DA9E}" destId="{3BFABCFA-1006-4078-8AE1-8FE1AE000BDB}" srcOrd="1" destOrd="0" parTransId="{FEE2F221-5EA5-415F-8606-8B3C20778ADE}" sibTransId="{8E22FF31-C0B8-4EF4-8526-56EEB692914D}"/>
    <dgm:cxn modelId="{86EB081A-51AA-4BA8-A47E-6A5F6D09DA02}" type="presOf" srcId="{5D77EC64-1764-4F7D-B983-2681931A72E6}" destId="{4C6BD0C2-18D2-471E-95B4-626E84990B28}" srcOrd="0" destOrd="0" presId="urn:microsoft.com/office/officeart/2005/8/layout/cycle3"/>
    <dgm:cxn modelId="{78BB3667-8959-43AD-88C8-912D3174B557}" srcId="{ADF48A2A-DE4F-4E4F-9017-050426A7DA9E}" destId="{3BB38F0C-7086-4856-B051-EBC477FF0335}" srcOrd="3" destOrd="0" parTransId="{388D661F-18B8-4C44-AE1F-ABC62E2FA928}" sibTransId="{613EC81B-F66E-469B-A5D2-8D55DA654886}"/>
    <dgm:cxn modelId="{3FCA5426-0189-4905-9760-E03D92120238}" srcId="{ADF48A2A-DE4F-4E4F-9017-050426A7DA9E}" destId="{5D77EC64-1764-4F7D-B983-2681931A72E6}" srcOrd="2" destOrd="0" parTransId="{2FEDB8ED-F1AC-4271-8023-D55D2DFB40FC}" sibTransId="{6E8CBEB9-151C-4FD3-8A5D-54AC134CB67A}"/>
    <dgm:cxn modelId="{CBE86B3C-159E-47C1-9757-50D1D38B9C89}" type="presOf" srcId="{99A83DEA-F1B8-4C5F-9E74-FF2A5D83368F}" destId="{D2BFC698-C39E-4612-B6FD-7DFBF10DFEBA}" srcOrd="0" destOrd="0" presId="urn:microsoft.com/office/officeart/2005/8/layout/cycle3"/>
    <dgm:cxn modelId="{F158132B-C4E2-4E3F-BEDE-B420F52B7CE6}" type="presOf" srcId="{3BB38F0C-7086-4856-B051-EBC477FF0335}" destId="{9BB17B09-BD15-4ECE-99A0-A299A655458E}" srcOrd="0" destOrd="0" presId="urn:microsoft.com/office/officeart/2005/8/layout/cycle3"/>
    <dgm:cxn modelId="{75D537FC-DC8F-447C-A77B-35BC62155DEA}" srcId="{ADF48A2A-DE4F-4E4F-9017-050426A7DA9E}" destId="{99A83DEA-F1B8-4C5F-9E74-FF2A5D83368F}" srcOrd="0" destOrd="0" parTransId="{6163C58F-07B0-4F8A-AE92-7A70222568A4}" sibTransId="{111C612F-9F3E-4452-B006-C15D026ACDBB}"/>
    <dgm:cxn modelId="{385F8EF1-051C-4879-B09D-F95C57FC2B50}" type="presOf" srcId="{111C612F-9F3E-4452-B006-C15D026ACDBB}" destId="{42EE0B30-37B9-40E6-A073-1BD9B4E08E13}" srcOrd="0" destOrd="0" presId="urn:microsoft.com/office/officeart/2005/8/layout/cycle3"/>
    <dgm:cxn modelId="{A9B997AC-35BE-495F-AA41-2517FADA5431}" type="presOf" srcId="{ADF48A2A-DE4F-4E4F-9017-050426A7DA9E}" destId="{5FAA40DE-53E3-4DC6-BE46-005538FE34CE}" srcOrd="0" destOrd="0" presId="urn:microsoft.com/office/officeart/2005/8/layout/cycle3"/>
    <dgm:cxn modelId="{5C029954-48A0-489A-A3F1-3A851064CE6A}" type="presParOf" srcId="{5FAA40DE-53E3-4DC6-BE46-005538FE34CE}" destId="{451FDF9F-63DF-4DB4-ADB1-F2E4A1C6DC6E}" srcOrd="0" destOrd="0" presId="urn:microsoft.com/office/officeart/2005/8/layout/cycle3"/>
    <dgm:cxn modelId="{E181877F-EC33-4B47-81E6-831764F7A39C}" type="presParOf" srcId="{451FDF9F-63DF-4DB4-ADB1-F2E4A1C6DC6E}" destId="{D2BFC698-C39E-4612-B6FD-7DFBF10DFEBA}" srcOrd="0" destOrd="0" presId="urn:microsoft.com/office/officeart/2005/8/layout/cycle3"/>
    <dgm:cxn modelId="{BB2CB2BA-4B0F-4D34-A60A-5FC7FAD17422}" type="presParOf" srcId="{451FDF9F-63DF-4DB4-ADB1-F2E4A1C6DC6E}" destId="{42EE0B30-37B9-40E6-A073-1BD9B4E08E13}" srcOrd="1" destOrd="0" presId="urn:microsoft.com/office/officeart/2005/8/layout/cycle3"/>
    <dgm:cxn modelId="{6EA58DEF-C1E7-4AD1-9C13-F053E04865E6}" type="presParOf" srcId="{451FDF9F-63DF-4DB4-ADB1-F2E4A1C6DC6E}" destId="{1DA24F64-B987-4F4F-BAAD-D66196B2373F}" srcOrd="2" destOrd="0" presId="urn:microsoft.com/office/officeart/2005/8/layout/cycle3"/>
    <dgm:cxn modelId="{FBC55D69-600B-4DE2-9826-09BB9759DFCA}" type="presParOf" srcId="{451FDF9F-63DF-4DB4-ADB1-F2E4A1C6DC6E}" destId="{4C6BD0C2-18D2-471E-95B4-626E84990B28}" srcOrd="3" destOrd="0" presId="urn:microsoft.com/office/officeart/2005/8/layout/cycle3"/>
    <dgm:cxn modelId="{B674FA14-D7AA-4C75-8932-280486F49D33}" type="presParOf" srcId="{451FDF9F-63DF-4DB4-ADB1-F2E4A1C6DC6E}" destId="{9BB17B09-BD15-4ECE-99A0-A299A655458E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54E64D-1620-472F-9073-EC7DA38130DD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3A9F4C97-BB6D-47CC-BD8C-21C51C3FE092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Pre Procesamiento</a:t>
          </a:r>
          <a:endParaRPr lang="es-ES" dirty="0">
            <a:solidFill>
              <a:schemeClr val="bg1"/>
            </a:solidFill>
          </a:endParaRPr>
        </a:p>
      </dgm:t>
    </dgm:pt>
    <dgm:pt modelId="{D5AFA2D1-31EA-4A7D-8898-333BC71BA62E}" type="parTrans" cxnId="{48F28470-436E-4221-91E3-389C27F30C42}">
      <dgm:prSet/>
      <dgm:spPr/>
      <dgm:t>
        <a:bodyPr/>
        <a:lstStyle/>
        <a:p>
          <a:endParaRPr lang="es-ES"/>
        </a:p>
      </dgm:t>
    </dgm:pt>
    <dgm:pt modelId="{2B187AF6-C723-4EF4-BB40-DC0C63865EB8}" type="sibTrans" cxnId="{48F28470-436E-4221-91E3-389C27F30C42}">
      <dgm:prSet/>
      <dgm:spPr/>
      <dgm:t>
        <a:bodyPr/>
        <a:lstStyle/>
        <a:p>
          <a:endParaRPr lang="es-ES"/>
        </a:p>
      </dgm:t>
    </dgm:pt>
    <dgm:pt modelId="{88FCB752-11FF-46EE-8A7A-D0267D958315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Modelado</a:t>
          </a:r>
          <a:endParaRPr lang="es-ES" dirty="0">
            <a:solidFill>
              <a:schemeClr val="bg1"/>
            </a:solidFill>
          </a:endParaRPr>
        </a:p>
      </dgm:t>
    </dgm:pt>
    <dgm:pt modelId="{9E3D875E-A533-4533-A70C-05FAC70E3903}" type="parTrans" cxnId="{997F409F-3D92-476A-A1FA-9824468A2FE2}">
      <dgm:prSet/>
      <dgm:spPr/>
      <dgm:t>
        <a:bodyPr/>
        <a:lstStyle/>
        <a:p>
          <a:endParaRPr lang="es-ES"/>
        </a:p>
      </dgm:t>
    </dgm:pt>
    <dgm:pt modelId="{34E6BAE6-0CF7-4BFE-8E3A-D154249D50C8}" type="sibTrans" cxnId="{997F409F-3D92-476A-A1FA-9824468A2FE2}">
      <dgm:prSet/>
      <dgm:spPr/>
      <dgm:t>
        <a:bodyPr/>
        <a:lstStyle/>
        <a:p>
          <a:endParaRPr lang="es-ES"/>
        </a:p>
      </dgm:t>
    </dgm:pt>
    <dgm:pt modelId="{A0B84032-784C-4E26-9310-3FDB2B4DA8AD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Evaluación</a:t>
          </a:r>
          <a:endParaRPr lang="es-ES" dirty="0">
            <a:solidFill>
              <a:schemeClr val="bg1"/>
            </a:solidFill>
          </a:endParaRPr>
        </a:p>
      </dgm:t>
    </dgm:pt>
    <dgm:pt modelId="{CD4646E7-FD5D-442F-8CFF-5707195A2490}" type="parTrans" cxnId="{AD8F10F5-2B2D-4829-9CCA-B0B62105F95B}">
      <dgm:prSet/>
      <dgm:spPr/>
      <dgm:t>
        <a:bodyPr/>
        <a:lstStyle/>
        <a:p>
          <a:endParaRPr lang="es-ES"/>
        </a:p>
      </dgm:t>
    </dgm:pt>
    <dgm:pt modelId="{28D5B697-3F59-4F32-B520-B1AF61BA7504}" type="sibTrans" cxnId="{AD8F10F5-2B2D-4829-9CCA-B0B62105F95B}">
      <dgm:prSet/>
      <dgm:spPr/>
      <dgm:t>
        <a:bodyPr/>
        <a:lstStyle/>
        <a:p>
          <a:endParaRPr lang="es-ES"/>
        </a:p>
      </dgm:t>
    </dgm:pt>
    <dgm:pt modelId="{93C93449-FC8C-42D4-92BA-067A9A1E4BBD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Resultado</a:t>
          </a:r>
          <a:endParaRPr lang="es-ES" dirty="0">
            <a:solidFill>
              <a:schemeClr val="bg1"/>
            </a:solidFill>
          </a:endParaRPr>
        </a:p>
      </dgm:t>
    </dgm:pt>
    <dgm:pt modelId="{92442917-367B-442B-B9D3-B9206470735C}" type="parTrans" cxnId="{1B30AD60-7B1B-4C7C-8938-6245A67ACF65}">
      <dgm:prSet/>
      <dgm:spPr/>
      <dgm:t>
        <a:bodyPr/>
        <a:lstStyle/>
        <a:p>
          <a:endParaRPr lang="es-ES"/>
        </a:p>
      </dgm:t>
    </dgm:pt>
    <dgm:pt modelId="{A57D79B4-9FD2-46C3-9388-D24498FB4940}" type="sibTrans" cxnId="{1B30AD60-7B1B-4C7C-8938-6245A67ACF65}">
      <dgm:prSet/>
      <dgm:spPr/>
      <dgm:t>
        <a:bodyPr/>
        <a:lstStyle/>
        <a:p>
          <a:endParaRPr lang="es-ES"/>
        </a:p>
      </dgm:t>
    </dgm:pt>
    <dgm:pt modelId="{5064626E-1EF1-4BD5-8440-5EC819724F1C}">
      <dgm:prSet phldrT="[Texto]"/>
      <dgm:spPr/>
      <dgm:t>
        <a:bodyPr/>
        <a:lstStyle/>
        <a:p>
          <a:r>
            <a:rPr lang="es-ES" dirty="0" smtClean="0"/>
            <a:t>Mejora Continua</a:t>
          </a:r>
          <a:endParaRPr lang="es-ES" dirty="0"/>
        </a:p>
      </dgm:t>
    </dgm:pt>
    <dgm:pt modelId="{67E4E804-31D2-495D-839C-D6FA9EACE86F}" type="parTrans" cxnId="{64C826EC-6459-4D03-A3A7-643B7F19EADB}">
      <dgm:prSet/>
      <dgm:spPr/>
      <dgm:t>
        <a:bodyPr/>
        <a:lstStyle/>
        <a:p>
          <a:endParaRPr lang="es-ES"/>
        </a:p>
      </dgm:t>
    </dgm:pt>
    <dgm:pt modelId="{277BA7F1-EA38-4377-9AE2-A3825AF80740}" type="sibTrans" cxnId="{64C826EC-6459-4D03-A3A7-643B7F19EADB}">
      <dgm:prSet/>
      <dgm:spPr/>
      <dgm:t>
        <a:bodyPr/>
        <a:lstStyle/>
        <a:p>
          <a:endParaRPr lang="es-ES"/>
        </a:p>
      </dgm:t>
    </dgm:pt>
    <dgm:pt modelId="{1FEFFD2E-5D13-4D86-BD87-4EA729CF92EE}" type="pres">
      <dgm:prSet presAssocID="{5954E64D-1620-472F-9073-EC7DA38130DD}" presName="Name0" presStyleCnt="0">
        <dgm:presLayoutVars>
          <dgm:dir/>
          <dgm:animOne val="branch"/>
          <dgm:animLvl val="lvl"/>
        </dgm:presLayoutVars>
      </dgm:prSet>
      <dgm:spPr/>
    </dgm:pt>
    <dgm:pt modelId="{43B710D5-CDCF-47EC-9A2B-825CAC5D99AC}" type="pres">
      <dgm:prSet presAssocID="{3A9F4C97-BB6D-47CC-BD8C-21C51C3FE092}" presName="chaos" presStyleCnt="0"/>
      <dgm:spPr/>
    </dgm:pt>
    <dgm:pt modelId="{AA546E50-F139-4EF1-81F0-6347B0648514}" type="pres">
      <dgm:prSet presAssocID="{3A9F4C97-BB6D-47CC-BD8C-21C51C3FE092}" presName="parTx1" presStyleLbl="revTx" presStyleIdx="0" presStyleCnt="4"/>
      <dgm:spPr/>
      <dgm:t>
        <a:bodyPr/>
        <a:lstStyle/>
        <a:p>
          <a:endParaRPr lang="es-ES"/>
        </a:p>
      </dgm:t>
    </dgm:pt>
    <dgm:pt modelId="{6817F958-9831-4B46-BB3F-16BBEB79FDCF}" type="pres">
      <dgm:prSet presAssocID="{3A9F4C97-BB6D-47CC-BD8C-21C51C3FE092}" presName="c1" presStyleLbl="node1" presStyleIdx="0" presStyleCnt="19"/>
      <dgm:spPr/>
    </dgm:pt>
    <dgm:pt modelId="{3907665E-C1F7-49F3-BD2D-A0759C53DA76}" type="pres">
      <dgm:prSet presAssocID="{3A9F4C97-BB6D-47CC-BD8C-21C51C3FE092}" presName="c2" presStyleLbl="node1" presStyleIdx="1" presStyleCnt="19"/>
      <dgm:spPr/>
    </dgm:pt>
    <dgm:pt modelId="{70B34FF5-1048-4C85-BE83-A3B4366E3CBD}" type="pres">
      <dgm:prSet presAssocID="{3A9F4C97-BB6D-47CC-BD8C-21C51C3FE092}" presName="c3" presStyleLbl="node1" presStyleIdx="2" presStyleCnt="19"/>
      <dgm:spPr/>
    </dgm:pt>
    <dgm:pt modelId="{8829F588-418D-422E-8B14-4974D884DF80}" type="pres">
      <dgm:prSet presAssocID="{3A9F4C97-BB6D-47CC-BD8C-21C51C3FE092}" presName="c4" presStyleLbl="node1" presStyleIdx="3" presStyleCnt="19"/>
      <dgm:spPr/>
    </dgm:pt>
    <dgm:pt modelId="{CA8EEC6E-5F3C-4157-9746-8AFCB3920A1F}" type="pres">
      <dgm:prSet presAssocID="{3A9F4C97-BB6D-47CC-BD8C-21C51C3FE092}" presName="c5" presStyleLbl="node1" presStyleIdx="4" presStyleCnt="19"/>
      <dgm:spPr/>
    </dgm:pt>
    <dgm:pt modelId="{ABA9FE71-C471-4556-8AB1-E63E250DAE01}" type="pres">
      <dgm:prSet presAssocID="{3A9F4C97-BB6D-47CC-BD8C-21C51C3FE092}" presName="c6" presStyleLbl="node1" presStyleIdx="5" presStyleCnt="19"/>
      <dgm:spPr/>
    </dgm:pt>
    <dgm:pt modelId="{DDA36557-1A27-4429-B74E-9F7417AC924D}" type="pres">
      <dgm:prSet presAssocID="{3A9F4C97-BB6D-47CC-BD8C-21C51C3FE092}" presName="c7" presStyleLbl="node1" presStyleIdx="6" presStyleCnt="19"/>
      <dgm:spPr/>
    </dgm:pt>
    <dgm:pt modelId="{445A9581-A444-4403-9CF9-6DD73CBD5C3E}" type="pres">
      <dgm:prSet presAssocID="{3A9F4C97-BB6D-47CC-BD8C-21C51C3FE092}" presName="c8" presStyleLbl="node1" presStyleIdx="7" presStyleCnt="19"/>
      <dgm:spPr/>
    </dgm:pt>
    <dgm:pt modelId="{169035B7-9683-49A9-835A-BD4C1178E2B3}" type="pres">
      <dgm:prSet presAssocID="{3A9F4C97-BB6D-47CC-BD8C-21C51C3FE092}" presName="c9" presStyleLbl="node1" presStyleIdx="8" presStyleCnt="19"/>
      <dgm:spPr/>
    </dgm:pt>
    <dgm:pt modelId="{FFF69389-0780-41C1-84E7-A11162DD72B0}" type="pres">
      <dgm:prSet presAssocID="{3A9F4C97-BB6D-47CC-BD8C-21C51C3FE092}" presName="c10" presStyleLbl="node1" presStyleIdx="9" presStyleCnt="19"/>
      <dgm:spPr/>
    </dgm:pt>
    <dgm:pt modelId="{1A8CF8F1-5C3E-4A33-BAD8-8B254D4267B6}" type="pres">
      <dgm:prSet presAssocID="{3A9F4C97-BB6D-47CC-BD8C-21C51C3FE092}" presName="c11" presStyleLbl="node1" presStyleIdx="10" presStyleCnt="19"/>
      <dgm:spPr/>
    </dgm:pt>
    <dgm:pt modelId="{06C30757-7CDE-4923-A4A2-CBC5E20C3606}" type="pres">
      <dgm:prSet presAssocID="{3A9F4C97-BB6D-47CC-BD8C-21C51C3FE092}" presName="c12" presStyleLbl="node1" presStyleIdx="11" presStyleCnt="19"/>
      <dgm:spPr/>
    </dgm:pt>
    <dgm:pt modelId="{6BF38DB9-F5C1-47DF-9B97-762186780359}" type="pres">
      <dgm:prSet presAssocID="{3A9F4C97-BB6D-47CC-BD8C-21C51C3FE092}" presName="c13" presStyleLbl="node1" presStyleIdx="12" presStyleCnt="19"/>
      <dgm:spPr/>
    </dgm:pt>
    <dgm:pt modelId="{AD9E79F9-0DBA-469D-9EF8-1E10B6D0B80F}" type="pres">
      <dgm:prSet presAssocID="{3A9F4C97-BB6D-47CC-BD8C-21C51C3FE092}" presName="c14" presStyleLbl="node1" presStyleIdx="13" presStyleCnt="19"/>
      <dgm:spPr/>
    </dgm:pt>
    <dgm:pt modelId="{1F30E0FA-891F-40E2-A443-51E7E07A4CDD}" type="pres">
      <dgm:prSet presAssocID="{3A9F4C97-BB6D-47CC-BD8C-21C51C3FE092}" presName="c15" presStyleLbl="node1" presStyleIdx="14" presStyleCnt="19"/>
      <dgm:spPr/>
    </dgm:pt>
    <dgm:pt modelId="{05000514-5E95-4D98-8A6E-216DA7FDC0B2}" type="pres">
      <dgm:prSet presAssocID="{3A9F4C97-BB6D-47CC-BD8C-21C51C3FE092}" presName="c16" presStyleLbl="node1" presStyleIdx="15" presStyleCnt="19"/>
      <dgm:spPr/>
    </dgm:pt>
    <dgm:pt modelId="{D34D894F-E9F7-4187-B6AF-947E6C4AB837}" type="pres">
      <dgm:prSet presAssocID="{3A9F4C97-BB6D-47CC-BD8C-21C51C3FE092}" presName="c17" presStyleLbl="node1" presStyleIdx="16" presStyleCnt="19"/>
      <dgm:spPr/>
    </dgm:pt>
    <dgm:pt modelId="{ACCD303B-F153-4C1D-8DA4-F61BDF9D5BD5}" type="pres">
      <dgm:prSet presAssocID="{3A9F4C97-BB6D-47CC-BD8C-21C51C3FE092}" presName="c18" presStyleLbl="node1" presStyleIdx="17" presStyleCnt="19"/>
      <dgm:spPr/>
    </dgm:pt>
    <dgm:pt modelId="{CB59CB47-4807-4230-92E2-2D8EEDDDF211}" type="pres">
      <dgm:prSet presAssocID="{2B187AF6-C723-4EF4-BB40-DC0C63865EB8}" presName="chevronComposite1" presStyleCnt="0"/>
      <dgm:spPr/>
    </dgm:pt>
    <dgm:pt modelId="{F16B2B9B-CCE0-4A2E-8699-5059B53DCD4A}" type="pres">
      <dgm:prSet presAssocID="{2B187AF6-C723-4EF4-BB40-DC0C63865EB8}" presName="chevron1" presStyleLbl="sibTrans2D1" presStyleIdx="0" presStyleCnt="4"/>
      <dgm:spPr/>
    </dgm:pt>
    <dgm:pt modelId="{FBFBAF4E-BF4D-4307-A54D-37007771FDA7}" type="pres">
      <dgm:prSet presAssocID="{2B187AF6-C723-4EF4-BB40-DC0C63865EB8}" presName="spChevron1" presStyleCnt="0"/>
      <dgm:spPr/>
    </dgm:pt>
    <dgm:pt modelId="{93AC6ACD-5CB9-40BA-84D8-B26B8BD483A5}" type="pres">
      <dgm:prSet presAssocID="{88FCB752-11FF-46EE-8A7A-D0267D958315}" presName="middle" presStyleCnt="0"/>
      <dgm:spPr/>
    </dgm:pt>
    <dgm:pt modelId="{21C72D7B-DABF-4C0C-8031-58546CFBE3C4}" type="pres">
      <dgm:prSet presAssocID="{88FCB752-11FF-46EE-8A7A-D0267D958315}" presName="parTxMid" presStyleLbl="revTx" presStyleIdx="1" presStyleCnt="4"/>
      <dgm:spPr/>
    </dgm:pt>
    <dgm:pt modelId="{6982C7B0-852D-4804-B20E-E92E3977C074}" type="pres">
      <dgm:prSet presAssocID="{88FCB752-11FF-46EE-8A7A-D0267D958315}" presName="spMid" presStyleCnt="0"/>
      <dgm:spPr/>
    </dgm:pt>
    <dgm:pt modelId="{728D1720-851E-4496-9092-077C75788454}" type="pres">
      <dgm:prSet presAssocID="{34E6BAE6-0CF7-4BFE-8E3A-D154249D50C8}" presName="chevronComposite1" presStyleCnt="0"/>
      <dgm:spPr/>
    </dgm:pt>
    <dgm:pt modelId="{EBDDE3BF-B021-44CC-BDBA-03A4966D3C31}" type="pres">
      <dgm:prSet presAssocID="{34E6BAE6-0CF7-4BFE-8E3A-D154249D50C8}" presName="chevron1" presStyleLbl="sibTrans2D1" presStyleIdx="1" presStyleCnt="4"/>
      <dgm:spPr/>
    </dgm:pt>
    <dgm:pt modelId="{7814C1E7-25BE-4180-84EA-97EA51CBF1E4}" type="pres">
      <dgm:prSet presAssocID="{34E6BAE6-0CF7-4BFE-8E3A-D154249D50C8}" presName="spChevron1" presStyleCnt="0"/>
      <dgm:spPr/>
    </dgm:pt>
    <dgm:pt modelId="{8959BFE8-8576-4706-B22F-BA27A06B1207}" type="pres">
      <dgm:prSet presAssocID="{A0B84032-784C-4E26-9310-3FDB2B4DA8AD}" presName="middle" presStyleCnt="0"/>
      <dgm:spPr/>
    </dgm:pt>
    <dgm:pt modelId="{F6F8A383-5DC8-4C0D-AC0D-BB6FBDEC10A6}" type="pres">
      <dgm:prSet presAssocID="{A0B84032-784C-4E26-9310-3FDB2B4DA8AD}" presName="parTxMid" presStyleLbl="revTx" presStyleIdx="2" presStyleCnt="4"/>
      <dgm:spPr/>
    </dgm:pt>
    <dgm:pt modelId="{D813C03C-940D-4820-9163-5B58C4FF39D2}" type="pres">
      <dgm:prSet presAssocID="{A0B84032-784C-4E26-9310-3FDB2B4DA8AD}" presName="spMid" presStyleCnt="0"/>
      <dgm:spPr/>
    </dgm:pt>
    <dgm:pt modelId="{76E37005-B493-4C84-914F-A5D730691B3F}" type="pres">
      <dgm:prSet presAssocID="{28D5B697-3F59-4F32-B520-B1AF61BA7504}" presName="chevronComposite1" presStyleCnt="0"/>
      <dgm:spPr/>
    </dgm:pt>
    <dgm:pt modelId="{FD4EC3C8-9E71-4F27-996A-E40F20F523BD}" type="pres">
      <dgm:prSet presAssocID="{28D5B697-3F59-4F32-B520-B1AF61BA7504}" presName="chevron1" presStyleLbl="sibTrans2D1" presStyleIdx="2" presStyleCnt="4"/>
      <dgm:spPr/>
    </dgm:pt>
    <dgm:pt modelId="{95402E60-53A2-446E-A9B8-ABE1864EC8DF}" type="pres">
      <dgm:prSet presAssocID="{28D5B697-3F59-4F32-B520-B1AF61BA7504}" presName="spChevron1" presStyleCnt="0"/>
      <dgm:spPr/>
    </dgm:pt>
    <dgm:pt modelId="{B3E604F4-D91F-4EFD-8757-9B1086967AB6}" type="pres">
      <dgm:prSet presAssocID="{93C93449-FC8C-42D4-92BA-067A9A1E4BBD}" presName="middle" presStyleCnt="0"/>
      <dgm:spPr/>
    </dgm:pt>
    <dgm:pt modelId="{97770D3C-E459-44B1-BBA7-71C1465384DC}" type="pres">
      <dgm:prSet presAssocID="{93C93449-FC8C-42D4-92BA-067A9A1E4BBD}" presName="parTxMid" presStyleLbl="revTx" presStyleIdx="3" presStyleCnt="4"/>
      <dgm:spPr/>
    </dgm:pt>
    <dgm:pt modelId="{402C41B9-9AAC-4611-9274-C2B22313298B}" type="pres">
      <dgm:prSet presAssocID="{93C93449-FC8C-42D4-92BA-067A9A1E4BBD}" presName="spMid" presStyleCnt="0"/>
      <dgm:spPr/>
    </dgm:pt>
    <dgm:pt modelId="{C57AD4E2-074E-43FC-8470-6B9A46FF4F1B}" type="pres">
      <dgm:prSet presAssocID="{A57D79B4-9FD2-46C3-9388-D24498FB4940}" presName="chevronComposite1" presStyleCnt="0"/>
      <dgm:spPr/>
    </dgm:pt>
    <dgm:pt modelId="{C9042D6C-49F9-47C9-AE69-FCE9C367599D}" type="pres">
      <dgm:prSet presAssocID="{A57D79B4-9FD2-46C3-9388-D24498FB4940}" presName="chevron1" presStyleLbl="sibTrans2D1" presStyleIdx="3" presStyleCnt="4"/>
      <dgm:spPr/>
    </dgm:pt>
    <dgm:pt modelId="{3FEDB406-1403-4E7B-9F2C-1681D7B94CEC}" type="pres">
      <dgm:prSet presAssocID="{A57D79B4-9FD2-46C3-9388-D24498FB4940}" presName="spChevron1" presStyleCnt="0"/>
      <dgm:spPr/>
    </dgm:pt>
    <dgm:pt modelId="{4478AF27-2FFC-4B4C-AB3E-0D9F651C8B93}" type="pres">
      <dgm:prSet presAssocID="{5064626E-1EF1-4BD5-8440-5EC819724F1C}" presName="last" presStyleCnt="0"/>
      <dgm:spPr/>
    </dgm:pt>
    <dgm:pt modelId="{DC8AB677-AA66-4AB9-860D-9ADEABAE19D5}" type="pres">
      <dgm:prSet presAssocID="{5064626E-1EF1-4BD5-8440-5EC819724F1C}" presName="circleTx" presStyleLbl="node1" presStyleIdx="18" presStyleCnt="19"/>
      <dgm:spPr/>
    </dgm:pt>
    <dgm:pt modelId="{EDE99EA4-083D-4AEC-BF8C-7D9D99CE2E5C}" type="pres">
      <dgm:prSet presAssocID="{5064626E-1EF1-4BD5-8440-5EC819724F1C}" presName="spN" presStyleCnt="0"/>
      <dgm:spPr/>
    </dgm:pt>
  </dgm:ptLst>
  <dgm:cxnLst>
    <dgm:cxn modelId="{A3A139B7-0BE2-4A8D-AF17-DE44823673BC}" type="presOf" srcId="{5064626E-1EF1-4BD5-8440-5EC819724F1C}" destId="{DC8AB677-AA66-4AB9-860D-9ADEABAE19D5}" srcOrd="0" destOrd="0" presId="urn:microsoft.com/office/officeart/2009/3/layout/RandomtoResultProcess"/>
    <dgm:cxn modelId="{A4BE7C05-ED79-4528-AA49-1BF67763FC8A}" type="presOf" srcId="{88FCB752-11FF-46EE-8A7A-D0267D958315}" destId="{21C72D7B-DABF-4C0C-8031-58546CFBE3C4}" srcOrd="0" destOrd="0" presId="urn:microsoft.com/office/officeart/2009/3/layout/RandomtoResultProcess"/>
    <dgm:cxn modelId="{1B30AD60-7B1B-4C7C-8938-6245A67ACF65}" srcId="{5954E64D-1620-472F-9073-EC7DA38130DD}" destId="{93C93449-FC8C-42D4-92BA-067A9A1E4BBD}" srcOrd="3" destOrd="0" parTransId="{92442917-367B-442B-B9D3-B9206470735C}" sibTransId="{A57D79B4-9FD2-46C3-9388-D24498FB4940}"/>
    <dgm:cxn modelId="{997F409F-3D92-476A-A1FA-9824468A2FE2}" srcId="{5954E64D-1620-472F-9073-EC7DA38130DD}" destId="{88FCB752-11FF-46EE-8A7A-D0267D958315}" srcOrd="1" destOrd="0" parTransId="{9E3D875E-A533-4533-A70C-05FAC70E3903}" sibTransId="{34E6BAE6-0CF7-4BFE-8E3A-D154249D50C8}"/>
    <dgm:cxn modelId="{64C826EC-6459-4D03-A3A7-643B7F19EADB}" srcId="{5954E64D-1620-472F-9073-EC7DA38130DD}" destId="{5064626E-1EF1-4BD5-8440-5EC819724F1C}" srcOrd="4" destOrd="0" parTransId="{67E4E804-31D2-495D-839C-D6FA9EACE86F}" sibTransId="{277BA7F1-EA38-4377-9AE2-A3825AF80740}"/>
    <dgm:cxn modelId="{AD8F10F5-2B2D-4829-9CCA-B0B62105F95B}" srcId="{5954E64D-1620-472F-9073-EC7DA38130DD}" destId="{A0B84032-784C-4E26-9310-3FDB2B4DA8AD}" srcOrd="2" destOrd="0" parTransId="{CD4646E7-FD5D-442F-8CFF-5707195A2490}" sibTransId="{28D5B697-3F59-4F32-B520-B1AF61BA7504}"/>
    <dgm:cxn modelId="{60485E08-5B1C-4851-AE83-26EE4D33076E}" type="presOf" srcId="{A0B84032-784C-4E26-9310-3FDB2B4DA8AD}" destId="{F6F8A383-5DC8-4C0D-AC0D-BB6FBDEC10A6}" srcOrd="0" destOrd="0" presId="urn:microsoft.com/office/officeart/2009/3/layout/RandomtoResultProcess"/>
    <dgm:cxn modelId="{48F28470-436E-4221-91E3-389C27F30C42}" srcId="{5954E64D-1620-472F-9073-EC7DA38130DD}" destId="{3A9F4C97-BB6D-47CC-BD8C-21C51C3FE092}" srcOrd="0" destOrd="0" parTransId="{D5AFA2D1-31EA-4A7D-8898-333BC71BA62E}" sibTransId="{2B187AF6-C723-4EF4-BB40-DC0C63865EB8}"/>
    <dgm:cxn modelId="{B4D515D3-4DF6-4EFA-8374-60B82332AC17}" type="presOf" srcId="{93C93449-FC8C-42D4-92BA-067A9A1E4BBD}" destId="{97770D3C-E459-44B1-BBA7-71C1465384DC}" srcOrd="0" destOrd="0" presId="urn:microsoft.com/office/officeart/2009/3/layout/RandomtoResultProcess"/>
    <dgm:cxn modelId="{BE1C41D6-6CE1-406D-A2DD-C0F5A929E87C}" type="presOf" srcId="{5954E64D-1620-472F-9073-EC7DA38130DD}" destId="{1FEFFD2E-5D13-4D86-BD87-4EA729CF92EE}" srcOrd="0" destOrd="0" presId="urn:microsoft.com/office/officeart/2009/3/layout/RandomtoResultProcess"/>
    <dgm:cxn modelId="{BA5F9387-5E7F-4DB0-A6A2-DDB9E01B7DB6}" type="presOf" srcId="{3A9F4C97-BB6D-47CC-BD8C-21C51C3FE092}" destId="{AA546E50-F139-4EF1-81F0-6347B0648514}" srcOrd="0" destOrd="0" presId="urn:microsoft.com/office/officeart/2009/3/layout/RandomtoResultProcess"/>
    <dgm:cxn modelId="{F58BFEB2-E18B-4A1E-A01C-AB04B68FCF20}" type="presParOf" srcId="{1FEFFD2E-5D13-4D86-BD87-4EA729CF92EE}" destId="{43B710D5-CDCF-47EC-9A2B-825CAC5D99AC}" srcOrd="0" destOrd="0" presId="urn:microsoft.com/office/officeart/2009/3/layout/RandomtoResultProcess"/>
    <dgm:cxn modelId="{BE72AAB9-0447-44BE-96C4-E941792E2859}" type="presParOf" srcId="{43B710D5-CDCF-47EC-9A2B-825CAC5D99AC}" destId="{AA546E50-F139-4EF1-81F0-6347B0648514}" srcOrd="0" destOrd="0" presId="urn:microsoft.com/office/officeart/2009/3/layout/RandomtoResultProcess"/>
    <dgm:cxn modelId="{2192A47A-D9B4-46A0-A143-4A8EFE8F466F}" type="presParOf" srcId="{43B710D5-CDCF-47EC-9A2B-825CAC5D99AC}" destId="{6817F958-9831-4B46-BB3F-16BBEB79FDCF}" srcOrd="1" destOrd="0" presId="urn:microsoft.com/office/officeart/2009/3/layout/RandomtoResultProcess"/>
    <dgm:cxn modelId="{2BD511D4-3D59-4A16-A1BD-F82DCDBBDAF4}" type="presParOf" srcId="{43B710D5-CDCF-47EC-9A2B-825CAC5D99AC}" destId="{3907665E-C1F7-49F3-BD2D-A0759C53DA76}" srcOrd="2" destOrd="0" presId="urn:microsoft.com/office/officeart/2009/3/layout/RandomtoResultProcess"/>
    <dgm:cxn modelId="{11FD636F-DA05-4D83-AF29-90D82ACFA03A}" type="presParOf" srcId="{43B710D5-CDCF-47EC-9A2B-825CAC5D99AC}" destId="{70B34FF5-1048-4C85-BE83-A3B4366E3CBD}" srcOrd="3" destOrd="0" presId="urn:microsoft.com/office/officeart/2009/3/layout/RandomtoResultProcess"/>
    <dgm:cxn modelId="{ACDD5546-7D83-4962-8427-0438ED759301}" type="presParOf" srcId="{43B710D5-CDCF-47EC-9A2B-825CAC5D99AC}" destId="{8829F588-418D-422E-8B14-4974D884DF80}" srcOrd="4" destOrd="0" presId="urn:microsoft.com/office/officeart/2009/3/layout/RandomtoResultProcess"/>
    <dgm:cxn modelId="{20DF1F18-1E56-4573-A3E8-D299D5EC0B3C}" type="presParOf" srcId="{43B710D5-CDCF-47EC-9A2B-825CAC5D99AC}" destId="{CA8EEC6E-5F3C-4157-9746-8AFCB3920A1F}" srcOrd="5" destOrd="0" presId="urn:microsoft.com/office/officeart/2009/3/layout/RandomtoResultProcess"/>
    <dgm:cxn modelId="{F14737DD-5102-4956-B8AD-B8E5DB0D6CA9}" type="presParOf" srcId="{43B710D5-CDCF-47EC-9A2B-825CAC5D99AC}" destId="{ABA9FE71-C471-4556-8AB1-E63E250DAE01}" srcOrd="6" destOrd="0" presId="urn:microsoft.com/office/officeart/2009/3/layout/RandomtoResultProcess"/>
    <dgm:cxn modelId="{E648F444-546A-4F15-86B5-B207F51878BE}" type="presParOf" srcId="{43B710D5-CDCF-47EC-9A2B-825CAC5D99AC}" destId="{DDA36557-1A27-4429-B74E-9F7417AC924D}" srcOrd="7" destOrd="0" presId="urn:microsoft.com/office/officeart/2009/3/layout/RandomtoResultProcess"/>
    <dgm:cxn modelId="{F98B3179-40FA-443C-AEF7-8AB7D2AC66CB}" type="presParOf" srcId="{43B710D5-CDCF-47EC-9A2B-825CAC5D99AC}" destId="{445A9581-A444-4403-9CF9-6DD73CBD5C3E}" srcOrd="8" destOrd="0" presId="urn:microsoft.com/office/officeart/2009/3/layout/RandomtoResultProcess"/>
    <dgm:cxn modelId="{28E75E70-564F-402B-908E-2F698644324A}" type="presParOf" srcId="{43B710D5-CDCF-47EC-9A2B-825CAC5D99AC}" destId="{169035B7-9683-49A9-835A-BD4C1178E2B3}" srcOrd="9" destOrd="0" presId="urn:microsoft.com/office/officeart/2009/3/layout/RandomtoResultProcess"/>
    <dgm:cxn modelId="{0C55515F-02B5-477B-A3E8-B0A0CA247CCF}" type="presParOf" srcId="{43B710D5-CDCF-47EC-9A2B-825CAC5D99AC}" destId="{FFF69389-0780-41C1-84E7-A11162DD72B0}" srcOrd="10" destOrd="0" presId="urn:microsoft.com/office/officeart/2009/3/layout/RandomtoResultProcess"/>
    <dgm:cxn modelId="{5AE9014D-1E8F-4EBC-AAAE-5104AA7A52E7}" type="presParOf" srcId="{43B710D5-CDCF-47EC-9A2B-825CAC5D99AC}" destId="{1A8CF8F1-5C3E-4A33-BAD8-8B254D4267B6}" srcOrd="11" destOrd="0" presId="urn:microsoft.com/office/officeart/2009/3/layout/RandomtoResultProcess"/>
    <dgm:cxn modelId="{C1E2AE11-B7CD-4F24-9576-AC1893E1E2E5}" type="presParOf" srcId="{43B710D5-CDCF-47EC-9A2B-825CAC5D99AC}" destId="{06C30757-7CDE-4923-A4A2-CBC5E20C3606}" srcOrd="12" destOrd="0" presId="urn:microsoft.com/office/officeart/2009/3/layout/RandomtoResultProcess"/>
    <dgm:cxn modelId="{35D8A81E-5F77-4CA2-BFF0-2AA4C1F20F08}" type="presParOf" srcId="{43B710D5-CDCF-47EC-9A2B-825CAC5D99AC}" destId="{6BF38DB9-F5C1-47DF-9B97-762186780359}" srcOrd="13" destOrd="0" presId="urn:microsoft.com/office/officeart/2009/3/layout/RandomtoResultProcess"/>
    <dgm:cxn modelId="{2BC9C4A1-2BC6-40E4-A5B0-660E3FA3E636}" type="presParOf" srcId="{43B710D5-CDCF-47EC-9A2B-825CAC5D99AC}" destId="{AD9E79F9-0DBA-469D-9EF8-1E10B6D0B80F}" srcOrd="14" destOrd="0" presId="urn:microsoft.com/office/officeart/2009/3/layout/RandomtoResultProcess"/>
    <dgm:cxn modelId="{7D92E093-26D6-4E49-AD77-A1C0C17C1B43}" type="presParOf" srcId="{43B710D5-CDCF-47EC-9A2B-825CAC5D99AC}" destId="{1F30E0FA-891F-40E2-A443-51E7E07A4CDD}" srcOrd="15" destOrd="0" presId="urn:microsoft.com/office/officeart/2009/3/layout/RandomtoResultProcess"/>
    <dgm:cxn modelId="{F26D5106-0C6D-416E-9A1A-14745C0C99C0}" type="presParOf" srcId="{43B710D5-CDCF-47EC-9A2B-825CAC5D99AC}" destId="{05000514-5E95-4D98-8A6E-216DA7FDC0B2}" srcOrd="16" destOrd="0" presId="urn:microsoft.com/office/officeart/2009/3/layout/RandomtoResultProcess"/>
    <dgm:cxn modelId="{E06674CB-B66E-4CEA-9781-25EE4E1F78D8}" type="presParOf" srcId="{43B710D5-CDCF-47EC-9A2B-825CAC5D99AC}" destId="{D34D894F-E9F7-4187-B6AF-947E6C4AB837}" srcOrd="17" destOrd="0" presId="urn:microsoft.com/office/officeart/2009/3/layout/RandomtoResultProcess"/>
    <dgm:cxn modelId="{E1298F37-2017-4E45-88AA-2FFADED7886A}" type="presParOf" srcId="{43B710D5-CDCF-47EC-9A2B-825CAC5D99AC}" destId="{ACCD303B-F153-4C1D-8DA4-F61BDF9D5BD5}" srcOrd="18" destOrd="0" presId="urn:microsoft.com/office/officeart/2009/3/layout/RandomtoResultProcess"/>
    <dgm:cxn modelId="{42D8D06A-067B-40C6-89ED-DB3FF61F0876}" type="presParOf" srcId="{1FEFFD2E-5D13-4D86-BD87-4EA729CF92EE}" destId="{CB59CB47-4807-4230-92E2-2D8EEDDDF211}" srcOrd="1" destOrd="0" presId="urn:microsoft.com/office/officeart/2009/3/layout/RandomtoResultProcess"/>
    <dgm:cxn modelId="{847AAE9E-EACF-41BF-BED1-7F62166C2E4D}" type="presParOf" srcId="{CB59CB47-4807-4230-92E2-2D8EEDDDF211}" destId="{F16B2B9B-CCE0-4A2E-8699-5059B53DCD4A}" srcOrd="0" destOrd="0" presId="urn:microsoft.com/office/officeart/2009/3/layout/RandomtoResultProcess"/>
    <dgm:cxn modelId="{E43F6071-F646-4F47-B6FF-CACB52C68531}" type="presParOf" srcId="{CB59CB47-4807-4230-92E2-2D8EEDDDF211}" destId="{FBFBAF4E-BF4D-4307-A54D-37007771FDA7}" srcOrd="1" destOrd="0" presId="urn:microsoft.com/office/officeart/2009/3/layout/RandomtoResultProcess"/>
    <dgm:cxn modelId="{7FAE7231-2467-4A29-B121-F3C07CCFCA48}" type="presParOf" srcId="{1FEFFD2E-5D13-4D86-BD87-4EA729CF92EE}" destId="{93AC6ACD-5CB9-40BA-84D8-B26B8BD483A5}" srcOrd="2" destOrd="0" presId="urn:microsoft.com/office/officeart/2009/3/layout/RandomtoResultProcess"/>
    <dgm:cxn modelId="{0D31D75A-734C-42D3-83AE-17BB33865C96}" type="presParOf" srcId="{93AC6ACD-5CB9-40BA-84D8-B26B8BD483A5}" destId="{21C72D7B-DABF-4C0C-8031-58546CFBE3C4}" srcOrd="0" destOrd="0" presId="urn:microsoft.com/office/officeart/2009/3/layout/RandomtoResultProcess"/>
    <dgm:cxn modelId="{6FDCD4C5-2EC6-434F-8437-2F7CA816E20C}" type="presParOf" srcId="{93AC6ACD-5CB9-40BA-84D8-B26B8BD483A5}" destId="{6982C7B0-852D-4804-B20E-E92E3977C074}" srcOrd="1" destOrd="0" presId="urn:microsoft.com/office/officeart/2009/3/layout/RandomtoResultProcess"/>
    <dgm:cxn modelId="{703C72F5-CC06-41A8-8262-EF5AB0AC5C7D}" type="presParOf" srcId="{1FEFFD2E-5D13-4D86-BD87-4EA729CF92EE}" destId="{728D1720-851E-4496-9092-077C75788454}" srcOrd="3" destOrd="0" presId="urn:microsoft.com/office/officeart/2009/3/layout/RandomtoResultProcess"/>
    <dgm:cxn modelId="{D64503E2-C525-4CE9-89B7-1377F6C6B709}" type="presParOf" srcId="{728D1720-851E-4496-9092-077C75788454}" destId="{EBDDE3BF-B021-44CC-BDBA-03A4966D3C31}" srcOrd="0" destOrd="0" presId="urn:microsoft.com/office/officeart/2009/3/layout/RandomtoResultProcess"/>
    <dgm:cxn modelId="{8D8EFC15-3396-4C83-BAD6-8C48654F986E}" type="presParOf" srcId="{728D1720-851E-4496-9092-077C75788454}" destId="{7814C1E7-25BE-4180-84EA-97EA51CBF1E4}" srcOrd="1" destOrd="0" presId="urn:microsoft.com/office/officeart/2009/3/layout/RandomtoResultProcess"/>
    <dgm:cxn modelId="{E34ECAA3-BD38-4707-ABA5-714C2A346608}" type="presParOf" srcId="{1FEFFD2E-5D13-4D86-BD87-4EA729CF92EE}" destId="{8959BFE8-8576-4706-B22F-BA27A06B1207}" srcOrd="4" destOrd="0" presId="urn:microsoft.com/office/officeart/2009/3/layout/RandomtoResultProcess"/>
    <dgm:cxn modelId="{9CEC718A-0941-4850-9061-A78F92EE1C06}" type="presParOf" srcId="{8959BFE8-8576-4706-B22F-BA27A06B1207}" destId="{F6F8A383-5DC8-4C0D-AC0D-BB6FBDEC10A6}" srcOrd="0" destOrd="0" presId="urn:microsoft.com/office/officeart/2009/3/layout/RandomtoResultProcess"/>
    <dgm:cxn modelId="{821F0831-0D66-4325-9AEB-3AE5999786E0}" type="presParOf" srcId="{8959BFE8-8576-4706-B22F-BA27A06B1207}" destId="{D813C03C-940D-4820-9163-5B58C4FF39D2}" srcOrd="1" destOrd="0" presId="urn:microsoft.com/office/officeart/2009/3/layout/RandomtoResultProcess"/>
    <dgm:cxn modelId="{94784918-A8C8-43DA-AFEE-37675739F2D4}" type="presParOf" srcId="{1FEFFD2E-5D13-4D86-BD87-4EA729CF92EE}" destId="{76E37005-B493-4C84-914F-A5D730691B3F}" srcOrd="5" destOrd="0" presId="urn:microsoft.com/office/officeart/2009/3/layout/RandomtoResultProcess"/>
    <dgm:cxn modelId="{77A7C987-7579-4CBA-99F0-6ABB89D658D0}" type="presParOf" srcId="{76E37005-B493-4C84-914F-A5D730691B3F}" destId="{FD4EC3C8-9E71-4F27-996A-E40F20F523BD}" srcOrd="0" destOrd="0" presId="urn:microsoft.com/office/officeart/2009/3/layout/RandomtoResultProcess"/>
    <dgm:cxn modelId="{AD57562F-C554-464B-9C4B-8B11DFC82D99}" type="presParOf" srcId="{76E37005-B493-4C84-914F-A5D730691B3F}" destId="{95402E60-53A2-446E-A9B8-ABE1864EC8DF}" srcOrd="1" destOrd="0" presId="urn:microsoft.com/office/officeart/2009/3/layout/RandomtoResultProcess"/>
    <dgm:cxn modelId="{163E591F-1FDD-4E73-B526-E4935C37E30D}" type="presParOf" srcId="{1FEFFD2E-5D13-4D86-BD87-4EA729CF92EE}" destId="{B3E604F4-D91F-4EFD-8757-9B1086967AB6}" srcOrd="6" destOrd="0" presId="urn:microsoft.com/office/officeart/2009/3/layout/RandomtoResultProcess"/>
    <dgm:cxn modelId="{45C9DB8E-3D50-4D84-8822-60286A817C9A}" type="presParOf" srcId="{B3E604F4-D91F-4EFD-8757-9B1086967AB6}" destId="{97770D3C-E459-44B1-BBA7-71C1465384DC}" srcOrd="0" destOrd="0" presId="urn:microsoft.com/office/officeart/2009/3/layout/RandomtoResultProcess"/>
    <dgm:cxn modelId="{EC4138A4-2B57-4DA2-8890-8BDA851058ED}" type="presParOf" srcId="{B3E604F4-D91F-4EFD-8757-9B1086967AB6}" destId="{402C41B9-9AAC-4611-9274-C2B22313298B}" srcOrd="1" destOrd="0" presId="urn:microsoft.com/office/officeart/2009/3/layout/RandomtoResultProcess"/>
    <dgm:cxn modelId="{8B4C8266-0476-4627-911A-531A1963F431}" type="presParOf" srcId="{1FEFFD2E-5D13-4D86-BD87-4EA729CF92EE}" destId="{C57AD4E2-074E-43FC-8470-6B9A46FF4F1B}" srcOrd="7" destOrd="0" presId="urn:microsoft.com/office/officeart/2009/3/layout/RandomtoResultProcess"/>
    <dgm:cxn modelId="{AD94405F-6FA9-41F1-A076-E259562D277B}" type="presParOf" srcId="{C57AD4E2-074E-43FC-8470-6B9A46FF4F1B}" destId="{C9042D6C-49F9-47C9-AE69-FCE9C367599D}" srcOrd="0" destOrd="0" presId="urn:microsoft.com/office/officeart/2009/3/layout/RandomtoResultProcess"/>
    <dgm:cxn modelId="{F891397D-60A0-4F30-B2CB-99D1AD36F56E}" type="presParOf" srcId="{C57AD4E2-074E-43FC-8470-6B9A46FF4F1B}" destId="{3FEDB406-1403-4E7B-9F2C-1681D7B94CEC}" srcOrd="1" destOrd="0" presId="urn:microsoft.com/office/officeart/2009/3/layout/RandomtoResultProcess"/>
    <dgm:cxn modelId="{1CE79A65-5F0B-462C-AAFA-D70C876A2ED0}" type="presParOf" srcId="{1FEFFD2E-5D13-4D86-BD87-4EA729CF92EE}" destId="{4478AF27-2FFC-4B4C-AB3E-0D9F651C8B93}" srcOrd="8" destOrd="0" presId="urn:microsoft.com/office/officeart/2009/3/layout/RandomtoResultProcess"/>
    <dgm:cxn modelId="{8DF16A54-6B2C-4987-8594-6710B4BE984E}" type="presParOf" srcId="{4478AF27-2FFC-4B4C-AB3E-0D9F651C8B93}" destId="{DC8AB677-AA66-4AB9-860D-9ADEABAE19D5}" srcOrd="0" destOrd="0" presId="urn:microsoft.com/office/officeart/2009/3/layout/RandomtoResultProcess"/>
    <dgm:cxn modelId="{389748F0-64DB-4A97-88AC-DB640A449148}" type="presParOf" srcId="{4478AF27-2FFC-4B4C-AB3E-0D9F651C8B93}" destId="{EDE99EA4-083D-4AEC-BF8C-7D9D99CE2E5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EB5C7-1B93-49A3-A443-036FCE6A6B62}">
      <dsp:nvSpPr>
        <dsp:cNvPr id="0" name=""/>
        <dsp:cNvSpPr/>
      </dsp:nvSpPr>
      <dsp:spPr>
        <a:xfrm>
          <a:off x="565704" y="2076182"/>
          <a:ext cx="1312319" cy="656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Set de Información clientes Actuales</a:t>
          </a:r>
          <a:endParaRPr lang="es-ES" sz="1400" kern="1200" dirty="0"/>
        </a:p>
      </dsp:txBody>
      <dsp:txXfrm>
        <a:off x="584922" y="2095400"/>
        <a:ext cx="1273883" cy="617723"/>
      </dsp:txXfrm>
    </dsp:sp>
    <dsp:sp modelId="{56D7968F-1295-4A0A-8113-C1473B010811}">
      <dsp:nvSpPr>
        <dsp:cNvPr id="0" name=""/>
        <dsp:cNvSpPr/>
      </dsp:nvSpPr>
      <dsp:spPr>
        <a:xfrm rot="17945813">
          <a:off x="1600758" y="1916585"/>
          <a:ext cx="107945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79459" y="1606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113502" y="1905661"/>
        <a:ext cx="53972" cy="53972"/>
      </dsp:txXfrm>
    </dsp:sp>
    <dsp:sp modelId="{85FADCAC-4A28-4AD5-AF9E-20B45D3F6603}">
      <dsp:nvSpPr>
        <dsp:cNvPr id="0" name=""/>
        <dsp:cNvSpPr/>
      </dsp:nvSpPr>
      <dsp:spPr>
        <a:xfrm>
          <a:off x="2402952" y="1132953"/>
          <a:ext cx="1312319" cy="656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Información Personal</a:t>
          </a:r>
          <a:endParaRPr lang="es-ES" sz="1400" kern="1200" dirty="0"/>
        </a:p>
      </dsp:txBody>
      <dsp:txXfrm>
        <a:off x="2422170" y="1152171"/>
        <a:ext cx="1273883" cy="617723"/>
      </dsp:txXfrm>
    </dsp:sp>
    <dsp:sp modelId="{9A4036C3-BEF6-4DDC-8E44-136B283BCE3B}">
      <dsp:nvSpPr>
        <dsp:cNvPr id="0" name=""/>
        <dsp:cNvSpPr/>
      </dsp:nvSpPr>
      <dsp:spPr>
        <a:xfrm rot="17692822">
          <a:off x="3353899" y="879033"/>
          <a:ext cx="12476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47674" y="160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946544" y="863903"/>
        <a:ext cx="62383" cy="62383"/>
      </dsp:txXfrm>
    </dsp:sp>
    <dsp:sp modelId="{3EB202C9-4AFF-4C3B-B850-8EAECC584D7D}">
      <dsp:nvSpPr>
        <dsp:cNvPr id="0" name=""/>
        <dsp:cNvSpPr/>
      </dsp:nvSpPr>
      <dsp:spPr>
        <a:xfrm>
          <a:off x="4240200" y="1077"/>
          <a:ext cx="1312319" cy="656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Genero</a:t>
          </a:r>
          <a:endParaRPr lang="es-ES" sz="1400" kern="1200" dirty="0"/>
        </a:p>
      </dsp:txBody>
      <dsp:txXfrm>
        <a:off x="4259418" y="20295"/>
        <a:ext cx="1273883" cy="617723"/>
      </dsp:txXfrm>
    </dsp:sp>
    <dsp:sp modelId="{33B72597-BF4E-4788-9DD5-C84BC334C825}">
      <dsp:nvSpPr>
        <dsp:cNvPr id="0" name=""/>
        <dsp:cNvSpPr/>
      </dsp:nvSpPr>
      <dsp:spPr>
        <a:xfrm rot="19457599">
          <a:off x="3654511" y="1256325"/>
          <a:ext cx="64645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6450" y="160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961575" y="1256225"/>
        <a:ext cx="32322" cy="32322"/>
      </dsp:txXfrm>
    </dsp:sp>
    <dsp:sp modelId="{7E4204A2-2C2D-4ACE-8E55-2617E8DA1A33}">
      <dsp:nvSpPr>
        <dsp:cNvPr id="0" name=""/>
        <dsp:cNvSpPr/>
      </dsp:nvSpPr>
      <dsp:spPr>
        <a:xfrm>
          <a:off x="4240200" y="755661"/>
          <a:ext cx="1312319" cy="656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Educación</a:t>
          </a:r>
          <a:endParaRPr lang="es-ES" sz="1400" kern="1200" dirty="0"/>
        </a:p>
      </dsp:txBody>
      <dsp:txXfrm>
        <a:off x="4259418" y="774879"/>
        <a:ext cx="1273883" cy="617723"/>
      </dsp:txXfrm>
    </dsp:sp>
    <dsp:sp modelId="{8FBF3A0D-AEF0-445B-A58E-BD36AF3126A3}">
      <dsp:nvSpPr>
        <dsp:cNvPr id="0" name=""/>
        <dsp:cNvSpPr/>
      </dsp:nvSpPr>
      <dsp:spPr>
        <a:xfrm rot="2142401">
          <a:off x="3654511" y="1633617"/>
          <a:ext cx="64645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6450" y="160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961575" y="1633517"/>
        <a:ext cx="32322" cy="32322"/>
      </dsp:txXfrm>
    </dsp:sp>
    <dsp:sp modelId="{238D84C7-5A97-4AF2-AD4A-F44CC221423C}">
      <dsp:nvSpPr>
        <dsp:cNvPr id="0" name=""/>
        <dsp:cNvSpPr/>
      </dsp:nvSpPr>
      <dsp:spPr>
        <a:xfrm>
          <a:off x="4240200" y="1510245"/>
          <a:ext cx="1312319" cy="656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Estado Civil</a:t>
          </a:r>
          <a:endParaRPr lang="es-ES" sz="1400" kern="1200" dirty="0"/>
        </a:p>
      </dsp:txBody>
      <dsp:txXfrm>
        <a:off x="4259418" y="1529463"/>
        <a:ext cx="1273883" cy="617723"/>
      </dsp:txXfrm>
    </dsp:sp>
    <dsp:sp modelId="{B53A9675-E2C0-4333-86CC-851E2F49B2B6}">
      <dsp:nvSpPr>
        <dsp:cNvPr id="0" name=""/>
        <dsp:cNvSpPr/>
      </dsp:nvSpPr>
      <dsp:spPr>
        <a:xfrm rot="3907178">
          <a:off x="3353899" y="2010908"/>
          <a:ext cx="12476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47674" y="160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946544" y="1995779"/>
        <a:ext cx="62383" cy="62383"/>
      </dsp:txXfrm>
    </dsp:sp>
    <dsp:sp modelId="{62D3A401-8594-4775-B39B-CFA1BB00AD30}">
      <dsp:nvSpPr>
        <dsp:cNvPr id="0" name=""/>
        <dsp:cNvSpPr/>
      </dsp:nvSpPr>
      <dsp:spPr>
        <a:xfrm>
          <a:off x="4240200" y="2264828"/>
          <a:ext cx="1312319" cy="656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Edad</a:t>
          </a:r>
          <a:endParaRPr lang="es-ES" sz="1400" kern="1200" dirty="0"/>
        </a:p>
      </dsp:txBody>
      <dsp:txXfrm>
        <a:off x="4259418" y="2284046"/>
        <a:ext cx="1273883" cy="617723"/>
      </dsp:txXfrm>
    </dsp:sp>
    <dsp:sp modelId="{3267044D-69B2-406A-914E-37504D0BA1A1}">
      <dsp:nvSpPr>
        <dsp:cNvPr id="0" name=""/>
        <dsp:cNvSpPr/>
      </dsp:nvSpPr>
      <dsp:spPr>
        <a:xfrm rot="3654187">
          <a:off x="1600758" y="2859815"/>
          <a:ext cx="107945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79459" y="1606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113502" y="2848891"/>
        <a:ext cx="53972" cy="53972"/>
      </dsp:txXfrm>
    </dsp:sp>
    <dsp:sp modelId="{09173A08-3F16-4538-A5D8-D8022A73808D}">
      <dsp:nvSpPr>
        <dsp:cNvPr id="0" name=""/>
        <dsp:cNvSpPr/>
      </dsp:nvSpPr>
      <dsp:spPr>
        <a:xfrm>
          <a:off x="2402952" y="3019412"/>
          <a:ext cx="1312319" cy="656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Histórico Crediticio</a:t>
          </a:r>
          <a:endParaRPr lang="es-ES" sz="1400" kern="1200" dirty="0"/>
        </a:p>
      </dsp:txBody>
      <dsp:txXfrm>
        <a:off x="2422170" y="3038630"/>
        <a:ext cx="1273883" cy="617723"/>
      </dsp:txXfrm>
    </dsp:sp>
    <dsp:sp modelId="{A48F7108-1FCD-4B50-984F-EE0788DCBB2C}">
      <dsp:nvSpPr>
        <dsp:cNvPr id="0" name=""/>
        <dsp:cNvSpPr/>
      </dsp:nvSpPr>
      <dsp:spPr>
        <a:xfrm>
          <a:off x="3715272" y="3331430"/>
          <a:ext cx="52492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24927" y="160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964613" y="3334369"/>
        <a:ext cx="26246" cy="26246"/>
      </dsp:txXfrm>
    </dsp:sp>
    <dsp:sp modelId="{A1265697-FC66-4763-8144-C22004BF03D2}">
      <dsp:nvSpPr>
        <dsp:cNvPr id="0" name=""/>
        <dsp:cNvSpPr/>
      </dsp:nvSpPr>
      <dsp:spPr>
        <a:xfrm>
          <a:off x="4240200" y="3019412"/>
          <a:ext cx="1312319" cy="656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Últimos 6 meses</a:t>
          </a:r>
          <a:endParaRPr lang="es-ES" sz="1400" kern="1200" dirty="0"/>
        </a:p>
      </dsp:txBody>
      <dsp:txXfrm>
        <a:off x="4259418" y="3038630"/>
        <a:ext cx="1273883" cy="617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C75B7-C085-49B2-A7C6-BEE40C15BDF0}">
      <dsp:nvSpPr>
        <dsp:cNvPr id="0" name=""/>
        <dsp:cNvSpPr/>
      </dsp:nvSpPr>
      <dsp:spPr>
        <a:xfrm>
          <a:off x="2205159" y="639582"/>
          <a:ext cx="1490076" cy="1229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Análisis de la información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Selección de Atributos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Resolver Redundancia</a:t>
          </a:r>
          <a:endParaRPr lang="es-ES" sz="1100" kern="1200" dirty="0"/>
        </a:p>
      </dsp:txBody>
      <dsp:txXfrm>
        <a:off x="2233442" y="667865"/>
        <a:ext cx="1433510" cy="909077"/>
      </dsp:txXfrm>
    </dsp:sp>
    <dsp:sp modelId="{72410607-25D2-4408-97DD-7F0A45F61E77}">
      <dsp:nvSpPr>
        <dsp:cNvPr id="0" name=""/>
        <dsp:cNvSpPr/>
      </dsp:nvSpPr>
      <dsp:spPr>
        <a:xfrm>
          <a:off x="2994274" y="758931"/>
          <a:ext cx="1899383" cy="1899383"/>
        </a:xfrm>
        <a:prstGeom prst="leftCircularArrow">
          <a:avLst>
            <a:gd name="adj1" fmla="val 4493"/>
            <a:gd name="adj2" fmla="val 571077"/>
            <a:gd name="adj3" fmla="val 2346588"/>
            <a:gd name="adj4" fmla="val 9024489"/>
            <a:gd name="adj5" fmla="val 52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475D9-3A99-4F37-A6CD-B5F03C1556FD}">
      <dsp:nvSpPr>
        <dsp:cNvPr id="0" name=""/>
        <dsp:cNvSpPr/>
      </dsp:nvSpPr>
      <dsp:spPr>
        <a:xfrm>
          <a:off x="2536287" y="1605226"/>
          <a:ext cx="1324512" cy="526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Pre procesamiento</a:t>
          </a:r>
          <a:endParaRPr lang="es-ES" sz="1500" kern="1200" dirty="0"/>
        </a:p>
      </dsp:txBody>
      <dsp:txXfrm>
        <a:off x="2551714" y="1620653"/>
        <a:ext cx="1293658" cy="495860"/>
      </dsp:txXfrm>
    </dsp:sp>
    <dsp:sp modelId="{45181DB5-1D49-4F72-ABED-BF15D200345B}">
      <dsp:nvSpPr>
        <dsp:cNvPr id="0" name=""/>
        <dsp:cNvSpPr/>
      </dsp:nvSpPr>
      <dsp:spPr>
        <a:xfrm>
          <a:off x="4267200" y="639582"/>
          <a:ext cx="1490076" cy="1229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100" kern="1200" dirty="0" smtClean="0"/>
            <a:t>Random Forest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100" kern="1200" dirty="0" smtClean="0"/>
            <a:t>GBM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100" kern="1200" dirty="0" smtClean="0"/>
            <a:t>SVM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100" kern="1200" dirty="0" smtClean="0"/>
            <a:t>C5.0</a:t>
          </a:r>
          <a:endParaRPr lang="es-ES" sz="1100" kern="1200" dirty="0"/>
        </a:p>
      </dsp:txBody>
      <dsp:txXfrm>
        <a:off x="4295483" y="931222"/>
        <a:ext cx="1433510" cy="909077"/>
      </dsp:txXfrm>
    </dsp:sp>
    <dsp:sp modelId="{6C9EB64A-4AEE-4586-9DA1-F70BA3886F96}">
      <dsp:nvSpPr>
        <dsp:cNvPr id="0" name=""/>
        <dsp:cNvSpPr/>
      </dsp:nvSpPr>
      <dsp:spPr>
        <a:xfrm>
          <a:off x="4598328" y="376224"/>
          <a:ext cx="1324512" cy="526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Modelado</a:t>
          </a:r>
          <a:endParaRPr lang="es-ES" sz="1500" kern="1200" dirty="0"/>
        </a:p>
      </dsp:txBody>
      <dsp:txXfrm>
        <a:off x="4613755" y="391651"/>
        <a:ext cx="1293658" cy="495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E0B30-37B9-40E6-A073-1BD9B4E08E13}">
      <dsp:nvSpPr>
        <dsp:cNvPr id="0" name=""/>
        <dsp:cNvSpPr/>
      </dsp:nvSpPr>
      <dsp:spPr>
        <a:xfrm>
          <a:off x="2132453" y="211658"/>
          <a:ext cx="3515478" cy="3515478"/>
        </a:xfrm>
        <a:prstGeom prst="circularArrow">
          <a:avLst>
            <a:gd name="adj1" fmla="val 4668"/>
            <a:gd name="adj2" fmla="val 272909"/>
            <a:gd name="adj3" fmla="val 14160898"/>
            <a:gd name="adj4" fmla="val 17189884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FC698-C39E-4612-B6FD-7DFBF10DFEBA}">
      <dsp:nvSpPr>
        <dsp:cNvPr id="0" name=""/>
        <dsp:cNvSpPr/>
      </dsp:nvSpPr>
      <dsp:spPr>
        <a:xfrm>
          <a:off x="3171867" y="291691"/>
          <a:ext cx="1436649" cy="5173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Planificar</a:t>
          </a:r>
          <a:endParaRPr lang="es-ES" sz="2000" kern="1200" dirty="0"/>
        </a:p>
      </dsp:txBody>
      <dsp:txXfrm>
        <a:off x="3197122" y="316946"/>
        <a:ext cx="1386139" cy="466836"/>
      </dsp:txXfrm>
    </dsp:sp>
    <dsp:sp modelId="{1DA24F64-B987-4F4F-BAAD-D66196B2373F}">
      <dsp:nvSpPr>
        <dsp:cNvPr id="0" name=""/>
        <dsp:cNvSpPr/>
      </dsp:nvSpPr>
      <dsp:spPr>
        <a:xfrm>
          <a:off x="4339502" y="1464993"/>
          <a:ext cx="1625960" cy="695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Implementar</a:t>
          </a:r>
          <a:endParaRPr lang="es-ES" sz="2000" kern="1200" dirty="0"/>
        </a:p>
      </dsp:txBody>
      <dsp:txXfrm>
        <a:off x="4373445" y="1498936"/>
        <a:ext cx="1558074" cy="627438"/>
      </dsp:txXfrm>
    </dsp:sp>
    <dsp:sp modelId="{4C6BD0C2-18D2-471E-95B4-626E84990B28}">
      <dsp:nvSpPr>
        <dsp:cNvPr id="0" name=""/>
        <dsp:cNvSpPr/>
      </dsp:nvSpPr>
      <dsp:spPr>
        <a:xfrm>
          <a:off x="2836590" y="2764932"/>
          <a:ext cx="2107203" cy="6200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Medir y Analizar</a:t>
          </a:r>
          <a:endParaRPr lang="es-ES" sz="2000" kern="1200" dirty="0"/>
        </a:p>
      </dsp:txBody>
      <dsp:txXfrm>
        <a:off x="2866857" y="2795199"/>
        <a:ext cx="2046669" cy="559491"/>
      </dsp:txXfrm>
    </dsp:sp>
    <dsp:sp modelId="{9BB17B09-BD15-4ECE-99A0-A299A655458E}">
      <dsp:nvSpPr>
        <dsp:cNvPr id="0" name=""/>
        <dsp:cNvSpPr/>
      </dsp:nvSpPr>
      <dsp:spPr>
        <a:xfrm>
          <a:off x="1816462" y="1485314"/>
          <a:ext cx="1622879" cy="654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Ajustes</a:t>
          </a:r>
          <a:endParaRPr lang="es-ES" sz="2000" kern="1200" dirty="0"/>
        </a:p>
      </dsp:txBody>
      <dsp:txXfrm>
        <a:off x="1848421" y="1517273"/>
        <a:ext cx="1558961" cy="590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46E50-F139-4EF1-81F0-6347B0648514}">
      <dsp:nvSpPr>
        <dsp:cNvPr id="0" name=""/>
        <dsp:cNvSpPr/>
      </dsp:nvSpPr>
      <dsp:spPr>
        <a:xfrm>
          <a:off x="104946" y="1630470"/>
          <a:ext cx="1484674" cy="489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Pre Procesamiento</a:t>
          </a:r>
          <a:endParaRPr lang="es-ES" sz="1600" kern="1200" dirty="0">
            <a:solidFill>
              <a:schemeClr val="bg1"/>
            </a:solidFill>
          </a:endParaRPr>
        </a:p>
      </dsp:txBody>
      <dsp:txXfrm>
        <a:off x="104946" y="1630470"/>
        <a:ext cx="1484674" cy="489267"/>
      </dsp:txXfrm>
    </dsp:sp>
    <dsp:sp modelId="{6817F958-9831-4B46-BB3F-16BBEB79FDCF}">
      <dsp:nvSpPr>
        <dsp:cNvPr id="0" name=""/>
        <dsp:cNvSpPr/>
      </dsp:nvSpPr>
      <dsp:spPr>
        <a:xfrm>
          <a:off x="103259" y="1481665"/>
          <a:ext cx="118099" cy="118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7665E-C1F7-49F3-BD2D-A0759C53DA76}">
      <dsp:nvSpPr>
        <dsp:cNvPr id="0" name=""/>
        <dsp:cNvSpPr/>
      </dsp:nvSpPr>
      <dsp:spPr>
        <a:xfrm>
          <a:off x="185929" y="1316326"/>
          <a:ext cx="118099" cy="118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34FF5-1048-4C85-BE83-A3B4366E3CBD}">
      <dsp:nvSpPr>
        <dsp:cNvPr id="0" name=""/>
        <dsp:cNvSpPr/>
      </dsp:nvSpPr>
      <dsp:spPr>
        <a:xfrm>
          <a:off x="384335" y="1349394"/>
          <a:ext cx="185584" cy="1855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9F588-418D-422E-8B14-4974D884DF80}">
      <dsp:nvSpPr>
        <dsp:cNvPr id="0" name=""/>
        <dsp:cNvSpPr/>
      </dsp:nvSpPr>
      <dsp:spPr>
        <a:xfrm>
          <a:off x="549674" y="1167522"/>
          <a:ext cx="118099" cy="118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EEC6E-5F3C-4157-9746-8AFCB3920A1F}">
      <dsp:nvSpPr>
        <dsp:cNvPr id="0" name=""/>
        <dsp:cNvSpPr/>
      </dsp:nvSpPr>
      <dsp:spPr>
        <a:xfrm>
          <a:off x="764614" y="1101386"/>
          <a:ext cx="118099" cy="118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9FE71-C471-4556-8AB1-E63E250DAE01}">
      <dsp:nvSpPr>
        <dsp:cNvPr id="0" name=""/>
        <dsp:cNvSpPr/>
      </dsp:nvSpPr>
      <dsp:spPr>
        <a:xfrm>
          <a:off x="1029156" y="1217123"/>
          <a:ext cx="118099" cy="118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36557-1A27-4429-B74E-9F7417AC924D}">
      <dsp:nvSpPr>
        <dsp:cNvPr id="0" name=""/>
        <dsp:cNvSpPr/>
      </dsp:nvSpPr>
      <dsp:spPr>
        <a:xfrm>
          <a:off x="1194495" y="1299793"/>
          <a:ext cx="185584" cy="1855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A9581-A444-4403-9CF9-6DD73CBD5C3E}">
      <dsp:nvSpPr>
        <dsp:cNvPr id="0" name=""/>
        <dsp:cNvSpPr/>
      </dsp:nvSpPr>
      <dsp:spPr>
        <a:xfrm>
          <a:off x="1425969" y="1481665"/>
          <a:ext cx="118099" cy="118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035B7-9683-49A9-835A-BD4C1178E2B3}">
      <dsp:nvSpPr>
        <dsp:cNvPr id="0" name=""/>
        <dsp:cNvSpPr/>
      </dsp:nvSpPr>
      <dsp:spPr>
        <a:xfrm>
          <a:off x="1525172" y="1663538"/>
          <a:ext cx="118099" cy="118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69389-0780-41C1-84E7-A11162DD72B0}">
      <dsp:nvSpPr>
        <dsp:cNvPr id="0" name=""/>
        <dsp:cNvSpPr/>
      </dsp:nvSpPr>
      <dsp:spPr>
        <a:xfrm>
          <a:off x="665411" y="1316326"/>
          <a:ext cx="303683" cy="303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CF8F1-5C3E-4A33-BAD8-8B254D4267B6}">
      <dsp:nvSpPr>
        <dsp:cNvPr id="0" name=""/>
        <dsp:cNvSpPr/>
      </dsp:nvSpPr>
      <dsp:spPr>
        <a:xfrm>
          <a:off x="20590" y="1944614"/>
          <a:ext cx="118099" cy="118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30757-7CDE-4923-A4A2-CBC5E20C3606}">
      <dsp:nvSpPr>
        <dsp:cNvPr id="0" name=""/>
        <dsp:cNvSpPr/>
      </dsp:nvSpPr>
      <dsp:spPr>
        <a:xfrm>
          <a:off x="119793" y="2093419"/>
          <a:ext cx="185584" cy="1855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38DB9-F5C1-47DF-9B97-762186780359}">
      <dsp:nvSpPr>
        <dsp:cNvPr id="0" name=""/>
        <dsp:cNvSpPr/>
      </dsp:nvSpPr>
      <dsp:spPr>
        <a:xfrm>
          <a:off x="367801" y="2225690"/>
          <a:ext cx="269940" cy="269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E79F9-0DBA-469D-9EF8-1E10B6D0B80F}">
      <dsp:nvSpPr>
        <dsp:cNvPr id="0" name=""/>
        <dsp:cNvSpPr/>
      </dsp:nvSpPr>
      <dsp:spPr>
        <a:xfrm>
          <a:off x="715013" y="2440630"/>
          <a:ext cx="118099" cy="118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0E0FA-891F-40E2-A443-51E7E07A4CDD}">
      <dsp:nvSpPr>
        <dsp:cNvPr id="0" name=""/>
        <dsp:cNvSpPr/>
      </dsp:nvSpPr>
      <dsp:spPr>
        <a:xfrm>
          <a:off x="781148" y="2225690"/>
          <a:ext cx="185584" cy="1855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00514-5E95-4D98-8A6E-216DA7FDC0B2}">
      <dsp:nvSpPr>
        <dsp:cNvPr id="0" name=""/>
        <dsp:cNvSpPr/>
      </dsp:nvSpPr>
      <dsp:spPr>
        <a:xfrm>
          <a:off x="946487" y="2457164"/>
          <a:ext cx="118099" cy="118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D894F-E9F7-4187-B6AF-947E6C4AB837}">
      <dsp:nvSpPr>
        <dsp:cNvPr id="0" name=""/>
        <dsp:cNvSpPr/>
      </dsp:nvSpPr>
      <dsp:spPr>
        <a:xfrm>
          <a:off x="1095292" y="2192622"/>
          <a:ext cx="269940" cy="269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D303B-F153-4C1D-8DA4-F61BDF9D5BD5}">
      <dsp:nvSpPr>
        <dsp:cNvPr id="0" name=""/>
        <dsp:cNvSpPr/>
      </dsp:nvSpPr>
      <dsp:spPr>
        <a:xfrm>
          <a:off x="1459037" y="2126486"/>
          <a:ext cx="185584" cy="1855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B2B9B-CCE0-4A2E-8699-5059B53DCD4A}">
      <dsp:nvSpPr>
        <dsp:cNvPr id="0" name=""/>
        <dsp:cNvSpPr/>
      </dsp:nvSpPr>
      <dsp:spPr>
        <a:xfrm>
          <a:off x="1644621" y="1349119"/>
          <a:ext cx="545034" cy="104053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72D7B-DABF-4C0C-8031-58546CFBE3C4}">
      <dsp:nvSpPr>
        <dsp:cNvPr id="0" name=""/>
        <dsp:cNvSpPr/>
      </dsp:nvSpPr>
      <dsp:spPr>
        <a:xfrm>
          <a:off x="2189656" y="1349625"/>
          <a:ext cx="1486458" cy="104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Modelado</a:t>
          </a:r>
          <a:endParaRPr lang="es-ES" sz="1600" kern="1200" dirty="0">
            <a:solidFill>
              <a:schemeClr val="bg1"/>
            </a:solidFill>
          </a:endParaRPr>
        </a:p>
      </dsp:txBody>
      <dsp:txXfrm>
        <a:off x="2189656" y="1349625"/>
        <a:ext cx="1486458" cy="1040520"/>
      </dsp:txXfrm>
    </dsp:sp>
    <dsp:sp modelId="{EBDDE3BF-B021-44CC-BDBA-03A4966D3C31}">
      <dsp:nvSpPr>
        <dsp:cNvPr id="0" name=""/>
        <dsp:cNvSpPr/>
      </dsp:nvSpPr>
      <dsp:spPr>
        <a:xfrm>
          <a:off x="3676114" y="1349119"/>
          <a:ext cx="545034" cy="104053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8A383-5DC8-4C0D-AC0D-BB6FBDEC10A6}">
      <dsp:nvSpPr>
        <dsp:cNvPr id="0" name=""/>
        <dsp:cNvSpPr/>
      </dsp:nvSpPr>
      <dsp:spPr>
        <a:xfrm>
          <a:off x="4221149" y="1349625"/>
          <a:ext cx="1486458" cy="104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Evaluación</a:t>
          </a:r>
          <a:endParaRPr lang="es-ES" sz="1600" kern="1200" dirty="0">
            <a:solidFill>
              <a:schemeClr val="bg1"/>
            </a:solidFill>
          </a:endParaRPr>
        </a:p>
      </dsp:txBody>
      <dsp:txXfrm>
        <a:off x="4221149" y="1349625"/>
        <a:ext cx="1486458" cy="1040520"/>
      </dsp:txXfrm>
    </dsp:sp>
    <dsp:sp modelId="{FD4EC3C8-9E71-4F27-996A-E40F20F523BD}">
      <dsp:nvSpPr>
        <dsp:cNvPr id="0" name=""/>
        <dsp:cNvSpPr/>
      </dsp:nvSpPr>
      <dsp:spPr>
        <a:xfrm>
          <a:off x="5707607" y="1349119"/>
          <a:ext cx="545034" cy="104053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70D3C-E459-44B1-BBA7-71C1465384DC}">
      <dsp:nvSpPr>
        <dsp:cNvPr id="0" name=""/>
        <dsp:cNvSpPr/>
      </dsp:nvSpPr>
      <dsp:spPr>
        <a:xfrm>
          <a:off x="6252641" y="1349625"/>
          <a:ext cx="1486458" cy="104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Resultado</a:t>
          </a:r>
          <a:endParaRPr lang="es-ES" sz="1600" kern="1200" dirty="0">
            <a:solidFill>
              <a:schemeClr val="bg1"/>
            </a:solidFill>
          </a:endParaRPr>
        </a:p>
      </dsp:txBody>
      <dsp:txXfrm>
        <a:off x="6252641" y="1349625"/>
        <a:ext cx="1486458" cy="1040520"/>
      </dsp:txXfrm>
    </dsp:sp>
    <dsp:sp modelId="{C9042D6C-49F9-47C9-AE69-FCE9C367599D}">
      <dsp:nvSpPr>
        <dsp:cNvPr id="0" name=""/>
        <dsp:cNvSpPr/>
      </dsp:nvSpPr>
      <dsp:spPr>
        <a:xfrm>
          <a:off x="7739099" y="1349119"/>
          <a:ext cx="545034" cy="104053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AB677-AA66-4AB9-860D-9ADEABAE19D5}">
      <dsp:nvSpPr>
        <dsp:cNvPr id="0" name=""/>
        <dsp:cNvSpPr/>
      </dsp:nvSpPr>
      <dsp:spPr>
        <a:xfrm>
          <a:off x="8343592" y="1263128"/>
          <a:ext cx="1263489" cy="12634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Mejora Continua</a:t>
          </a:r>
          <a:endParaRPr lang="es-ES" sz="1600" kern="1200" dirty="0"/>
        </a:p>
      </dsp:txBody>
      <dsp:txXfrm>
        <a:off x="8528626" y="1448162"/>
        <a:ext cx="893421" cy="893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F59873-CF9B-4E8C-B760-A9485E62928F}" type="datetime1">
              <a:rPr lang="es-ES" smtClean="0"/>
              <a:t>18/02/2020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470219-9C42-4627-B646-B2DE64148742}" type="datetime1">
              <a:rPr lang="es-ES" noProof="0" smtClean="0"/>
              <a:t>18/02/2020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29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88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0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18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28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7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32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76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 smtClean="0"/>
              <a:t>Editar el estilo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 smtClean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 smtClean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 smtClean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 smtClean="0"/>
              <a:t>Editar el estilo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 smtClean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 smtClean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 smtClean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 smtClean="0"/>
              <a:t>Quinto nivel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posición de texto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5" name="Marcador de posición de contenido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 smtClean="0"/>
              <a:t>Editar el estilo de texto del patrón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 smtClean="0"/>
              <a:t>Segundo nivel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 smtClean="0"/>
              <a:t>Tercer nivel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 smtClean="0"/>
              <a:t>Cuarto nivel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 smtClean="0"/>
              <a:t>Quinto nivel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2" name="Marcador de posición de contenido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posición de imagen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Diseño triangular de un tejado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s-ES" sz="4000" dirty="0" smtClean="0"/>
              <a:t>Informe Credit One</a:t>
            </a:r>
            <a:endParaRPr lang="es-ES" sz="4000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s-CR" dirty="0" smtClean="0"/>
              <a:t>Deily Rojas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Diseño triangular de un techo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Deily Rojas Mejías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25" name="Rectángulo: Una sola esquina cortada 24" descr="Cuadro de énfasis de pie de página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26" name="Marcador de número de diapositiva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algn="ctr"/>
            <a:r>
              <a:rPr lang="es-CR" dirty="0"/>
              <a:t>Diseñar e implementar un modelo de inteligencia de negocios </a:t>
            </a:r>
            <a:r>
              <a:rPr lang="es-CR" dirty="0" smtClean="0"/>
              <a:t>efectivo, </a:t>
            </a:r>
            <a:r>
              <a:rPr lang="es-CR" dirty="0"/>
              <a:t>que permita aumentar la precisión en el otorgamiento de préstamos y disminuir el índice de clientes morosos, perfeccionando así la plataforma de calificaciones crediticias que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 brinda a sus socios, el modelo a desarrollar tomara como base la información de los clientes existentes y su </a:t>
            </a:r>
            <a:r>
              <a:rPr lang="es-CR" dirty="0" smtClean="0"/>
              <a:t>histórico.</a:t>
            </a:r>
            <a:endParaRPr lang="es-CR" dirty="0"/>
          </a:p>
          <a:p>
            <a:pPr rtl="0"/>
            <a:endParaRPr lang="es-ES" dirty="0"/>
          </a:p>
        </p:txBody>
      </p:sp>
      <p:pic>
        <p:nvPicPr>
          <p:cNvPr id="5" name="Marcador de posición de imagen 4" descr="Dos edificios" title="Dos edificio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10" name="Rectángulo: Una sola esquina cortada 9" descr="Cuadro de énfasis de pie de página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192027" y="289139"/>
            <a:ext cx="11357242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683" y="720466"/>
            <a:ext cx="6117771" cy="573989"/>
          </a:xfrm>
        </p:spPr>
        <p:txBody>
          <a:bodyPr rtlCol="0"/>
          <a:lstStyle/>
          <a:p>
            <a:pPr rtl="0"/>
            <a:r>
              <a:rPr lang="es-ES" dirty="0" smtClean="0"/>
              <a:t>Colección y administración de la información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220741" y="1624530"/>
            <a:ext cx="2143654" cy="711011"/>
          </a:xfrm>
        </p:spPr>
        <p:txBody>
          <a:bodyPr rtlCol="0"/>
          <a:lstStyle/>
          <a:p>
            <a:pPr rtl="0"/>
            <a:r>
              <a:rPr lang="es-ES" dirty="0" smtClean="0"/>
              <a:t>Desglose de Información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33127" y="2055857"/>
          <a:ext cx="6118225" cy="367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78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Colección y administración de la información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Retos: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ES" dirty="0" smtClean="0"/>
              <a:t>Se cuenta con un histórico limitado a 6 meses por lo cual se recomienda aumentar el mismo a 1 año. Y así contar con un análisis de las de las diferentes épocas del año.</a:t>
            </a:r>
          </a:p>
          <a:p>
            <a:r>
              <a:rPr lang="es-ES" dirty="0" smtClean="0"/>
              <a:t>Con la </a:t>
            </a:r>
            <a:r>
              <a:rPr lang="es-ES" dirty="0" err="1" smtClean="0"/>
              <a:t>finaliadad</a:t>
            </a:r>
            <a:r>
              <a:rPr lang="es-ES" dirty="0" smtClean="0"/>
              <a:t> de perfeccionar el modelo de clasificación se recomienda agregar al set de información datos personales adicionales</a:t>
            </a:r>
            <a:endParaRPr lang="es-ES" dirty="0"/>
          </a:p>
          <a:p>
            <a:pPr lvl="1"/>
            <a:r>
              <a:rPr lang="es-ES" dirty="0" smtClean="0"/>
              <a:t>Lugar de Residencia (Provincia, Cantón, Distrito).</a:t>
            </a:r>
          </a:p>
          <a:p>
            <a:pPr lvl="1"/>
            <a:r>
              <a:rPr lang="es-ES" dirty="0" smtClean="0"/>
              <a:t>Razón de sus ingresos ( Asalariado, Empresario).</a:t>
            </a:r>
          </a:p>
          <a:p>
            <a:pPr lvl="1"/>
            <a:r>
              <a:rPr lang="es-ES" dirty="0" smtClean="0"/>
              <a:t>Estabilidad Laboral ( Meses).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90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192027" y="289139"/>
            <a:ext cx="11357242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683" y="720466"/>
            <a:ext cx="6117771" cy="573989"/>
          </a:xfrm>
        </p:spPr>
        <p:txBody>
          <a:bodyPr rtlCol="0"/>
          <a:lstStyle/>
          <a:p>
            <a:pPr rtl="0"/>
            <a:r>
              <a:rPr lang="es-ES" dirty="0" smtClean="0"/>
              <a:t>Modelado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655359" y="1624530"/>
            <a:ext cx="7782092" cy="3676128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Al predecir si un cliente es propenso o no a la morosidad, se utilizara un modelo de Clasificación. Y el flujo de modelado se presentara a continuación:</a:t>
            </a:r>
          </a:p>
          <a:p>
            <a:pPr marL="0" indent="0">
              <a:buNone/>
            </a:pPr>
            <a:endParaRPr lang="es-CR" dirty="0" smtClean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911740951"/>
              </p:ext>
            </p:extLst>
          </p:nvPr>
        </p:nvGraphicFramePr>
        <p:xfrm>
          <a:off x="2096008" y="2239213"/>
          <a:ext cx="8128000" cy="250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015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192027" y="289139"/>
            <a:ext cx="11357242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683" y="720466"/>
            <a:ext cx="6117771" cy="573989"/>
          </a:xfrm>
        </p:spPr>
        <p:txBody>
          <a:bodyPr rtlCol="0"/>
          <a:lstStyle/>
          <a:p>
            <a:pPr rtl="0"/>
            <a:r>
              <a:rPr lang="es-ES" dirty="0" smtClean="0"/>
              <a:t>Evaluación del Modelo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655359" y="1624530"/>
            <a:ext cx="7782092" cy="3676128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En cada uno de los algoritmos en análisis se obtendrán las métricas de Accuracy y Kappa. Lo cual nos permite estimar la efectividad del modelo. </a:t>
            </a:r>
          </a:p>
          <a:p>
            <a:pPr marL="0" indent="0">
              <a:buNone/>
            </a:pPr>
            <a:r>
              <a:rPr lang="es-CR" dirty="0" smtClean="0"/>
              <a:t>Unido a esto el modelo es aplicado en un set de prueba y por medio de matrices de confusión nos permite confirmar su efectividad.</a:t>
            </a:r>
          </a:p>
        </p:txBody>
      </p:sp>
      <p:pic>
        <p:nvPicPr>
          <p:cNvPr id="12" name="Picture 4" descr="Example confusion matrix for a binary classifier" title="Matrices de Confus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61" y="3339500"/>
            <a:ext cx="3880956" cy="22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rcador de contenido 3"/>
          <p:cNvSpPr txBox="1">
            <a:spLocks/>
          </p:cNvSpPr>
          <p:nvPr/>
        </p:nvSpPr>
        <p:spPr>
          <a:xfrm>
            <a:off x="7782673" y="5504825"/>
            <a:ext cx="1729932" cy="4256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R" dirty="0" smtClean="0"/>
              <a:t>Matriz de Confusión</a:t>
            </a:r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898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Resultado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ES" dirty="0" smtClean="0"/>
              <a:t>Credit One, aplicara el modelo en cada uno de los nuevos clientes, permitiendo así predecir si el cliente es potencialmente vulnerable a morosidad.</a:t>
            </a:r>
          </a:p>
          <a:p>
            <a:r>
              <a:rPr lang="es-ES" dirty="0" smtClean="0"/>
              <a:t>Importante destacar que al ser aplicado el modelo, debe de contar con la información completa de los clientes ya que una incorrecta aplicación del mismo, provocara predicciones equivocas.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31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192027" y="218019"/>
            <a:ext cx="11357242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683" y="720466"/>
            <a:ext cx="6117771" cy="573989"/>
          </a:xfrm>
        </p:spPr>
        <p:txBody>
          <a:bodyPr rtlCol="0"/>
          <a:lstStyle/>
          <a:p>
            <a:pPr rtl="0"/>
            <a:r>
              <a:rPr lang="es-ES" dirty="0" smtClean="0"/>
              <a:t>Mejora Continua del Modelo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8</a:t>
            </a:fld>
            <a:endParaRPr lang="es-ES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513724"/>
              </p:ext>
            </p:extLst>
          </p:nvPr>
        </p:nvGraphicFramePr>
        <p:xfrm>
          <a:off x="6110288" y="1520968"/>
          <a:ext cx="7781925" cy="367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Marcador de contenido 3"/>
          <p:cNvSpPr txBox="1">
            <a:spLocks/>
          </p:cNvSpPr>
          <p:nvPr/>
        </p:nvSpPr>
        <p:spPr>
          <a:xfrm>
            <a:off x="2807759" y="1776930"/>
            <a:ext cx="7782092" cy="3676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R" dirty="0" smtClean="0"/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 txBox="1">
            <a:spLocks/>
          </p:cNvSpPr>
          <p:nvPr/>
        </p:nvSpPr>
        <p:spPr>
          <a:xfrm>
            <a:off x="1876135" y="1640016"/>
            <a:ext cx="5896265" cy="3676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El modelo que se brinde al finalizar el proceso, se detallara el índice de efectividad del mismo y su incorporación a la plataforma actual de </a:t>
            </a:r>
            <a:r>
              <a:rPr lang="es-CR" dirty="0"/>
              <a:t>calificaciones crediticias </a:t>
            </a:r>
            <a:r>
              <a:rPr lang="es-CR" dirty="0" smtClean="0"/>
              <a:t>de </a:t>
            </a:r>
            <a:r>
              <a:rPr lang="es-CR" dirty="0"/>
              <a:t>Credit One</a:t>
            </a:r>
            <a:r>
              <a:rPr lang="es-ES" dirty="0" smtClean="0"/>
              <a:t> .</a:t>
            </a:r>
          </a:p>
          <a:p>
            <a:r>
              <a:rPr lang="es-ES" dirty="0" smtClean="0"/>
              <a:t>Al ser un proceso, es responsabilidad de Credit One constantemente velar por el cumplimiento del flujo de mejora continua de procesos, midiendo el rendimiento modelo en e tiempo por medio de set de pruebas con datos controlados que nos concluya su efectividad. Esto debido a que el mercado o el comportamiento es fluctuante y las variable y sus asociaciones en la toma de decisión pueden variar.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898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-132080" y="187539"/>
            <a:ext cx="11357242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683" y="720466"/>
            <a:ext cx="6117771" cy="573989"/>
          </a:xfrm>
        </p:spPr>
        <p:txBody>
          <a:bodyPr rtlCol="0"/>
          <a:lstStyle/>
          <a:p>
            <a:pPr rtl="0"/>
            <a:r>
              <a:rPr lang="es-ES" dirty="0" smtClean="0"/>
              <a:t>Resumen del proceso 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9</a:t>
            </a:fld>
            <a:endParaRPr lang="es-ES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737118"/>
              </p:ext>
            </p:extLst>
          </p:nvPr>
        </p:nvGraphicFramePr>
        <p:xfrm>
          <a:off x="1862137" y="1354562"/>
          <a:ext cx="9687131" cy="367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lecha curvada hacia abajo 9"/>
          <p:cNvSpPr/>
          <p:nvPr/>
        </p:nvSpPr>
        <p:spPr>
          <a:xfrm flipH="1">
            <a:off x="2946569" y="1475703"/>
            <a:ext cx="7883991" cy="924560"/>
          </a:xfrm>
          <a:prstGeom prst="curvedDownArrow">
            <a:avLst/>
          </a:prstGeom>
          <a:solidFill>
            <a:srgbClr val="DCF8A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62137" y="4165600"/>
            <a:ext cx="16532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100" dirty="0" smtClean="0">
                <a:solidFill>
                  <a:schemeClr val="bg1"/>
                </a:solidFill>
              </a:rPr>
              <a:t>Incorporar  al Set los atributos y Historial recomendados.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007206" y="4123904"/>
            <a:ext cx="1821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R" sz="1200" dirty="0" smtClean="0">
                <a:solidFill>
                  <a:schemeClr val="bg1"/>
                </a:solidFill>
              </a:rPr>
              <a:t>Modelo eficiente entregado a producción.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R" sz="1200" dirty="0" smtClean="0">
                <a:solidFill>
                  <a:schemeClr val="bg1"/>
                </a:solidFill>
              </a:rPr>
              <a:t>Al ser aplicados velar que el set a Predecir este completo.</a:t>
            </a:r>
            <a:endParaRPr lang="es-CR" sz="1200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980283" y="4123904"/>
            <a:ext cx="165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dirty="0" smtClean="0">
                <a:solidFill>
                  <a:schemeClr val="bg1"/>
                </a:solidFill>
              </a:rPr>
              <a:t>Evaluación y detección de errores constantes en el modelo</a:t>
            </a:r>
            <a:endParaRPr lang="es-CR" sz="1200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786479" y="4165600"/>
            <a:ext cx="1771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100" dirty="0" smtClean="0">
                <a:solidFill>
                  <a:schemeClr val="bg1"/>
                </a:solidFill>
              </a:rPr>
              <a:t>Modelado de 4 algoritmos que permita generar el modelo optimo.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96842" y="4172969"/>
            <a:ext cx="177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100" dirty="0" smtClean="0">
                <a:solidFill>
                  <a:schemeClr val="bg1"/>
                </a:solidFill>
              </a:rPr>
              <a:t>Por medio de métricas y Matrices de Confusión se obtendrá el modelo optimo.</a:t>
            </a:r>
          </a:p>
        </p:txBody>
      </p:sp>
    </p:spTree>
    <p:extLst>
      <p:ext uri="{BB962C8B-B14F-4D97-AF65-F5344CB8AC3E}">
        <p14:creationId xmlns:p14="http://schemas.microsoft.com/office/powerpoint/2010/main" val="763457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106_TF34357351" id="{4DBF75E2-F17F-476E-9EF2-1ECC073AF355}" vid="{73925999-48B9-456E-B495-77C5200E6BD5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B18BB-C24E-408B-9A12-8848DDD7A302}">
  <ds:schemaRefs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moderna oscura</Template>
  <TotalTime>0</TotalTime>
  <Words>595</Words>
  <Application>Microsoft Office PowerPoint</Application>
  <PresentationFormat>Panorámica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Informe Credit One</vt:lpstr>
      <vt:lpstr>Objetivo</vt:lpstr>
      <vt:lpstr>Colección y administración de la información</vt:lpstr>
      <vt:lpstr>Colección y administración de la información</vt:lpstr>
      <vt:lpstr>Modelado</vt:lpstr>
      <vt:lpstr>Evaluación del Modelo</vt:lpstr>
      <vt:lpstr>Resultado</vt:lpstr>
      <vt:lpstr>Mejora Continua del Modelo</vt:lpstr>
      <vt:lpstr>Resumen del proceso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2020-02-19T00:21:51Z</dcterms:created>
  <dcterms:modified xsi:type="dcterms:W3CDTF">2020-02-19T02:26:11Z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