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1" r:id="rId10"/>
    <p:sldId id="263" r:id="rId11"/>
    <p:sldId id="262" r:id="rId12"/>
    <p:sldId id="272" r:id="rId13"/>
    <p:sldId id="27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EB503-A5DA-4CAD-A049-B1800FB3F2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F9EA70-4E97-4EBF-8414-D18EFBAB44A0}">
      <dgm:prSet/>
      <dgm:spPr/>
      <dgm:t>
        <a:bodyPr/>
        <a:lstStyle/>
        <a:p>
          <a:r>
            <a:rPr lang="de-CH" dirty="0"/>
            <a:t>Ausgangslage</a:t>
          </a:r>
          <a:endParaRPr lang="en-US" dirty="0"/>
        </a:p>
      </dgm:t>
    </dgm:pt>
    <dgm:pt modelId="{38DFBF6A-A2F6-433B-8461-84EBC1689B23}" type="parTrans" cxnId="{CF0A8E05-5E82-4F10-A481-8308C3D11281}">
      <dgm:prSet/>
      <dgm:spPr/>
      <dgm:t>
        <a:bodyPr/>
        <a:lstStyle/>
        <a:p>
          <a:endParaRPr lang="en-US"/>
        </a:p>
      </dgm:t>
    </dgm:pt>
    <dgm:pt modelId="{041DECD4-F42B-4675-A6A0-65FEC04DCBFD}" type="sibTrans" cxnId="{CF0A8E05-5E82-4F10-A481-8308C3D11281}">
      <dgm:prSet/>
      <dgm:spPr/>
      <dgm:t>
        <a:bodyPr/>
        <a:lstStyle/>
        <a:p>
          <a:endParaRPr lang="en-US"/>
        </a:p>
      </dgm:t>
    </dgm:pt>
    <dgm:pt modelId="{730C3720-9653-4462-905B-B8CD6062237B}">
      <dgm:prSet/>
      <dgm:spPr/>
      <dgm:t>
        <a:bodyPr/>
        <a:lstStyle/>
        <a:p>
          <a:r>
            <a:rPr lang="de-CH" dirty="0"/>
            <a:t>Gestaltungsvorschlag</a:t>
          </a:r>
          <a:endParaRPr lang="en-US" dirty="0"/>
        </a:p>
      </dgm:t>
    </dgm:pt>
    <dgm:pt modelId="{701B2C20-3B57-4C73-A191-654097791181}" type="parTrans" cxnId="{622783F9-9F15-4600-A0FB-9D8D8BFF86F7}">
      <dgm:prSet/>
      <dgm:spPr/>
      <dgm:t>
        <a:bodyPr/>
        <a:lstStyle/>
        <a:p>
          <a:endParaRPr lang="en-US"/>
        </a:p>
      </dgm:t>
    </dgm:pt>
    <dgm:pt modelId="{5E176F72-D623-402B-951E-C7A3B67F9851}" type="sibTrans" cxnId="{622783F9-9F15-4600-A0FB-9D8D8BFF86F7}">
      <dgm:prSet/>
      <dgm:spPr/>
      <dgm:t>
        <a:bodyPr/>
        <a:lstStyle/>
        <a:p>
          <a:endParaRPr lang="en-US"/>
        </a:p>
      </dgm:t>
    </dgm:pt>
    <dgm:pt modelId="{AFC55FD1-5886-43F4-A258-BE7C36626782}">
      <dgm:prSet/>
      <dgm:spPr/>
      <dgm:t>
        <a:bodyPr/>
        <a:lstStyle/>
        <a:p>
          <a:r>
            <a:rPr lang="de-CH" dirty="0"/>
            <a:t>Umsetzung mit Arbeitsschritten</a:t>
          </a:r>
          <a:endParaRPr lang="en-US" dirty="0"/>
        </a:p>
      </dgm:t>
    </dgm:pt>
    <dgm:pt modelId="{65B944CF-C462-4996-8016-1CE3DF58022C}" type="parTrans" cxnId="{F9736234-0FB8-44F6-A73D-9F854E65990E}">
      <dgm:prSet/>
      <dgm:spPr/>
      <dgm:t>
        <a:bodyPr/>
        <a:lstStyle/>
        <a:p>
          <a:endParaRPr lang="en-US"/>
        </a:p>
      </dgm:t>
    </dgm:pt>
    <dgm:pt modelId="{86184271-7B74-4E7F-B51E-39739126843C}" type="sibTrans" cxnId="{F9736234-0FB8-44F6-A73D-9F854E65990E}">
      <dgm:prSet/>
      <dgm:spPr/>
      <dgm:t>
        <a:bodyPr/>
        <a:lstStyle/>
        <a:p>
          <a:endParaRPr lang="en-US"/>
        </a:p>
      </dgm:t>
    </dgm:pt>
    <dgm:pt modelId="{C68B9268-5EB8-4AE7-8521-9DAC7EE22BAF}">
      <dgm:prSet/>
      <dgm:spPr/>
      <dgm:t>
        <a:bodyPr/>
        <a:lstStyle/>
        <a:p>
          <a:r>
            <a:rPr lang="de-DE" dirty="0"/>
            <a:t>Testszenarien, eingesetzte Hard- und Software</a:t>
          </a:r>
          <a:endParaRPr lang="en-US" dirty="0"/>
        </a:p>
      </dgm:t>
    </dgm:pt>
    <dgm:pt modelId="{4DCA7FFB-E279-40C5-866B-529BD23A0B7F}" type="parTrans" cxnId="{3AC89E63-812C-4E9F-B667-CE7CD385D15D}">
      <dgm:prSet/>
      <dgm:spPr/>
      <dgm:t>
        <a:bodyPr/>
        <a:lstStyle/>
        <a:p>
          <a:endParaRPr lang="en-US"/>
        </a:p>
      </dgm:t>
    </dgm:pt>
    <dgm:pt modelId="{B25CF8F5-AB0E-42B5-AD26-618EFF7DF6C0}" type="sibTrans" cxnId="{3AC89E63-812C-4E9F-B667-CE7CD385D15D}">
      <dgm:prSet/>
      <dgm:spPr/>
      <dgm:t>
        <a:bodyPr/>
        <a:lstStyle/>
        <a:p>
          <a:endParaRPr lang="en-US"/>
        </a:p>
      </dgm:t>
    </dgm:pt>
    <dgm:pt modelId="{0034B1B5-61F7-4733-A804-0CA9B142E965}">
      <dgm:prSet/>
      <dgm:spPr/>
      <dgm:t>
        <a:bodyPr/>
        <a:lstStyle/>
        <a:p>
          <a:r>
            <a:rPr lang="de-CH" dirty="0"/>
            <a:t>Fazit</a:t>
          </a:r>
          <a:endParaRPr lang="en-US" dirty="0"/>
        </a:p>
      </dgm:t>
    </dgm:pt>
    <dgm:pt modelId="{E0CF6F06-5E7A-45AA-B444-31B71ACB4732}" type="parTrans" cxnId="{0AC51A66-62BA-48B5-9FAE-3015E043446B}">
      <dgm:prSet/>
      <dgm:spPr/>
      <dgm:t>
        <a:bodyPr/>
        <a:lstStyle/>
        <a:p>
          <a:endParaRPr lang="en-US"/>
        </a:p>
      </dgm:t>
    </dgm:pt>
    <dgm:pt modelId="{3F33152D-9269-4E5F-B5A3-E410336D9092}" type="sibTrans" cxnId="{0AC51A66-62BA-48B5-9FAE-3015E043446B}">
      <dgm:prSet/>
      <dgm:spPr/>
      <dgm:t>
        <a:bodyPr/>
        <a:lstStyle/>
        <a:p>
          <a:endParaRPr lang="en-US"/>
        </a:p>
      </dgm:t>
    </dgm:pt>
    <dgm:pt modelId="{C3C4703B-0E85-480E-B638-C2BA995FB093}" type="pres">
      <dgm:prSet presAssocID="{AFDEB503-A5DA-4CAD-A049-B1800FB3F2B1}" presName="linear" presStyleCnt="0">
        <dgm:presLayoutVars>
          <dgm:animLvl val="lvl"/>
          <dgm:resizeHandles val="exact"/>
        </dgm:presLayoutVars>
      </dgm:prSet>
      <dgm:spPr/>
    </dgm:pt>
    <dgm:pt modelId="{69724211-7ABA-465B-9AE9-3BEAD7F4AA8B}" type="pres">
      <dgm:prSet presAssocID="{97F9EA70-4E97-4EBF-8414-D18EFBAB44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F6F768C-2C51-4D60-A29C-EF6B6C39F3F8}" type="pres">
      <dgm:prSet presAssocID="{041DECD4-F42B-4675-A6A0-65FEC04DCBFD}" presName="spacer" presStyleCnt="0"/>
      <dgm:spPr/>
    </dgm:pt>
    <dgm:pt modelId="{DBA32594-6937-4848-898E-AE946F9060EF}" type="pres">
      <dgm:prSet presAssocID="{730C3720-9653-4462-905B-B8CD606223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263860-42FE-4181-BC12-4B49BD8D3B60}" type="pres">
      <dgm:prSet presAssocID="{5E176F72-D623-402B-951E-C7A3B67F9851}" presName="spacer" presStyleCnt="0"/>
      <dgm:spPr/>
    </dgm:pt>
    <dgm:pt modelId="{6CDB5F72-8963-4128-B0DC-BC634C7B59B6}" type="pres">
      <dgm:prSet presAssocID="{AFC55FD1-5886-43F4-A258-BE7C366267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ED9C66B-BECD-48C6-95F6-92C6DBC0AE3C}" type="pres">
      <dgm:prSet presAssocID="{86184271-7B74-4E7F-B51E-39739126843C}" presName="spacer" presStyleCnt="0"/>
      <dgm:spPr/>
    </dgm:pt>
    <dgm:pt modelId="{5D01E976-EA25-4CC2-B117-8CF5666B17E6}" type="pres">
      <dgm:prSet presAssocID="{C68B9268-5EB8-4AE7-8521-9DAC7EE22B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821D1A-36E7-4704-95FD-7C9085C70C7F}" type="pres">
      <dgm:prSet presAssocID="{B25CF8F5-AB0E-42B5-AD26-618EFF7DF6C0}" presName="spacer" presStyleCnt="0"/>
      <dgm:spPr/>
    </dgm:pt>
    <dgm:pt modelId="{D724E152-686F-4CAD-A90E-EAD8EBCFF8F9}" type="pres">
      <dgm:prSet presAssocID="{0034B1B5-61F7-4733-A804-0CA9B142E96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F0A8E05-5E82-4F10-A481-8308C3D11281}" srcId="{AFDEB503-A5DA-4CAD-A049-B1800FB3F2B1}" destId="{97F9EA70-4E97-4EBF-8414-D18EFBAB44A0}" srcOrd="0" destOrd="0" parTransId="{38DFBF6A-A2F6-433B-8461-84EBC1689B23}" sibTransId="{041DECD4-F42B-4675-A6A0-65FEC04DCBFD}"/>
    <dgm:cxn modelId="{0C0AC721-6190-400A-9F34-B5EA4305CF29}" type="presOf" srcId="{AFDEB503-A5DA-4CAD-A049-B1800FB3F2B1}" destId="{C3C4703B-0E85-480E-B638-C2BA995FB093}" srcOrd="0" destOrd="0" presId="urn:microsoft.com/office/officeart/2005/8/layout/vList2"/>
    <dgm:cxn modelId="{F9736234-0FB8-44F6-A73D-9F854E65990E}" srcId="{AFDEB503-A5DA-4CAD-A049-B1800FB3F2B1}" destId="{AFC55FD1-5886-43F4-A258-BE7C36626782}" srcOrd="2" destOrd="0" parTransId="{65B944CF-C462-4996-8016-1CE3DF58022C}" sibTransId="{86184271-7B74-4E7F-B51E-39739126843C}"/>
    <dgm:cxn modelId="{E7CF5B37-B186-4659-BDE2-B3EB74C910FF}" type="presOf" srcId="{730C3720-9653-4462-905B-B8CD6062237B}" destId="{DBA32594-6937-4848-898E-AE946F9060EF}" srcOrd="0" destOrd="0" presId="urn:microsoft.com/office/officeart/2005/8/layout/vList2"/>
    <dgm:cxn modelId="{185B8A3C-5EC7-4F98-850E-BF3CB3F5CE08}" type="presOf" srcId="{0034B1B5-61F7-4733-A804-0CA9B142E965}" destId="{D724E152-686F-4CAD-A90E-EAD8EBCFF8F9}" srcOrd="0" destOrd="0" presId="urn:microsoft.com/office/officeart/2005/8/layout/vList2"/>
    <dgm:cxn modelId="{3AC89E63-812C-4E9F-B667-CE7CD385D15D}" srcId="{AFDEB503-A5DA-4CAD-A049-B1800FB3F2B1}" destId="{C68B9268-5EB8-4AE7-8521-9DAC7EE22BAF}" srcOrd="3" destOrd="0" parTransId="{4DCA7FFB-E279-40C5-866B-529BD23A0B7F}" sibTransId="{B25CF8F5-AB0E-42B5-AD26-618EFF7DF6C0}"/>
    <dgm:cxn modelId="{0AC51A66-62BA-48B5-9FAE-3015E043446B}" srcId="{AFDEB503-A5DA-4CAD-A049-B1800FB3F2B1}" destId="{0034B1B5-61F7-4733-A804-0CA9B142E965}" srcOrd="4" destOrd="0" parTransId="{E0CF6F06-5E7A-45AA-B444-31B71ACB4732}" sibTransId="{3F33152D-9269-4E5F-B5A3-E410336D9092}"/>
    <dgm:cxn modelId="{6BC828A4-B4FB-4AB9-93D0-F17A2F53F975}" type="presOf" srcId="{97F9EA70-4E97-4EBF-8414-D18EFBAB44A0}" destId="{69724211-7ABA-465B-9AE9-3BEAD7F4AA8B}" srcOrd="0" destOrd="0" presId="urn:microsoft.com/office/officeart/2005/8/layout/vList2"/>
    <dgm:cxn modelId="{E8B72EB4-C8FE-471C-8B0D-4B37DD92F9A5}" type="presOf" srcId="{AFC55FD1-5886-43F4-A258-BE7C36626782}" destId="{6CDB5F72-8963-4128-B0DC-BC634C7B59B6}" srcOrd="0" destOrd="0" presId="urn:microsoft.com/office/officeart/2005/8/layout/vList2"/>
    <dgm:cxn modelId="{622783F9-9F15-4600-A0FB-9D8D8BFF86F7}" srcId="{AFDEB503-A5DA-4CAD-A049-B1800FB3F2B1}" destId="{730C3720-9653-4462-905B-B8CD6062237B}" srcOrd="1" destOrd="0" parTransId="{701B2C20-3B57-4C73-A191-654097791181}" sibTransId="{5E176F72-D623-402B-951E-C7A3B67F9851}"/>
    <dgm:cxn modelId="{FA6233FF-815A-43E9-A23A-64D55BEF9C2B}" type="presOf" srcId="{C68B9268-5EB8-4AE7-8521-9DAC7EE22BAF}" destId="{5D01E976-EA25-4CC2-B117-8CF5666B17E6}" srcOrd="0" destOrd="0" presId="urn:microsoft.com/office/officeart/2005/8/layout/vList2"/>
    <dgm:cxn modelId="{C742EDC8-1015-4CB8-8111-582068D2C5A6}" type="presParOf" srcId="{C3C4703B-0E85-480E-B638-C2BA995FB093}" destId="{69724211-7ABA-465B-9AE9-3BEAD7F4AA8B}" srcOrd="0" destOrd="0" presId="urn:microsoft.com/office/officeart/2005/8/layout/vList2"/>
    <dgm:cxn modelId="{E6583B12-5933-4921-88B1-D510B43DC138}" type="presParOf" srcId="{C3C4703B-0E85-480E-B638-C2BA995FB093}" destId="{8F6F768C-2C51-4D60-A29C-EF6B6C39F3F8}" srcOrd="1" destOrd="0" presId="urn:microsoft.com/office/officeart/2005/8/layout/vList2"/>
    <dgm:cxn modelId="{AB0C557A-D27F-49F9-97C7-D2B430C73699}" type="presParOf" srcId="{C3C4703B-0E85-480E-B638-C2BA995FB093}" destId="{DBA32594-6937-4848-898E-AE946F9060EF}" srcOrd="2" destOrd="0" presId="urn:microsoft.com/office/officeart/2005/8/layout/vList2"/>
    <dgm:cxn modelId="{CC8BFCEA-0341-48E4-AB06-0DD8046D2ECC}" type="presParOf" srcId="{C3C4703B-0E85-480E-B638-C2BA995FB093}" destId="{1C263860-42FE-4181-BC12-4B49BD8D3B60}" srcOrd="3" destOrd="0" presId="urn:microsoft.com/office/officeart/2005/8/layout/vList2"/>
    <dgm:cxn modelId="{5119AA50-E079-421C-9377-B4E9CABC9EF5}" type="presParOf" srcId="{C3C4703B-0E85-480E-B638-C2BA995FB093}" destId="{6CDB5F72-8963-4128-B0DC-BC634C7B59B6}" srcOrd="4" destOrd="0" presId="urn:microsoft.com/office/officeart/2005/8/layout/vList2"/>
    <dgm:cxn modelId="{5AEEEE18-0B24-4EA6-90E3-25854D609143}" type="presParOf" srcId="{C3C4703B-0E85-480E-B638-C2BA995FB093}" destId="{7ED9C66B-BECD-48C6-95F6-92C6DBC0AE3C}" srcOrd="5" destOrd="0" presId="urn:microsoft.com/office/officeart/2005/8/layout/vList2"/>
    <dgm:cxn modelId="{CD138BAB-2477-4E65-8D39-E5109E9C9C0F}" type="presParOf" srcId="{C3C4703B-0E85-480E-B638-C2BA995FB093}" destId="{5D01E976-EA25-4CC2-B117-8CF5666B17E6}" srcOrd="6" destOrd="0" presId="urn:microsoft.com/office/officeart/2005/8/layout/vList2"/>
    <dgm:cxn modelId="{05413D86-3B8E-40D6-BB2F-EF68DFA076D5}" type="presParOf" srcId="{C3C4703B-0E85-480E-B638-C2BA995FB093}" destId="{82821D1A-36E7-4704-95FD-7C9085C70C7F}" srcOrd="7" destOrd="0" presId="urn:microsoft.com/office/officeart/2005/8/layout/vList2"/>
    <dgm:cxn modelId="{A9E701D8-D146-44EC-8D7F-32476B18C789}" type="presParOf" srcId="{C3C4703B-0E85-480E-B638-C2BA995FB093}" destId="{D724E152-686F-4CAD-A90E-EAD8EBCFF8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93E4A-1EBE-4E7B-9A4A-A26DEF39719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6FAA49-EBC3-4E80-98FC-29AB160C1032}">
      <dgm:prSet/>
      <dgm:spPr/>
      <dgm:t>
        <a:bodyPr/>
        <a:lstStyle/>
        <a:p>
          <a:r>
            <a:rPr lang="de-DE" dirty="0"/>
            <a:t>Struktur und Inhaltsorganisation der App geplant</a:t>
          </a:r>
          <a:endParaRPr lang="en-US" dirty="0"/>
        </a:p>
      </dgm:t>
    </dgm:pt>
    <dgm:pt modelId="{0DB5477A-24ED-43A1-8799-F287604D313C}" type="parTrans" cxnId="{9E1E1A7E-7FF0-4442-976B-3177FD6F48E5}">
      <dgm:prSet/>
      <dgm:spPr/>
      <dgm:t>
        <a:bodyPr/>
        <a:lstStyle/>
        <a:p>
          <a:endParaRPr lang="en-US"/>
        </a:p>
      </dgm:t>
    </dgm:pt>
    <dgm:pt modelId="{5812337F-4C05-4674-9255-36096D3AB3E6}" type="sibTrans" cxnId="{9E1E1A7E-7FF0-4442-976B-3177FD6F48E5}">
      <dgm:prSet/>
      <dgm:spPr/>
      <dgm:t>
        <a:bodyPr/>
        <a:lstStyle/>
        <a:p>
          <a:endParaRPr lang="en-US"/>
        </a:p>
      </dgm:t>
    </dgm:pt>
    <dgm:pt modelId="{82E4ABCF-6577-4AC3-A360-48372D56EEAA}">
      <dgm:prSet/>
      <dgm:spPr/>
      <dgm:t>
        <a:bodyPr/>
        <a:lstStyle/>
        <a:p>
          <a:r>
            <a:rPr lang="de-CH" dirty="0"/>
            <a:t>Initial Maui Project erstellt</a:t>
          </a:r>
          <a:endParaRPr lang="en-US" dirty="0"/>
        </a:p>
      </dgm:t>
    </dgm:pt>
    <dgm:pt modelId="{E7FA3FB8-AA24-4924-806B-46C7BEBCAB44}" type="parTrans" cxnId="{BC32C02D-7063-4B6B-B611-6B182BD6B8AF}">
      <dgm:prSet/>
      <dgm:spPr/>
      <dgm:t>
        <a:bodyPr/>
        <a:lstStyle/>
        <a:p>
          <a:endParaRPr lang="de-CH"/>
        </a:p>
      </dgm:t>
    </dgm:pt>
    <dgm:pt modelId="{CA9691CE-9D63-483B-B890-A6188A4F1DA3}" type="sibTrans" cxnId="{BC32C02D-7063-4B6B-B611-6B182BD6B8AF}">
      <dgm:prSet/>
      <dgm:spPr/>
      <dgm:t>
        <a:bodyPr/>
        <a:lstStyle/>
        <a:p>
          <a:endParaRPr lang="de-CH"/>
        </a:p>
      </dgm:t>
    </dgm:pt>
    <dgm:pt modelId="{3BB3393F-C71D-46CC-9686-4D19A1020785}">
      <dgm:prSet/>
      <dgm:spPr/>
      <dgm:t>
        <a:bodyPr/>
        <a:lstStyle/>
        <a:p>
          <a:r>
            <a:rPr lang="en-US" dirty="0" err="1"/>
            <a:t>SailplaneModel</a:t>
          </a:r>
          <a:r>
            <a:rPr lang="en-US" dirty="0"/>
            <a:t> </a:t>
          </a:r>
          <a:r>
            <a:rPr lang="de-CH" dirty="0"/>
            <a:t>erstellt</a:t>
          </a:r>
          <a:endParaRPr lang="en-US" dirty="0"/>
        </a:p>
      </dgm:t>
    </dgm:pt>
    <dgm:pt modelId="{167799C6-4EDD-441E-9337-867AACAAEA2B}" type="parTrans" cxnId="{07A17C67-011C-4775-B461-CBC1AAB2A44B}">
      <dgm:prSet/>
      <dgm:spPr/>
      <dgm:t>
        <a:bodyPr/>
        <a:lstStyle/>
        <a:p>
          <a:endParaRPr lang="de-CH"/>
        </a:p>
      </dgm:t>
    </dgm:pt>
    <dgm:pt modelId="{4C25CD83-2D3B-44A9-8343-9410C311B889}" type="sibTrans" cxnId="{07A17C67-011C-4775-B461-CBC1AAB2A44B}">
      <dgm:prSet/>
      <dgm:spPr/>
      <dgm:t>
        <a:bodyPr/>
        <a:lstStyle/>
        <a:p>
          <a:endParaRPr lang="de-CH"/>
        </a:p>
      </dgm:t>
    </dgm:pt>
    <dgm:pt modelId="{2E26934C-781A-4958-8019-4DD74F1FC8A7}">
      <dgm:prSet/>
      <dgm:spPr/>
      <dgm:t>
        <a:bodyPr/>
        <a:lstStyle/>
        <a:p>
          <a:r>
            <a:rPr lang="de-CH" dirty="0"/>
            <a:t>View implementieren</a:t>
          </a:r>
          <a:endParaRPr lang="en-US" dirty="0"/>
        </a:p>
      </dgm:t>
    </dgm:pt>
    <dgm:pt modelId="{E909694E-E8B2-4674-BBB0-CD8CF73BC1C5}" type="parTrans" cxnId="{BA277DF3-EE9D-4F69-8E31-0FC7288A14E4}">
      <dgm:prSet/>
      <dgm:spPr/>
      <dgm:t>
        <a:bodyPr/>
        <a:lstStyle/>
        <a:p>
          <a:endParaRPr lang="de-CH"/>
        </a:p>
      </dgm:t>
    </dgm:pt>
    <dgm:pt modelId="{A42EF218-4ED3-46C5-9E1C-38B74B611475}" type="sibTrans" cxnId="{BA277DF3-EE9D-4F69-8E31-0FC7288A14E4}">
      <dgm:prSet/>
      <dgm:spPr/>
      <dgm:t>
        <a:bodyPr/>
        <a:lstStyle/>
        <a:p>
          <a:endParaRPr lang="de-CH"/>
        </a:p>
      </dgm:t>
    </dgm:pt>
    <dgm:pt modelId="{8FBBADC5-472C-4891-A793-DA707EFC1691}">
      <dgm:prSet/>
      <dgm:spPr/>
      <dgm:t>
        <a:bodyPr/>
        <a:lstStyle/>
        <a:p>
          <a:r>
            <a:rPr lang="de-CH" dirty="0" err="1"/>
            <a:t>ViewModell</a:t>
          </a:r>
          <a:r>
            <a:rPr lang="de-CH" dirty="0"/>
            <a:t> und Funktionalität implementieren</a:t>
          </a:r>
        </a:p>
      </dgm:t>
    </dgm:pt>
    <dgm:pt modelId="{C30F911D-383E-489E-88C0-F58496402505}" type="parTrans" cxnId="{99ABA621-9426-4BEE-96F0-8B4FFAA71029}">
      <dgm:prSet/>
      <dgm:spPr/>
      <dgm:t>
        <a:bodyPr/>
        <a:lstStyle/>
        <a:p>
          <a:endParaRPr lang="de-CH"/>
        </a:p>
      </dgm:t>
    </dgm:pt>
    <dgm:pt modelId="{B5331441-E6CD-4CF1-8E7D-5169FEF08C78}" type="sibTrans" cxnId="{99ABA621-9426-4BEE-96F0-8B4FFAA71029}">
      <dgm:prSet/>
      <dgm:spPr/>
      <dgm:t>
        <a:bodyPr/>
        <a:lstStyle/>
        <a:p>
          <a:endParaRPr lang="de-CH"/>
        </a:p>
      </dgm:t>
    </dgm:pt>
    <dgm:pt modelId="{2F95A319-920C-4B1C-9A6E-C9A1A32A032B}">
      <dgm:prSet/>
      <dgm:spPr/>
      <dgm:t>
        <a:bodyPr/>
        <a:lstStyle/>
        <a:p>
          <a:r>
            <a:rPr lang="de-CH" dirty="0"/>
            <a:t>Tests schreiben</a:t>
          </a:r>
        </a:p>
      </dgm:t>
    </dgm:pt>
    <dgm:pt modelId="{581A89D8-39E3-46F2-B5E7-8BE0DD724008}" type="parTrans" cxnId="{9835ADA7-4CBF-447C-8CD0-01803AF31CA2}">
      <dgm:prSet/>
      <dgm:spPr/>
      <dgm:t>
        <a:bodyPr/>
        <a:lstStyle/>
        <a:p>
          <a:endParaRPr lang="de-CH"/>
        </a:p>
      </dgm:t>
    </dgm:pt>
    <dgm:pt modelId="{AB9DDE35-AB89-42CB-957F-0CE94B8FC9E6}" type="sibTrans" cxnId="{9835ADA7-4CBF-447C-8CD0-01803AF31CA2}">
      <dgm:prSet/>
      <dgm:spPr/>
      <dgm:t>
        <a:bodyPr/>
        <a:lstStyle/>
        <a:p>
          <a:endParaRPr lang="de-CH"/>
        </a:p>
      </dgm:t>
    </dgm:pt>
    <dgm:pt modelId="{C99E4D82-9E48-4AAB-A499-A09111998679}">
      <dgm:prSet/>
      <dgm:spPr/>
      <dgm:t>
        <a:bodyPr/>
        <a:lstStyle/>
        <a:p>
          <a:r>
            <a:rPr lang="de-CH" dirty="0"/>
            <a:t>Styling anpassen</a:t>
          </a:r>
        </a:p>
      </dgm:t>
    </dgm:pt>
    <dgm:pt modelId="{A445EE17-8A21-4921-BAD3-54607BF758CD}" type="parTrans" cxnId="{2EF921F1-FDD7-4A02-981F-CDE2E1362F0E}">
      <dgm:prSet/>
      <dgm:spPr/>
      <dgm:t>
        <a:bodyPr/>
        <a:lstStyle/>
        <a:p>
          <a:endParaRPr lang="de-CH"/>
        </a:p>
      </dgm:t>
    </dgm:pt>
    <dgm:pt modelId="{D62DA3F3-C307-4400-974A-D356B7231020}" type="sibTrans" cxnId="{2EF921F1-FDD7-4A02-981F-CDE2E1362F0E}">
      <dgm:prSet/>
      <dgm:spPr/>
      <dgm:t>
        <a:bodyPr/>
        <a:lstStyle/>
        <a:p>
          <a:endParaRPr lang="de-CH"/>
        </a:p>
      </dgm:t>
    </dgm:pt>
    <dgm:pt modelId="{98183673-5E9C-45A8-B4DC-2D00487C02F4}">
      <dgm:prSet/>
      <dgm:spPr/>
      <dgm:t>
        <a:bodyPr/>
        <a:lstStyle/>
        <a:p>
          <a:r>
            <a:rPr lang="de-CH"/>
            <a:t>Datengenerator hinzufügen</a:t>
          </a:r>
          <a:endParaRPr lang="de-CH" dirty="0"/>
        </a:p>
      </dgm:t>
    </dgm:pt>
    <dgm:pt modelId="{08D68F9E-28EF-4F40-8ECE-36E745FC86D8}" type="parTrans" cxnId="{E049411F-BCAC-489C-992E-BE88AC8C4C29}">
      <dgm:prSet/>
      <dgm:spPr/>
      <dgm:t>
        <a:bodyPr/>
        <a:lstStyle/>
        <a:p>
          <a:endParaRPr lang="de-CH"/>
        </a:p>
      </dgm:t>
    </dgm:pt>
    <dgm:pt modelId="{DD816172-0115-4661-8294-E737B261F23D}" type="sibTrans" cxnId="{E049411F-BCAC-489C-992E-BE88AC8C4C29}">
      <dgm:prSet/>
      <dgm:spPr/>
      <dgm:t>
        <a:bodyPr/>
        <a:lstStyle/>
        <a:p>
          <a:endParaRPr lang="de-CH"/>
        </a:p>
      </dgm:t>
    </dgm:pt>
    <dgm:pt modelId="{896F5646-9CEF-46B9-A75E-C42DFB5719A8}" type="pres">
      <dgm:prSet presAssocID="{B9793E4A-1EBE-4E7B-9A4A-A26DEF397195}" presName="Name0" presStyleCnt="0">
        <dgm:presLayoutVars>
          <dgm:dir/>
          <dgm:resizeHandles val="exact"/>
        </dgm:presLayoutVars>
      </dgm:prSet>
      <dgm:spPr/>
    </dgm:pt>
    <dgm:pt modelId="{7B1A219B-6166-4D36-BA28-D1239279856F}" type="pres">
      <dgm:prSet presAssocID="{3B6FAA49-EBC3-4E80-98FC-29AB160C1032}" presName="node" presStyleLbl="node1" presStyleIdx="0" presStyleCnt="8">
        <dgm:presLayoutVars>
          <dgm:bulletEnabled val="1"/>
        </dgm:presLayoutVars>
      </dgm:prSet>
      <dgm:spPr/>
    </dgm:pt>
    <dgm:pt modelId="{3AF665AC-7674-48CC-8F84-13EDF8FDC0AC}" type="pres">
      <dgm:prSet presAssocID="{5812337F-4C05-4674-9255-36096D3AB3E6}" presName="sibTrans" presStyleLbl="sibTrans1D1" presStyleIdx="0" presStyleCnt="7"/>
      <dgm:spPr/>
    </dgm:pt>
    <dgm:pt modelId="{F1C67F3D-BC56-42C5-AD6B-C7E41996CF6B}" type="pres">
      <dgm:prSet presAssocID="{5812337F-4C05-4674-9255-36096D3AB3E6}" presName="connectorText" presStyleLbl="sibTrans1D1" presStyleIdx="0" presStyleCnt="7"/>
      <dgm:spPr/>
    </dgm:pt>
    <dgm:pt modelId="{4EF6FF91-BB88-46F5-8E3D-1C9E61DA82A9}" type="pres">
      <dgm:prSet presAssocID="{82E4ABCF-6577-4AC3-A360-48372D56EEAA}" presName="node" presStyleLbl="node1" presStyleIdx="1" presStyleCnt="8">
        <dgm:presLayoutVars>
          <dgm:bulletEnabled val="1"/>
        </dgm:presLayoutVars>
      </dgm:prSet>
      <dgm:spPr/>
    </dgm:pt>
    <dgm:pt modelId="{606C6064-7A0F-4944-BD94-69D6CFAA9770}" type="pres">
      <dgm:prSet presAssocID="{CA9691CE-9D63-483B-B890-A6188A4F1DA3}" presName="sibTrans" presStyleLbl="sibTrans1D1" presStyleIdx="1" presStyleCnt="7"/>
      <dgm:spPr/>
    </dgm:pt>
    <dgm:pt modelId="{BE865774-0B7A-430D-90AC-45517F11A2FD}" type="pres">
      <dgm:prSet presAssocID="{CA9691CE-9D63-483B-B890-A6188A4F1DA3}" presName="connectorText" presStyleLbl="sibTrans1D1" presStyleIdx="1" presStyleCnt="7"/>
      <dgm:spPr/>
    </dgm:pt>
    <dgm:pt modelId="{D0857BE1-BC1F-4730-BF33-3134CC58D9DD}" type="pres">
      <dgm:prSet presAssocID="{3BB3393F-C71D-46CC-9686-4D19A1020785}" presName="node" presStyleLbl="node1" presStyleIdx="2" presStyleCnt="8">
        <dgm:presLayoutVars>
          <dgm:bulletEnabled val="1"/>
        </dgm:presLayoutVars>
      </dgm:prSet>
      <dgm:spPr/>
    </dgm:pt>
    <dgm:pt modelId="{EA759A3A-1CCA-4BD9-B6E9-4FBB7601AF5D}" type="pres">
      <dgm:prSet presAssocID="{4C25CD83-2D3B-44A9-8343-9410C311B889}" presName="sibTrans" presStyleLbl="sibTrans1D1" presStyleIdx="2" presStyleCnt="7"/>
      <dgm:spPr/>
    </dgm:pt>
    <dgm:pt modelId="{2D7AB225-972E-4384-9F6E-980F6C7114A2}" type="pres">
      <dgm:prSet presAssocID="{4C25CD83-2D3B-44A9-8343-9410C311B889}" presName="connectorText" presStyleLbl="sibTrans1D1" presStyleIdx="2" presStyleCnt="7"/>
      <dgm:spPr/>
    </dgm:pt>
    <dgm:pt modelId="{76F96C25-35C0-489A-8152-23534D755BB3}" type="pres">
      <dgm:prSet presAssocID="{2E26934C-781A-4958-8019-4DD74F1FC8A7}" presName="node" presStyleLbl="node1" presStyleIdx="3" presStyleCnt="8">
        <dgm:presLayoutVars>
          <dgm:bulletEnabled val="1"/>
        </dgm:presLayoutVars>
      </dgm:prSet>
      <dgm:spPr/>
    </dgm:pt>
    <dgm:pt modelId="{484451F3-FF74-44BD-BF1A-B950F2A1C4CA}" type="pres">
      <dgm:prSet presAssocID="{A42EF218-4ED3-46C5-9E1C-38B74B611475}" presName="sibTrans" presStyleLbl="sibTrans1D1" presStyleIdx="3" presStyleCnt="7"/>
      <dgm:spPr/>
    </dgm:pt>
    <dgm:pt modelId="{36F8B778-3F59-42C4-8FF6-240A22DDC5EE}" type="pres">
      <dgm:prSet presAssocID="{A42EF218-4ED3-46C5-9E1C-38B74B611475}" presName="connectorText" presStyleLbl="sibTrans1D1" presStyleIdx="3" presStyleCnt="7"/>
      <dgm:spPr/>
    </dgm:pt>
    <dgm:pt modelId="{118076BF-B92C-47DA-A1A1-F6A0E1DEFAAE}" type="pres">
      <dgm:prSet presAssocID="{8FBBADC5-472C-4891-A793-DA707EFC1691}" presName="node" presStyleLbl="node1" presStyleIdx="4" presStyleCnt="8">
        <dgm:presLayoutVars>
          <dgm:bulletEnabled val="1"/>
        </dgm:presLayoutVars>
      </dgm:prSet>
      <dgm:spPr/>
    </dgm:pt>
    <dgm:pt modelId="{E1BFEC4B-666F-4210-933D-7D584CF3259C}" type="pres">
      <dgm:prSet presAssocID="{B5331441-E6CD-4CF1-8E7D-5169FEF08C78}" presName="sibTrans" presStyleLbl="sibTrans1D1" presStyleIdx="4" presStyleCnt="7"/>
      <dgm:spPr/>
    </dgm:pt>
    <dgm:pt modelId="{B19EFB88-8045-4E72-B2DD-0BC65044A2EF}" type="pres">
      <dgm:prSet presAssocID="{B5331441-E6CD-4CF1-8E7D-5169FEF08C78}" presName="connectorText" presStyleLbl="sibTrans1D1" presStyleIdx="4" presStyleCnt="7"/>
      <dgm:spPr/>
    </dgm:pt>
    <dgm:pt modelId="{0D2145DA-FE92-4D9E-8773-DADBADC82304}" type="pres">
      <dgm:prSet presAssocID="{2F95A319-920C-4B1C-9A6E-C9A1A32A032B}" presName="node" presStyleLbl="node1" presStyleIdx="5" presStyleCnt="8">
        <dgm:presLayoutVars>
          <dgm:bulletEnabled val="1"/>
        </dgm:presLayoutVars>
      </dgm:prSet>
      <dgm:spPr/>
    </dgm:pt>
    <dgm:pt modelId="{29246482-0D07-452D-9A83-45F970BB7991}" type="pres">
      <dgm:prSet presAssocID="{AB9DDE35-AB89-42CB-957F-0CE94B8FC9E6}" presName="sibTrans" presStyleLbl="sibTrans1D1" presStyleIdx="5" presStyleCnt="7"/>
      <dgm:spPr/>
    </dgm:pt>
    <dgm:pt modelId="{CD5DF7D0-BD33-481E-B111-EEDC4ECCAF38}" type="pres">
      <dgm:prSet presAssocID="{AB9DDE35-AB89-42CB-957F-0CE94B8FC9E6}" presName="connectorText" presStyleLbl="sibTrans1D1" presStyleIdx="5" presStyleCnt="7"/>
      <dgm:spPr/>
    </dgm:pt>
    <dgm:pt modelId="{1C12978A-4C00-440F-BE2E-D9AFAAAF44A2}" type="pres">
      <dgm:prSet presAssocID="{C99E4D82-9E48-4AAB-A499-A09111998679}" presName="node" presStyleLbl="node1" presStyleIdx="6" presStyleCnt="8">
        <dgm:presLayoutVars>
          <dgm:bulletEnabled val="1"/>
        </dgm:presLayoutVars>
      </dgm:prSet>
      <dgm:spPr/>
    </dgm:pt>
    <dgm:pt modelId="{B64B9339-F50E-4A60-8B3D-42FE3AAB681B}" type="pres">
      <dgm:prSet presAssocID="{D62DA3F3-C307-4400-974A-D356B7231020}" presName="sibTrans" presStyleLbl="sibTrans1D1" presStyleIdx="6" presStyleCnt="7"/>
      <dgm:spPr/>
    </dgm:pt>
    <dgm:pt modelId="{FB7A1D81-9FBE-4E78-BA0A-F5BB926E4BB4}" type="pres">
      <dgm:prSet presAssocID="{D62DA3F3-C307-4400-974A-D356B7231020}" presName="connectorText" presStyleLbl="sibTrans1D1" presStyleIdx="6" presStyleCnt="7"/>
      <dgm:spPr/>
    </dgm:pt>
    <dgm:pt modelId="{041C9B21-0DF3-48E2-822E-76265156198B}" type="pres">
      <dgm:prSet presAssocID="{98183673-5E9C-45A8-B4DC-2D00487C02F4}" presName="node" presStyleLbl="node1" presStyleIdx="7" presStyleCnt="8">
        <dgm:presLayoutVars>
          <dgm:bulletEnabled val="1"/>
        </dgm:presLayoutVars>
      </dgm:prSet>
      <dgm:spPr/>
    </dgm:pt>
  </dgm:ptLst>
  <dgm:cxnLst>
    <dgm:cxn modelId="{44703601-4762-4874-8EA1-D1AD56454F16}" type="presOf" srcId="{AB9DDE35-AB89-42CB-957F-0CE94B8FC9E6}" destId="{CD5DF7D0-BD33-481E-B111-EEDC4ECCAF38}" srcOrd="1" destOrd="0" presId="urn:microsoft.com/office/officeart/2016/7/layout/RepeatingBendingProcessNew"/>
    <dgm:cxn modelId="{3FD76502-678E-489B-8DBC-5A30E805DCC3}" type="presOf" srcId="{82E4ABCF-6577-4AC3-A360-48372D56EEAA}" destId="{4EF6FF91-BB88-46F5-8E3D-1C9E61DA82A9}" srcOrd="0" destOrd="0" presId="urn:microsoft.com/office/officeart/2016/7/layout/RepeatingBendingProcessNew"/>
    <dgm:cxn modelId="{C6098B0E-801E-4E3B-8B2B-CFEF21F48910}" type="presOf" srcId="{3BB3393F-C71D-46CC-9686-4D19A1020785}" destId="{D0857BE1-BC1F-4730-BF33-3134CC58D9DD}" srcOrd="0" destOrd="0" presId="urn:microsoft.com/office/officeart/2016/7/layout/RepeatingBendingProcessNew"/>
    <dgm:cxn modelId="{0656C21B-08A4-4E80-AC2B-74F5A5064C14}" type="presOf" srcId="{8FBBADC5-472C-4891-A793-DA707EFC1691}" destId="{118076BF-B92C-47DA-A1A1-F6A0E1DEFAAE}" srcOrd="0" destOrd="0" presId="urn:microsoft.com/office/officeart/2016/7/layout/RepeatingBendingProcessNew"/>
    <dgm:cxn modelId="{E049411F-BCAC-489C-992E-BE88AC8C4C29}" srcId="{B9793E4A-1EBE-4E7B-9A4A-A26DEF397195}" destId="{98183673-5E9C-45A8-B4DC-2D00487C02F4}" srcOrd="7" destOrd="0" parTransId="{08D68F9E-28EF-4F40-8ECE-36E745FC86D8}" sibTransId="{DD816172-0115-4661-8294-E737B261F23D}"/>
    <dgm:cxn modelId="{99ABA621-9426-4BEE-96F0-8B4FFAA71029}" srcId="{B9793E4A-1EBE-4E7B-9A4A-A26DEF397195}" destId="{8FBBADC5-472C-4891-A793-DA707EFC1691}" srcOrd="4" destOrd="0" parTransId="{C30F911D-383E-489E-88C0-F58496402505}" sibTransId="{B5331441-E6CD-4CF1-8E7D-5169FEF08C78}"/>
    <dgm:cxn modelId="{7E60E724-4316-4743-8819-53C110F1DE0A}" type="presOf" srcId="{3B6FAA49-EBC3-4E80-98FC-29AB160C1032}" destId="{7B1A219B-6166-4D36-BA28-D1239279856F}" srcOrd="0" destOrd="0" presId="urn:microsoft.com/office/officeart/2016/7/layout/RepeatingBendingProcessNew"/>
    <dgm:cxn modelId="{43C6EC26-FA50-478A-8595-0E796605B3CF}" type="presOf" srcId="{D62DA3F3-C307-4400-974A-D356B7231020}" destId="{B64B9339-F50E-4A60-8B3D-42FE3AAB681B}" srcOrd="0" destOrd="0" presId="urn:microsoft.com/office/officeart/2016/7/layout/RepeatingBendingProcessNew"/>
    <dgm:cxn modelId="{BC32C02D-7063-4B6B-B611-6B182BD6B8AF}" srcId="{B9793E4A-1EBE-4E7B-9A4A-A26DEF397195}" destId="{82E4ABCF-6577-4AC3-A360-48372D56EEAA}" srcOrd="1" destOrd="0" parTransId="{E7FA3FB8-AA24-4924-806B-46C7BEBCAB44}" sibTransId="{CA9691CE-9D63-483B-B890-A6188A4F1DA3}"/>
    <dgm:cxn modelId="{BE551935-6AC1-4B10-AF92-999E0D17C050}" type="presOf" srcId="{98183673-5E9C-45A8-B4DC-2D00487C02F4}" destId="{041C9B21-0DF3-48E2-822E-76265156198B}" srcOrd="0" destOrd="0" presId="urn:microsoft.com/office/officeart/2016/7/layout/RepeatingBendingProcessNew"/>
    <dgm:cxn modelId="{23793F5D-7BF2-4BD8-A564-57F45F4403F6}" type="presOf" srcId="{C99E4D82-9E48-4AAB-A499-A09111998679}" destId="{1C12978A-4C00-440F-BE2E-D9AFAAAF44A2}" srcOrd="0" destOrd="0" presId="urn:microsoft.com/office/officeart/2016/7/layout/RepeatingBendingProcessNew"/>
    <dgm:cxn modelId="{07A17C67-011C-4775-B461-CBC1AAB2A44B}" srcId="{B9793E4A-1EBE-4E7B-9A4A-A26DEF397195}" destId="{3BB3393F-C71D-46CC-9686-4D19A1020785}" srcOrd="2" destOrd="0" parTransId="{167799C6-4EDD-441E-9337-867AACAAEA2B}" sibTransId="{4C25CD83-2D3B-44A9-8343-9410C311B889}"/>
    <dgm:cxn modelId="{F655D248-8A72-4BA4-81DF-5BCD4AA92FA4}" type="presOf" srcId="{5812337F-4C05-4674-9255-36096D3AB3E6}" destId="{3AF665AC-7674-48CC-8F84-13EDF8FDC0AC}" srcOrd="0" destOrd="0" presId="urn:microsoft.com/office/officeart/2016/7/layout/RepeatingBendingProcessNew"/>
    <dgm:cxn modelId="{6642384C-9697-47B3-B2E0-9EA4AC902B79}" type="presOf" srcId="{A42EF218-4ED3-46C5-9E1C-38B74B611475}" destId="{484451F3-FF74-44BD-BF1A-B950F2A1C4CA}" srcOrd="0" destOrd="0" presId="urn:microsoft.com/office/officeart/2016/7/layout/RepeatingBendingProcessNew"/>
    <dgm:cxn modelId="{70D0676C-0F8A-4BF2-AC28-A33E8CF9E4AD}" type="presOf" srcId="{4C25CD83-2D3B-44A9-8343-9410C311B889}" destId="{2D7AB225-972E-4384-9F6E-980F6C7114A2}" srcOrd="1" destOrd="0" presId="urn:microsoft.com/office/officeart/2016/7/layout/RepeatingBendingProcessNew"/>
    <dgm:cxn modelId="{7781CE79-9F2E-44AF-B7AD-AAA1B13B85B2}" type="presOf" srcId="{2E26934C-781A-4958-8019-4DD74F1FC8A7}" destId="{76F96C25-35C0-489A-8152-23534D755BB3}" srcOrd="0" destOrd="0" presId="urn:microsoft.com/office/officeart/2016/7/layout/RepeatingBendingProcessNew"/>
    <dgm:cxn modelId="{9E1E1A7E-7FF0-4442-976B-3177FD6F48E5}" srcId="{B9793E4A-1EBE-4E7B-9A4A-A26DEF397195}" destId="{3B6FAA49-EBC3-4E80-98FC-29AB160C1032}" srcOrd="0" destOrd="0" parTransId="{0DB5477A-24ED-43A1-8799-F287604D313C}" sibTransId="{5812337F-4C05-4674-9255-36096D3AB3E6}"/>
    <dgm:cxn modelId="{D2CF4480-90AA-4A14-B2C2-F77B49B08243}" type="presOf" srcId="{2F95A319-920C-4B1C-9A6E-C9A1A32A032B}" destId="{0D2145DA-FE92-4D9E-8773-DADBADC82304}" srcOrd="0" destOrd="0" presId="urn:microsoft.com/office/officeart/2016/7/layout/RepeatingBendingProcessNew"/>
    <dgm:cxn modelId="{6751DF8C-5AE2-4FA7-B284-FD005B99A6AE}" type="presOf" srcId="{B9793E4A-1EBE-4E7B-9A4A-A26DEF397195}" destId="{896F5646-9CEF-46B9-A75E-C42DFB5719A8}" srcOrd="0" destOrd="0" presId="urn:microsoft.com/office/officeart/2016/7/layout/RepeatingBendingProcessNew"/>
    <dgm:cxn modelId="{E00E4D91-74BE-4684-8F50-ABC712671E91}" type="presOf" srcId="{5812337F-4C05-4674-9255-36096D3AB3E6}" destId="{F1C67F3D-BC56-42C5-AD6B-C7E41996CF6B}" srcOrd="1" destOrd="0" presId="urn:microsoft.com/office/officeart/2016/7/layout/RepeatingBendingProcessNew"/>
    <dgm:cxn modelId="{9835ADA7-4CBF-447C-8CD0-01803AF31CA2}" srcId="{B9793E4A-1EBE-4E7B-9A4A-A26DEF397195}" destId="{2F95A319-920C-4B1C-9A6E-C9A1A32A032B}" srcOrd="5" destOrd="0" parTransId="{581A89D8-39E3-46F2-B5E7-8BE0DD724008}" sibTransId="{AB9DDE35-AB89-42CB-957F-0CE94B8FC9E6}"/>
    <dgm:cxn modelId="{4874A2AC-6E7F-4D05-BE02-B1F8C47D4567}" type="presOf" srcId="{B5331441-E6CD-4CF1-8E7D-5169FEF08C78}" destId="{E1BFEC4B-666F-4210-933D-7D584CF3259C}" srcOrd="0" destOrd="0" presId="urn:microsoft.com/office/officeart/2016/7/layout/RepeatingBendingProcessNew"/>
    <dgm:cxn modelId="{90F270B3-0E9F-4E38-AE94-259BD96BD81B}" type="presOf" srcId="{CA9691CE-9D63-483B-B890-A6188A4F1DA3}" destId="{BE865774-0B7A-430D-90AC-45517F11A2FD}" srcOrd="1" destOrd="0" presId="urn:microsoft.com/office/officeart/2016/7/layout/RepeatingBendingProcessNew"/>
    <dgm:cxn modelId="{798AFCBF-BFD0-4F9D-8BE8-CAE966E1860E}" type="presOf" srcId="{AB9DDE35-AB89-42CB-957F-0CE94B8FC9E6}" destId="{29246482-0D07-452D-9A83-45F970BB7991}" srcOrd="0" destOrd="0" presId="urn:microsoft.com/office/officeart/2016/7/layout/RepeatingBendingProcessNew"/>
    <dgm:cxn modelId="{57A793C5-F1C6-4548-93A8-91D4DE1D42E2}" type="presOf" srcId="{D62DA3F3-C307-4400-974A-D356B7231020}" destId="{FB7A1D81-9FBE-4E78-BA0A-F5BB926E4BB4}" srcOrd="1" destOrd="0" presId="urn:microsoft.com/office/officeart/2016/7/layout/RepeatingBendingProcessNew"/>
    <dgm:cxn modelId="{45A4E3CD-5295-4E15-88B4-D5FEF7865D33}" type="presOf" srcId="{CA9691CE-9D63-483B-B890-A6188A4F1DA3}" destId="{606C6064-7A0F-4944-BD94-69D6CFAA9770}" srcOrd="0" destOrd="0" presId="urn:microsoft.com/office/officeart/2016/7/layout/RepeatingBendingProcessNew"/>
    <dgm:cxn modelId="{AEF1D1DE-BFB2-433A-A1CE-875D9F4D59A5}" type="presOf" srcId="{B5331441-E6CD-4CF1-8E7D-5169FEF08C78}" destId="{B19EFB88-8045-4E72-B2DD-0BC65044A2EF}" srcOrd="1" destOrd="0" presId="urn:microsoft.com/office/officeart/2016/7/layout/RepeatingBendingProcessNew"/>
    <dgm:cxn modelId="{DD18FFE4-74BD-42F4-8990-448CE263309F}" type="presOf" srcId="{A42EF218-4ED3-46C5-9E1C-38B74B611475}" destId="{36F8B778-3F59-42C4-8FF6-240A22DDC5EE}" srcOrd="1" destOrd="0" presId="urn:microsoft.com/office/officeart/2016/7/layout/RepeatingBendingProcessNew"/>
    <dgm:cxn modelId="{2EF921F1-FDD7-4A02-981F-CDE2E1362F0E}" srcId="{B9793E4A-1EBE-4E7B-9A4A-A26DEF397195}" destId="{C99E4D82-9E48-4AAB-A499-A09111998679}" srcOrd="6" destOrd="0" parTransId="{A445EE17-8A21-4921-BAD3-54607BF758CD}" sibTransId="{D62DA3F3-C307-4400-974A-D356B7231020}"/>
    <dgm:cxn modelId="{BA277DF3-EE9D-4F69-8E31-0FC7288A14E4}" srcId="{B9793E4A-1EBE-4E7B-9A4A-A26DEF397195}" destId="{2E26934C-781A-4958-8019-4DD74F1FC8A7}" srcOrd="3" destOrd="0" parTransId="{E909694E-E8B2-4674-BBB0-CD8CF73BC1C5}" sibTransId="{A42EF218-4ED3-46C5-9E1C-38B74B611475}"/>
    <dgm:cxn modelId="{6EA92CFF-CDBB-44CA-9703-FE3FB3BEF3A7}" type="presOf" srcId="{4C25CD83-2D3B-44A9-8343-9410C311B889}" destId="{EA759A3A-1CCA-4BD9-B6E9-4FBB7601AF5D}" srcOrd="0" destOrd="0" presId="urn:microsoft.com/office/officeart/2016/7/layout/RepeatingBendingProcessNew"/>
    <dgm:cxn modelId="{B8B0C5B4-57C4-4876-BE93-E54E1676F1E7}" type="presParOf" srcId="{896F5646-9CEF-46B9-A75E-C42DFB5719A8}" destId="{7B1A219B-6166-4D36-BA28-D1239279856F}" srcOrd="0" destOrd="0" presId="urn:microsoft.com/office/officeart/2016/7/layout/RepeatingBendingProcessNew"/>
    <dgm:cxn modelId="{F63BA4D3-D367-4B3D-90F3-87173DDD8EF2}" type="presParOf" srcId="{896F5646-9CEF-46B9-A75E-C42DFB5719A8}" destId="{3AF665AC-7674-48CC-8F84-13EDF8FDC0AC}" srcOrd="1" destOrd="0" presId="urn:microsoft.com/office/officeart/2016/7/layout/RepeatingBendingProcessNew"/>
    <dgm:cxn modelId="{089582B0-3490-4FC7-8137-675B8B4B2A7E}" type="presParOf" srcId="{3AF665AC-7674-48CC-8F84-13EDF8FDC0AC}" destId="{F1C67F3D-BC56-42C5-AD6B-C7E41996CF6B}" srcOrd="0" destOrd="0" presId="urn:microsoft.com/office/officeart/2016/7/layout/RepeatingBendingProcessNew"/>
    <dgm:cxn modelId="{46B5A008-1699-4400-B174-BB6CC131F1CF}" type="presParOf" srcId="{896F5646-9CEF-46B9-A75E-C42DFB5719A8}" destId="{4EF6FF91-BB88-46F5-8E3D-1C9E61DA82A9}" srcOrd="2" destOrd="0" presId="urn:microsoft.com/office/officeart/2016/7/layout/RepeatingBendingProcessNew"/>
    <dgm:cxn modelId="{1A6BD4FE-3D7A-4500-B3F2-25772B884902}" type="presParOf" srcId="{896F5646-9CEF-46B9-A75E-C42DFB5719A8}" destId="{606C6064-7A0F-4944-BD94-69D6CFAA9770}" srcOrd="3" destOrd="0" presId="urn:microsoft.com/office/officeart/2016/7/layout/RepeatingBendingProcessNew"/>
    <dgm:cxn modelId="{99B02590-EF91-4E49-B78E-0E96D174FD0E}" type="presParOf" srcId="{606C6064-7A0F-4944-BD94-69D6CFAA9770}" destId="{BE865774-0B7A-430D-90AC-45517F11A2FD}" srcOrd="0" destOrd="0" presId="urn:microsoft.com/office/officeart/2016/7/layout/RepeatingBendingProcessNew"/>
    <dgm:cxn modelId="{A20207A9-DD9C-4549-A05C-0C13AF585BCD}" type="presParOf" srcId="{896F5646-9CEF-46B9-A75E-C42DFB5719A8}" destId="{D0857BE1-BC1F-4730-BF33-3134CC58D9DD}" srcOrd="4" destOrd="0" presId="urn:microsoft.com/office/officeart/2016/7/layout/RepeatingBendingProcessNew"/>
    <dgm:cxn modelId="{F8843233-7BD7-4F0F-BCF6-5721078EB21A}" type="presParOf" srcId="{896F5646-9CEF-46B9-A75E-C42DFB5719A8}" destId="{EA759A3A-1CCA-4BD9-B6E9-4FBB7601AF5D}" srcOrd="5" destOrd="0" presId="urn:microsoft.com/office/officeart/2016/7/layout/RepeatingBendingProcessNew"/>
    <dgm:cxn modelId="{918349A6-6A34-48A1-B676-96A90D8E3318}" type="presParOf" srcId="{EA759A3A-1CCA-4BD9-B6E9-4FBB7601AF5D}" destId="{2D7AB225-972E-4384-9F6E-980F6C7114A2}" srcOrd="0" destOrd="0" presId="urn:microsoft.com/office/officeart/2016/7/layout/RepeatingBendingProcessNew"/>
    <dgm:cxn modelId="{B4C9562E-E646-467B-908B-F62BEF6841A3}" type="presParOf" srcId="{896F5646-9CEF-46B9-A75E-C42DFB5719A8}" destId="{76F96C25-35C0-489A-8152-23534D755BB3}" srcOrd="6" destOrd="0" presId="urn:microsoft.com/office/officeart/2016/7/layout/RepeatingBendingProcessNew"/>
    <dgm:cxn modelId="{BE09AFA2-962D-4523-B6F4-A26DF1403BDD}" type="presParOf" srcId="{896F5646-9CEF-46B9-A75E-C42DFB5719A8}" destId="{484451F3-FF74-44BD-BF1A-B950F2A1C4CA}" srcOrd="7" destOrd="0" presId="urn:microsoft.com/office/officeart/2016/7/layout/RepeatingBendingProcessNew"/>
    <dgm:cxn modelId="{5B4DFF38-DAA5-48F7-87DC-5026CEBE3A50}" type="presParOf" srcId="{484451F3-FF74-44BD-BF1A-B950F2A1C4CA}" destId="{36F8B778-3F59-42C4-8FF6-240A22DDC5EE}" srcOrd="0" destOrd="0" presId="urn:microsoft.com/office/officeart/2016/7/layout/RepeatingBendingProcessNew"/>
    <dgm:cxn modelId="{A0E64B5B-BAE7-4346-9A43-33B7EF6F121C}" type="presParOf" srcId="{896F5646-9CEF-46B9-A75E-C42DFB5719A8}" destId="{118076BF-B92C-47DA-A1A1-F6A0E1DEFAAE}" srcOrd="8" destOrd="0" presId="urn:microsoft.com/office/officeart/2016/7/layout/RepeatingBendingProcessNew"/>
    <dgm:cxn modelId="{E0230431-6715-4074-A68D-EFF272B18187}" type="presParOf" srcId="{896F5646-9CEF-46B9-A75E-C42DFB5719A8}" destId="{E1BFEC4B-666F-4210-933D-7D584CF3259C}" srcOrd="9" destOrd="0" presId="urn:microsoft.com/office/officeart/2016/7/layout/RepeatingBendingProcessNew"/>
    <dgm:cxn modelId="{DE51AE93-2289-4B4F-8E93-29FC917F5C8B}" type="presParOf" srcId="{E1BFEC4B-666F-4210-933D-7D584CF3259C}" destId="{B19EFB88-8045-4E72-B2DD-0BC65044A2EF}" srcOrd="0" destOrd="0" presId="urn:microsoft.com/office/officeart/2016/7/layout/RepeatingBendingProcessNew"/>
    <dgm:cxn modelId="{9D17BE9C-0614-4F87-851D-6ACD57C8231C}" type="presParOf" srcId="{896F5646-9CEF-46B9-A75E-C42DFB5719A8}" destId="{0D2145DA-FE92-4D9E-8773-DADBADC82304}" srcOrd="10" destOrd="0" presId="urn:microsoft.com/office/officeart/2016/7/layout/RepeatingBendingProcessNew"/>
    <dgm:cxn modelId="{E2EBE76E-F71C-475F-AF60-84730B8CC643}" type="presParOf" srcId="{896F5646-9CEF-46B9-A75E-C42DFB5719A8}" destId="{29246482-0D07-452D-9A83-45F970BB7991}" srcOrd="11" destOrd="0" presId="urn:microsoft.com/office/officeart/2016/7/layout/RepeatingBendingProcessNew"/>
    <dgm:cxn modelId="{266E1225-01E1-48B5-9F07-F657492F8B9B}" type="presParOf" srcId="{29246482-0D07-452D-9A83-45F970BB7991}" destId="{CD5DF7D0-BD33-481E-B111-EEDC4ECCAF38}" srcOrd="0" destOrd="0" presId="urn:microsoft.com/office/officeart/2016/7/layout/RepeatingBendingProcessNew"/>
    <dgm:cxn modelId="{30441A4C-FAAC-40F5-A8C7-61DF5A5D7916}" type="presParOf" srcId="{896F5646-9CEF-46B9-A75E-C42DFB5719A8}" destId="{1C12978A-4C00-440F-BE2E-D9AFAAAF44A2}" srcOrd="12" destOrd="0" presId="urn:microsoft.com/office/officeart/2016/7/layout/RepeatingBendingProcessNew"/>
    <dgm:cxn modelId="{FAA922D5-55E3-4458-B8BD-1F115D7E9DE1}" type="presParOf" srcId="{896F5646-9CEF-46B9-A75E-C42DFB5719A8}" destId="{B64B9339-F50E-4A60-8B3D-42FE3AAB681B}" srcOrd="13" destOrd="0" presId="urn:microsoft.com/office/officeart/2016/7/layout/RepeatingBendingProcessNew"/>
    <dgm:cxn modelId="{239B4E98-F0D6-4143-8275-05F011A59910}" type="presParOf" srcId="{B64B9339-F50E-4A60-8B3D-42FE3AAB681B}" destId="{FB7A1D81-9FBE-4E78-BA0A-F5BB926E4BB4}" srcOrd="0" destOrd="0" presId="urn:microsoft.com/office/officeart/2016/7/layout/RepeatingBendingProcessNew"/>
    <dgm:cxn modelId="{81A10C61-6FBA-458B-A384-65E2256EC30C}" type="presParOf" srcId="{896F5646-9CEF-46B9-A75E-C42DFB5719A8}" destId="{041C9B21-0DF3-48E2-822E-76265156198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24211-7ABA-465B-9AE9-3BEAD7F4AA8B}">
      <dsp:nvSpPr>
        <dsp:cNvPr id="0" name=""/>
        <dsp:cNvSpPr/>
      </dsp:nvSpPr>
      <dsp:spPr>
        <a:xfrm>
          <a:off x="0" y="532724"/>
          <a:ext cx="5291663" cy="491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Ausgangslage</a:t>
          </a:r>
          <a:endParaRPr lang="en-US" sz="2000" kern="1200" dirty="0"/>
        </a:p>
      </dsp:txBody>
      <dsp:txXfrm>
        <a:off x="23988" y="556712"/>
        <a:ext cx="5243687" cy="443424"/>
      </dsp:txXfrm>
    </dsp:sp>
    <dsp:sp modelId="{DBA32594-6937-4848-898E-AE946F9060EF}">
      <dsp:nvSpPr>
        <dsp:cNvPr id="0" name=""/>
        <dsp:cNvSpPr/>
      </dsp:nvSpPr>
      <dsp:spPr>
        <a:xfrm>
          <a:off x="0" y="1081724"/>
          <a:ext cx="5291663" cy="4914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Gestaltungsvorschlag</a:t>
          </a:r>
          <a:endParaRPr lang="en-US" sz="2000" kern="1200" dirty="0"/>
        </a:p>
      </dsp:txBody>
      <dsp:txXfrm>
        <a:off x="23988" y="1105712"/>
        <a:ext cx="5243687" cy="443424"/>
      </dsp:txXfrm>
    </dsp:sp>
    <dsp:sp modelId="{6CDB5F72-8963-4128-B0DC-BC634C7B59B6}">
      <dsp:nvSpPr>
        <dsp:cNvPr id="0" name=""/>
        <dsp:cNvSpPr/>
      </dsp:nvSpPr>
      <dsp:spPr>
        <a:xfrm>
          <a:off x="0" y="1630724"/>
          <a:ext cx="5291663" cy="4914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Umsetzung mit Arbeitsschritten</a:t>
          </a:r>
          <a:endParaRPr lang="en-US" sz="2000" kern="1200" dirty="0"/>
        </a:p>
      </dsp:txBody>
      <dsp:txXfrm>
        <a:off x="23988" y="1654712"/>
        <a:ext cx="5243687" cy="443424"/>
      </dsp:txXfrm>
    </dsp:sp>
    <dsp:sp modelId="{5D01E976-EA25-4CC2-B117-8CF5666B17E6}">
      <dsp:nvSpPr>
        <dsp:cNvPr id="0" name=""/>
        <dsp:cNvSpPr/>
      </dsp:nvSpPr>
      <dsp:spPr>
        <a:xfrm>
          <a:off x="0" y="2179724"/>
          <a:ext cx="5291663" cy="4914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Testszenarien, eingesetzte Hard- und Software</a:t>
          </a:r>
          <a:endParaRPr lang="en-US" sz="2000" kern="1200" dirty="0"/>
        </a:p>
      </dsp:txBody>
      <dsp:txXfrm>
        <a:off x="23988" y="2203712"/>
        <a:ext cx="5243687" cy="443424"/>
      </dsp:txXfrm>
    </dsp:sp>
    <dsp:sp modelId="{D724E152-686F-4CAD-A90E-EAD8EBCFF8F9}">
      <dsp:nvSpPr>
        <dsp:cNvPr id="0" name=""/>
        <dsp:cNvSpPr/>
      </dsp:nvSpPr>
      <dsp:spPr>
        <a:xfrm>
          <a:off x="0" y="2728724"/>
          <a:ext cx="5291663" cy="491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Fazit</a:t>
          </a:r>
          <a:endParaRPr lang="en-US" sz="2000" kern="1200" dirty="0"/>
        </a:p>
      </dsp:txBody>
      <dsp:txXfrm>
        <a:off x="23988" y="2752712"/>
        <a:ext cx="5243687" cy="443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665AC-7674-48CC-8F84-13EDF8FDC0AC}">
      <dsp:nvSpPr>
        <dsp:cNvPr id="0" name=""/>
        <dsp:cNvSpPr/>
      </dsp:nvSpPr>
      <dsp:spPr>
        <a:xfrm>
          <a:off x="1839629" y="1186858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4972" y="1230466"/>
        <a:ext cx="21120" cy="4224"/>
      </dsp:txXfrm>
    </dsp:sp>
    <dsp:sp modelId="{7B1A219B-6166-4D36-BA28-D1239279856F}">
      <dsp:nvSpPr>
        <dsp:cNvPr id="0" name=""/>
        <dsp:cNvSpPr/>
      </dsp:nvSpPr>
      <dsp:spPr>
        <a:xfrm>
          <a:off x="4878" y="681613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Struktur und Inhaltsorganisation der App geplant</a:t>
          </a:r>
          <a:endParaRPr lang="en-US" sz="1500" kern="1200" dirty="0"/>
        </a:p>
      </dsp:txBody>
      <dsp:txXfrm>
        <a:off x="4878" y="681613"/>
        <a:ext cx="1836550" cy="1101930"/>
      </dsp:txXfrm>
    </dsp:sp>
    <dsp:sp modelId="{606C6064-7A0F-4944-BD94-69D6CFAA9770}">
      <dsp:nvSpPr>
        <dsp:cNvPr id="0" name=""/>
        <dsp:cNvSpPr/>
      </dsp:nvSpPr>
      <dsp:spPr>
        <a:xfrm>
          <a:off x="4098587" y="1186858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283930" y="1230466"/>
        <a:ext cx="21120" cy="4224"/>
      </dsp:txXfrm>
    </dsp:sp>
    <dsp:sp modelId="{4EF6FF91-BB88-46F5-8E3D-1C9E61DA82A9}">
      <dsp:nvSpPr>
        <dsp:cNvPr id="0" name=""/>
        <dsp:cNvSpPr/>
      </dsp:nvSpPr>
      <dsp:spPr>
        <a:xfrm>
          <a:off x="2263836" y="681613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Initial Maui Project erstellt</a:t>
          </a:r>
          <a:endParaRPr lang="en-US" sz="1500" kern="1200" dirty="0"/>
        </a:p>
      </dsp:txBody>
      <dsp:txXfrm>
        <a:off x="2263836" y="681613"/>
        <a:ext cx="1836550" cy="1101930"/>
      </dsp:txXfrm>
    </dsp:sp>
    <dsp:sp modelId="{EA759A3A-1CCA-4BD9-B6E9-4FBB7601AF5D}">
      <dsp:nvSpPr>
        <dsp:cNvPr id="0" name=""/>
        <dsp:cNvSpPr/>
      </dsp:nvSpPr>
      <dsp:spPr>
        <a:xfrm>
          <a:off x="923154" y="1781743"/>
          <a:ext cx="4517915" cy="391806"/>
        </a:xfrm>
        <a:custGeom>
          <a:avLst/>
          <a:gdLst/>
          <a:ahLst/>
          <a:cxnLst/>
          <a:rect l="0" t="0" r="0" b="0"/>
          <a:pathLst>
            <a:path>
              <a:moveTo>
                <a:pt x="4517915" y="0"/>
              </a:moveTo>
              <a:lnTo>
                <a:pt x="451791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3068671" y="1975535"/>
        <a:ext cx="226880" cy="4224"/>
      </dsp:txXfrm>
    </dsp:sp>
    <dsp:sp modelId="{D0857BE1-BC1F-4730-BF33-3134CC58D9DD}">
      <dsp:nvSpPr>
        <dsp:cNvPr id="0" name=""/>
        <dsp:cNvSpPr/>
      </dsp:nvSpPr>
      <dsp:spPr>
        <a:xfrm>
          <a:off x="4522794" y="681613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SailplaneModel</a:t>
          </a:r>
          <a:r>
            <a:rPr lang="en-US" sz="1500" kern="1200" dirty="0"/>
            <a:t> </a:t>
          </a:r>
          <a:r>
            <a:rPr lang="de-CH" sz="1500" kern="1200" dirty="0"/>
            <a:t>erstellt</a:t>
          </a:r>
          <a:endParaRPr lang="en-US" sz="1500" kern="1200" dirty="0"/>
        </a:p>
      </dsp:txBody>
      <dsp:txXfrm>
        <a:off x="4522794" y="681613"/>
        <a:ext cx="1836550" cy="1101930"/>
      </dsp:txXfrm>
    </dsp:sp>
    <dsp:sp modelId="{484451F3-FF74-44BD-BF1A-B950F2A1C4CA}">
      <dsp:nvSpPr>
        <dsp:cNvPr id="0" name=""/>
        <dsp:cNvSpPr/>
      </dsp:nvSpPr>
      <dsp:spPr>
        <a:xfrm>
          <a:off x="1839629" y="2711196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024972" y="2754803"/>
        <a:ext cx="21120" cy="4224"/>
      </dsp:txXfrm>
    </dsp:sp>
    <dsp:sp modelId="{76F96C25-35C0-489A-8152-23534D755BB3}">
      <dsp:nvSpPr>
        <dsp:cNvPr id="0" name=""/>
        <dsp:cNvSpPr/>
      </dsp:nvSpPr>
      <dsp:spPr>
        <a:xfrm>
          <a:off x="4878" y="2205950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View implementieren</a:t>
          </a:r>
          <a:endParaRPr lang="en-US" sz="1500" kern="1200" dirty="0"/>
        </a:p>
      </dsp:txBody>
      <dsp:txXfrm>
        <a:off x="4878" y="2205950"/>
        <a:ext cx="1836550" cy="1101930"/>
      </dsp:txXfrm>
    </dsp:sp>
    <dsp:sp modelId="{E1BFEC4B-666F-4210-933D-7D584CF3259C}">
      <dsp:nvSpPr>
        <dsp:cNvPr id="0" name=""/>
        <dsp:cNvSpPr/>
      </dsp:nvSpPr>
      <dsp:spPr>
        <a:xfrm>
          <a:off x="4098587" y="2711196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283930" y="2754803"/>
        <a:ext cx="21120" cy="4224"/>
      </dsp:txXfrm>
    </dsp:sp>
    <dsp:sp modelId="{118076BF-B92C-47DA-A1A1-F6A0E1DEFAAE}">
      <dsp:nvSpPr>
        <dsp:cNvPr id="0" name=""/>
        <dsp:cNvSpPr/>
      </dsp:nvSpPr>
      <dsp:spPr>
        <a:xfrm>
          <a:off x="2263836" y="2205950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 err="1"/>
            <a:t>ViewModell</a:t>
          </a:r>
          <a:r>
            <a:rPr lang="de-CH" sz="1500" kern="1200" dirty="0"/>
            <a:t> und Funktionalität implementieren</a:t>
          </a:r>
        </a:p>
      </dsp:txBody>
      <dsp:txXfrm>
        <a:off x="2263836" y="2205950"/>
        <a:ext cx="1836550" cy="1101930"/>
      </dsp:txXfrm>
    </dsp:sp>
    <dsp:sp modelId="{29246482-0D07-452D-9A83-45F970BB7991}">
      <dsp:nvSpPr>
        <dsp:cNvPr id="0" name=""/>
        <dsp:cNvSpPr/>
      </dsp:nvSpPr>
      <dsp:spPr>
        <a:xfrm>
          <a:off x="923154" y="3306081"/>
          <a:ext cx="4517915" cy="391806"/>
        </a:xfrm>
        <a:custGeom>
          <a:avLst/>
          <a:gdLst/>
          <a:ahLst/>
          <a:cxnLst/>
          <a:rect l="0" t="0" r="0" b="0"/>
          <a:pathLst>
            <a:path>
              <a:moveTo>
                <a:pt x="4517915" y="0"/>
              </a:moveTo>
              <a:lnTo>
                <a:pt x="451791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3068671" y="3499872"/>
        <a:ext cx="226880" cy="4224"/>
      </dsp:txXfrm>
    </dsp:sp>
    <dsp:sp modelId="{0D2145DA-FE92-4D9E-8773-DADBADC82304}">
      <dsp:nvSpPr>
        <dsp:cNvPr id="0" name=""/>
        <dsp:cNvSpPr/>
      </dsp:nvSpPr>
      <dsp:spPr>
        <a:xfrm>
          <a:off x="4522794" y="2205950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Tests schreiben</a:t>
          </a:r>
        </a:p>
      </dsp:txBody>
      <dsp:txXfrm>
        <a:off x="4522794" y="2205950"/>
        <a:ext cx="1836550" cy="1101930"/>
      </dsp:txXfrm>
    </dsp:sp>
    <dsp:sp modelId="{B64B9339-F50E-4A60-8B3D-42FE3AAB681B}">
      <dsp:nvSpPr>
        <dsp:cNvPr id="0" name=""/>
        <dsp:cNvSpPr/>
      </dsp:nvSpPr>
      <dsp:spPr>
        <a:xfrm>
          <a:off x="1839629" y="4235533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024972" y="4279141"/>
        <a:ext cx="21120" cy="4224"/>
      </dsp:txXfrm>
    </dsp:sp>
    <dsp:sp modelId="{1C12978A-4C00-440F-BE2E-D9AFAAAF44A2}">
      <dsp:nvSpPr>
        <dsp:cNvPr id="0" name=""/>
        <dsp:cNvSpPr/>
      </dsp:nvSpPr>
      <dsp:spPr>
        <a:xfrm>
          <a:off x="4878" y="3730288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Styling anpassen</a:t>
          </a:r>
        </a:p>
      </dsp:txBody>
      <dsp:txXfrm>
        <a:off x="4878" y="3730288"/>
        <a:ext cx="1836550" cy="1101930"/>
      </dsp:txXfrm>
    </dsp:sp>
    <dsp:sp modelId="{041C9B21-0DF3-48E2-822E-76265156198B}">
      <dsp:nvSpPr>
        <dsp:cNvPr id="0" name=""/>
        <dsp:cNvSpPr/>
      </dsp:nvSpPr>
      <dsp:spPr>
        <a:xfrm>
          <a:off x="2263836" y="3730288"/>
          <a:ext cx="1836550" cy="1101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3" tIns="94463" rIns="89993" bIns="9446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/>
            <a:t>Datengenerator hinzufügen</a:t>
          </a:r>
          <a:endParaRPr lang="de-CH" sz="1500" kern="1200" dirty="0"/>
        </a:p>
      </dsp:txBody>
      <dsp:txXfrm>
        <a:off x="2263836" y="3730288"/>
        <a:ext cx="1836550" cy="110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E3760-0C19-1194-45B5-A77CD22D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6DC2C2-2548-2162-BE59-B733C881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B502F4-0834-7A4D-E3EF-4488ECDB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37180-891A-1B7A-A1F0-69F06171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48450-CB0F-374E-8CAA-39B6E1E4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86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98A9-CEB2-580B-145F-F9495FE3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55C82-47E7-A393-AE11-5A070542F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E8A03B-348D-E2CC-A906-A9A47C96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07D35-1A02-2080-34C6-35ADDC1F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F24BA-D0B3-C75D-39B2-ECF97C3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2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50D022-5D4E-04E4-3CB5-DF5B53EB7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BB4A31-0171-121D-1129-E922674EE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6E8FE-AE56-4A76-E2B5-3013D5E4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F785FC-C647-158D-D32D-9B7CD5FF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9487A-DD01-B712-3668-8BCEBA4F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239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BD7A3-3E05-1D29-1395-EB911441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FCA35-4F34-04CD-F55D-D00837B6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2318F-A24A-5D6C-5380-58725CF6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0993B-CE8A-0D24-CB06-40771850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A915ED-4BE6-6EFC-DF4E-0189A690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68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4782F9-C30F-0B8C-1B16-4C2BD811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BDD07-8D1B-84BC-CD09-5CC01DF4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27EBE-D917-DAF1-EA90-1BEA5060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E379E7-608C-B9FA-8045-73B8399F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30CBD-5872-5C5B-D745-33F0C646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74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16D11-10F5-A1B8-833C-72F1C92A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2E4AC-1813-CABA-6ED3-56BF3E4D4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C2B560-665B-B634-785B-78115DB0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7D686-8C61-2928-C6E3-48597723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1C8F0-B135-DD59-8C5F-E2D58A73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4E3050-DAFF-82CE-AF76-0C752689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1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26E89-81C6-5270-0232-A5734D77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4593B-8EF8-0F69-E92B-84099797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CFC3B5-B4F8-5138-3D0E-F03E6C61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C0A93D-2378-4EF5-9DBE-5728373B2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510B8A-7079-26C5-9D95-F7670880F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396E44-F202-AA3B-7608-22089DC5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902767-ABD5-6EA8-DF9F-4944CFB6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290301-11B0-99CC-1649-F0BDCE04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24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17506-A5E9-60A4-7109-357DEA86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6A71D5-6795-1E97-A9E6-67B76AA8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ED36AE-4DA3-9E70-27A1-406495ED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BE9DD7-AB20-711C-35EE-888B3EF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14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09E941-C5E8-7F02-38BF-F04CA694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48A6FD-883B-D062-834E-42A99589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70A7C-9420-21D2-A863-FE6C0A5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1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4231D-07CA-EEC9-3260-BE5CC567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4E6D-8418-E325-082E-FCB12B60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490BFC-9261-858D-334B-A43875E4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5FCA39-EA51-EC93-37A8-05A98009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F3F83C-3323-DB83-0112-7B27D2F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4CD296-97C7-A17F-B141-16147239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6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83505-73DA-9287-4028-84DB9F9D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ACF5F1-734D-D79C-3709-5A72F27AF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5C29B2-85A7-9036-128F-A67384E2B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29D6E1-6F0B-8AFE-FCC5-98648B95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3CEFB-42B4-E049-0395-4FFA836F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539848-FDFA-AE33-6F99-7656012F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0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69B3CA-E8F0-EC9B-08D4-679A3A3F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C0A15-7794-C448-E95C-01B49774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9E70E-34BC-5661-9BAD-995902854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83B4-346C-42ED-ABA4-A3BFF2453AFF}" type="datetimeFigureOut">
              <a:rPr lang="de-CH" smtClean="0"/>
              <a:t>06.07.2024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9942AE-3CC9-12B2-CC18-BAB025BE1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50EBF-1FD8-9271-D71E-286646BA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3CF21-F75A-4AA4-B4DF-DB257981B6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73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Triangle 7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7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1C899C-4860-0D04-58F8-A5E0C4834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e-CH" sz="5500"/>
              <a:t>App-Entwicklung MLZ-Projekt</a:t>
            </a:r>
            <a:br>
              <a:rPr lang="de-CH" sz="5500"/>
            </a:br>
            <a:r>
              <a:rPr lang="de-CH" sz="5500"/>
              <a:t>Segelflugzeug-Datenbank</a:t>
            </a:r>
            <a:br>
              <a:rPr lang="de-CH" sz="5500"/>
            </a:br>
            <a:endParaRPr lang="de-CH" sz="55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735AD3-128A-5537-B434-8E2F2F98E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de-CH" sz="2200" dirty="0"/>
              <a:t>Deimante </a:t>
            </a:r>
            <a:r>
              <a:rPr lang="de-CH" sz="2200" dirty="0" err="1"/>
              <a:t>Mileryte</a:t>
            </a:r>
            <a:endParaRPr lang="de-CH" sz="2200" dirty="0"/>
          </a:p>
          <a:p>
            <a:pPr algn="l"/>
            <a:endParaRPr lang="de-CH" sz="2200" dirty="0"/>
          </a:p>
          <a:p>
            <a:pPr algn="l"/>
            <a:r>
              <a:rPr lang="de-CH" sz="2200"/>
              <a:t>08.07.2024</a:t>
            </a:r>
          </a:p>
        </p:txBody>
      </p:sp>
    </p:spTree>
    <p:extLst>
      <p:ext uri="{BB962C8B-B14F-4D97-AF65-F5344CB8AC3E}">
        <p14:creationId xmlns:p14="http://schemas.microsoft.com/office/powerpoint/2010/main" val="21508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17B58-6E45-EFCB-8D74-4280F98C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32" y="3086263"/>
            <a:ext cx="5852711" cy="1597228"/>
          </a:xfrm>
        </p:spPr>
        <p:txBody>
          <a:bodyPr>
            <a:normAutofit fontScale="90000"/>
          </a:bodyPr>
          <a:lstStyle/>
          <a:p>
            <a:r>
              <a:rPr lang="de-CH" sz="6000" dirty="0"/>
              <a:t>Demo</a:t>
            </a:r>
            <a:br>
              <a:rPr lang="de-CH" sz="6000" dirty="0"/>
            </a:br>
            <a:endParaRPr lang="de-CH" sz="6000" dirty="0"/>
          </a:p>
        </p:txBody>
      </p:sp>
      <p:pic>
        <p:nvPicPr>
          <p:cNvPr id="7" name="Graphic 6" descr="Wiedergabe">
            <a:extLst>
              <a:ext uri="{FF2B5EF4-FFF2-40B4-BE49-F238E27FC236}">
                <a16:creationId xmlns:a16="http://schemas.microsoft.com/office/drawing/2014/main" id="{1E038E73-C98F-2350-5A68-0000A160C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C5373-1D13-D630-1393-B596C8AD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50474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5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8838CF-DEAB-74D8-8896-2494E7456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kern="1200" dirty="0" err="1">
                <a:latin typeface="+mj-lt"/>
                <a:ea typeface="+mj-ea"/>
                <a:cs typeface="+mj-cs"/>
              </a:rPr>
              <a:t>Fazit</a:t>
            </a:r>
            <a:endParaRPr lang="en-US" sz="6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3" name="Graphic 50" descr="Serverprozesse">
            <a:extLst>
              <a:ext uri="{FF2B5EF4-FFF2-40B4-BE49-F238E27FC236}">
                <a16:creationId xmlns:a16="http://schemas.microsoft.com/office/drawing/2014/main" id="{24A63B17-E367-E66B-FCA4-6A8571F3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4C31C-2E2A-8D46-572A-218D7DE5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Es war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sehr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interessant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diese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App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mit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MAUI und SQLite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zu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implementieren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r>
              <a:rPr lang="en-US" sz="2000" dirty="0"/>
              <a:t>XAML </a:t>
            </a:r>
            <a:r>
              <a:rPr lang="en-US" sz="2000" dirty="0" err="1"/>
              <a:t>ist</a:t>
            </a:r>
            <a:r>
              <a:rPr lang="en-US" sz="2000" dirty="0"/>
              <a:t> </a:t>
            </a:r>
            <a:r>
              <a:rPr lang="en-US" sz="2000" dirty="0" err="1"/>
              <a:t>immer</a:t>
            </a:r>
            <a:r>
              <a:rPr lang="en-US" sz="2000" dirty="0"/>
              <a:t> </a:t>
            </a:r>
            <a:r>
              <a:rPr lang="en-US" sz="2000" dirty="0" err="1"/>
              <a:t>noch</a:t>
            </a:r>
            <a:r>
              <a:rPr lang="en-US" sz="2000" dirty="0"/>
              <a:t> </a:t>
            </a:r>
            <a:r>
              <a:rPr lang="en-US" sz="2000" dirty="0" err="1"/>
              <a:t>schwerig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8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90D4A-807B-3DD5-9FAE-ECBFBEF4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endParaRPr lang="de-CH" sz="3200"/>
          </a:p>
        </p:txBody>
      </p:sp>
      <p:pic>
        <p:nvPicPr>
          <p:cNvPr id="15" name="Picture 4" descr="Fragezeichen in einer Reihe, eines der Fragezeichen ist beleuchtet">
            <a:extLst>
              <a:ext uri="{FF2B5EF4-FFF2-40B4-BE49-F238E27FC236}">
                <a16:creationId xmlns:a16="http://schemas.microsoft.com/office/drawing/2014/main" id="{89FA51C9-FADE-F828-5EEE-E44F386E9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76DC0-64BB-99DC-9BE0-ED7E1EC9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3093915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5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596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1EF194-0C93-ED9E-275D-CAE2F313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Danke für Ihre Aufmerksamkeit!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E5FAF6B-E2B7-5F4E-FEE6-2EE080A11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2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DD43-4F99-8AD0-464C-8B73DE3D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de-CH" sz="4000"/>
              <a:t>Struktur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865DF8-CD38-E0DB-0393-6FF7E0365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3" r="30936" b="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5F120D-2812-61D7-20C2-7D617AA8E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37F284D6-9E27-72A3-0CFC-8171CC777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272822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306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55CD22-770F-9F9D-1507-FC27DB82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de-CH" sz="3600"/>
              <a:t>Ausgangslage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772EF-E5A1-E146-84FE-EC5FA8B1B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Abschluss des Kurses ist ein praxisorientiertes Projekt, bei dem die Teilnehmer eine MAUI-App erstellen sollen. Dieses Projekt dient als praktische Anwendung der im Kurs erworbenen Kenntnisse und Fähigkeiten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558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A5A2CC-352E-31A3-F45A-05FE19CE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/>
              <a:t>Gestaltungsvorschlag (Design)</a:t>
            </a:r>
          </a:p>
        </p:txBody>
      </p:sp>
      <p:grpSp>
        <p:nvGrpSpPr>
          <p:cNvPr id="67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68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nhaltsplatzhalter 15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37166FD-390F-9510-4747-1377546F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32" y="972235"/>
            <a:ext cx="1943378" cy="5047735"/>
          </a:xfrm>
          <a:prstGeom prst="rect">
            <a:avLst/>
          </a:prstGeom>
        </p:spPr>
      </p:pic>
      <p:pic>
        <p:nvPicPr>
          <p:cNvPr id="20" name="Grafik 1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C0F10470-F3D1-2726-4537-40C100EA0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9" y="972235"/>
            <a:ext cx="1968616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FB3FE-6EFD-E865-2C37-EB65DFBF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CH" sz="4000"/>
              <a:t>Umsetzung mit Arbeitsschritten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40172F5-44F2-592F-A37C-87D54FE4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07290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27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6C3869-3AC2-93A2-81AC-C49BAE5C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DE" sz="4000" dirty="0"/>
              <a:t>Testszenarien 1 (</a:t>
            </a:r>
            <a:r>
              <a:rPr lang="de-DE" sz="4000" dirty="0" err="1"/>
              <a:t>Sailplane</a:t>
            </a:r>
            <a:r>
              <a:rPr lang="de-DE" sz="4000" dirty="0"/>
              <a:t> erstellen)</a:t>
            </a:r>
            <a:endParaRPr lang="de-CH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1B11BE-EE10-A24B-B21F-B1B5B6F5F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Scenarion1: Eine neue </a:t>
            </a:r>
            <a:r>
              <a:rPr lang="de-DE" sz="2000" dirty="0" err="1"/>
              <a:t>Sailplane</a:t>
            </a:r>
            <a:r>
              <a:rPr lang="de-DE" sz="2000" dirty="0"/>
              <a:t> mit einem Namen wird erstellt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Erwartetes Ergebnis: Die </a:t>
            </a:r>
            <a:r>
              <a:rPr lang="de-DE" sz="2000" dirty="0" err="1"/>
              <a:t>Sailplane</a:t>
            </a:r>
            <a:r>
              <a:rPr lang="de-DE" sz="2000" dirty="0"/>
              <a:t> wird erfolgreich erstellt und in der </a:t>
            </a:r>
            <a:r>
              <a:rPr lang="de-DE" sz="2000" dirty="0" err="1"/>
              <a:t>Sailplane</a:t>
            </a:r>
            <a:r>
              <a:rPr lang="de-DE" sz="2000" dirty="0"/>
              <a:t>-Liste angezeigt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Szenario 2: Es wurde versucht, eine </a:t>
            </a:r>
            <a:r>
              <a:rPr lang="de-DE" sz="2000" dirty="0" err="1"/>
              <a:t>Sailplane</a:t>
            </a:r>
            <a:r>
              <a:rPr lang="de-DE" sz="2000" dirty="0"/>
              <a:t> ohne Namen zu erstellen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Erwartetes Ergebnis: Die Anwendung sollte einen Fehler anzeigen, der darauf hinweist, dass zum Erstellen einer </a:t>
            </a:r>
            <a:r>
              <a:rPr lang="de-DE" sz="2000" dirty="0" err="1"/>
              <a:t>Sailplane</a:t>
            </a:r>
            <a:r>
              <a:rPr lang="de-DE" sz="2000" dirty="0"/>
              <a:t> ein Name erforderlich ist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8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49C1C8-AAD0-52C5-EF32-3867D670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DE" sz="4000" dirty="0"/>
              <a:t>Testszenarien 2 (Löschen von </a:t>
            </a:r>
            <a:r>
              <a:rPr lang="de-DE" sz="4000" dirty="0" err="1"/>
              <a:t>Sailplane</a:t>
            </a:r>
            <a:r>
              <a:rPr lang="de-DE" sz="4000" dirty="0"/>
              <a:t>)</a:t>
            </a:r>
            <a:endParaRPr lang="de-CH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18EA6-6C80-4EB4-BAF6-C38E33B4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Szenario 1:  Eine </a:t>
            </a:r>
            <a:r>
              <a:rPr lang="de-DE" sz="2000" dirty="0" err="1"/>
              <a:t>Sailplane</a:t>
            </a:r>
            <a:r>
              <a:rPr lang="de-DE" sz="2000" dirty="0"/>
              <a:t> wird aus der </a:t>
            </a:r>
            <a:r>
              <a:rPr lang="de-DE" sz="2000" dirty="0" err="1"/>
              <a:t>Sailplane</a:t>
            </a:r>
            <a:r>
              <a:rPr lang="de-DE" sz="2000" dirty="0"/>
              <a:t>-Liste gelöscht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Erwartetes Ergebnis: Die ausgewählte </a:t>
            </a:r>
            <a:r>
              <a:rPr lang="de-DE" sz="2000" dirty="0" err="1"/>
              <a:t>Sailplane</a:t>
            </a:r>
            <a:r>
              <a:rPr lang="de-DE" sz="2000" dirty="0"/>
              <a:t> sollte erfolgreich gelöscht werden, und die </a:t>
            </a:r>
            <a:r>
              <a:rPr lang="de-DE" sz="2000" dirty="0" err="1"/>
              <a:t>Sailplane</a:t>
            </a:r>
            <a:r>
              <a:rPr lang="de-DE" sz="2000" dirty="0"/>
              <a:t>-Liste sollte entsprechend aktualisiert werden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17C48F-F586-ECDD-D853-E319AF93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DE" sz="4000" dirty="0"/>
              <a:t>Testszenarien 3 (</a:t>
            </a:r>
            <a:r>
              <a:rPr lang="de-DE" sz="4000" dirty="0" err="1"/>
              <a:t>Sailplane</a:t>
            </a:r>
            <a:r>
              <a:rPr lang="de-DE" sz="4000" dirty="0"/>
              <a:t> bearbeiten)</a:t>
            </a:r>
            <a:endParaRPr lang="de-CH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08D90-7EE7-B537-0521-7A1F2B49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Szenario 1: Die Details einer vorhandenen </a:t>
            </a:r>
            <a:r>
              <a:rPr lang="de-DE" sz="2000" dirty="0" err="1"/>
              <a:t>Sailplane</a:t>
            </a:r>
            <a:r>
              <a:rPr lang="de-DE" sz="2000" dirty="0"/>
              <a:t> wurden bearbeitet, indem das Datum, </a:t>
            </a:r>
            <a:r>
              <a:rPr lang="de-DE" sz="2000" dirty="0" err="1"/>
              <a:t>isNewSailplane</a:t>
            </a:r>
            <a:r>
              <a:rPr lang="de-DE" sz="2000" dirty="0"/>
              <a:t> oder die Beschreibung geändert wurden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Erwartetes Ergebnis: Die Änderungen in der </a:t>
            </a:r>
            <a:r>
              <a:rPr lang="de-DE" sz="2000" dirty="0" err="1"/>
              <a:t>Sailplane</a:t>
            </a:r>
            <a:r>
              <a:rPr lang="de-DE" sz="2000" dirty="0"/>
              <a:t>-Liste sollten erfolgreich aktualisiert werden, und die </a:t>
            </a:r>
            <a:r>
              <a:rPr lang="de-DE" sz="2000" dirty="0" err="1"/>
              <a:t>Sailplane</a:t>
            </a:r>
            <a:r>
              <a:rPr lang="de-DE" sz="2000" dirty="0"/>
              <a:t>-Liste sollte die Änderungen widerspiegeln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0ACC36-A918-1A7B-E6C5-9029CC2B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DE" sz="4000" dirty="0"/>
              <a:t>Testszenarien 5 (Test- </a:t>
            </a:r>
            <a:r>
              <a:rPr lang="de-DE" sz="4000" dirty="0" err="1"/>
              <a:t>Sailplanes</a:t>
            </a:r>
            <a:r>
              <a:rPr lang="de-DE" sz="4000" dirty="0"/>
              <a:t> erstellen)</a:t>
            </a:r>
            <a:endParaRPr lang="de-CH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84F76-E073-E61C-8F62-4BB0DA96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Szenario 1: Es wurden </a:t>
            </a:r>
            <a:r>
              <a:rPr lang="de-DE" sz="2000" dirty="0" err="1"/>
              <a:t>Testsailplanes</a:t>
            </a:r>
            <a:r>
              <a:rPr lang="de-DE" sz="2000" dirty="0"/>
              <a:t> erstellt, um die Anwendung zu füllen, indem auf die Schaltfläche „Create </a:t>
            </a:r>
            <a:r>
              <a:rPr lang="de-DE" sz="2000" dirty="0" err="1"/>
              <a:t>default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“ geklickt wurde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Erwartetes Ergebnis: Die Anwendung sollte mit Test-</a:t>
            </a:r>
            <a:r>
              <a:rPr lang="de-DE" sz="2000" dirty="0" err="1"/>
              <a:t>Sailplanes</a:t>
            </a:r>
            <a:r>
              <a:rPr lang="de-DE" sz="2000" dirty="0"/>
              <a:t> gefüllt sein, und diese sollten in der </a:t>
            </a:r>
            <a:r>
              <a:rPr lang="de-DE" sz="2000" dirty="0" err="1"/>
              <a:t>Sailplane</a:t>
            </a:r>
            <a:r>
              <a:rPr lang="de-DE" sz="2000" dirty="0"/>
              <a:t>-Liste sichtbar sein. Das Löschen und Bearbeiten dieser Elemente sollte ebenfalls möglich sein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6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Breitbild</PresentationFormat>
  <Paragraphs>43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</vt:lpstr>
      <vt:lpstr>App-Entwicklung MLZ-Projekt Segelflugzeug-Datenbank </vt:lpstr>
      <vt:lpstr>Struktur</vt:lpstr>
      <vt:lpstr>Ausgangslage</vt:lpstr>
      <vt:lpstr>Gestaltungsvorschlag (Design)</vt:lpstr>
      <vt:lpstr>Umsetzung mit Arbeitsschritten 1</vt:lpstr>
      <vt:lpstr>Testszenarien 1 (Sailplane erstellen)</vt:lpstr>
      <vt:lpstr>Testszenarien 2 (Löschen von Sailplane)</vt:lpstr>
      <vt:lpstr>Testszenarien 3 (Sailplane bearbeiten)</vt:lpstr>
      <vt:lpstr>Testszenarien 5 (Test- Sailplanes erstellen)</vt:lpstr>
      <vt:lpstr>Demo </vt:lpstr>
      <vt:lpstr>Fazit</vt:lpstr>
      <vt:lpstr>PowerPoint-Präsentation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MLZ Projekt Todo App </dc:title>
  <dc:creator>Deimantė Milerytė</dc:creator>
  <cp:lastModifiedBy>Deimantė Milerytė</cp:lastModifiedBy>
  <cp:revision>137</cp:revision>
  <dcterms:created xsi:type="dcterms:W3CDTF">2024-01-04T18:43:36Z</dcterms:created>
  <dcterms:modified xsi:type="dcterms:W3CDTF">2024-07-07T14:57:34Z</dcterms:modified>
</cp:coreProperties>
</file>