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98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4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46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8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4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6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0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2CE0-F36A-43B3-9078-265841BC35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C45C27-9FC0-4B84-A6DE-595011A3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826451"/>
            <a:ext cx="10058400" cy="4824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9004" y="513183"/>
            <a:ext cx="358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Workshop fresher K02 – Comic’s Lee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9004" y="958705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Developer: Thai Xuan Tho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223919" y="882515"/>
            <a:ext cx="3396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9004" y="1380930"/>
            <a:ext cx="560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Access URL: </a:t>
            </a:r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http://192.168.136.122:4201/dist/index.html</a:t>
            </a:r>
            <a:endParaRPr lang="en-US" u="sng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105" y="587829"/>
            <a:ext cx="11047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MỤC LỤC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105" y="1175659"/>
            <a:ext cx="492378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eriod"/>
            </a:pPr>
            <a:r>
              <a:rPr lang="en-US" smtClean="0"/>
              <a:t>General Information</a:t>
            </a:r>
          </a:p>
          <a:p>
            <a:pPr marL="800100" lvl="1" indent="-342900">
              <a:buAutoNum type="arabicPeriod"/>
            </a:pPr>
            <a:r>
              <a:rPr lang="en-US" smtClean="0"/>
              <a:t>Technology</a:t>
            </a:r>
          </a:p>
          <a:p>
            <a:pPr marL="800100" lvl="1" indent="-342900">
              <a:buAutoNum type="arabicPeriod"/>
            </a:pPr>
            <a:r>
              <a:rPr lang="en-US" smtClean="0"/>
              <a:t>ERD</a:t>
            </a:r>
          </a:p>
          <a:p>
            <a:pPr marL="400050" indent="-400050">
              <a:buAutoNum type="romanUcPeriod"/>
            </a:pPr>
            <a:r>
              <a:rPr lang="en-US" smtClean="0"/>
              <a:t>User side</a:t>
            </a:r>
          </a:p>
          <a:p>
            <a:pPr marL="800100" lvl="1" indent="-342900">
              <a:buAutoNum type="arabicPeriod"/>
            </a:pPr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endParaRPr lang="en-US" smtClean="0"/>
          </a:p>
          <a:p>
            <a:pPr marL="800100" lvl="1" indent="-342900">
              <a:buAutoNum type="arabicPeriod"/>
            </a:pPr>
            <a:r>
              <a:rPr lang="en-US" err="1" smtClean="0"/>
              <a:t>Chức</a:t>
            </a:r>
            <a:r>
              <a:rPr lang="en-US" smtClean="0"/>
              <a:t> </a:t>
            </a:r>
            <a:r>
              <a:rPr lang="en-US" err="1" smtClean="0"/>
              <a:t>năng</a:t>
            </a:r>
            <a:r>
              <a:rPr lang="en-US" smtClean="0"/>
              <a:t> </a:t>
            </a:r>
            <a:r>
              <a:rPr lang="en-US" err="1" smtClean="0"/>
              <a:t>xem</a:t>
            </a:r>
            <a:r>
              <a:rPr lang="en-US" smtClean="0"/>
              <a:t> </a:t>
            </a:r>
            <a:r>
              <a:rPr lang="en-US" err="1" smtClean="0"/>
              <a:t>truyện</a:t>
            </a:r>
            <a:endParaRPr lang="en-US" smtClean="0"/>
          </a:p>
          <a:p>
            <a:pPr marL="800100" lvl="1" indent="-342900">
              <a:buAutoNum type="arabicPeriod"/>
            </a:pPr>
            <a:r>
              <a:rPr lang="en-US" err="1" smtClean="0"/>
              <a:t>Chức</a:t>
            </a:r>
            <a:r>
              <a:rPr lang="en-US" smtClean="0"/>
              <a:t> </a:t>
            </a:r>
            <a:r>
              <a:rPr lang="en-US" err="1" smtClean="0"/>
              <a:t>năng</a:t>
            </a:r>
            <a:r>
              <a:rPr lang="en-US" smtClean="0"/>
              <a:t> </a:t>
            </a:r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thích</a:t>
            </a:r>
            <a:endParaRPr lang="en-US" smtClean="0"/>
          </a:p>
          <a:p>
            <a:pPr marL="800100" lvl="1" indent="-342900">
              <a:buAutoNum type="arabicPeriod"/>
            </a:pPr>
            <a:r>
              <a:rPr lang="en-US" err="1" smtClean="0"/>
              <a:t>Chức</a:t>
            </a:r>
            <a:r>
              <a:rPr lang="en-US" smtClean="0"/>
              <a:t> </a:t>
            </a:r>
            <a:r>
              <a:rPr lang="en-US" err="1" smtClean="0"/>
              <a:t>năng</a:t>
            </a:r>
            <a:r>
              <a:rPr lang="en-US" smtClean="0"/>
              <a:t> </a:t>
            </a:r>
            <a:r>
              <a:rPr lang="en-US" err="1" smtClean="0"/>
              <a:t>đếm</a:t>
            </a:r>
            <a:r>
              <a:rPr lang="en-US" smtClean="0"/>
              <a:t> </a:t>
            </a:r>
            <a:r>
              <a:rPr lang="en-US" err="1" smtClean="0"/>
              <a:t>lượt</a:t>
            </a:r>
            <a:r>
              <a:rPr lang="en-US" smtClean="0"/>
              <a:t> </a:t>
            </a:r>
            <a:r>
              <a:rPr lang="en-US" err="1" smtClean="0"/>
              <a:t>xem</a:t>
            </a:r>
            <a:r>
              <a:rPr lang="en-US" smtClean="0"/>
              <a:t> (</a:t>
            </a:r>
            <a:r>
              <a:rPr lang="en-US" err="1" smtClean="0"/>
              <a:t>ẩn</a:t>
            </a:r>
            <a:r>
              <a:rPr lang="en-US" smtClean="0"/>
              <a:t>)</a:t>
            </a:r>
          </a:p>
          <a:p>
            <a:pPr marL="342900" indent="-342900">
              <a:buAutoNum type="romanUcPeriod"/>
            </a:pPr>
            <a:r>
              <a:rPr lang="en-US" smtClean="0"/>
              <a:t>Admin side</a:t>
            </a:r>
          </a:p>
          <a:p>
            <a:pPr marL="800100" lvl="1" indent="-342900">
              <a:buAutoNum type="arabicPeriod"/>
            </a:pPr>
            <a:r>
              <a:rPr lang="en-US" smtClean="0"/>
              <a:t>Chức năng quản lí thông tin truyện</a:t>
            </a:r>
          </a:p>
          <a:p>
            <a:pPr marL="800100" lvl="1" indent="-342900">
              <a:buAutoNum type="arabicPeriod"/>
            </a:pPr>
            <a:r>
              <a:rPr lang="en-US" smtClean="0"/>
              <a:t>Chức năng quản lí trang truyện</a:t>
            </a:r>
          </a:p>
          <a:p>
            <a:pPr marL="1257300" lvl="2" indent="-342900">
              <a:buAutoNum type="alphaLcPeriod"/>
            </a:pPr>
            <a:r>
              <a:rPr lang="en-US" smtClean="0"/>
              <a:t>Cơ chế hiện thị truyện trên trang chủ</a:t>
            </a:r>
          </a:p>
          <a:p>
            <a:pPr marL="800100" lvl="1" indent="-342900">
              <a:buAutoNum type="arabicPeriod"/>
            </a:pPr>
            <a:r>
              <a:rPr lang="en-US" smtClean="0"/>
              <a:t>Chức năng xuất báo cáo</a:t>
            </a:r>
          </a:p>
          <a:p>
            <a:pPr marL="342900" indent="-342900">
              <a:buAutoNum type="romanUcPeriod"/>
            </a:pPr>
            <a:r>
              <a:rPr lang="en-US" smtClean="0"/>
              <a:t>Security</a:t>
            </a:r>
          </a:p>
          <a:p>
            <a:pPr marL="800100" lvl="1" indent="-342900">
              <a:buAutoNum type="arabicPeriod"/>
            </a:pPr>
            <a:r>
              <a:rPr lang="en-US" smtClean="0"/>
              <a:t>Cơ chế hoạt động</a:t>
            </a:r>
          </a:p>
          <a:p>
            <a:pPr marL="800100" lvl="1" indent="-342900">
              <a:buAutoNum type="arabicPeriod"/>
            </a:pPr>
            <a:endParaRPr lang="en-US" smtClean="0"/>
          </a:p>
          <a:p>
            <a:pPr marL="800100" lvl="1" indent="-342900"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29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6530" y="541175"/>
            <a:ext cx="104868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Backend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530" y="1017036"/>
            <a:ext cx="34359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Programming language: Java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Framework: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Spring boot 2.0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Spring JPA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Spring Security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Library: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Spring starter web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Spring JDBC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Lombok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JJWT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Apache POI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Swagger 2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Database: PostgreSQL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4195" y="541175"/>
            <a:ext cx="111921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Frontend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4195" y="1017036"/>
            <a:ext cx="4022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Programming language: Typescript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Framework: 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Angular 8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Bootstrap 4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Library: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Chart JS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Fontawesome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25347" y="326572"/>
            <a:ext cx="0" cy="475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11" y="817268"/>
            <a:ext cx="7234334" cy="5634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863011" y="447936"/>
            <a:ext cx="723433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Entity Relationship Diagram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" y="1266760"/>
            <a:ext cx="10058400" cy="4830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67747" y="783771"/>
            <a:ext cx="121058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USER SIDE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" y="977512"/>
            <a:ext cx="10058400" cy="4830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02432" y="457200"/>
            <a:ext cx="177805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UPLOADER SIDE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273" y="93306"/>
            <a:ext cx="102303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Security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59" y="788337"/>
            <a:ext cx="8034164" cy="5236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2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273" y="93306"/>
            <a:ext cx="102303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Security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27" y="1175230"/>
            <a:ext cx="6956062" cy="4526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5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131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Xuan Tho</dc:creator>
  <cp:lastModifiedBy>Thai Xuan Tho</cp:lastModifiedBy>
  <cp:revision>11</cp:revision>
  <dcterms:created xsi:type="dcterms:W3CDTF">2019-09-30T06:10:34Z</dcterms:created>
  <dcterms:modified xsi:type="dcterms:W3CDTF">2019-09-30T09:54:18Z</dcterms:modified>
</cp:coreProperties>
</file>