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9144000" cy="6858000" type="screen4x3"/>
  <p:notesSz cx="6805613" cy="9939338"/>
  <p:custShowLst>
    <p:custShow name="目的別スライド ショー 1" id="0">
      <p:sldLst/>
    </p:custShow>
  </p:custShow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D9CF"/>
    <a:srgbClr val="D4E6F0"/>
    <a:srgbClr val="E2E2E2"/>
    <a:srgbClr val="FDF4D7"/>
    <a:srgbClr val="E5514F"/>
    <a:srgbClr val="0FA0BD"/>
    <a:srgbClr val="8A8C8B"/>
    <a:srgbClr val="F7CD39"/>
    <a:srgbClr val="6EC619"/>
    <a:srgbClr val="DFA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8" autoAdjust="0"/>
    <p:restoredTop sz="91575" autoAdjust="0"/>
  </p:normalViewPr>
  <p:slideViewPr>
    <p:cSldViewPr>
      <p:cViewPr>
        <p:scale>
          <a:sx n="125" d="100"/>
          <a:sy n="125" d="100"/>
        </p:scale>
        <p:origin x="59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2130" y="72"/>
      </p:cViewPr>
      <p:guideLst>
        <p:guide orient="horz" pos="3131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312D9C8-12BA-4754-9BFE-6D34E2B5B3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6365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0438" y="766763"/>
            <a:ext cx="4892675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361" y="4741863"/>
            <a:ext cx="4977239" cy="4432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D7F45AE-C57F-4A42-9F53-F6D5B96129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0276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308100" y="2413000"/>
            <a:ext cx="7634288" cy="1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600200"/>
            <a:ext cx="7543800" cy="762000"/>
          </a:xfrm>
        </p:spPr>
        <p:txBody>
          <a:bodyPr anchor="ctr"/>
          <a:lstStyle>
            <a:lvl1pPr>
              <a:defRPr sz="3600" b="1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57800" y="5085230"/>
            <a:ext cx="3429000" cy="936130"/>
          </a:xfrm>
        </p:spPr>
        <p:txBody>
          <a:bodyPr tIns="45714"/>
          <a:lstStyle>
            <a:lvl1pPr marL="0" indent="0" algn="r">
              <a:buFontTx/>
              <a:buNone/>
              <a:defRPr b="1" i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  <a:p>
            <a:pPr lvl="0"/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163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640"/>
            <a:ext cx="3008313" cy="64809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640"/>
            <a:ext cx="5111750" cy="5472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84730"/>
            <a:ext cx="3008313" cy="48246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42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4121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629"/>
            <a:ext cx="5486400" cy="41045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794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94CB-9A91-44E0-8BF9-2A294A01B4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452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62580-9C58-48B7-AC11-0F8EF4B20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198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26250" y="836640"/>
            <a:ext cx="2251075" cy="5411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438" y="836640"/>
            <a:ext cx="6602412" cy="541176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6E17D-FC77-403B-9DCD-6F58A47D42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415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71438" y="836640"/>
            <a:ext cx="9005887" cy="547276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FA555-C4B3-4AE2-95A8-87185DF76A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898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6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62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7A9D-6521-4C9C-B98B-0A8DAB95E1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73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473A-7986-4CFF-B252-C027E73E80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16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2318" y="6515100"/>
            <a:ext cx="558800" cy="29240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36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71438" y="836640"/>
            <a:ext cx="9005887" cy="5411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9807-2575-4275-B7F7-5E53D8930B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92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1438" y="836640"/>
            <a:ext cx="4425950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788" y="836640"/>
            <a:ext cx="4427537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4A812-BA8E-4920-B2B3-E93E3E6BA6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15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650"/>
            <a:ext cx="4040188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13932"/>
            <a:ext cx="4040188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4" y="924685"/>
            <a:ext cx="4041775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13932"/>
            <a:ext cx="4041775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647CA-5263-4D22-8861-FA93ACD399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490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4135438" y="3281363"/>
          <a:ext cx="869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6" name="ﾌﾘｰﾗﾝｽ 97 図形" r:id="rId17" imgW="20477" imgH="641447" progId="">
                  <p:embed/>
                </p:oleObj>
              </mc:Choice>
              <mc:Fallback>
                <p:oleObj name="ﾌﾘｰﾗﾝｽ 97 図形" r:id="rId17" imgW="20477" imgH="641447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3281363"/>
                        <a:ext cx="8699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2004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0" y="69262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645795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836640"/>
            <a:ext cx="9005887" cy="541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</a:t>
            </a:r>
            <a:r>
              <a:rPr lang="ja-JP" altLang="en-US" dirty="0"/>
              <a:t>スターテキストの書式設定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50771" y="60238"/>
            <a:ext cx="8105825" cy="56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9057" y="182917"/>
            <a:ext cx="90244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400" b="1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【</a:t>
            </a:r>
            <a:r>
              <a:rPr lang="en-US" altLang="ja-JP" sz="1400" b="1" dirty="0" err="1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Bí</a:t>
            </a:r>
            <a:r>
              <a:rPr lang="en-US" altLang="ja-JP" sz="1400" b="1" baseline="0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 </a:t>
            </a:r>
            <a:r>
              <a:rPr lang="en-US" altLang="ja-JP" sz="1400" b="1" baseline="0" dirty="0" err="1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Mật</a:t>
            </a:r>
            <a:r>
              <a:rPr lang="en-US" altLang="ja-JP" sz="1400" b="1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】</a:t>
            </a:r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2316891" y="6565027"/>
            <a:ext cx="5351539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b="1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</a:t>
            </a: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Aureole Information Technology, Inc. </a:t>
            </a: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04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318" y="6515100"/>
            <a:ext cx="558800" cy="292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0B9CDF88-433C-4591-86A8-5EC8C7FA42E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6538784"/>
            <a:ext cx="1557909" cy="268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0" r:id="rId2"/>
    <p:sldLayoutId id="2147483672" r:id="rId3"/>
    <p:sldLayoutId id="2147483659" r:id="rId4"/>
    <p:sldLayoutId id="2147483663" r:id="rId5"/>
    <p:sldLayoutId id="2147483664" r:id="rId6"/>
    <p:sldLayoutId id="2147483670" r:id="rId7"/>
    <p:sldLayoutId id="2147483661" r:id="rId8"/>
    <p:sldLayoutId id="2147483662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defTabSz="820738" rtl="0" eaLnBrk="0" fontAlgn="base" hangingPunct="0">
        <a:spcBef>
          <a:spcPts val="0"/>
        </a:spcBef>
        <a:spcAft>
          <a:spcPct val="0"/>
        </a:spcAft>
        <a:defRPr kumimoji="1" sz="3200" b="1" i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9pPr>
    </p:titleStyle>
    <p:bodyStyle>
      <a:lvl1pPr marL="180000" indent="-180000" algn="l" defTabSz="820738" rtl="0" eaLnBrk="0" fontAlgn="base" hangingPunct="0">
        <a:spcBef>
          <a:spcPts val="1000"/>
        </a:spcBef>
        <a:spcAft>
          <a:spcPts val="500"/>
        </a:spcAft>
        <a:buFont typeface="Wingdings" panose="05000000000000000000" pitchFamily="2" charset="2"/>
        <a:buChar char="§"/>
        <a:defRPr kumimoji="1"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6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2pPr>
      <a:lvl3pPr marL="669925" indent="-180000" algn="l" defTabSz="820738" rtl="0" eaLnBrk="0" fontAlgn="base" hangingPunct="0">
        <a:spcBef>
          <a:spcPts val="500"/>
        </a:spcBef>
        <a:spcAft>
          <a:spcPts val="500"/>
        </a:spcAft>
        <a:buChar char="•"/>
        <a:defRPr kumimoji="1" sz="14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3pPr>
      <a:lvl4pPr marL="95091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4pPr>
      <a:lvl5pPr marL="1235075" indent="-180000" algn="l" defTabSz="820738" rtl="0" eaLnBrk="0" fontAlgn="base" hangingPunct="0">
        <a:spcBef>
          <a:spcPts val="500"/>
        </a:spcBef>
        <a:spcAft>
          <a:spcPts val="500"/>
        </a:spcAft>
        <a:buChar char="»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5pPr>
      <a:lvl6pPr marL="16922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1494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6066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0638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KẾT CÁ NHÂN</a:t>
            </a:r>
            <a:endParaRPr lang="en-US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Fresher </a:t>
            </a:r>
            <a:r>
              <a:rPr lang="en-US" smtClean="0">
                <a:solidFill>
                  <a:schemeClr val="accent1"/>
                </a:solidFill>
              </a:rPr>
              <a:t>K02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 altLang="ja-JP" smtClean="0"/>
              <a:t>2019/11/18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380417" y="2420860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 defTabSz="820738" rtl="0" eaLnBrk="0" fontAlgn="base" hangingPunct="0">
              <a:spcBef>
                <a:spcPts val="0"/>
              </a:spcBef>
              <a:spcAft>
                <a:spcPct val="0"/>
              </a:spcAft>
              <a:defRPr kumimoji="1" sz="3600" b="1" i="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+mj-cs"/>
              </a:defRPr>
            </a:lvl1pPr>
            <a:lvl2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2pPr>
            <a:lvl3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3pPr>
            <a:lvl4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4pPr>
            <a:lvl5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5pPr>
            <a:lvl6pPr marL="457200" algn="l" defTabSz="820738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6pPr>
            <a:lvl7pPr marL="914400" algn="l" defTabSz="820738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7pPr>
            <a:lvl8pPr marL="1371600" algn="l" defTabSz="820738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8pPr>
            <a:lvl9pPr marL="1828800" algn="l" defTabSz="820738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9pPr>
          </a:lstStyle>
          <a:p>
            <a:r>
              <a:rPr lang="en-US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Xuân Thọ</a:t>
            </a:r>
            <a:endParaRPr lang="en-US" sz="24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586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6" name="TextBox 5"/>
          <p:cNvSpPr txBox="1"/>
          <p:nvPr/>
        </p:nvSpPr>
        <p:spPr>
          <a:xfrm>
            <a:off x="5148080" y="3566260"/>
            <a:ext cx="230505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Phân 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 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SWOT</a:t>
            </a:r>
            <a:endParaRPr lang="en-US" sz="200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80" y="4326330"/>
            <a:ext cx="256224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Khóa Fresher 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K02 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80" y="5085330"/>
            <a:ext cx="270619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 hoạch phát 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5896" y="1381233"/>
            <a:ext cx="24577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 sơ lược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80" y="2807360"/>
            <a:ext cx="226376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 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 từng làm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8080" y="2048460"/>
            <a:ext cx="279916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Kĩ 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 chuyên 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endParaRPr lang="en-US" sz="200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1203" y="1340574"/>
            <a:ext cx="21210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4000" b="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30" y="2316999"/>
            <a:ext cx="3168441" cy="31684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939131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Giới thiệu sơ lược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6" name="TextBox 5"/>
          <p:cNvSpPr txBox="1"/>
          <p:nvPr/>
        </p:nvSpPr>
        <p:spPr>
          <a:xfrm>
            <a:off x="3851900" y="1206758"/>
            <a:ext cx="202331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Xuân Thọ</a:t>
            </a:r>
            <a:endParaRPr lang="en-US" sz="2000" b="1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00" y="1640865"/>
            <a:ext cx="1495922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06/02/1999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00" y="2083487"/>
            <a:ext cx="340176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Fresher 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Web Developer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00" y="2508737"/>
            <a:ext cx="3696846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 thích: Đọc tiểu thuyết, chạy</a:t>
            </a:r>
          </a:p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ộ 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sáng sớm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984886" y="1640865"/>
            <a:ext cx="3231578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3967338" y="2040975"/>
            <a:ext cx="3185988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3966415" y="2443078"/>
            <a:ext cx="3186911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" y="1196690"/>
            <a:ext cx="2780870" cy="442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676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Ngôn ngữ lập trình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1" y="2388135"/>
            <a:ext cx="1008139" cy="1875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6119" r="4118" b="21643"/>
          <a:stretch/>
        </p:blipFill>
        <p:spPr>
          <a:xfrm>
            <a:off x="3660476" y="1185666"/>
            <a:ext cx="2198212" cy="646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25" y="1849681"/>
            <a:ext cx="563180" cy="5631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0" t="11765" r="23529" b="11765"/>
          <a:stretch/>
        </p:blipFill>
        <p:spPr>
          <a:xfrm>
            <a:off x="4550866" y="1863219"/>
            <a:ext cx="417433" cy="6029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60" y="1864960"/>
            <a:ext cx="601217" cy="6012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2" t="2399" r="32675" b="5199"/>
          <a:stretch/>
        </p:blipFill>
        <p:spPr>
          <a:xfrm>
            <a:off x="5940190" y="1240934"/>
            <a:ext cx="749845" cy="12689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12" y="2918475"/>
            <a:ext cx="2112816" cy="8814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00" y="2911182"/>
            <a:ext cx="990120" cy="9901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58" y="4561772"/>
            <a:ext cx="1034864" cy="10348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44" y="1789833"/>
            <a:ext cx="1292250" cy="394781"/>
          </a:xfrm>
          <a:prstGeom prst="rect">
            <a:avLst/>
          </a:prstGeom>
        </p:spPr>
      </p:pic>
      <p:sp>
        <p:nvSpPr>
          <p:cNvPr id="7" name="Block Arc 6"/>
          <p:cNvSpPr/>
          <p:nvPr/>
        </p:nvSpPr>
        <p:spPr bwMode="auto">
          <a:xfrm rot="6602512">
            <a:off x="-2247831" y="1202110"/>
            <a:ext cx="4536630" cy="4536630"/>
          </a:xfrm>
          <a:prstGeom prst="blockArc">
            <a:avLst>
              <a:gd name="adj1" fmla="val 10800000"/>
              <a:gd name="adj2" fmla="val 19117938"/>
              <a:gd name="adj3" fmla="val 672"/>
            </a:avLst>
          </a:prstGeom>
          <a:solidFill>
            <a:srgbClr val="6EC619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 bwMode="auto">
          <a:xfrm>
            <a:off x="1796214" y="1654456"/>
            <a:ext cx="1542110" cy="421997"/>
          </a:xfrm>
          <a:prstGeom prst="rect">
            <a:avLst/>
          </a:prstGeom>
          <a:solidFill>
            <a:srgbClr val="6EC619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</a:rPr>
              <a:t>Web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12900" y="1577415"/>
            <a:ext cx="576080" cy="57608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4" name="Rectangle 23"/>
          <p:cNvSpPr/>
          <p:nvPr/>
        </p:nvSpPr>
        <p:spPr bwMode="auto">
          <a:xfrm>
            <a:off x="1886874" y="4802221"/>
            <a:ext cx="1542110" cy="421997"/>
          </a:xfrm>
          <a:prstGeom prst="rect">
            <a:avLst/>
          </a:prstGeom>
          <a:solidFill>
            <a:srgbClr val="6EC619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</a:rPr>
              <a:t>Mobile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403560" y="4725180"/>
            <a:ext cx="576080" cy="57608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6" name="Rectangle 25"/>
          <p:cNvSpPr/>
          <p:nvPr/>
        </p:nvSpPr>
        <p:spPr bwMode="auto">
          <a:xfrm>
            <a:off x="2468720" y="3102004"/>
            <a:ext cx="1542110" cy="421997"/>
          </a:xfrm>
          <a:prstGeom prst="rect">
            <a:avLst/>
          </a:prstGeom>
          <a:solidFill>
            <a:srgbClr val="6EC619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</a:rPr>
              <a:t>Desktop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985406" y="3024963"/>
            <a:ext cx="576080" cy="57608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926297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Cơ sở dữ liệu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40" y="1988800"/>
            <a:ext cx="4032560" cy="2111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4" y="4691250"/>
            <a:ext cx="2071756" cy="1035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30" y="4569730"/>
            <a:ext cx="2232310" cy="115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40" y="4389936"/>
            <a:ext cx="1580351" cy="12988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036" y="4966183"/>
            <a:ext cx="1691600" cy="8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046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" y="1530212"/>
            <a:ext cx="4355970" cy="3266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Front end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80" y="1484730"/>
            <a:ext cx="3312460" cy="33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15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2757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Dự án từng tham gia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6" name="Rectangle 5"/>
          <p:cNvSpPr/>
          <p:nvPr/>
        </p:nvSpPr>
        <p:spPr bwMode="auto">
          <a:xfrm>
            <a:off x="5355" y="855136"/>
            <a:ext cx="1506682" cy="287921"/>
          </a:xfrm>
          <a:prstGeom prst="rect">
            <a:avLst/>
          </a:prstGeom>
          <a:solidFill>
            <a:srgbClr val="6EC619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Web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685" y="1217602"/>
            <a:ext cx="239360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2">
                    <a:lumMod val="25000"/>
                  </a:schemeClr>
                </a:solidFill>
              </a:rPr>
              <a:t>Quản lí nhân sự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7" y="1742563"/>
            <a:ext cx="376818" cy="3768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8" y="1743614"/>
            <a:ext cx="375767" cy="3757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00" y="1717653"/>
            <a:ext cx="436454" cy="4364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09" y="1738825"/>
            <a:ext cx="443123" cy="4571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91099" y="1217601"/>
            <a:ext cx="1947969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2">
                    <a:lumMod val="25000"/>
                  </a:schemeClr>
                </a:solidFill>
              </a:rPr>
              <a:t>Chia sẻ Quiz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15" y="1742563"/>
            <a:ext cx="376818" cy="3768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96" y="1743614"/>
            <a:ext cx="375767" cy="3757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18" y="1717653"/>
            <a:ext cx="436454" cy="4364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27" y="1738825"/>
            <a:ext cx="443123" cy="4571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54364" y="1217601"/>
            <a:ext cx="258275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2">
                    <a:lumMod val="25000"/>
                  </a:schemeClr>
                </a:solidFill>
              </a:rPr>
              <a:t>Đọc truyện online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80" y="1742563"/>
            <a:ext cx="376818" cy="3768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61" y="1743614"/>
            <a:ext cx="375767" cy="3757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83" y="1717653"/>
            <a:ext cx="436454" cy="4364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92" y="1738825"/>
            <a:ext cx="443123" cy="4571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0" t="11765" r="23529" b="11765"/>
          <a:stretch/>
        </p:blipFill>
        <p:spPr>
          <a:xfrm>
            <a:off x="2021711" y="1725044"/>
            <a:ext cx="302161" cy="43645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0" t="11765" r="23529" b="11765"/>
          <a:stretch/>
        </p:blipFill>
        <p:spPr>
          <a:xfrm>
            <a:off x="7078549" y="1717653"/>
            <a:ext cx="327279" cy="47273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65856" y="2380446"/>
            <a:ext cx="242887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2">
                    <a:lumMod val="25000"/>
                  </a:schemeClr>
                </a:solidFill>
              </a:rPr>
              <a:t>Light novel shop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2" t="2399" r="32675" b="5199"/>
          <a:stretch/>
        </p:blipFill>
        <p:spPr>
          <a:xfrm>
            <a:off x="229506" y="2807160"/>
            <a:ext cx="360187" cy="60954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2" y="2894279"/>
            <a:ext cx="612504" cy="50341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985901" y="2393621"/>
            <a:ext cx="1861407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2">
                    <a:lumMod val="25000"/>
                  </a:schemeClr>
                </a:solidFill>
              </a:rPr>
              <a:t>Game shop 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2" t="2399" r="32675" b="5199"/>
          <a:stretch/>
        </p:blipFill>
        <p:spPr>
          <a:xfrm>
            <a:off x="2931966" y="2841211"/>
            <a:ext cx="360187" cy="60954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97" y="4458467"/>
            <a:ext cx="690925" cy="35640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6100" y="3973242"/>
            <a:ext cx="32319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2">
                    <a:lumMod val="25000"/>
                  </a:schemeClr>
                </a:solidFill>
              </a:rPr>
              <a:t>Quản lí điểm sinh viên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4" y="4335916"/>
            <a:ext cx="1114545" cy="46496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55" y="4371049"/>
            <a:ext cx="636146" cy="63614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43" y="2891739"/>
            <a:ext cx="612504" cy="50341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86" y="4524996"/>
            <a:ext cx="690925" cy="35640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311712" y="3973241"/>
            <a:ext cx="259878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2">
                    <a:lumMod val="25000"/>
                  </a:schemeClr>
                </a:solidFill>
              </a:rPr>
              <a:t>Quản lí nhân viên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04" y="4420195"/>
            <a:ext cx="1114545" cy="46496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521436" y="5354675"/>
            <a:ext cx="3009157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2">
                    <a:lumMod val="25000"/>
                  </a:schemeClr>
                </a:solidFill>
              </a:rPr>
              <a:t>Phần mềm báo cháy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06" y="5853799"/>
            <a:ext cx="503068" cy="50306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64" y="5913552"/>
            <a:ext cx="788050" cy="37366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 bwMode="auto">
          <a:xfrm flipV="1">
            <a:off x="0" y="3717040"/>
            <a:ext cx="9144000" cy="0"/>
          </a:xfrm>
          <a:prstGeom prst="line">
            <a:avLst/>
          </a:prstGeom>
          <a:noFill/>
          <a:ln w="190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 flipV="1">
            <a:off x="14344" y="5310815"/>
            <a:ext cx="9144000" cy="0"/>
          </a:xfrm>
          <a:prstGeom prst="line">
            <a:avLst/>
          </a:prstGeom>
          <a:noFill/>
          <a:ln w="190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4344" y="5166854"/>
            <a:ext cx="1508400" cy="287921"/>
          </a:xfrm>
          <a:prstGeom prst="rect">
            <a:avLst/>
          </a:prstGeom>
          <a:solidFill>
            <a:srgbClr val="6EC619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Android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496" y="3595428"/>
            <a:ext cx="1508400" cy="287921"/>
          </a:xfrm>
          <a:prstGeom prst="rect">
            <a:avLst/>
          </a:prstGeom>
          <a:solidFill>
            <a:srgbClr val="6EC619"/>
          </a:solidFill>
          <a:ln w="571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Desktop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 flipV="1">
            <a:off x="0" y="2276840"/>
            <a:ext cx="9144000" cy="0"/>
          </a:xfrm>
          <a:prstGeom prst="line">
            <a:avLst/>
          </a:prstGeom>
          <a:noFill/>
          <a:ln w="19050" cap="flat" cmpd="sng" algn="ctr">
            <a:solidFill>
              <a:srgbClr val="6EC61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6062328" y="3979105"/>
            <a:ext cx="266611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2">
                    <a:lumMod val="25000"/>
                  </a:schemeClr>
                </a:solidFill>
              </a:rPr>
              <a:t>Quản lí khách sạn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235" y="4584731"/>
            <a:ext cx="690925" cy="356402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53" y="4479930"/>
            <a:ext cx="1114545" cy="46496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232458" y="2408012"/>
            <a:ext cx="1947969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2">
                    <a:lumMod val="25000"/>
                  </a:schemeClr>
                </a:solidFill>
              </a:rPr>
              <a:t>Fpoly Majors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74" y="2932974"/>
            <a:ext cx="376818" cy="37681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55" y="2934025"/>
            <a:ext cx="375767" cy="37576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501" y="2946025"/>
            <a:ext cx="443123" cy="45715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09" y="2844856"/>
            <a:ext cx="954119" cy="67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59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8" grpId="0" animBg="1"/>
      <p:bldP spid="23" grpId="0" animBg="1"/>
      <p:bldP spid="30" grpId="0" animBg="1"/>
      <p:bldP spid="38" grpId="0" animBg="1"/>
      <p:bldP spid="42" grpId="0" animBg="1"/>
      <p:bldP spid="53" grpId="0" animBg="1"/>
      <p:bldP spid="57" grpId="0" animBg="1"/>
      <p:bldP spid="17" grpId="0" animBg="1"/>
      <p:bldP spid="16" grpId="0" animBg="1"/>
      <p:bldP spid="70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5261831" y="4612701"/>
            <a:ext cx="2805224" cy="1657211"/>
          </a:xfrm>
          <a:prstGeom prst="rect">
            <a:avLst/>
          </a:prstGeom>
          <a:solidFill>
            <a:srgbClr val="F7D9C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 bwMode="auto">
          <a:xfrm>
            <a:off x="1547580" y="4612701"/>
            <a:ext cx="2805224" cy="1657211"/>
          </a:xfrm>
          <a:prstGeom prst="rect">
            <a:avLst/>
          </a:prstGeom>
          <a:solidFill>
            <a:srgbClr val="D4E6F0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 bwMode="auto">
          <a:xfrm>
            <a:off x="5257899" y="1803330"/>
            <a:ext cx="2805224" cy="1657211"/>
          </a:xfrm>
          <a:prstGeom prst="rect">
            <a:avLst/>
          </a:prstGeom>
          <a:solidFill>
            <a:srgbClr val="E2E2E2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4" name="Rectangle 13"/>
          <p:cNvSpPr/>
          <p:nvPr/>
        </p:nvSpPr>
        <p:spPr bwMode="auto">
          <a:xfrm>
            <a:off x="1538704" y="1803330"/>
            <a:ext cx="2805224" cy="1657211"/>
          </a:xfrm>
          <a:prstGeom prst="rect">
            <a:avLst/>
          </a:prstGeom>
          <a:solidFill>
            <a:srgbClr val="FDF4D7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Phân tích SWOT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5" name="TextBox 4"/>
          <p:cNvSpPr txBox="1"/>
          <p:nvPr/>
        </p:nvSpPr>
        <p:spPr>
          <a:xfrm>
            <a:off x="1543142" y="1804312"/>
            <a:ext cx="2800786" cy="138499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Kiến thức lập trình đa dạng</a:t>
            </a:r>
            <a:endParaRPr lang="en-US" sz="14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Tiếng anh</a:t>
            </a:r>
            <a:endParaRPr lang="en-US" sz="14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Có mục tiêu</a:t>
            </a:r>
            <a:endParaRPr lang="en-US" sz="14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Sẵn sang học hỏi</a:t>
            </a:r>
            <a:endParaRPr lang="en-US" sz="14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Team work</a:t>
            </a:r>
            <a:endParaRPr lang="en-US" sz="14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Google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7407" y="1803331"/>
            <a:ext cx="2800800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Tiếng nhật</a:t>
            </a:r>
            <a:endParaRPr lang="en-US" sz="14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Chuyên sâu ngôn ngữ</a:t>
            </a:r>
            <a:endParaRPr lang="en-US" sz="14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Document và report</a:t>
            </a:r>
            <a:endParaRPr lang="en-US" sz="140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Giao tiếp</a:t>
            </a:r>
            <a:endParaRPr lang="en-US" sz="140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Quản lí công việc</a:t>
            </a:r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3142" y="4612701"/>
            <a:ext cx="2805224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Dự án lớn</a:t>
            </a:r>
            <a:endParaRPr lang="en-US" sz="14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Onsite Nhật</a:t>
            </a:r>
            <a:endParaRPr lang="en-US" sz="14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- Môi trường làm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việc</a:t>
            </a:r>
          </a:p>
          <a:p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- Giao tiếp nhiều</a:t>
            </a:r>
          </a:p>
          <a:p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- Hệ thống phân bậc</a:t>
            </a:r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407" y="4612701"/>
            <a:ext cx="280080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/>
              <a:t>- </a:t>
            </a:r>
            <a:r>
              <a:rPr lang="en-US" sz="1400" smtClean="0"/>
              <a:t>Công ty đa dạng về project</a:t>
            </a:r>
          </a:p>
          <a:p>
            <a:r>
              <a:rPr lang="en-US" sz="1400" smtClean="0"/>
              <a:t>- Công việc bên ngoài</a:t>
            </a:r>
          </a:p>
          <a:p>
            <a:r>
              <a:rPr lang="en-US" sz="1400" smtClean="0"/>
              <a:t>- Thời gian cá nhân it</a:t>
            </a:r>
            <a:endParaRPr lang="en-US" sz="1400" smtClean="0"/>
          </a:p>
          <a:p>
            <a:r>
              <a:rPr lang="en-US" sz="1400" smtClean="0"/>
              <a:t>- </a:t>
            </a:r>
            <a:r>
              <a:rPr lang="en-US" sz="1400" smtClean="0"/>
              <a:t>OT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 bwMode="auto">
          <a:xfrm>
            <a:off x="1547580" y="801458"/>
            <a:ext cx="2800786" cy="1002854"/>
          </a:xfrm>
          <a:prstGeom prst="rect">
            <a:avLst/>
          </a:prstGeom>
          <a:solidFill>
            <a:srgbClr val="F7CD39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2000" smtClean="0">
                <a:solidFill>
                  <a:schemeClr val="bg1"/>
                </a:solidFill>
              </a:rPr>
              <a:t>STRENGTHS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47580" y="3686800"/>
            <a:ext cx="2800800" cy="925901"/>
          </a:xfrm>
          <a:prstGeom prst="rect">
            <a:avLst/>
          </a:prstGeom>
          <a:solidFill>
            <a:srgbClr val="0FA0BD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000" smtClean="0">
                <a:solidFill>
                  <a:schemeClr val="bg1"/>
                </a:solidFill>
              </a:rPr>
              <a:t>OPPORTURNITIES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257407" y="801458"/>
            <a:ext cx="2800800" cy="1002854"/>
          </a:xfrm>
          <a:prstGeom prst="rect">
            <a:avLst/>
          </a:prstGeom>
          <a:solidFill>
            <a:srgbClr val="8A8C8B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W</a:t>
            </a:r>
            <a:endParaRPr lang="en-US" sz="2000" b="1" smtClean="0">
              <a:solidFill>
                <a:schemeClr val="bg1"/>
              </a:solidFill>
            </a:endParaRPr>
          </a:p>
          <a:p>
            <a:pPr algn="ctr"/>
            <a:r>
              <a:rPr lang="en-US" sz="2000" smtClean="0">
                <a:solidFill>
                  <a:schemeClr val="bg1"/>
                </a:solidFill>
              </a:rPr>
              <a:t>WEAKNESS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57407" y="3686801"/>
            <a:ext cx="2800800" cy="925900"/>
          </a:xfrm>
          <a:prstGeom prst="rect">
            <a:avLst/>
          </a:prstGeom>
          <a:solidFill>
            <a:srgbClr val="E5514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US" sz="2000" smtClean="0">
                <a:solidFill>
                  <a:schemeClr val="bg1"/>
                </a:solidFill>
              </a:rPr>
              <a:t>THREATS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963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algn="ctr">
          <a:defRPr sz="28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solidFill>
          <a:schemeClr val="bg1"/>
        </a:solidFill>
        <a:ln w="19050"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44411</TotalTime>
  <Words>227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HGP明朝E</vt:lpstr>
      <vt:lpstr>Meiryo UI</vt:lpstr>
      <vt:lpstr>ＭＳ Ｐゴシック</vt:lpstr>
      <vt:lpstr>ＭＳ Ｐ明朝</vt:lpstr>
      <vt:lpstr>Arial</vt:lpstr>
      <vt:lpstr>Tahoma</vt:lpstr>
      <vt:lpstr>Times New Roman</vt:lpstr>
      <vt:lpstr>Wingdings</vt:lpstr>
      <vt:lpstr>標準デザイン</vt:lpstr>
      <vt:lpstr>ﾌﾘｰﾗﾝｽ 97 図形</vt:lpstr>
      <vt:lpstr>TỔNG KẾT CÁ NHÂN</vt:lpstr>
      <vt:lpstr>PowerPoint Presentation</vt:lpstr>
      <vt:lpstr>Giới thiệu sơ lược</vt:lpstr>
      <vt:lpstr>Ngôn ngữ lập trình</vt:lpstr>
      <vt:lpstr>Cơ sở dữ liệu</vt:lpstr>
      <vt:lpstr>Front end</vt:lpstr>
      <vt:lpstr>Dự án từng tham gia</vt:lpstr>
      <vt:lpstr>Phân tích SWOT</vt:lpstr>
      <vt:lpstr>目的別スライド ショー 1</vt:lpstr>
    </vt:vector>
  </TitlesOfParts>
  <Company>三谷産業株式会社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提案書雛型</dc:title>
  <dc:creator>三谷産業株式会社</dc:creator>
  <cp:lastModifiedBy>Thai Xuan Tho</cp:lastModifiedBy>
  <cp:revision>1993</cp:revision>
  <cp:lastPrinted>2016-01-19T09:52:34Z</cp:lastPrinted>
  <dcterms:created xsi:type="dcterms:W3CDTF">2001-06-14T04:53:19Z</dcterms:created>
  <dcterms:modified xsi:type="dcterms:W3CDTF">2019-11-19T10:03:36Z</dcterms:modified>
</cp:coreProperties>
</file>