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</p:sldIdLst>
  <p:sldSz cx="9144000" cy="6858000" type="screen4x3"/>
  <p:notesSz cx="6805613" cy="9939338"/>
  <p:custShowLst>
    <p:custShow name="目的別スライド ショー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D9CF"/>
    <a:srgbClr val="D4E6F0"/>
    <a:srgbClr val="E2E2E2"/>
    <a:srgbClr val="FDF4D7"/>
    <a:srgbClr val="E5514F"/>
    <a:srgbClr val="0FA0BD"/>
    <a:srgbClr val="8A8C8B"/>
    <a:srgbClr val="F7CD39"/>
    <a:srgbClr val="6EC619"/>
    <a:srgbClr val="DFA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91575" autoAdjust="0"/>
  </p:normalViewPr>
  <p:slideViewPr>
    <p:cSldViewPr>
      <p:cViewPr varScale="1">
        <p:scale>
          <a:sx n="120" d="100"/>
          <a:sy n="120" d="100"/>
        </p:scale>
        <p:origin x="14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2130" y="72"/>
      </p:cViewPr>
      <p:guideLst>
        <p:guide orient="horz" pos="3131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12D9C8-12BA-4754-9BFE-6D34E2B5B3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65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66763"/>
            <a:ext cx="4892675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361" y="4741863"/>
            <a:ext cx="4977239" cy="4432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D7F45AE-C57F-4A42-9F53-F6D5B96129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2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8100" y="2413000"/>
            <a:ext cx="7634288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00200"/>
            <a:ext cx="7543800" cy="762000"/>
          </a:xfrm>
        </p:spPr>
        <p:txBody>
          <a:bodyPr anchor="ctr"/>
          <a:lstStyle>
            <a:lvl1pPr>
              <a:defRPr sz="3600" b="1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57800" y="5085230"/>
            <a:ext cx="3429000" cy="936130"/>
          </a:xfrm>
        </p:spPr>
        <p:txBody>
          <a:bodyPr tIns="45714"/>
          <a:lstStyle>
            <a:lvl1pPr marL="0" indent="0" algn="r">
              <a:buFontTx/>
              <a:buNone/>
              <a:defRPr b="1" i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63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008313" cy="6480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640"/>
            <a:ext cx="5111750" cy="5472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84730"/>
            <a:ext cx="3008313" cy="48246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4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4121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629"/>
            <a:ext cx="5486400" cy="41045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79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94CB-9A91-44E0-8BF9-2A294A01B4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45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2580-9C58-48B7-AC11-0F8EF4B20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9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26250" y="836640"/>
            <a:ext cx="2251075" cy="5411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836640"/>
            <a:ext cx="6602412" cy="54117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E17D-FC77-403B-9DCD-6F58A47D42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15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71438" y="836640"/>
            <a:ext cx="9005887" cy="547276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A555-C4B3-4AE2-95A8-87185DF76A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898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62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473A-7986-4CFF-B252-C027E73E80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2318" y="6515100"/>
            <a:ext cx="558800" cy="29240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6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1438" y="836640"/>
            <a:ext cx="9005887" cy="5411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9807-2575-4275-B7F7-5E53D8930B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2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438" y="836640"/>
            <a:ext cx="4425950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788" y="836640"/>
            <a:ext cx="4427537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812-BA8E-4920-B2B3-E93E3E6BA6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5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650"/>
            <a:ext cx="4040188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13932"/>
            <a:ext cx="4040188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4" y="924685"/>
            <a:ext cx="4041775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13932"/>
            <a:ext cx="4041775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47CA-5263-4D22-8861-FA93ACD39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90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4135438" y="3281363"/>
          <a:ext cx="869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" name="ﾌﾘｰﾗﾝｽ 97 図形" r:id="rId17" imgW="20477" imgH="641447" progId="">
                  <p:embed/>
                </p:oleObj>
              </mc:Choice>
              <mc:Fallback>
                <p:oleObj name="ﾌﾘｰﾗﾝｽ 97 図形" r:id="rId17" imgW="20477" imgH="64144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281363"/>
                        <a:ext cx="869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2004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69262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45795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836640"/>
            <a:ext cx="9005887" cy="5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</a:t>
            </a:r>
            <a:r>
              <a:rPr lang="ja-JP" altLang="en-US" dirty="0"/>
              <a:t>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50771" y="60238"/>
            <a:ext cx="8105825" cy="5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9057" y="182917"/>
            <a:ext cx="90244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【</a:t>
            </a:r>
            <a:r>
              <a:rPr lang="en-US" altLang="ja-JP" sz="1400" b="1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Bí</a:t>
            </a:r>
            <a:r>
              <a:rPr lang="en-US" altLang="ja-JP" sz="1400" b="1" baseline="0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 </a:t>
            </a:r>
            <a:r>
              <a:rPr lang="en-US" altLang="ja-JP" sz="1400" b="1" baseline="0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Mật</a:t>
            </a: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】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2316891" y="6565027"/>
            <a:ext cx="535153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b="1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Aureole Information Technology, Inc.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318" y="6515100"/>
            <a:ext cx="558800" cy="292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0B9CDF88-433C-4591-86A8-5EC8C7FA42E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538784"/>
            <a:ext cx="1557909" cy="268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0" r:id="rId2"/>
    <p:sldLayoutId id="2147483672" r:id="rId3"/>
    <p:sldLayoutId id="2147483659" r:id="rId4"/>
    <p:sldLayoutId id="2147483663" r:id="rId5"/>
    <p:sldLayoutId id="2147483664" r:id="rId6"/>
    <p:sldLayoutId id="2147483670" r:id="rId7"/>
    <p:sldLayoutId id="2147483661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defTabSz="820738" rtl="0" eaLnBrk="0" fontAlgn="base" hangingPunct="0">
        <a:spcBef>
          <a:spcPts val="0"/>
        </a:spcBef>
        <a:spcAft>
          <a:spcPct val="0"/>
        </a:spcAft>
        <a:defRPr kumimoji="1" sz="3200" b="1" i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9pPr>
    </p:titleStyle>
    <p:bodyStyle>
      <a:lvl1pPr marL="180000" indent="-180000" algn="l" defTabSz="820738" rtl="0" eaLnBrk="0" fontAlgn="base" hangingPunct="0">
        <a:spcBef>
          <a:spcPts val="1000"/>
        </a:spcBef>
        <a:spcAft>
          <a:spcPts val="500"/>
        </a:spcAft>
        <a:buFont typeface="Wingdings" panose="05000000000000000000" pitchFamily="2" charset="2"/>
        <a:buChar char="§"/>
        <a:defRPr kumimoji="1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6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2pPr>
      <a:lvl3pPr marL="669925" indent="-180000" algn="l" defTabSz="820738" rtl="0" eaLnBrk="0" fontAlgn="base" hangingPunct="0">
        <a:spcBef>
          <a:spcPts val="500"/>
        </a:spcBef>
        <a:spcAft>
          <a:spcPts val="500"/>
        </a:spcAft>
        <a:buChar char="•"/>
        <a:defRPr kumimoji="1" sz="14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3pPr>
      <a:lvl4pPr marL="95091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4pPr>
      <a:lvl5pPr marL="1235075" indent="-180000" algn="l" defTabSz="820738" rtl="0" eaLnBrk="0" fontAlgn="base" hangingPunct="0">
        <a:spcBef>
          <a:spcPts val="500"/>
        </a:spcBef>
        <a:spcAft>
          <a:spcPts val="500"/>
        </a:spcAft>
        <a:buChar char="»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5pPr>
      <a:lvl6pPr marL="16922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494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066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38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KẾT CÁ NHÂN</a:t>
            </a:r>
            <a:endParaRPr lang="en-U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Fresher </a:t>
            </a:r>
            <a:r>
              <a:rPr lang="en-US">
                <a:solidFill>
                  <a:schemeClr val="accent1"/>
                </a:solidFill>
              </a:rPr>
              <a:t>K02</a:t>
            </a:r>
          </a:p>
          <a:p>
            <a:r>
              <a:rPr lang="en-US" altLang="ja-JP"/>
              <a:t>2019/11/18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80417" y="242086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 defTabSz="820738" rtl="0" eaLnBrk="0" fontAlgn="base" hangingPunct="0">
              <a:spcBef>
                <a:spcPts val="0"/>
              </a:spcBef>
              <a:spcAft>
                <a:spcPct val="0"/>
              </a:spcAft>
              <a:defRPr kumimoji="1" sz="3600" b="1" i="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+mj-cs"/>
              </a:defRPr>
            </a:lvl1pPr>
            <a:lvl2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2pPr>
            <a:lvl3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3pPr>
            <a:lvl4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4pPr>
            <a:lvl5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5pPr>
            <a:lvl6pPr marL="4572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6pPr>
            <a:lvl7pPr marL="9144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7pPr>
            <a:lvl8pPr marL="13716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8pPr>
            <a:lvl9pPr marL="18288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9pPr>
          </a:lstStyle>
          <a:p>
            <a:r>
              <a:rPr lang="en-US" sz="2400" ker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Xuân Thọ</a:t>
            </a:r>
            <a:endParaRPr lang="en-US" sz="2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5866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QUẢN LÍ NHÂN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A4DAD-2536-4693-AD0D-CCD93E94B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1124680"/>
            <a:ext cx="8302835" cy="4670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3940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QUẢN LÍ NHÂN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02FBE-308D-4515-95B2-1DFA8F4284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1378026"/>
            <a:ext cx="7848858" cy="4414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30417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5261831" y="4612701"/>
            <a:ext cx="2805224" cy="1657211"/>
          </a:xfrm>
          <a:prstGeom prst="rect">
            <a:avLst/>
          </a:prstGeom>
          <a:solidFill>
            <a:srgbClr val="F7D9C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 bwMode="auto">
          <a:xfrm>
            <a:off x="1547580" y="4612701"/>
            <a:ext cx="2805224" cy="1657211"/>
          </a:xfrm>
          <a:prstGeom prst="rect">
            <a:avLst/>
          </a:prstGeom>
          <a:solidFill>
            <a:srgbClr val="D4E6F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 bwMode="auto">
          <a:xfrm>
            <a:off x="5257899" y="1803330"/>
            <a:ext cx="2805224" cy="1657211"/>
          </a:xfrm>
          <a:prstGeom prst="rect">
            <a:avLst/>
          </a:prstGeom>
          <a:solidFill>
            <a:srgbClr val="E2E2E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 bwMode="auto">
          <a:xfrm>
            <a:off x="1538704" y="1803330"/>
            <a:ext cx="2805224" cy="1657211"/>
          </a:xfrm>
          <a:prstGeom prst="rect">
            <a:avLst/>
          </a:prstGeom>
          <a:solidFill>
            <a:srgbClr val="FDF4D7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Phân tích SWOT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5" name="TextBox 4"/>
          <p:cNvSpPr txBox="1"/>
          <p:nvPr/>
        </p:nvSpPr>
        <p:spPr>
          <a:xfrm>
            <a:off x="1543142" y="1804312"/>
            <a:ext cx="2800786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Kiến thức lập trình đa dạng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Tiếng anh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Có mục tiêu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Sẵn sang học hỏi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Team work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Google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407" y="1803331"/>
            <a:ext cx="2800800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Tiếng nhật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Chuyên sâu ngôn ngữ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Document và report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Giao tiếp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Quản lí công việc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3142" y="4612701"/>
            <a:ext cx="2805224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Dự án lớn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Onsite Nhật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Môi trường làm việc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Giao tiếp nhiều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Hệ thống phân bậc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407" y="4612701"/>
            <a:ext cx="2800800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/>
              <a:t>- Công ty đa dạng về project</a:t>
            </a:r>
          </a:p>
          <a:p>
            <a:r>
              <a:rPr lang="en-US" sz="1400"/>
              <a:t>- Công việc bên ngoài</a:t>
            </a:r>
          </a:p>
          <a:p>
            <a:r>
              <a:rPr lang="en-US" sz="1400"/>
              <a:t>- Thời gian cá nhân ít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47580" y="801458"/>
            <a:ext cx="2800786" cy="1002854"/>
          </a:xfrm>
          <a:prstGeom prst="rect">
            <a:avLst/>
          </a:prstGeom>
          <a:solidFill>
            <a:srgbClr val="F7CD39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47580" y="3686800"/>
            <a:ext cx="2800800" cy="925901"/>
          </a:xfrm>
          <a:prstGeom prst="rect">
            <a:avLst/>
          </a:prstGeom>
          <a:solidFill>
            <a:srgbClr val="0FA0BD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OPPORTURNITIES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407" y="801458"/>
            <a:ext cx="2800800" cy="1002854"/>
          </a:xfrm>
          <a:prstGeom prst="rect">
            <a:avLst/>
          </a:prstGeom>
          <a:solidFill>
            <a:srgbClr val="8A8C8B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W</a:t>
            </a:r>
            <a:endParaRPr lang="en-US" sz="2000" b="1">
              <a:solidFill>
                <a:schemeClr val="bg1"/>
              </a:solidFill>
            </a:endParaRPr>
          </a:p>
          <a:p>
            <a:pPr algn="ctr"/>
            <a:r>
              <a:rPr lang="en-US" sz="2000">
                <a:solidFill>
                  <a:schemeClr val="bg1"/>
                </a:solidFill>
              </a:rPr>
              <a:t>WEAKNESS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7407" y="3686801"/>
            <a:ext cx="2800800" cy="925900"/>
          </a:xfrm>
          <a:prstGeom prst="rect">
            <a:avLst/>
          </a:prstGeom>
          <a:solidFill>
            <a:srgbClr val="E5514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171829639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6" name="TextBox 5"/>
          <p:cNvSpPr txBox="1"/>
          <p:nvPr/>
        </p:nvSpPr>
        <p:spPr>
          <a:xfrm>
            <a:off x="5131130" y="3278120"/>
            <a:ext cx="230755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Phân tích SWOT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1130" y="4038190"/>
            <a:ext cx="255974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Khóa Fresher K02 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1130" y="4797190"/>
            <a:ext cx="270619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Kế hoạch phát triển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1130" y="1939258"/>
            <a:ext cx="24577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Giới thiệu sơ lược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314" y="2606485"/>
            <a:ext cx="279916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Kĩ năng chuyên môn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1203" y="1340574"/>
            <a:ext cx="2121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4000" b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0" y="2316999"/>
            <a:ext cx="3168441" cy="31684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939131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Giới thiệu sơ lược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6" name="TextBox 5"/>
          <p:cNvSpPr txBox="1"/>
          <p:nvPr/>
        </p:nvSpPr>
        <p:spPr>
          <a:xfrm>
            <a:off x="3851900" y="1206758"/>
            <a:ext cx="202331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Xuân Thọ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00" y="1640865"/>
            <a:ext cx="1495922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06/02/1999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00" y="2083487"/>
            <a:ext cx="340176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Fresher Java Web Developer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00" y="2508737"/>
            <a:ext cx="369684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 thích: Đọc tiểu thuyết, chạy</a:t>
            </a:r>
          </a:p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mỗi sáng sớm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984886" y="1640865"/>
            <a:ext cx="3231578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3967338" y="2040975"/>
            <a:ext cx="3185988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3966415" y="2443078"/>
            <a:ext cx="318691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196690"/>
            <a:ext cx="2780870" cy="44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6762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Kĩ năng chuyên môn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6119" r="4118" b="21643"/>
          <a:stretch/>
        </p:blipFill>
        <p:spPr>
          <a:xfrm>
            <a:off x="2580326" y="853382"/>
            <a:ext cx="2198212" cy="646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75" y="1517397"/>
            <a:ext cx="563180" cy="563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1765" r="23529" b="11765"/>
          <a:stretch/>
        </p:blipFill>
        <p:spPr>
          <a:xfrm>
            <a:off x="3470716" y="1530935"/>
            <a:ext cx="417433" cy="6029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10" y="1532676"/>
            <a:ext cx="601217" cy="601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t="2399" r="32675" b="5199"/>
          <a:stretch/>
        </p:blipFill>
        <p:spPr>
          <a:xfrm>
            <a:off x="4860040" y="908650"/>
            <a:ext cx="749845" cy="1268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93" y="941353"/>
            <a:ext cx="1292250" cy="39478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>
            <a:off x="716064" y="1322172"/>
            <a:ext cx="1542110" cy="421997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32750" y="1245131"/>
            <a:ext cx="576080" cy="57608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07624D-DA60-4014-804A-209112783C01}"/>
              </a:ext>
            </a:extLst>
          </p:cNvPr>
          <p:cNvSpPr txBox="1"/>
          <p:nvPr/>
        </p:nvSpPr>
        <p:spPr>
          <a:xfrm>
            <a:off x="136417" y="3007046"/>
            <a:ext cx="239360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Quản lí nhân sự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1AB000-BB9A-4587-A906-8BB6137E1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9" y="3532007"/>
            <a:ext cx="376818" cy="3768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3D0D14-3E58-4456-9F32-0104B2E9D7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0" y="3533058"/>
            <a:ext cx="375767" cy="3757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B4476A-9199-46FA-9706-3BC6EE4719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32" y="3507097"/>
            <a:ext cx="436454" cy="4364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C01F22-4A21-4179-80FB-5CDC170B9C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41" y="3528269"/>
            <a:ext cx="443123" cy="4571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53741B2-1CA7-4B0E-A5B8-074C5B402942}"/>
              </a:ext>
            </a:extLst>
          </p:cNvPr>
          <p:cNvSpPr txBox="1"/>
          <p:nvPr/>
        </p:nvSpPr>
        <p:spPr>
          <a:xfrm>
            <a:off x="3003831" y="3007045"/>
            <a:ext cx="1947969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Chia sẻ Quiz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83BB575-D203-44A6-B6F8-9C0070D627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47" y="3532007"/>
            <a:ext cx="376818" cy="3768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CC5305E-CC9E-4477-9E80-64A9B1CB9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28" y="3533058"/>
            <a:ext cx="375767" cy="3757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B6C553D-39ED-46C3-8E3F-6B7F8FB5FD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50" y="3507097"/>
            <a:ext cx="436454" cy="4364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51332F-F649-4ADD-919C-3CF8F658C8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59" y="3528269"/>
            <a:ext cx="443123" cy="4571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37C4B3E-A858-4EB6-AEFA-F8A2D9AF555A}"/>
              </a:ext>
            </a:extLst>
          </p:cNvPr>
          <p:cNvSpPr txBox="1"/>
          <p:nvPr/>
        </p:nvSpPr>
        <p:spPr>
          <a:xfrm>
            <a:off x="5267096" y="3007045"/>
            <a:ext cx="258275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Đọc truyện online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FF8CDB3-D5E5-4FE7-9F78-4B3226DC10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12" y="3532007"/>
            <a:ext cx="376818" cy="3768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5F89C75-4776-4F37-830E-F664A32D6B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93" y="3533058"/>
            <a:ext cx="375767" cy="3757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4B02BF6-83A0-40D8-B21F-341F7160A2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15" y="3507097"/>
            <a:ext cx="436454" cy="4364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6E634AF-C817-41E5-A0EB-920AC6BFB7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24" y="3528269"/>
            <a:ext cx="443123" cy="4571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9FF4B73-BF2F-4374-B1A7-525E572C244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1765" r="23529" b="11765"/>
          <a:stretch/>
        </p:blipFill>
        <p:spPr>
          <a:xfrm>
            <a:off x="2034443" y="3514488"/>
            <a:ext cx="302161" cy="4364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35B95B3-A0C4-4605-A752-A9F6BC71C5F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1765" r="23529" b="11765"/>
          <a:stretch/>
        </p:blipFill>
        <p:spPr>
          <a:xfrm>
            <a:off x="7091281" y="3507097"/>
            <a:ext cx="327279" cy="4727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09735A8-0167-4C2A-8239-801B9E948E9E}"/>
              </a:ext>
            </a:extLst>
          </p:cNvPr>
          <p:cNvSpPr txBox="1"/>
          <p:nvPr/>
        </p:nvSpPr>
        <p:spPr>
          <a:xfrm>
            <a:off x="178588" y="4169890"/>
            <a:ext cx="242887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Light novel shop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CB6A157-13CD-422D-A56D-B95193A4FF8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t="2399" r="32675" b="5199"/>
          <a:stretch/>
        </p:blipFill>
        <p:spPr>
          <a:xfrm>
            <a:off x="242238" y="4596604"/>
            <a:ext cx="360187" cy="6095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84917A-9760-45C4-BCB8-4E4FABB2BC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4" y="4683723"/>
            <a:ext cx="612504" cy="50341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D9B6748-4DB9-44F9-B821-AB11F8FBE982}"/>
              </a:ext>
            </a:extLst>
          </p:cNvPr>
          <p:cNvSpPr txBox="1"/>
          <p:nvPr/>
        </p:nvSpPr>
        <p:spPr>
          <a:xfrm>
            <a:off x="2998633" y="4183065"/>
            <a:ext cx="1861407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Game shop 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AD27AB7-172C-43C2-B4A8-6A5E2BFB94B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t="2399" r="32675" b="5199"/>
          <a:stretch/>
        </p:blipFill>
        <p:spPr>
          <a:xfrm>
            <a:off x="2944698" y="4630655"/>
            <a:ext cx="360187" cy="60954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CC305BE-14A8-4575-B2A3-EB956C42B05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5" y="4681183"/>
            <a:ext cx="612504" cy="50341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95A3D3-3EA7-402F-A61E-D3F9F900B3BF}"/>
              </a:ext>
            </a:extLst>
          </p:cNvPr>
          <p:cNvCxnSpPr/>
          <p:nvPr/>
        </p:nvCxnSpPr>
        <p:spPr bwMode="auto">
          <a:xfrm flipV="1">
            <a:off x="12732" y="4066284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B16A1C-A0DF-4539-B1C8-7B17AFDEFD7C}"/>
              </a:ext>
            </a:extLst>
          </p:cNvPr>
          <p:cNvSpPr txBox="1"/>
          <p:nvPr/>
        </p:nvSpPr>
        <p:spPr>
          <a:xfrm>
            <a:off x="5245190" y="4197456"/>
            <a:ext cx="1947969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Fpoly Majors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950DC14-785C-48E7-AA29-98F27AA75D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06" y="4722418"/>
            <a:ext cx="376818" cy="37681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557C078-3D5D-4988-B8D4-08F14485DC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87" y="4723469"/>
            <a:ext cx="375767" cy="3757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1FB4796-1ED0-4CF1-9677-BD5CE5EFF9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3" y="4735469"/>
            <a:ext cx="443123" cy="45715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88593CA-0140-4B10-8D3B-129518A728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41" y="4634300"/>
            <a:ext cx="954119" cy="674244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30CF5B-5D66-4525-97E8-0AD1F7E9FD5A}"/>
              </a:ext>
            </a:extLst>
          </p:cNvPr>
          <p:cNvCxnSpPr/>
          <p:nvPr/>
        </p:nvCxnSpPr>
        <p:spPr bwMode="auto">
          <a:xfrm flipV="1">
            <a:off x="0" y="2924930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99D56C3-3A28-4F5D-A126-8B5EDC9C3E1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81" y="1195105"/>
            <a:ext cx="1047532" cy="104753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E1DA05-AB1A-447A-B2EB-5259F53F79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70" y="1378083"/>
            <a:ext cx="942595" cy="94259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2BCD7F-9D3C-4601-9664-C93ADFC51BC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66" y="4643048"/>
            <a:ext cx="551610" cy="55161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B92579E-564F-477B-BD2F-C16F06001C7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24" y="4635022"/>
            <a:ext cx="551610" cy="5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29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1" grpId="0" animBg="1"/>
      <p:bldP spid="31" grpId="0" animBg="1"/>
      <p:bldP spid="36" grpId="0" animBg="1"/>
      <p:bldP spid="43" grpId="0" animBg="1"/>
      <p:bldP spid="46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Kĩ năng chuyên môn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18" name="Rectangle 17"/>
          <p:cNvSpPr/>
          <p:nvPr/>
        </p:nvSpPr>
        <p:spPr bwMode="auto">
          <a:xfrm>
            <a:off x="716064" y="1322172"/>
            <a:ext cx="1542110" cy="421997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32750" y="1245131"/>
            <a:ext cx="576080" cy="57608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D6262D-CE00-4026-B622-6FC3E867E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0" y="1052670"/>
            <a:ext cx="2112816" cy="881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81DD45-FEF2-457E-9A9C-14B586FC55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60" y="977231"/>
            <a:ext cx="990120" cy="9901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88FD067-C091-4256-AA74-A725D3C1D0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8" y="3001612"/>
            <a:ext cx="557746" cy="287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91D7CAF-E206-4CA9-9881-2D426E8B971C}"/>
              </a:ext>
            </a:extLst>
          </p:cNvPr>
          <p:cNvSpPr txBox="1"/>
          <p:nvPr/>
        </p:nvSpPr>
        <p:spPr>
          <a:xfrm>
            <a:off x="152434" y="2453556"/>
            <a:ext cx="32319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Quản lí điểm sinh viên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3C7D3EF-D9C8-4858-8D98-3E96796C4C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6" y="2845292"/>
            <a:ext cx="461666" cy="46166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C7C2CB2-D5C3-4AD5-BCA1-92D8AE0915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87" y="2962124"/>
            <a:ext cx="558869" cy="28828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E0E11F9-29AD-43EB-84D7-89B28114A13F}"/>
              </a:ext>
            </a:extLst>
          </p:cNvPr>
          <p:cNvSpPr txBox="1"/>
          <p:nvPr/>
        </p:nvSpPr>
        <p:spPr>
          <a:xfrm>
            <a:off x="3428046" y="2453555"/>
            <a:ext cx="259878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Quản lí nhân viên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A64427C-6E7A-4F3F-BA39-3C2A299BF8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77" y="2960244"/>
            <a:ext cx="700046" cy="29204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7DBE2C8-B72D-45C5-B5BC-EDE3AB40F843}"/>
              </a:ext>
            </a:extLst>
          </p:cNvPr>
          <p:cNvSpPr txBox="1"/>
          <p:nvPr/>
        </p:nvSpPr>
        <p:spPr>
          <a:xfrm>
            <a:off x="6178662" y="2459419"/>
            <a:ext cx="266611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Quản lí khách sạn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0C13C72-449C-4E1C-94AB-B6FBF39263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10" y="3001612"/>
            <a:ext cx="486901" cy="25116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6B1D23-3E69-4108-80CE-0B505DCBA617}"/>
              </a:ext>
            </a:extLst>
          </p:cNvPr>
          <p:cNvCxnSpPr/>
          <p:nvPr/>
        </p:nvCxnSpPr>
        <p:spPr bwMode="auto">
          <a:xfrm flipV="1">
            <a:off x="0" y="2295345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AD794CC-3DC3-4CCA-B4C7-E33CAE5831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4" t="12894" r="13917" b="15029"/>
          <a:stretch/>
        </p:blipFill>
        <p:spPr>
          <a:xfrm>
            <a:off x="6264399" y="1026652"/>
            <a:ext cx="990120" cy="94574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90A6C66-C0C8-4856-A172-3B40E6C0668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4" t="12894" r="13917" b="15029"/>
          <a:stretch/>
        </p:blipFill>
        <p:spPr>
          <a:xfrm>
            <a:off x="1453369" y="2887802"/>
            <a:ext cx="539501" cy="51532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1B97FC3-37DF-48B1-8AB6-D574C28C300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4" t="12894" r="13917" b="15029"/>
          <a:stretch/>
        </p:blipFill>
        <p:spPr>
          <a:xfrm>
            <a:off x="4884757" y="2887801"/>
            <a:ext cx="539501" cy="51532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A26ACBF-4366-4857-8A54-1A63E5B432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71" y="2960244"/>
            <a:ext cx="700046" cy="29204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E541E1A-013A-42D3-A978-94E373DC52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4" t="12894" r="13917" b="15029"/>
          <a:stretch/>
        </p:blipFill>
        <p:spPr>
          <a:xfrm>
            <a:off x="7690631" y="2869530"/>
            <a:ext cx="539501" cy="51532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6703B5E-F5E9-494C-89E2-D4461276B150}"/>
              </a:ext>
            </a:extLst>
          </p:cNvPr>
          <p:cNvSpPr/>
          <p:nvPr/>
        </p:nvSpPr>
        <p:spPr bwMode="auto">
          <a:xfrm>
            <a:off x="716064" y="4161130"/>
            <a:ext cx="1542110" cy="421997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C62CCB0-525A-41E0-9F4A-25764940D797}"/>
              </a:ext>
            </a:extLst>
          </p:cNvPr>
          <p:cNvSpPr/>
          <p:nvPr/>
        </p:nvSpPr>
        <p:spPr bwMode="auto">
          <a:xfrm>
            <a:off x="232750" y="4084089"/>
            <a:ext cx="576080" cy="57608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C87B7A6-172C-472A-A69A-65F07791B0C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0" y="3854696"/>
            <a:ext cx="1034864" cy="103486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E3E9F64-8580-46C2-A86B-BBDEA8BCEC94}"/>
              </a:ext>
            </a:extLst>
          </p:cNvPr>
          <p:cNvSpPr txBox="1"/>
          <p:nvPr/>
        </p:nvSpPr>
        <p:spPr>
          <a:xfrm>
            <a:off x="147765" y="5073801"/>
            <a:ext cx="206819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App báo cháy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0C88D7D-CEA6-4F30-933A-C44243F6C4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" y="5540838"/>
            <a:ext cx="503068" cy="50306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47AA73D-B01F-4684-8749-70C9A2F501B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4" y="5600591"/>
            <a:ext cx="788050" cy="37366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1C126D-9DD4-4010-AE9B-AC9B200070CF}"/>
              </a:ext>
            </a:extLst>
          </p:cNvPr>
          <p:cNvCxnSpPr/>
          <p:nvPr/>
        </p:nvCxnSpPr>
        <p:spPr bwMode="auto">
          <a:xfrm flipV="1">
            <a:off x="-38879" y="5013220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A2D633F-9F4A-4D80-8701-256BAE69AA94}"/>
              </a:ext>
            </a:extLst>
          </p:cNvPr>
          <p:cNvCxnSpPr/>
          <p:nvPr/>
        </p:nvCxnSpPr>
        <p:spPr bwMode="auto">
          <a:xfrm flipV="1">
            <a:off x="0" y="3645030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213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48" grpId="0" animBg="1"/>
      <p:bldP spid="52" grpId="0" animBg="1"/>
      <p:bldP spid="54" grpId="0" animBg="1"/>
      <p:bldP spid="65" grpId="0" animBg="1"/>
      <p:bldP spid="66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QUIZ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D2BFA8-DCA3-4ED7-BE98-870DBE9FA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" b="5199"/>
          <a:stretch/>
        </p:blipFill>
        <p:spPr>
          <a:xfrm>
            <a:off x="269720" y="1484730"/>
            <a:ext cx="8604560" cy="4201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362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QUIZ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747A8-63F6-4234-A1F9-5538B680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273230"/>
            <a:ext cx="8170187" cy="4595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6135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QUIZ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7C8F6-CB61-4590-88EE-DE99D6C0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0" b="5199"/>
          <a:stretch/>
        </p:blipFill>
        <p:spPr>
          <a:xfrm>
            <a:off x="557760" y="1579502"/>
            <a:ext cx="8028480" cy="3983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94168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QUIZ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D2032-E47C-4095-8AA3-67B8C2DA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322796"/>
            <a:ext cx="8100635" cy="4496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5749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chemeClr val="bg1"/>
        </a:solidFill>
        <a:ln w="19050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44463</TotalTime>
  <Words>228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HGP明朝E</vt:lpstr>
      <vt:lpstr>Meiryo UI</vt:lpstr>
      <vt:lpstr>Arial</vt:lpstr>
      <vt:lpstr>Tahoma</vt:lpstr>
      <vt:lpstr>Times New Roman</vt:lpstr>
      <vt:lpstr>Wingdings</vt:lpstr>
      <vt:lpstr>標準デザイン</vt:lpstr>
      <vt:lpstr>ﾌﾘｰﾗﾝｽ 97 図形</vt:lpstr>
      <vt:lpstr>TỔNG KẾT CÁ NHÂN</vt:lpstr>
      <vt:lpstr>PowerPoint Presentation</vt:lpstr>
      <vt:lpstr>Giới thiệu sơ lược</vt:lpstr>
      <vt:lpstr>Kĩ năng chuyên môn</vt:lpstr>
      <vt:lpstr>Kĩ năng chuyên môn</vt:lpstr>
      <vt:lpstr>QUIZ TEST</vt:lpstr>
      <vt:lpstr>QUIZ TEST</vt:lpstr>
      <vt:lpstr>QUIZ TEST</vt:lpstr>
      <vt:lpstr>QUIZ TEST</vt:lpstr>
      <vt:lpstr>QUẢN LÍ NHÂN VIÊN</vt:lpstr>
      <vt:lpstr>QUẢN LÍ NHÂN VIÊN</vt:lpstr>
      <vt:lpstr>Phân tích SWOT</vt:lpstr>
      <vt:lpstr>目的別スライド ショー 1</vt:lpstr>
    </vt:vector>
  </TitlesOfParts>
  <Company>三谷産業株式会社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提案書雛型</dc:title>
  <dc:creator>三谷産業株式会社</dc:creator>
  <cp:lastModifiedBy>tho thai</cp:lastModifiedBy>
  <cp:revision>2014</cp:revision>
  <cp:lastPrinted>2016-01-19T09:52:34Z</cp:lastPrinted>
  <dcterms:created xsi:type="dcterms:W3CDTF">2001-06-14T04:53:19Z</dcterms:created>
  <dcterms:modified xsi:type="dcterms:W3CDTF">2019-11-21T16:40:53Z</dcterms:modified>
</cp:coreProperties>
</file>