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F66CF-4EC4-404D-9330-35A458290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Bodoni MT" panose="02070603080606020203" pitchFamily="18" charset="0"/>
              </a:rPr>
              <a:t>Araucanos</a:t>
            </a:r>
            <a:r>
              <a:rPr lang="es-CO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A5705-EEC8-410F-9021-3AAD70D4F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latin typeface="Bodoni MT" panose="02070603080606020203" pitchFamily="18" charset="0"/>
              </a:rPr>
              <a:t>De: Ashley Daniela Martínez Serrano </a:t>
            </a:r>
          </a:p>
        </p:txBody>
      </p:sp>
    </p:spTree>
    <p:extLst>
      <p:ext uri="{BB962C8B-B14F-4D97-AF65-F5344CB8AC3E}">
        <p14:creationId xmlns:p14="http://schemas.microsoft.com/office/powerpoint/2010/main" val="147294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magen que contiene edificio&#10;&#10;Descripción generada con confianza muy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4" name="Imagen 3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F50FECCD-5527-45EC-B415-5A47FFA5B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950418"/>
            <a:ext cx="3358478" cy="49571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227D05-928A-4560-A91D-60DB9669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CO" dirty="0">
                <a:latin typeface="Bodoni MT" panose="02070603080606020203" pitchFamily="18" charset="0"/>
              </a:rPr>
              <a:t>UBICACIÓN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F6C52-DDB9-4371-86F2-FEFF854A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CO" sz="2000" dirty="0">
                <a:latin typeface="Bodoni MT" panose="02070603080606020203" pitchFamily="18" charset="0"/>
              </a:rPr>
              <a:t>Se dice que habrían sido originarios del actual territorio argentino y que a través de un largo proceso de migración, se habrían introducido como un grupo étnico y cultural foráneo entre los picunches y los huilliches, instalándose definitivamente entre los ríos Bío-Bío y Toltén. </a:t>
            </a:r>
            <a:r>
              <a:rPr lang="es-CO" sz="2000" b="1" dirty="0">
                <a:latin typeface="Bodoni MT" panose="02070603080606020203" pitchFamily="18" charset="0"/>
              </a:rPr>
              <a:t>En Chile viven</a:t>
            </a:r>
            <a:r>
              <a:rPr lang="es-CO" sz="2000" dirty="0">
                <a:latin typeface="Bodoni MT" panose="02070603080606020203" pitchFamily="18" charset="0"/>
              </a:rPr>
              <a:t> principalmente en la IX Región Y en la Región Metropolitana de Santiago y también habitan en la Región de Los Lagos, Región de Los Ríos, Bío </a:t>
            </a:r>
            <a:r>
              <a:rPr lang="es-CO" sz="2000" dirty="0" err="1">
                <a:latin typeface="Bodoni MT" panose="02070603080606020203" pitchFamily="18" charset="0"/>
              </a:rPr>
              <a:t>Bío</a:t>
            </a:r>
            <a:r>
              <a:rPr lang="es-CO" sz="2000" dirty="0">
                <a:latin typeface="Bodoni MT" panose="02070603080606020203" pitchFamily="18" charset="0"/>
              </a:rPr>
              <a:t>. </a:t>
            </a:r>
            <a:r>
              <a:rPr lang="es-CO" sz="2000" b="1" dirty="0">
                <a:latin typeface="Bodoni MT" panose="02070603080606020203" pitchFamily="18" charset="0"/>
              </a:rPr>
              <a:t>En Argentina </a:t>
            </a:r>
            <a:r>
              <a:rPr lang="es-CO" sz="2000" dirty="0">
                <a:latin typeface="Bodoni MT" panose="02070603080606020203" pitchFamily="18" charset="0"/>
              </a:rPr>
              <a:t>principalmente un </a:t>
            </a:r>
            <a:r>
              <a:rPr lang="es-CO" sz="2000" b="1" kern="1200" dirty="0">
                <a:latin typeface="Bodoni MT" panose="02070603080606020203" pitchFamily="18" charset="0"/>
                <a:ea typeface="+mn-ea"/>
                <a:cs typeface="+mn-cs"/>
              </a:rPr>
              <a:t>73</a:t>
            </a:r>
            <a:r>
              <a:rPr lang="es-CO" sz="2000" dirty="0">
                <a:latin typeface="Bodoni MT" panose="02070603080606020203" pitchFamily="18" charset="0"/>
              </a:rPr>
              <a:t> % de los indígenas mapuches están en las provincias de Chubut, Neuquén, Río Negro.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56230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Imagen que contiene edificio&#10;&#10;Descripción generada con confianza muy alta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25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832633"/>
            <a:ext cx="3358478" cy="31927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D2DC3F-AA29-483F-B818-5734E837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CO" dirty="0">
                <a:latin typeface="Bodoni MT" panose="02070603080606020203" pitchFamily="18" charset="0"/>
              </a:rPr>
              <a:t>VESTUARIO</a:t>
            </a:r>
            <a:endParaRPr lang="es-CO" dirty="0"/>
          </a:p>
        </p:txBody>
      </p:sp>
      <p:sp>
        <p:nvSpPr>
          <p:cNvPr id="26" name="Content Placeholder 8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CO" sz="2000" dirty="0">
                <a:latin typeface="Bodoni MT" panose="02070603080606020203" pitchFamily="18" charset="0"/>
              </a:rPr>
              <a:t>El chamal o quetpám: un gran paño cuadrangular de color negro, que envuelve todo el cuerpo a modo de vestido, dejando al descubierto el hombro izquierdo sujetándolo con un alfiler en el hombro derecho</a:t>
            </a:r>
            <a:br>
              <a:rPr lang="es-CO" sz="2000" dirty="0">
                <a:latin typeface="Bodoni MT" panose="02070603080606020203" pitchFamily="18" charset="0"/>
              </a:rPr>
            </a:br>
            <a:r>
              <a:rPr lang="es-CO" sz="2000" b="1" dirty="0">
                <a:latin typeface="Bodoni MT" panose="02070603080606020203" pitchFamily="18" charset="0"/>
              </a:rPr>
              <a:t>El trarihue</a:t>
            </a:r>
            <a:r>
              <a:rPr lang="es-CO" sz="2000" dirty="0">
                <a:latin typeface="Bodoni MT" panose="02070603080606020203" pitchFamily="18" charset="0"/>
              </a:rPr>
              <a:t>: Faja que se ata a la cintura sobre el quetpám.</a:t>
            </a:r>
            <a:br>
              <a:rPr lang="es-CO" sz="2000" dirty="0">
                <a:latin typeface="Bodoni MT" panose="02070603080606020203" pitchFamily="18" charset="0"/>
              </a:rPr>
            </a:br>
            <a:r>
              <a:rPr lang="es-CO" sz="2000" b="1" dirty="0">
                <a:latin typeface="Bodoni MT" panose="02070603080606020203" pitchFamily="18" charset="0"/>
              </a:rPr>
              <a:t>La iculla o iquila</a:t>
            </a:r>
            <a:r>
              <a:rPr lang="es-CO" sz="2000" dirty="0">
                <a:latin typeface="Bodoni MT" panose="02070603080606020203" pitchFamily="18" charset="0"/>
              </a:rPr>
              <a:t>, que es un gran paño de tejido muy fino, de color negro bordeado por una franja sus bordes de color azul, fucsia o verde. Este se sujeta en los hombros, se prende al cuello y cuelga largo hasta los tobillos y sirve para abrigarse la espalda.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28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build="p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28</TotalTime>
  <Words>93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Bodoni MT</vt:lpstr>
      <vt:lpstr>Trebuchet MS</vt:lpstr>
      <vt:lpstr>Berlín</vt:lpstr>
      <vt:lpstr>Araucanos </vt:lpstr>
      <vt:lpstr>UBICACIÓN </vt:lpstr>
      <vt:lpstr>VESTUARIO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Araucanos</dc:title>
  <dc:creator>Diana carolina martinez ramirez</dc:creator>
  <cp:lastModifiedBy>Diana carolina martinez ramirez</cp:lastModifiedBy>
  <cp:revision>4</cp:revision>
  <dcterms:created xsi:type="dcterms:W3CDTF">2017-09-14T21:55:42Z</dcterms:created>
  <dcterms:modified xsi:type="dcterms:W3CDTF">2017-09-14T22:24:02Z</dcterms:modified>
</cp:coreProperties>
</file>