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50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6A9A-5655-4A92-8927-F2B2AF993FE1}" type="datetimeFigureOut">
              <a:rPr lang="es-CO" smtClean="0"/>
              <a:pPr/>
              <a:t>21/04/2016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22FEE-BDD6-4F3A-A283-B6CDC884E2A5}" type="slidenum">
              <a:rPr lang="es-CO" smtClean="0"/>
              <a:pPr/>
              <a:t>‹Nº›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Trabajo de matemática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Juan diego cabrera </a:t>
            </a:r>
            <a:r>
              <a:rPr lang="es-CO" dirty="0" err="1" smtClean="0"/>
              <a:t>Rodrígue</a:t>
            </a:r>
            <a:endParaRPr lang="es-CO" dirty="0" smtClean="0"/>
          </a:p>
          <a:p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llol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27879"/>
            <a:ext cx="4038600" cy="2270604"/>
          </a:xfrm>
        </p:spPr>
      </p:pic>
      <p:pic>
        <p:nvPicPr>
          <p:cNvPr id="6" name="5 Marcador de contenido" descr="llol 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105400" y="2780928"/>
            <a:ext cx="4038600" cy="2270604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llol 3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404664"/>
            <a:ext cx="4038600" cy="5688632"/>
          </a:xfrm>
        </p:spPr>
      </p:pic>
      <p:pic>
        <p:nvPicPr>
          <p:cNvPr id="6" name="5 Marcador de contenido" descr="llol 4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572000" y="908720"/>
            <a:ext cx="4038600" cy="408976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llol 5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268760"/>
            <a:ext cx="4038600" cy="4968552"/>
          </a:xfrm>
        </p:spPr>
      </p:pic>
      <p:pic>
        <p:nvPicPr>
          <p:cNvPr id="6" name="5 Marcador de contenido" descr="llol 6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268760"/>
            <a:ext cx="4038600" cy="489654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llol 7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00808"/>
            <a:ext cx="4038600" cy="4680519"/>
          </a:xfrm>
        </p:spPr>
      </p:pic>
      <p:pic>
        <p:nvPicPr>
          <p:cNvPr id="6" name="5 Marcador de contenido" descr="llol 8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648200" y="1988840"/>
            <a:ext cx="4038600" cy="439248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4 Marcador de contenido" descr="llol 9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340768"/>
            <a:ext cx="4038600" cy="4680520"/>
          </a:xfrm>
        </p:spPr>
      </p:pic>
      <p:pic>
        <p:nvPicPr>
          <p:cNvPr id="6" name="5 Marcador de contenido" descr="llol 1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716016" y="1268760"/>
            <a:ext cx="4038600" cy="4824536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</Words>
  <Application>Microsoft Office PowerPoint</Application>
  <PresentationFormat>Presentación en pantalla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Trabajo de matemática</vt:lpstr>
      <vt:lpstr>Diapositiva 2</vt:lpstr>
      <vt:lpstr>Diapositiva 3</vt:lpstr>
      <vt:lpstr>Diapositiva 4</vt:lpstr>
      <vt:lpstr>Diapositiva 5</vt:lpstr>
      <vt:lpstr>Diapositiva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de matemática</dc:title>
  <dc:creator>Henry Cabrera</dc:creator>
  <cp:lastModifiedBy>Henry Cabrera</cp:lastModifiedBy>
  <cp:revision>2</cp:revision>
  <dcterms:created xsi:type="dcterms:W3CDTF">2016-04-21T20:08:55Z</dcterms:created>
  <dcterms:modified xsi:type="dcterms:W3CDTF">2016-04-21T20:37:08Z</dcterms:modified>
</cp:coreProperties>
</file>