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2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6ADF3BC-2D9E-49C0-80FB-D0E99D7C90C3}" type="datetimeFigureOut">
              <a:rPr lang="es-ES" smtClean="0"/>
              <a:t>18/02/2015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3DD6710-D4F1-4442-B08F-99EDC3046B81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ave nacional de Colombia 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Presentado por :</a:t>
            </a:r>
          </a:p>
          <a:p>
            <a:r>
              <a:rPr lang="es-ES" dirty="0" smtClean="0"/>
              <a:t>Juan Sebastián Montoya Díaz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382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Cóndor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s-ES" sz="2000" dirty="0" smtClean="0"/>
              <a:t>En las culturas antiguas los dioses con frecuencia aparecen representados bajo la figura de animales; por ello, desde la antigüedad remota, las imágenes de animales y en particular las de las aves de presa, han merecido la admiración y el respeto de los hombres. </a:t>
            </a:r>
            <a:endParaRPr lang="es-ES" sz="2000" dirty="0"/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000" y="3223205"/>
            <a:ext cx="1906749" cy="2359452"/>
          </a:xfrm>
        </p:spPr>
      </p:pic>
    </p:spTree>
    <p:extLst>
      <p:ext uri="{BB962C8B-B14F-4D97-AF65-F5344CB8AC3E}">
        <p14:creationId xmlns:p14="http://schemas.microsoft.com/office/powerpoint/2010/main" val="25885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de las mayores aves voladoras que hay actualmente en el mundo. Técnicamente, es algo así como un chulo o gallinazo gigante, negro, con una superficie blanca muy contrastante en la parte superior de las alas y con un collar también blanco. Los machos tienen una cresta en la cabeza y un pedazo de piel suelta en la garganta.</a:t>
            </a:r>
          </a:p>
          <a:p>
            <a:pPr indent="0">
              <a:buNone/>
            </a:pP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Identificación</a:t>
            </a:r>
          </a:p>
        </p:txBody>
      </p:sp>
    </p:spTree>
    <p:extLst>
      <p:ext uri="{BB962C8B-B14F-4D97-AF65-F5344CB8AC3E}">
        <p14:creationId xmlns:p14="http://schemas.microsoft.com/office/powerpoint/2010/main" val="256874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dice que recorre hasta 200 leguas en un día. Solamente vuela en los días de sol. Su plumaje es negro, con visos azulados como el acero, y sus potentes alas están rodeadas de blanco. También es blanca su majestuosa gorguera.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Cuanto recorre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18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Su </a:t>
            </a:r>
            <a:r>
              <a:rPr lang="es-ES" smtClean="0"/>
              <a:t>aspecto físico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>
          <a:xfrm>
            <a:off x="539552" y="2636912"/>
            <a:ext cx="3822192" cy="3447288"/>
          </a:xfrm>
        </p:spPr>
        <p:txBody>
          <a:bodyPr>
            <a:normAutofit/>
          </a:bodyPr>
          <a:lstStyle/>
          <a:p>
            <a:r>
              <a:rPr lang="es-ES" dirty="0"/>
              <a:t>Es un ave grande y negra, con plumas blancas alrededor del cuello y en partes de las alas. La cabeza carece de plumas y es de color rojo, pudiendo cambiar de tonalidad de acuerdo al estado emocional del ave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36912"/>
            <a:ext cx="2880320" cy="3600401"/>
          </a:xfrm>
        </p:spPr>
      </p:pic>
    </p:spTree>
    <p:extLst>
      <p:ext uri="{BB962C8B-B14F-4D97-AF65-F5344CB8AC3E}">
        <p14:creationId xmlns:p14="http://schemas.microsoft.com/office/powerpoint/2010/main" val="28433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es el principal símbolo oficial del departamento colombiano de Cundinamarca. Fue establecida por Antonio Nariño en su calidad de presidente del recién establecido Estado Libre e Independiente de Cundinamarca el </a:t>
            </a:r>
            <a:r>
              <a:rPr lang="es-ES" dirty="0" smtClean="0"/>
              <a:t>17 </a:t>
            </a:r>
            <a:r>
              <a:rPr lang="es-ES" dirty="0"/>
              <a:t>de julio </a:t>
            </a:r>
            <a:r>
              <a:rPr lang="es-ES" dirty="0" smtClean="0"/>
              <a:t>de1837, </a:t>
            </a:r>
            <a:r>
              <a:rPr lang="es-ES" dirty="0"/>
              <a:t>en sustitución de la bandera española.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Banderas de Cundinamarca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59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colores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Los colores de la bandera son azul celeste, amarillo dorado y rojo. Tuvo origen en una combinación de colores del pabellón español otorgado a la provincia de </a:t>
            </a:r>
            <a:r>
              <a:rPr lang="es-ES" dirty="0" err="1"/>
              <a:t>Santafe</a:t>
            </a:r>
            <a:r>
              <a:rPr lang="es-ES" dirty="0"/>
              <a:t> a finales del siglo XVIII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2936"/>
            <a:ext cx="3716451" cy="2687464"/>
          </a:xfrm>
        </p:spPr>
      </p:pic>
    </p:spTree>
    <p:extLst>
      <p:ext uri="{BB962C8B-B14F-4D97-AF65-F5344CB8AC3E}">
        <p14:creationId xmlns:p14="http://schemas.microsoft.com/office/powerpoint/2010/main" val="251757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</TotalTime>
  <Words>305</Words>
  <Application>Microsoft Office PowerPoint</Application>
  <PresentationFormat>Presentación en pantalla 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Candara</vt:lpstr>
      <vt:lpstr>Symbol</vt:lpstr>
      <vt:lpstr>Forma de onda</vt:lpstr>
      <vt:lpstr>El ave nacional de Colombia </vt:lpstr>
      <vt:lpstr>Cóndor </vt:lpstr>
      <vt:lpstr>Identificación</vt:lpstr>
      <vt:lpstr>Cuanto recorre </vt:lpstr>
      <vt:lpstr>Su aspecto físico </vt:lpstr>
      <vt:lpstr>Banderas de Cundinamarca</vt:lpstr>
      <vt:lpstr>colores</vt:lpstr>
    </vt:vector>
  </TitlesOfParts>
  <Company>GP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ave nacional de Colombia</dc:title>
  <dc:creator>hogar</dc:creator>
  <cp:lastModifiedBy>Diana Torres</cp:lastModifiedBy>
  <cp:revision>4</cp:revision>
  <dcterms:created xsi:type="dcterms:W3CDTF">2015-02-16T15:23:27Z</dcterms:created>
  <dcterms:modified xsi:type="dcterms:W3CDTF">2015-02-19T01:30:50Z</dcterms:modified>
</cp:coreProperties>
</file>