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D1B6-1224-4957-BD38-D235506CE0FF}" type="datetimeFigureOut">
              <a:rPr lang="es-CO" smtClean="0"/>
              <a:t>11/03/2017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37071-F1A8-4B31-8DA6-F0AD89AC04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9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B37071-F1A8-4B31-8DA6-F0AD89AC0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6E4EBB6-DD6F-4583-B81B-7D4A2B9BFC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40786D1-0314-45B0-B194-0781C86D5477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iki/File:Colombia,_administrative_divisions_(1905).svg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600200"/>
          </a:xfrm>
        </p:spPr>
        <p:txBody>
          <a:bodyPr>
            <a:normAutofit/>
          </a:bodyPr>
          <a:lstStyle/>
          <a:p>
            <a:r>
              <a:rPr lang="es-CO" sz="4000" b="1" dirty="0" smtClean="0"/>
              <a:t>PRIMERA MITA DEL SIGLO XX</a:t>
            </a:r>
          </a:p>
          <a:p>
            <a:r>
              <a:rPr lang="es-CO" sz="4000" b="1" dirty="0" smtClean="0"/>
              <a:t>(1900-1950)</a:t>
            </a:r>
          </a:p>
          <a:p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CO" sz="5400" b="1" dirty="0" smtClean="0"/>
              <a:t>LA TRANSFORMACIÓN TERRITORIAL DE COLOMBIA 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705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Colombia, administrative divisions (1905).svg">
            <a:hlinkClick r:id="rId2"/>
          </p:cNvPr>
          <p:cNvPicPr>
            <a:picLocks noGrp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548680"/>
            <a:ext cx="4608511" cy="58326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6632"/>
            <a:ext cx="2592288" cy="936104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(1905</a:t>
            </a:r>
            <a:r>
              <a:rPr lang="en-US" sz="4400" b="1" dirty="0"/>
              <a:t>)</a:t>
            </a:r>
            <a:endParaRPr lang="en-US" sz="4400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196752"/>
            <a:ext cx="3888432" cy="4824536"/>
          </a:xfrm>
        </p:spPr>
        <p:txBody>
          <a:bodyPr>
            <a:noAutofit/>
          </a:bodyPr>
          <a:lstStyle/>
          <a:p>
            <a:pPr algn="just"/>
            <a:r>
              <a:rPr lang="es-CO" sz="2400" b="1" dirty="0"/>
              <a:t>Como consecuencia de la devastación económica y social provocada por la Guerra de los Mil Días, entre otros factores, Panamá se separó de Colombia en 1903; a causa de esto comenzó una amplia reorganización de las unidades administrativas del país que resultó en la fragmentación de los grandes departamentos vigentes hasta ese </a:t>
            </a:r>
            <a:r>
              <a:rPr lang="es-CO" sz="2400" b="1" dirty="0" smtClean="0"/>
              <a:t>momento</a:t>
            </a:r>
            <a:r>
              <a:rPr lang="es-CO" sz="24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67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64" y="476672"/>
            <a:ext cx="5216127" cy="5904656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2971800" cy="1097280"/>
          </a:xfrm>
        </p:spPr>
        <p:txBody>
          <a:bodyPr>
            <a:noAutofit/>
          </a:bodyPr>
          <a:lstStyle/>
          <a:p>
            <a:r>
              <a:rPr lang="es-CO" sz="4800" b="1" dirty="0" smtClean="0"/>
              <a:t>(1908)</a:t>
            </a:r>
            <a:endParaRPr lang="en-US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600200"/>
            <a:ext cx="3384376" cy="4421088"/>
          </a:xfrm>
        </p:spPr>
        <p:txBody>
          <a:bodyPr>
            <a:noAutofit/>
          </a:bodyPr>
          <a:lstStyle/>
          <a:p>
            <a:pPr algn="just"/>
            <a:r>
              <a:rPr lang="es-CO" sz="2800" b="1" dirty="0" smtClean="0"/>
              <a:t>Se </a:t>
            </a:r>
            <a:r>
              <a:rPr lang="es-CO" sz="2800" b="1" dirty="0"/>
              <a:t>fragmentaron aún más los departamentos como base de la política de reorganización territorial de Colombia; se configuraron un total de 26 departamentos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0946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76672"/>
            <a:ext cx="4601208" cy="5760640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88640"/>
            <a:ext cx="2971800" cy="109728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(1912)</a:t>
            </a:r>
            <a:endParaRPr lang="en-US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484784"/>
            <a:ext cx="3888432" cy="4421088"/>
          </a:xfrm>
        </p:spPr>
        <p:txBody>
          <a:bodyPr>
            <a:noAutofit/>
          </a:bodyPr>
          <a:lstStyle/>
          <a:p>
            <a:pPr algn="just"/>
            <a:r>
              <a:rPr lang="es-CO" sz="2800" b="1" dirty="0" smtClean="0"/>
              <a:t>Comenzó </a:t>
            </a:r>
            <a:r>
              <a:rPr lang="es-CO" sz="2800" b="1" dirty="0"/>
              <a:t>el verdadero ordenamiento territorial de las regiones colombianas de la Amazonía y la Orinoquía, marcadas durante gran parte de la colonia y la república temprana por el olvido gubernamental y el escaso poblamiento de las </a:t>
            </a:r>
            <a:r>
              <a:rPr lang="es-CO" sz="2800" b="1" dirty="0" smtClean="0"/>
              <a:t>mismas.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9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8640"/>
            <a:ext cx="5406962" cy="6120680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04664"/>
            <a:ext cx="2971800" cy="1097280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 </a:t>
            </a:r>
            <a:r>
              <a:rPr lang="en-US" sz="4000" b="1" dirty="0" smtClean="0"/>
              <a:t>(1916)</a:t>
            </a:r>
            <a:endParaRPr lang="en-US" sz="4000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600200"/>
            <a:ext cx="2880320" cy="4421088"/>
          </a:xfrm>
        </p:spPr>
        <p:txBody>
          <a:bodyPr>
            <a:noAutofit/>
          </a:bodyPr>
          <a:lstStyle/>
          <a:p>
            <a:pPr algn="just"/>
            <a:r>
              <a:rPr lang="es-CO" sz="2800" b="1" dirty="0"/>
              <a:t>El 15 de julio de 1916 se firmó el tratado Muñoz </a:t>
            </a:r>
            <a:r>
              <a:rPr lang="es-CO" sz="2800" b="1" dirty="0" err="1"/>
              <a:t>Vernaza</a:t>
            </a:r>
            <a:r>
              <a:rPr lang="es-CO" sz="2800" b="1" dirty="0"/>
              <a:t>-Suárez que determinó de manera definitiva la frontera entre Colombia y </a:t>
            </a:r>
            <a:r>
              <a:rPr lang="es-CO" sz="2800" b="1" dirty="0" smtClean="0"/>
              <a:t>Ecuador.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30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0648"/>
            <a:ext cx="5112568" cy="5976664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188640"/>
            <a:ext cx="2971800" cy="109728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(1928)</a:t>
            </a:r>
            <a:endParaRPr lang="en-US" sz="4000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600200"/>
            <a:ext cx="3168352" cy="4421088"/>
          </a:xfrm>
        </p:spPr>
        <p:txBody>
          <a:bodyPr>
            <a:noAutofit/>
          </a:bodyPr>
          <a:lstStyle/>
          <a:p>
            <a:pPr algn="just"/>
            <a:r>
              <a:rPr lang="es-CO" sz="2800" b="1" dirty="0"/>
              <a:t>Entre 1922 y 1934 se definieron muchos de los linderos internacionales de Colombia, principalmente con Brasil (1928), Panamá (1924) y Perú (1922-1934</a:t>
            </a:r>
            <a:r>
              <a:rPr lang="es-CO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423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4664"/>
            <a:ext cx="5141045" cy="5819663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2971800" cy="109728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(1942)</a:t>
            </a:r>
            <a:endParaRPr lang="en-US" sz="4400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>
          <a:xfrm>
            <a:off x="467544" y="1600200"/>
            <a:ext cx="3312368" cy="4421088"/>
          </a:xfrm>
        </p:spPr>
        <p:txBody>
          <a:bodyPr>
            <a:noAutofit/>
          </a:bodyPr>
          <a:lstStyle/>
          <a:p>
            <a:pPr algn="just"/>
            <a:r>
              <a:rPr lang="es-CO" sz="2200" b="1" dirty="0" smtClean="0"/>
              <a:t>El </a:t>
            </a:r>
            <a:r>
              <a:rPr lang="es-CO" sz="2200" b="1" dirty="0"/>
              <a:t>escaso conocimiento de las regiones periféricas de Colombia, que provenía desde la época colonial, y el acomodamiento de ciertos linderos creó varios diferendos limítrofes que aún perduran, tales como los existentes entre el Caquetá y el Meta, Antioquia y Bolívar (que se convirtió entre Antioquia y </a:t>
            </a:r>
            <a:r>
              <a:rPr lang="es-CO" sz="2200" b="1" dirty="0" smtClean="0"/>
              <a:t>Córdoba) </a:t>
            </a:r>
            <a:endParaRPr lang="en-US" sz="2200" b="1" dirty="0" smtClean="0"/>
          </a:p>
          <a:p>
            <a:pPr algn="just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35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 smtClean="0"/>
              <a:t>https://es.wikipedia.org/wiki/historia_territorial_de_colombia#/media/file:colombia,_administrative_divisions.svg</a:t>
            </a:r>
            <a:endParaRPr lang="en-US" sz="2800" cap="non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3284984"/>
            <a:ext cx="7885113" cy="1500187"/>
          </a:xfrm>
        </p:spPr>
        <p:txBody>
          <a:bodyPr>
            <a:normAutofit/>
          </a:bodyPr>
          <a:lstStyle/>
          <a:p>
            <a:r>
              <a:rPr lang="es-CO" sz="4000" dirty="0" smtClean="0"/>
              <a:t>Imágenes recuperadas de: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120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40</TotalTime>
  <Words>271</Words>
  <Application>Microsoft Office PowerPoint</Application>
  <PresentationFormat>Presentación en pantalla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Horizonte</vt:lpstr>
      <vt:lpstr>LA TRANSFORMACIÓN TERRITORIAL DE COLOMBIA  </vt:lpstr>
      <vt:lpstr>(1905)</vt:lpstr>
      <vt:lpstr>(1908)</vt:lpstr>
      <vt:lpstr>(1912)</vt:lpstr>
      <vt:lpstr> (1916)</vt:lpstr>
      <vt:lpstr>(1928)</vt:lpstr>
      <vt:lpstr>(1942)</vt:lpstr>
      <vt:lpstr>https://es.wikipedia.org/wiki/historia_territorial_de_colombia#/media/file:colombia,_administrative_divisions.svg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TRANSFORMACIÓN TERRITORIAL DE COLOMBIA</dc:title>
  <dc:creator>Usuario</dc:creator>
  <cp:lastModifiedBy>Usuario</cp:lastModifiedBy>
  <cp:revision>5</cp:revision>
  <dcterms:created xsi:type="dcterms:W3CDTF">2017-03-11T17:20:03Z</dcterms:created>
  <dcterms:modified xsi:type="dcterms:W3CDTF">2017-03-11T18:00:22Z</dcterms:modified>
</cp:coreProperties>
</file>