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66" r:id="rId4"/>
    <p:sldId id="267" r:id="rId5"/>
    <p:sldId id="257" r:id="rId6"/>
    <p:sldId id="268" r:id="rId7"/>
    <p:sldId id="258" r:id="rId8"/>
    <p:sldId id="264" r:id="rId9"/>
    <p:sldId id="269" r:id="rId10"/>
    <p:sldId id="265" r:id="rId11"/>
    <p:sldId id="261" r:id="rId12"/>
    <p:sldId id="291" r:id="rId13"/>
    <p:sldId id="272" r:id="rId14"/>
    <p:sldId id="280" r:id="rId15"/>
    <p:sldId id="282" r:id="rId16"/>
    <p:sldId id="284" r:id="rId17"/>
    <p:sldId id="286" r:id="rId18"/>
    <p:sldId id="287" r:id="rId19"/>
    <p:sldId id="290" r:id="rId20"/>
    <p:sldId id="285" r:id="rId21"/>
    <p:sldId id="283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Tierra" TargetMode="External"/><Relationship Id="rId2" Type="http://schemas.openxmlformats.org/officeDocument/2006/relationships/hyperlink" Target="https://es.wikipedia.org/wiki/Territorio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Coordenadas geográficas</a:t>
            </a:r>
            <a:br>
              <a:rPr lang="es-CO" dirty="0" smtClean="0"/>
            </a:br>
            <a:r>
              <a:rPr lang="es-CO" dirty="0" smtClean="0"/>
              <a:t>Líneas y Círculos Imaginarios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90337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08" y="724394"/>
            <a:ext cx="11610828" cy="5676405"/>
          </a:xfrm>
        </p:spPr>
      </p:pic>
    </p:spTree>
    <p:extLst>
      <p:ext uri="{BB962C8B-B14F-4D97-AF65-F5344CB8AC3E}">
        <p14:creationId xmlns:p14="http://schemas.microsoft.com/office/powerpoint/2010/main" val="173395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-30784"/>
            <a:ext cx="9155435" cy="6866577"/>
          </a:xfrm>
        </p:spPr>
      </p:pic>
    </p:spTree>
    <p:extLst>
      <p:ext uri="{BB962C8B-B14F-4D97-AF65-F5344CB8AC3E}">
        <p14:creationId xmlns:p14="http://schemas.microsoft.com/office/powerpoint/2010/main" val="267509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7280"/>
            <a:ext cx="8680361" cy="6517073"/>
          </a:xfrm>
        </p:spPr>
      </p:pic>
    </p:spTree>
    <p:extLst>
      <p:ext uri="{BB962C8B-B14F-4D97-AF65-F5344CB8AC3E}">
        <p14:creationId xmlns:p14="http://schemas.microsoft.com/office/powerpoint/2010/main" val="304394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87569"/>
            <a:ext cx="8596668" cy="1320800"/>
          </a:xfrm>
        </p:spPr>
        <p:txBody>
          <a:bodyPr/>
          <a:lstStyle/>
          <a:p>
            <a:r>
              <a:rPr lang="es-CO" dirty="0" smtClean="0"/>
              <a:t>Escala numérica o cartográfica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847969"/>
            <a:ext cx="8596668" cy="4728377"/>
          </a:xfrm>
        </p:spPr>
        <p:txBody>
          <a:bodyPr/>
          <a:lstStyle/>
          <a:p>
            <a:pPr algn="just"/>
            <a:r>
              <a:rPr lang="es-CO" sz="2400" dirty="0" smtClean="0"/>
              <a:t>Es una fracción que indica la correspondencia entre la distancia en el mapa y su equivalente en la realidad. Por ejemplo, 1/100.000(escrito también 1:100.000 </a:t>
            </a:r>
            <a:r>
              <a:rPr lang="es-CO" sz="2400" dirty="0" err="1" smtClean="0"/>
              <a:t>ó</a:t>
            </a:r>
            <a:r>
              <a:rPr lang="es-CO" sz="2400" dirty="0" smtClean="0"/>
              <a:t> 1 a 100.000) significa que un centímetro en el mapa equivale a 100.000 centímetros sobre el terreno real (es decir, a mil metros o un kilómetro) </a:t>
            </a:r>
          </a:p>
          <a:p>
            <a:pPr marL="0" indent="0" algn="just">
              <a:buNone/>
            </a:pP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328" y="3212157"/>
            <a:ext cx="5604680" cy="345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2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24" y="-16236"/>
            <a:ext cx="10723808" cy="6874236"/>
          </a:xfrm>
        </p:spPr>
      </p:pic>
    </p:spTree>
    <p:extLst>
      <p:ext uri="{BB962C8B-B14F-4D97-AF65-F5344CB8AC3E}">
        <p14:creationId xmlns:p14="http://schemas.microsoft.com/office/powerpoint/2010/main" val="2055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Continentes y Océanos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3966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Continentes: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33759"/>
            <a:ext cx="9134881" cy="49201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O" sz="2400" dirty="0"/>
              <a:t>Un </a:t>
            </a:r>
            <a:r>
              <a:rPr lang="es-CO" sz="2400" b="1" dirty="0"/>
              <a:t>continente</a:t>
            </a:r>
            <a:r>
              <a:rPr lang="es-CO" sz="2400" dirty="0"/>
              <a:t> es una gran </a:t>
            </a:r>
            <a:r>
              <a:rPr lang="es-CO" sz="2400" dirty="0">
                <a:hlinkClick r:id="rId2" tooltip="Territorio"/>
              </a:rPr>
              <a:t>extensión</a:t>
            </a:r>
            <a:r>
              <a:rPr lang="es-CO" sz="2400" dirty="0"/>
              <a:t> de </a:t>
            </a:r>
            <a:r>
              <a:rPr lang="es-CO" sz="2400" dirty="0">
                <a:hlinkClick r:id="rId3" tooltip="Tierra"/>
              </a:rPr>
              <a:t>tierra</a:t>
            </a:r>
            <a:r>
              <a:rPr lang="es-CO" sz="2400" dirty="0"/>
              <a:t> que se diferencia de otras </a:t>
            </a:r>
            <a:r>
              <a:rPr lang="es-CO" sz="2400" dirty="0" smtClean="0"/>
              <a:t>menores como las islas. </a:t>
            </a:r>
          </a:p>
          <a:p>
            <a:pPr algn="just"/>
            <a:r>
              <a:rPr lang="es-CO" sz="2400" b="1" u="sng" dirty="0" smtClean="0"/>
              <a:t>América</a:t>
            </a:r>
            <a:r>
              <a:rPr lang="es-CO" sz="2400" dirty="0" smtClean="0"/>
              <a:t>: Sur América, Centro </a:t>
            </a:r>
            <a:r>
              <a:rPr lang="es-CO" sz="2400" dirty="0"/>
              <a:t>América, islas del Caribe o América Central </a:t>
            </a:r>
            <a:r>
              <a:rPr lang="es-CO" sz="2400" dirty="0" smtClean="0"/>
              <a:t>insular, Norte </a:t>
            </a:r>
            <a:r>
              <a:rPr lang="es-CO" sz="2400" dirty="0"/>
              <a:t>América. </a:t>
            </a:r>
            <a:r>
              <a:rPr lang="es-CO" sz="2400" dirty="0" smtClean="0"/>
              <a:t>35 países, 25 Dependencias. </a:t>
            </a:r>
          </a:p>
          <a:p>
            <a:pPr algn="just"/>
            <a:r>
              <a:rPr lang="es-CO" sz="2400" b="1" u="sng" dirty="0"/>
              <a:t>África</a:t>
            </a:r>
            <a:r>
              <a:rPr lang="es-CO" sz="2400" dirty="0" smtClean="0"/>
              <a:t>: África </a:t>
            </a:r>
            <a:r>
              <a:rPr lang="es-CO" sz="2400" dirty="0"/>
              <a:t>del </a:t>
            </a:r>
            <a:r>
              <a:rPr lang="es-CO" sz="2400" dirty="0" smtClean="0"/>
              <a:t>Norte, África </a:t>
            </a:r>
            <a:r>
              <a:rPr lang="es-CO" sz="2400" dirty="0"/>
              <a:t>del </a:t>
            </a:r>
            <a:r>
              <a:rPr lang="es-CO" sz="2400" dirty="0" smtClean="0"/>
              <a:t>Sur, África </a:t>
            </a:r>
            <a:r>
              <a:rPr lang="es-CO" sz="2400" dirty="0"/>
              <a:t>del </a:t>
            </a:r>
            <a:r>
              <a:rPr lang="es-CO" sz="2400" dirty="0" smtClean="0"/>
              <a:t>Este, África </a:t>
            </a:r>
            <a:r>
              <a:rPr lang="es-CO" sz="2400" dirty="0"/>
              <a:t>del </a:t>
            </a:r>
            <a:r>
              <a:rPr lang="es-CO" sz="2400" dirty="0" smtClean="0"/>
              <a:t>Oeste, África Central. 54 países, 4 Dependencias, 5 Países no reconocidos. </a:t>
            </a:r>
          </a:p>
          <a:p>
            <a:pPr algn="just"/>
            <a:r>
              <a:rPr lang="es-CO" sz="2400" b="1" u="sng" dirty="0" smtClean="0"/>
              <a:t>Europa</a:t>
            </a:r>
            <a:r>
              <a:rPr lang="es-CO" sz="2400" dirty="0" smtClean="0"/>
              <a:t>: Europa </a:t>
            </a:r>
            <a:r>
              <a:rPr lang="es-CO" sz="2400" dirty="0"/>
              <a:t>del </a:t>
            </a:r>
            <a:r>
              <a:rPr lang="es-CO" sz="2400" dirty="0" smtClean="0"/>
              <a:t>Norte, Europa </a:t>
            </a:r>
            <a:r>
              <a:rPr lang="es-CO" sz="2400" dirty="0"/>
              <a:t>del </a:t>
            </a:r>
            <a:r>
              <a:rPr lang="es-CO" sz="2400" dirty="0" smtClean="0"/>
              <a:t>Sur, Europa </a:t>
            </a:r>
            <a:r>
              <a:rPr lang="es-CO" sz="2400" dirty="0"/>
              <a:t>del </a:t>
            </a:r>
            <a:r>
              <a:rPr lang="es-CO" sz="2400" dirty="0" smtClean="0"/>
              <a:t>Este, Europa </a:t>
            </a:r>
            <a:r>
              <a:rPr lang="es-CO" sz="2400" dirty="0"/>
              <a:t>del </a:t>
            </a:r>
            <a:r>
              <a:rPr lang="es-CO" sz="2400" dirty="0" smtClean="0"/>
              <a:t>Oeste, Europa Central. 50 Países, 6 Dependencias, 7 Países </a:t>
            </a:r>
            <a:r>
              <a:rPr lang="es-CO" sz="2400" dirty="0"/>
              <a:t>no </a:t>
            </a:r>
            <a:r>
              <a:rPr lang="es-CO" sz="2400" dirty="0" smtClean="0"/>
              <a:t>reconocidos.  </a:t>
            </a:r>
          </a:p>
          <a:p>
            <a:pPr algn="just"/>
            <a:r>
              <a:rPr lang="es-CO" sz="2400" b="1" u="sng" dirty="0"/>
              <a:t>Asia</a:t>
            </a:r>
            <a:r>
              <a:rPr lang="es-CO" sz="2400" dirty="0" smtClean="0"/>
              <a:t>: Asia </a:t>
            </a:r>
            <a:r>
              <a:rPr lang="es-CO" sz="2400" dirty="0"/>
              <a:t>del </a:t>
            </a:r>
            <a:r>
              <a:rPr lang="es-CO" sz="2400" dirty="0" smtClean="0"/>
              <a:t>Norte, Asia </a:t>
            </a:r>
            <a:r>
              <a:rPr lang="es-CO" sz="2400" dirty="0"/>
              <a:t>del </a:t>
            </a:r>
            <a:r>
              <a:rPr lang="es-CO" sz="2400" dirty="0" smtClean="0"/>
              <a:t>Sur, Asia </a:t>
            </a:r>
            <a:r>
              <a:rPr lang="es-CO" sz="2400" dirty="0"/>
              <a:t>del </a:t>
            </a:r>
            <a:r>
              <a:rPr lang="es-CO" sz="2400" dirty="0" smtClean="0"/>
              <a:t>Este, Asia Central, Siberia, Sudeste Asiático, Asia Occidental. 48 Países, 6 Dependencias, 6 Países </a:t>
            </a:r>
            <a:r>
              <a:rPr lang="es-CO" sz="2400" dirty="0"/>
              <a:t>no </a:t>
            </a:r>
            <a:r>
              <a:rPr lang="es-CO" sz="2400" dirty="0" smtClean="0"/>
              <a:t>reconocidos.</a:t>
            </a:r>
          </a:p>
          <a:p>
            <a:pPr algn="just"/>
            <a:r>
              <a:rPr lang="es-CO" sz="2400" b="1" u="sng" dirty="0"/>
              <a:t>Oceanía</a:t>
            </a:r>
            <a:r>
              <a:rPr lang="es-CO" sz="2400" dirty="0"/>
              <a:t>: </a:t>
            </a:r>
            <a:r>
              <a:rPr lang="es-CO" sz="2400" dirty="0" smtClean="0"/>
              <a:t>Australasia, Melanesia, Micronesia, Polinesia, 14 Países, 17 Dependencias</a:t>
            </a:r>
            <a:r>
              <a:rPr lang="es-CO" dirty="0"/>
              <a:t>	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257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80" y="226281"/>
            <a:ext cx="3881437" cy="3881437"/>
          </a:xfr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1436" y="226281"/>
            <a:ext cx="4146427" cy="414642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09" y="2206809"/>
            <a:ext cx="3930527" cy="393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78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01972"/>
            <a:ext cx="3881437" cy="3881437"/>
          </a:xfr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426" y="1157287"/>
            <a:ext cx="515302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62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Océanos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 algn="just"/>
            <a:r>
              <a:rPr lang="es-CO" sz="2400" dirty="0"/>
              <a:t>Se denomina océano a una gran extensión de agua en el planeta Tierra, sobre todo aquella que «separa dos o más continentes</a:t>
            </a:r>
            <a:r>
              <a:rPr lang="es-CO" sz="2400" dirty="0" smtClean="0"/>
              <a:t>». </a:t>
            </a:r>
            <a:r>
              <a:rPr lang="es-CO" sz="2400" dirty="0"/>
              <a:t>Los océanos forman la mayor parte de la superficie del planeta</a:t>
            </a:r>
            <a:r>
              <a:rPr lang="es-CO" sz="2400" dirty="0" smtClean="0"/>
              <a:t>.</a:t>
            </a:r>
            <a:endParaRPr lang="es-CO" sz="2400" dirty="0"/>
          </a:p>
          <a:p>
            <a:pPr algn="just"/>
            <a:r>
              <a:rPr lang="es-CO" sz="2400" dirty="0"/>
              <a:t>Los océanos se clasifican en tres grandes océanos: Atlántico, Índico y Pacífico; y dos menores Ártico y Antártico, delimitados parcialmente por la forma de los continentes y archipiélagos</a:t>
            </a:r>
            <a:r>
              <a:rPr lang="es-CO" sz="2400" dirty="0" smtClean="0"/>
              <a:t>.</a:t>
            </a:r>
            <a:endParaRPr lang="es-CO" sz="2400" dirty="0"/>
          </a:p>
          <a:p>
            <a:pPr algn="just"/>
            <a:r>
              <a:rPr lang="es-CO" sz="2400" dirty="0"/>
              <a:t>Los océanos Pacífico y Atlántico a menudo se distinguen en Norte y Sur, según estén en el hemisferio Norte o en el Sur: Atlántico Norte y Atlántico Sur, y Pacífico Norte y Pacífico Sur.</a:t>
            </a:r>
          </a:p>
        </p:txBody>
      </p:sp>
    </p:spTree>
    <p:extLst>
      <p:ext uri="{BB962C8B-B14F-4D97-AF65-F5344CB8AC3E}">
        <p14:creationId xmlns:p14="http://schemas.microsoft.com/office/powerpoint/2010/main" val="290127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Para situarnos en el espacio terrestre…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3200" dirty="0" smtClean="0"/>
              <a:t>Con la finalidad de calcular la distancia entre los distintos lugares de la Tierra, para determinar la localización de una persona, de una ciudad, etc., se creó un </a:t>
            </a:r>
            <a:r>
              <a:rPr lang="es-CO" sz="3200" b="1" dirty="0" smtClean="0"/>
              <a:t>sistema de localización </a:t>
            </a:r>
            <a:r>
              <a:rPr lang="es-CO" sz="3200" dirty="0" smtClean="0"/>
              <a:t>exacto, fácil de reconocer y aceptado por todos: las </a:t>
            </a:r>
            <a:r>
              <a:rPr lang="es-CO" sz="3200" b="1" dirty="0" smtClean="0"/>
              <a:t>coordenadas geográficas.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44900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3290"/>
            <a:ext cx="10658881" cy="6683408"/>
          </a:xfrm>
        </p:spPr>
      </p:pic>
    </p:spTree>
    <p:extLst>
      <p:ext uri="{BB962C8B-B14F-4D97-AF65-F5344CB8AC3E}">
        <p14:creationId xmlns:p14="http://schemas.microsoft.com/office/powerpoint/2010/main" val="1145197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96" y="480646"/>
            <a:ext cx="12038904" cy="6042026"/>
          </a:xfrm>
        </p:spPr>
      </p:pic>
    </p:spTree>
    <p:extLst>
      <p:ext uri="{BB962C8B-B14F-4D97-AF65-F5344CB8AC3E}">
        <p14:creationId xmlns:p14="http://schemas.microsoft.com/office/powerpoint/2010/main" val="103757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69" y="324307"/>
            <a:ext cx="8455215" cy="5987350"/>
          </a:xfrm>
        </p:spPr>
      </p:pic>
    </p:spTree>
    <p:extLst>
      <p:ext uri="{BB962C8B-B14F-4D97-AF65-F5344CB8AC3E}">
        <p14:creationId xmlns:p14="http://schemas.microsoft.com/office/powerpoint/2010/main" val="2447310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16" y="30967"/>
            <a:ext cx="10726615" cy="6827033"/>
          </a:xfrm>
        </p:spPr>
      </p:pic>
    </p:spTree>
    <p:extLst>
      <p:ext uri="{BB962C8B-B14F-4D97-AF65-F5344CB8AC3E}">
        <p14:creationId xmlns:p14="http://schemas.microsoft.com/office/powerpoint/2010/main" val="369293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La Tierra y sus Líneas Imaginarias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800" dirty="0" smtClean="0"/>
              <a:t>Los paralelos y meridianos son líneas imaginarias trazadas sobre las diferentes representaciones de la Tierra y sirven para localizar con exactitud cualquier punto de la superficie terrestre. El cruce de paralelos y meridianos forma una cuadrícula llamada </a:t>
            </a:r>
            <a:r>
              <a:rPr lang="es-CO" sz="2800" b="1" dirty="0" smtClean="0"/>
              <a:t>Coordenadas Geográficas. </a:t>
            </a:r>
          </a:p>
          <a:p>
            <a:pPr algn="just"/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00638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Los paralelos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00765"/>
            <a:ext cx="4792434" cy="5061397"/>
          </a:xfrm>
        </p:spPr>
        <p:txBody>
          <a:bodyPr>
            <a:normAutofit/>
          </a:bodyPr>
          <a:lstStyle/>
          <a:p>
            <a:pPr algn="just"/>
            <a:r>
              <a:rPr lang="es-CO" sz="2000" dirty="0" smtClean="0"/>
              <a:t>Se trazan de forma paralela a la línea ecuatorial y se miden como ángulos, es decir, en grados, minutos y segundos y van de 0 a 90°, siendo 0 grados la línea ecuatorial y los 90 grados, los Polos. </a:t>
            </a:r>
          </a:p>
          <a:p>
            <a:pPr algn="just"/>
            <a:r>
              <a:rPr lang="es-CO" sz="2000" dirty="0" smtClean="0"/>
              <a:t>La línea del ecuador divide la Tierra en dos partes iguales. La parte superior que denominamos hemisferio norte y la parte inferior, que es el hemisferio sur. </a:t>
            </a:r>
          </a:p>
          <a:p>
            <a:pPr algn="just"/>
            <a:r>
              <a:rPr lang="es-CO" sz="2000" dirty="0" smtClean="0"/>
              <a:t>La distancia en grados de un punto cualquiera a la línea del ecuador recibe el nombre de </a:t>
            </a:r>
            <a:r>
              <a:rPr lang="es-CO" sz="2000" b="1" dirty="0" smtClean="0"/>
              <a:t>LATITUD, </a:t>
            </a:r>
            <a:r>
              <a:rPr lang="es-CO" sz="2000" dirty="0" smtClean="0"/>
              <a:t>y ésta puede ser </a:t>
            </a:r>
            <a:r>
              <a:rPr lang="es-CO" sz="2000" b="1" dirty="0" smtClean="0"/>
              <a:t>NORTE O SUR. </a:t>
            </a:r>
            <a:endParaRPr lang="es-CO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665" y="1571222"/>
            <a:ext cx="4517287" cy="39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5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¿Qué es Latitud</a:t>
            </a:r>
            <a:r>
              <a:rPr lang="es-CO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29555"/>
            <a:ext cx="4950734" cy="4778062"/>
          </a:xfrm>
        </p:spPr>
        <p:txBody>
          <a:bodyPr>
            <a:normAutofit lnSpcReduction="10000"/>
          </a:bodyPr>
          <a:lstStyle/>
          <a:p>
            <a:pPr algn="just"/>
            <a:r>
              <a:rPr lang="es-CO" sz="2000" dirty="0" smtClean="0"/>
              <a:t>La Latitud mide la distancia en grados (°) de un punto en la superficie de la tierra con respecto al Ecuador geográfico. El Ecuador geográfico, siendo la línea que divide la superficie terrestre en dos segmentos, o sea la circunferencia más grande en la tierra, tiene una latitud "cero grados (0°)":</a:t>
            </a:r>
            <a:endParaRPr lang="es-CO" sz="2000" dirty="0"/>
          </a:p>
          <a:p>
            <a:pPr marL="0" indent="0" algn="just">
              <a:buNone/>
            </a:pPr>
            <a:r>
              <a:rPr lang="es-CO" sz="2000" dirty="0" smtClean="0"/>
              <a:t>La parte situada al norte del Ecuador geográfico se llama el "Hemisferio del Norte</a:t>
            </a:r>
            <a:r>
              <a:rPr lang="es-CO" sz="2000" dirty="0"/>
              <a:t>"</a:t>
            </a:r>
          </a:p>
          <a:p>
            <a:pPr marL="0" indent="0" algn="just">
              <a:buNone/>
            </a:pPr>
            <a:r>
              <a:rPr lang="es-CO" sz="2000" dirty="0" smtClean="0"/>
              <a:t>La parte situada al sur del Ecuador geográfico se llama el "Hemisferio del Sur</a:t>
            </a:r>
            <a:r>
              <a:rPr lang="es-CO" sz="2000" dirty="0"/>
              <a:t>"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617" y="1588274"/>
            <a:ext cx="3799268" cy="336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184597"/>
            <a:ext cx="8596668" cy="678287"/>
          </a:xfrm>
        </p:spPr>
        <p:txBody>
          <a:bodyPr/>
          <a:lstStyle/>
          <a:p>
            <a:r>
              <a:rPr lang="es-CO" dirty="0" smtClean="0"/>
              <a:t>Los meridianos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862884"/>
            <a:ext cx="4487094" cy="5370491"/>
          </a:xfrm>
        </p:spPr>
        <p:txBody>
          <a:bodyPr>
            <a:noAutofit/>
          </a:bodyPr>
          <a:lstStyle/>
          <a:p>
            <a:pPr algn="just"/>
            <a:r>
              <a:rPr lang="es-CO" sz="2000" dirty="0" smtClean="0"/>
              <a:t>Los meridianos son líneas imaginarias que recorren la Tierra de norte a sur, pasando por los polos. El meridiano de Greenwich llamado también meridiano 0°, divide la Tierra en dos hemisferios. A la izquierda de éste se encuentra el hemisferio occidental y a la derecha, el hemisferio oriental. </a:t>
            </a:r>
          </a:p>
          <a:p>
            <a:pPr algn="just"/>
            <a:r>
              <a:rPr lang="es-CO" sz="2000" dirty="0" smtClean="0"/>
              <a:t>Los meridianos se miden en grados; se enumeran de 0 a 180° y sirven para localizar un punto respecto al meridiano 0°.</a:t>
            </a:r>
          </a:p>
          <a:p>
            <a:pPr algn="just"/>
            <a:r>
              <a:rPr lang="es-CO" sz="2000" dirty="0" smtClean="0"/>
              <a:t>La distancia de un punto cualquiera hasta el meridiano 0° se llama </a:t>
            </a:r>
            <a:r>
              <a:rPr lang="es-CO" sz="2000" b="1" dirty="0" smtClean="0"/>
              <a:t>LONGITUD </a:t>
            </a:r>
            <a:r>
              <a:rPr lang="es-CO" sz="2000" dirty="0" smtClean="0"/>
              <a:t>y ésta puede ser Oriental u Occidental.</a:t>
            </a:r>
            <a:endParaRPr lang="es-CO" sz="20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619" y="2048047"/>
            <a:ext cx="4925995" cy="279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0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494" y="1930400"/>
            <a:ext cx="4925528" cy="279482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mtClean="0"/>
              <a:t>¿Qué es Longitud? 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442435"/>
            <a:ext cx="4950734" cy="4598928"/>
          </a:xfrm>
        </p:spPr>
        <p:txBody>
          <a:bodyPr/>
          <a:lstStyle/>
          <a:p>
            <a:pPr algn="just"/>
            <a:r>
              <a:rPr lang="es-CO" dirty="0" smtClean="0"/>
              <a:t>La Longitud mide la distancia en grados entre un punto en la superficie terrestre y el meridiano principal, el cual se llama el Meridiano de Greenwich. El meridiano de Greenwich también divide la superficie terrestre en dos secciones</a:t>
            </a:r>
            <a:r>
              <a:rPr lang="es-CO" dirty="0"/>
              <a:t>:</a:t>
            </a:r>
          </a:p>
          <a:p>
            <a:pPr marL="0" indent="0" algn="just">
              <a:buNone/>
            </a:pPr>
            <a:r>
              <a:rPr lang="es-CO" dirty="0" smtClean="0"/>
              <a:t>La sección que se encuentra a la derecha del Meridiano de Greenwich se llama "Longitud Este</a:t>
            </a:r>
            <a:r>
              <a:rPr lang="es-CO" dirty="0"/>
              <a:t>"</a:t>
            </a:r>
          </a:p>
          <a:p>
            <a:pPr marL="0" indent="0" algn="just">
              <a:buNone/>
            </a:pPr>
            <a:r>
              <a:rPr lang="es-CO" dirty="0" smtClean="0"/>
              <a:t>La sección que se encuentra a la izquierda del Meridiano de Greenwich se llama "Longitud Oeste“</a:t>
            </a:r>
          </a:p>
          <a:p>
            <a:pPr algn="just"/>
            <a:r>
              <a:rPr lang="es-CO" dirty="0" smtClean="0"/>
              <a:t>Los meridianos sirven para calcular el huso horario de un determinado lugar en el mundo.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50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38" y="98813"/>
            <a:ext cx="8953993" cy="5943213"/>
          </a:xfrm>
        </p:spPr>
      </p:pic>
    </p:spTree>
    <p:extLst>
      <p:ext uri="{BB962C8B-B14F-4D97-AF65-F5344CB8AC3E}">
        <p14:creationId xmlns:p14="http://schemas.microsoft.com/office/powerpoint/2010/main" val="363242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 smtClean="0"/>
              <a:t>UBICACIÓN DE COORDENADAS GEOGRÁFICAS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5660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8892</TotalTime>
  <Words>686</Words>
  <Application>Microsoft Office PowerPoint</Application>
  <PresentationFormat>Panorámica</PresentationFormat>
  <Paragraphs>38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Wingdings 3</vt:lpstr>
      <vt:lpstr>Faceta</vt:lpstr>
      <vt:lpstr>Coordenadas geográficas Líneas y Círculos Imaginarios</vt:lpstr>
      <vt:lpstr>Para situarnos en el espacio terrestre…</vt:lpstr>
      <vt:lpstr>La Tierra y sus Líneas Imaginarias </vt:lpstr>
      <vt:lpstr>Los paralelos</vt:lpstr>
      <vt:lpstr>¿Qué es Latitud?</vt:lpstr>
      <vt:lpstr>Los meridianos </vt:lpstr>
      <vt:lpstr>¿Qué es Longitud? </vt:lpstr>
      <vt:lpstr>Presentación de PowerPoint</vt:lpstr>
      <vt:lpstr>UBICACIÓN DE COORDENADAS GEOGRÁFICAS </vt:lpstr>
      <vt:lpstr>Presentación de PowerPoint</vt:lpstr>
      <vt:lpstr>Presentación de PowerPoint</vt:lpstr>
      <vt:lpstr>Presentación de PowerPoint</vt:lpstr>
      <vt:lpstr>Escala numérica o cartográfica </vt:lpstr>
      <vt:lpstr>Presentación de PowerPoint</vt:lpstr>
      <vt:lpstr>Continentes y Océanos</vt:lpstr>
      <vt:lpstr>Continentes:</vt:lpstr>
      <vt:lpstr>Presentación de PowerPoint</vt:lpstr>
      <vt:lpstr>Presentación de PowerPoint</vt:lpstr>
      <vt:lpstr>Océanos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Coordenadas geográficas y Husos horarios</dc:title>
  <dc:creator>Cristhian Aguirre</dc:creator>
  <cp:lastModifiedBy>Obdulia Pinzon</cp:lastModifiedBy>
  <cp:revision>61</cp:revision>
  <dcterms:created xsi:type="dcterms:W3CDTF">2016-08-29T14:40:23Z</dcterms:created>
  <dcterms:modified xsi:type="dcterms:W3CDTF">2017-05-10T00:09:47Z</dcterms:modified>
</cp:coreProperties>
</file>