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47A9-A4CF-46E1-8C2E-1E3780CD6160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AA05-7B49-4CCD-825B-BE3CD69B55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51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47A9-A4CF-46E1-8C2E-1E3780CD6160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AA05-7B49-4CCD-825B-BE3CD69B55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47A9-A4CF-46E1-8C2E-1E3780CD6160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AA05-7B49-4CCD-825B-BE3CD69B55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123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47A9-A4CF-46E1-8C2E-1E3780CD6160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AA05-7B49-4CCD-825B-BE3CD69B55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2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47A9-A4CF-46E1-8C2E-1E3780CD6160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AA05-7B49-4CCD-825B-BE3CD69B55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22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47A9-A4CF-46E1-8C2E-1E3780CD6160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AA05-7B49-4CCD-825B-BE3CD69B55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48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47A9-A4CF-46E1-8C2E-1E3780CD6160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AA05-7B49-4CCD-825B-BE3CD69B55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14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47A9-A4CF-46E1-8C2E-1E3780CD6160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AA05-7B49-4CCD-825B-BE3CD69B55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302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47A9-A4CF-46E1-8C2E-1E3780CD6160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AA05-7B49-4CCD-825B-BE3CD69B55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57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47A9-A4CF-46E1-8C2E-1E3780CD6160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AA05-7B49-4CCD-825B-BE3CD69B55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31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47A9-A4CF-46E1-8C2E-1E3780CD6160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AA05-7B49-4CCD-825B-BE3CD69B55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27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47A9-A4CF-46E1-8C2E-1E3780CD6160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AA05-7B49-4CCD-825B-BE3CD69B55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679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uerra-fria-guer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16" y="2780928"/>
            <a:ext cx="5715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771800" y="1484784"/>
            <a:ext cx="298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¿Qué sabes de la Guerra Fría?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6040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walter</dc:creator>
  <cp:lastModifiedBy>walter</cp:lastModifiedBy>
  <cp:revision>1</cp:revision>
  <dcterms:created xsi:type="dcterms:W3CDTF">2017-08-15T22:24:58Z</dcterms:created>
  <dcterms:modified xsi:type="dcterms:W3CDTF">2017-08-15T22:25:33Z</dcterms:modified>
</cp:coreProperties>
</file>