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AB883968-5DBF-4CB2-BF47-D31006BE3D96}" type="datetimeFigureOut">
              <a:rPr lang="es-CO" smtClean="0"/>
              <a:t>02/08/2017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DD0202E-19EF-44B7-BE85-60EB2291EAB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3968-5DBF-4CB2-BF47-D31006BE3D96}" type="datetimeFigureOut">
              <a:rPr lang="es-CO" smtClean="0"/>
              <a:t>02/08/2017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202E-19EF-44B7-BE85-60EB2291EAB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3968-5DBF-4CB2-BF47-D31006BE3D96}" type="datetimeFigureOut">
              <a:rPr lang="es-CO" smtClean="0"/>
              <a:t>02/08/2017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202E-19EF-44B7-BE85-60EB2291EAB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3968-5DBF-4CB2-BF47-D31006BE3D96}" type="datetimeFigureOut">
              <a:rPr lang="es-CO" smtClean="0"/>
              <a:t>02/08/2017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202E-19EF-44B7-BE85-60EB2291EAB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3968-5DBF-4CB2-BF47-D31006BE3D96}" type="datetimeFigureOut">
              <a:rPr lang="es-CO" smtClean="0"/>
              <a:t>02/08/2017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202E-19EF-44B7-BE85-60EB2291EAB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3968-5DBF-4CB2-BF47-D31006BE3D96}" type="datetimeFigureOut">
              <a:rPr lang="es-CO" smtClean="0"/>
              <a:t>02/08/2017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202E-19EF-44B7-BE85-60EB2291EABA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3968-5DBF-4CB2-BF47-D31006BE3D96}" type="datetimeFigureOut">
              <a:rPr lang="es-CO" smtClean="0"/>
              <a:t>02/08/2017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202E-19EF-44B7-BE85-60EB2291EABA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3968-5DBF-4CB2-BF47-D31006BE3D96}" type="datetimeFigureOut">
              <a:rPr lang="es-CO" smtClean="0"/>
              <a:t>02/08/2017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202E-19EF-44B7-BE85-60EB2291EAB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3968-5DBF-4CB2-BF47-D31006BE3D96}" type="datetimeFigureOut">
              <a:rPr lang="es-CO" smtClean="0"/>
              <a:t>02/08/2017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202E-19EF-44B7-BE85-60EB2291EAB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AB883968-5DBF-4CB2-BF47-D31006BE3D96}" type="datetimeFigureOut">
              <a:rPr lang="es-CO" smtClean="0"/>
              <a:t>02/08/2017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DD0202E-19EF-44B7-BE85-60EB2291EAB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B883968-5DBF-4CB2-BF47-D31006BE3D96}" type="datetimeFigureOut">
              <a:rPr lang="es-CO" smtClean="0"/>
              <a:t>02/08/2017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DD0202E-19EF-44B7-BE85-60EB2291EAB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B883968-5DBF-4CB2-BF47-D31006BE3D96}" type="datetimeFigureOut">
              <a:rPr lang="es-CO" smtClean="0"/>
              <a:t>02/08/2017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DD0202E-19EF-44B7-BE85-60EB2291EABA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Lectura Crítica 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Sociales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336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5275714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Esta prueba evalúa la capacidad de interpretar textos en todos los ámbitos. No se necesita un conocimiento previo del tema que se va a tratar. Sólo necesita el estudiante saber decodificar textos.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297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5419730"/>
          </a:xfrm>
        </p:spPr>
        <p:txBody>
          <a:bodyPr>
            <a:normAutofit/>
          </a:bodyPr>
          <a:lstStyle/>
          <a:p>
            <a:r>
              <a:rPr lang="es-CO" dirty="0" smtClean="0"/>
              <a:t>Se dividen en continuos y discontinuos.</a:t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b="1" dirty="0" smtClean="0"/>
              <a:t>Continuos </a:t>
            </a:r>
            <a:br>
              <a:rPr lang="es-CO" b="1" dirty="0" smtClean="0"/>
            </a:br>
            <a:r>
              <a:rPr lang="es-CO" sz="2700" dirty="0"/>
              <a:t>Están normalmente formados por párrafos que, a su vez, se hallan organizados en oraciones. Los párrafos pueden formar parte de estructuras mayores, como apartados, capítulos y libros. Se clasifican básicamente por objetivo retórico, es decir, por su tipo.</a:t>
            </a:r>
            <a:endParaRPr lang="es-CO" sz="2700" b="1" dirty="0"/>
          </a:p>
        </p:txBody>
      </p:sp>
    </p:spTree>
    <p:extLst>
      <p:ext uri="{BB962C8B-B14F-4D97-AF65-F5344CB8AC3E}">
        <p14:creationId xmlns:p14="http://schemas.microsoft.com/office/powerpoint/2010/main" val="347812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5419730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Texto Narrativo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Es aquel en el que se cuentan hechos reales o imaginarios. En él, la información hace referencia a las acciones o hechos en el tiempo. Son textos narrativos los cuentos, las novelas, las noticias, etc.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319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5491738"/>
          </a:xfrm>
        </p:spPr>
        <p:txBody>
          <a:bodyPr>
            <a:normAutofit/>
          </a:bodyPr>
          <a:lstStyle/>
          <a:p>
            <a:r>
              <a:rPr lang="es-CO" dirty="0" smtClean="0"/>
              <a:t>Discontinuos </a:t>
            </a:r>
            <a:br>
              <a:rPr lang="es-CO" dirty="0" smtClean="0"/>
            </a:br>
            <a:r>
              <a:rPr lang="es-CO" dirty="0" smtClean="0"/>
              <a:t>Son </a:t>
            </a:r>
            <a:r>
              <a:rPr lang="es-CO" dirty="0"/>
              <a:t>textos organizados de una manera distinta a la de los textos continuos. Su comprensión requiere del uso de estrategias de lectura no lineal.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301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5491738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Cuadros y gráficos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Son representaciones icónicas de datos. Se emplean en la argumentación científica y también en publicaciones periódicas para presentar visualmente información pública, numérica y tubular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588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5491738"/>
          </a:xfrm>
        </p:spPr>
        <p:txBody>
          <a:bodyPr/>
          <a:lstStyle/>
          <a:p>
            <a:r>
              <a:rPr lang="es-CO" sz="2000" b="1" dirty="0"/>
              <a:t>Competencias de Lectura </a:t>
            </a:r>
            <a:r>
              <a:rPr lang="es-CO" sz="2000" b="1" dirty="0" smtClean="0"/>
              <a:t>crítica</a:t>
            </a:r>
            <a:br>
              <a:rPr lang="es-CO" sz="2000" b="1" dirty="0" smtClean="0"/>
            </a:br>
            <a:r>
              <a:rPr lang="es-CO" sz="1800" dirty="0"/>
              <a:t>Identificar y entender los contenidos</a:t>
            </a:r>
            <a:br>
              <a:rPr lang="es-CO" sz="1800" dirty="0"/>
            </a:br>
            <a:r>
              <a:rPr lang="es-CO" sz="1800" dirty="0"/>
              <a:t>locales que conforman un texto</a:t>
            </a:r>
            <a:r>
              <a:rPr lang="es-CO" sz="1800" dirty="0" smtClean="0"/>
              <a:t>. </a:t>
            </a:r>
            <a:br>
              <a:rPr lang="es-CO" sz="1800" dirty="0" smtClean="0"/>
            </a:br>
            <a:r>
              <a:rPr lang="es-CO" sz="1800" dirty="0"/>
              <a:t>Esta competencia incluye la capacidad de</a:t>
            </a:r>
            <a:br>
              <a:rPr lang="es-CO" sz="1800" dirty="0"/>
            </a:br>
            <a:r>
              <a:rPr lang="es-CO" sz="1800" dirty="0"/>
              <a:t>identificar y comprender los eventos, ideas,</a:t>
            </a:r>
            <a:br>
              <a:rPr lang="es-CO" sz="1800" dirty="0"/>
            </a:br>
            <a:r>
              <a:rPr lang="es-CO" sz="1800" dirty="0"/>
              <a:t>afirmaciones y demás elementos locales</a:t>
            </a:r>
            <a:br>
              <a:rPr lang="es-CO" sz="1800" dirty="0"/>
            </a:br>
            <a:r>
              <a:rPr lang="es-CO" sz="1800" dirty="0"/>
              <a:t>que componen un texto. </a:t>
            </a:r>
            <a:r>
              <a:rPr lang="es-CO" sz="1800"/>
              <a:t>Su evaluación</a:t>
            </a:r>
            <a:br>
              <a:rPr lang="es-CO" sz="1800"/>
            </a:br>
            <a:r>
              <a:rPr lang="es-CO" sz="1800"/>
              <a:t>está entonces dirigida a la comprensión del</a:t>
            </a:r>
            <a:br>
              <a:rPr lang="es-CO" sz="1800"/>
            </a:br>
            <a:r>
              <a:rPr lang="es-CO" sz="1800"/>
              <a:t>significado de palabras, expresiones o frases</a:t>
            </a:r>
            <a:br>
              <a:rPr lang="es-CO" sz="1800"/>
            </a:br>
            <a:r>
              <a:rPr lang="es-CO" sz="1800"/>
              <a:t>que aparecen explícitamente en el texto.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2117648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99</TotalTime>
  <Words>55</Words>
  <Application>Microsoft Office PowerPoint</Application>
  <PresentationFormat>Presentación en pantalla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Chincheta</vt:lpstr>
      <vt:lpstr>Lectura Crítica </vt:lpstr>
      <vt:lpstr>Esta prueba evalúa la capacidad de interpretar textos en todos los ámbitos. No se necesita un conocimiento previo del tema que se va a tratar. Sólo necesita el estudiante saber decodificar textos. </vt:lpstr>
      <vt:lpstr>Se dividen en continuos y discontinuos.  Continuos  Están normalmente formados por párrafos que, a su vez, se hallan organizados en oraciones. Los párrafos pueden formar parte de estructuras mayores, como apartados, capítulos y libros. Se clasifican básicamente por objetivo retórico, es decir, por su tipo.</vt:lpstr>
      <vt:lpstr>Texto Narrativo Es aquel en el que se cuentan hechos reales o imaginarios. En él, la información hace referencia a las acciones o hechos en el tiempo. Son textos narrativos los cuentos, las novelas, las noticias, etc.</vt:lpstr>
      <vt:lpstr>Discontinuos  Son textos organizados de una manera distinta a la de los textos continuos. Su comprensión requiere del uso de estrategias de lectura no lineal.</vt:lpstr>
      <vt:lpstr>Cuadros y gráficos Son representaciones icónicas de datos. Se emplean en la argumentación científica y también en publicaciones periódicas para presentar visualmente información pública, numérica y tubular.</vt:lpstr>
      <vt:lpstr>Competencias de Lectura crítica Identificar y entender los contenidos locales que conforman un texto.  Esta competencia incluye la capacidad de identificar y comprender los eventos, ideas, afirmaciones y demás elementos locales que componen un texto. Su evaluación está entonces dirigida a la comprensión del significado de palabras, expresiones o frases que aparecen explícitamente en el texto.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Lectura Crítica</dc:title>
  <dc:creator>walter</dc:creator>
  <cp:lastModifiedBy>walter</cp:lastModifiedBy>
  <cp:revision>5</cp:revision>
  <dcterms:created xsi:type="dcterms:W3CDTF">2017-08-03T00:22:33Z</dcterms:created>
  <dcterms:modified xsi:type="dcterms:W3CDTF">2017-08-03T02:02:22Z</dcterms:modified>
</cp:coreProperties>
</file>