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8" r:id="rId10"/>
    <p:sldId id="264" r:id="rId11"/>
    <p:sldId id="266" r:id="rId12"/>
    <p:sldId id="267" r:id="rId13"/>
    <p:sldId id="269" r:id="rId14"/>
    <p:sldId id="270" r:id="rId15"/>
    <p:sldId id="274" r:id="rId16"/>
    <p:sldId id="273" r:id="rId17"/>
    <p:sldId id="275" r:id="rId18"/>
    <p:sldId id="271" r:id="rId19"/>
    <p:sldId id="276" r:id="rId20"/>
    <p:sldId id="277" r:id="rId21"/>
    <p:sldId id="278" r:id="rId22"/>
    <p:sldId id="272" r:id="rId23"/>
    <p:sldId id="291" r:id="rId24"/>
    <p:sldId id="279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81" r:id="rId3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F3A"/>
    <a:srgbClr val="285232"/>
    <a:srgbClr val="D64C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20ED82-B7F9-42AD-8AD9-DC8F75BC5DE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CDE5D4D5-28FC-44BF-B225-265153D95BFB}">
      <dgm:prSet phldrT="[Texto]"/>
      <dgm:spPr/>
      <dgm:t>
        <a:bodyPr/>
        <a:lstStyle/>
        <a:p>
          <a:r>
            <a:rPr lang="es-CO" dirty="0" smtClean="0"/>
            <a:t>ÓXIDOS</a:t>
          </a:r>
          <a:endParaRPr lang="es-CO" dirty="0"/>
        </a:p>
      </dgm:t>
    </dgm:pt>
    <dgm:pt modelId="{7913CCA7-2E7B-43F3-93DC-BA9F687208F5}" type="parTrans" cxnId="{37E992D7-C46A-47C9-9886-F9FA4DD3B251}">
      <dgm:prSet/>
      <dgm:spPr/>
      <dgm:t>
        <a:bodyPr/>
        <a:lstStyle/>
        <a:p>
          <a:endParaRPr lang="es-CO"/>
        </a:p>
      </dgm:t>
    </dgm:pt>
    <dgm:pt modelId="{58FCBF7B-998E-48CD-A617-39413F720D49}" type="sibTrans" cxnId="{37E992D7-C46A-47C9-9886-F9FA4DD3B251}">
      <dgm:prSet/>
      <dgm:spPr/>
      <dgm:t>
        <a:bodyPr/>
        <a:lstStyle/>
        <a:p>
          <a:endParaRPr lang="es-CO"/>
        </a:p>
      </dgm:t>
    </dgm:pt>
    <dgm:pt modelId="{286B0AB3-9CAC-4093-9BD2-6A9BCE3AB80E}">
      <dgm:prSet phldrT="[Texto]"/>
      <dgm:spPr/>
      <dgm:t>
        <a:bodyPr/>
        <a:lstStyle/>
        <a:p>
          <a:r>
            <a:rPr lang="es-CO" dirty="0" smtClean="0"/>
            <a:t>ÁCIDOS</a:t>
          </a:r>
          <a:endParaRPr lang="es-CO" dirty="0"/>
        </a:p>
      </dgm:t>
    </dgm:pt>
    <dgm:pt modelId="{23571A4C-6742-4037-AE06-CAE8F58B6813}" type="parTrans" cxnId="{612DA534-DF64-4C6C-9929-6FFA930A5028}">
      <dgm:prSet/>
      <dgm:spPr/>
      <dgm:t>
        <a:bodyPr/>
        <a:lstStyle/>
        <a:p>
          <a:endParaRPr lang="es-CO"/>
        </a:p>
      </dgm:t>
    </dgm:pt>
    <dgm:pt modelId="{A7566033-448C-47F8-9C0F-D2628D21A62C}" type="sibTrans" cxnId="{612DA534-DF64-4C6C-9929-6FFA930A5028}">
      <dgm:prSet/>
      <dgm:spPr/>
      <dgm:t>
        <a:bodyPr/>
        <a:lstStyle/>
        <a:p>
          <a:endParaRPr lang="es-CO"/>
        </a:p>
      </dgm:t>
    </dgm:pt>
    <dgm:pt modelId="{DC14A769-369D-4DC1-9B82-93220FC83935}">
      <dgm:prSet phldrT="[Texto]"/>
      <dgm:spPr/>
      <dgm:t>
        <a:bodyPr/>
        <a:lstStyle/>
        <a:p>
          <a:r>
            <a:rPr lang="es-CO" dirty="0" smtClean="0"/>
            <a:t>HIDRÓXIDOS (BASES)</a:t>
          </a:r>
          <a:endParaRPr lang="es-CO" dirty="0"/>
        </a:p>
      </dgm:t>
    </dgm:pt>
    <dgm:pt modelId="{A21D736B-F821-47AF-9AAB-2B57FD781416}" type="parTrans" cxnId="{CEFD6130-25AA-4F65-B0D8-823C9B5A8CBD}">
      <dgm:prSet/>
      <dgm:spPr/>
      <dgm:t>
        <a:bodyPr/>
        <a:lstStyle/>
        <a:p>
          <a:endParaRPr lang="es-CO"/>
        </a:p>
      </dgm:t>
    </dgm:pt>
    <dgm:pt modelId="{917807D8-4E9D-47A4-91D1-C91AC1F5F16D}" type="sibTrans" cxnId="{CEFD6130-25AA-4F65-B0D8-823C9B5A8CBD}">
      <dgm:prSet/>
      <dgm:spPr/>
      <dgm:t>
        <a:bodyPr/>
        <a:lstStyle/>
        <a:p>
          <a:endParaRPr lang="es-CO"/>
        </a:p>
      </dgm:t>
    </dgm:pt>
    <dgm:pt modelId="{8B4722E4-A1D7-4CE3-9E3E-F030EC2BC00B}">
      <dgm:prSet phldrT="[Texto]"/>
      <dgm:spPr/>
      <dgm:t>
        <a:bodyPr/>
        <a:lstStyle/>
        <a:p>
          <a:r>
            <a:rPr lang="es-CO" dirty="0" smtClean="0"/>
            <a:t>SALES</a:t>
          </a:r>
          <a:endParaRPr lang="es-CO" dirty="0"/>
        </a:p>
      </dgm:t>
    </dgm:pt>
    <dgm:pt modelId="{F7C62FB2-050A-452C-8D64-26C4C34A7702}" type="parTrans" cxnId="{84DD220C-01F1-49C1-9542-3CBEAAE86C17}">
      <dgm:prSet/>
      <dgm:spPr/>
      <dgm:t>
        <a:bodyPr/>
        <a:lstStyle/>
        <a:p>
          <a:endParaRPr lang="es-CO"/>
        </a:p>
      </dgm:t>
    </dgm:pt>
    <dgm:pt modelId="{BEFB9272-EF14-4F42-9ED4-5ECDCCEC7089}" type="sibTrans" cxnId="{84DD220C-01F1-49C1-9542-3CBEAAE86C17}">
      <dgm:prSet/>
      <dgm:spPr/>
      <dgm:t>
        <a:bodyPr/>
        <a:lstStyle/>
        <a:p>
          <a:endParaRPr lang="es-CO"/>
        </a:p>
      </dgm:t>
    </dgm:pt>
    <dgm:pt modelId="{9D8D4DF2-DDA6-47D5-84DC-14B27FA0DEC9}" type="pres">
      <dgm:prSet presAssocID="{9520ED82-B7F9-42AD-8AD9-DC8F75BC5DE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A0F1F7A1-F335-4A7F-9E00-65C51062A0C1}" type="pres">
      <dgm:prSet presAssocID="{CDE5D4D5-28FC-44BF-B225-265153D95BFB}" presName="parentLin" presStyleCnt="0"/>
      <dgm:spPr/>
    </dgm:pt>
    <dgm:pt modelId="{811F13D4-8116-42B7-B37C-827C129B2F0E}" type="pres">
      <dgm:prSet presAssocID="{CDE5D4D5-28FC-44BF-B225-265153D95BFB}" presName="parentLeftMargin" presStyleLbl="node1" presStyleIdx="0" presStyleCnt="4"/>
      <dgm:spPr/>
      <dgm:t>
        <a:bodyPr/>
        <a:lstStyle/>
        <a:p>
          <a:endParaRPr lang="es-CO"/>
        </a:p>
      </dgm:t>
    </dgm:pt>
    <dgm:pt modelId="{EC7078B1-2C51-4B70-A58F-D36139E44FF2}" type="pres">
      <dgm:prSet presAssocID="{CDE5D4D5-28FC-44BF-B225-265153D95BFB}" presName="parentText" presStyleLbl="node1" presStyleIdx="0" presStyleCnt="4" custLinFactNeighborX="6923" custLinFactNeighborY="-1162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65BDBF4-1C25-497C-B6EC-3C464852AB13}" type="pres">
      <dgm:prSet presAssocID="{CDE5D4D5-28FC-44BF-B225-265153D95BFB}" presName="negativeSpace" presStyleCnt="0"/>
      <dgm:spPr/>
    </dgm:pt>
    <dgm:pt modelId="{87B494D2-F115-46E1-9FA1-D0D405A4C471}" type="pres">
      <dgm:prSet presAssocID="{CDE5D4D5-28FC-44BF-B225-265153D95BFB}" presName="childText" presStyleLbl="conFgAcc1" presStyleIdx="0" presStyleCnt="4">
        <dgm:presLayoutVars>
          <dgm:bulletEnabled val="1"/>
        </dgm:presLayoutVars>
      </dgm:prSet>
      <dgm:spPr/>
    </dgm:pt>
    <dgm:pt modelId="{5741174E-89A5-432E-913D-5014D9CFA512}" type="pres">
      <dgm:prSet presAssocID="{58FCBF7B-998E-48CD-A617-39413F720D49}" presName="spaceBetweenRectangles" presStyleCnt="0"/>
      <dgm:spPr/>
    </dgm:pt>
    <dgm:pt modelId="{62A40CB6-AB30-4B92-B7BA-E861A15D6294}" type="pres">
      <dgm:prSet presAssocID="{286B0AB3-9CAC-4093-9BD2-6A9BCE3AB80E}" presName="parentLin" presStyleCnt="0"/>
      <dgm:spPr/>
    </dgm:pt>
    <dgm:pt modelId="{9732B8A7-C995-40D0-977D-ADA703DC47B6}" type="pres">
      <dgm:prSet presAssocID="{286B0AB3-9CAC-4093-9BD2-6A9BCE3AB80E}" presName="parentLeftMargin" presStyleLbl="node1" presStyleIdx="0" presStyleCnt="4"/>
      <dgm:spPr/>
      <dgm:t>
        <a:bodyPr/>
        <a:lstStyle/>
        <a:p>
          <a:endParaRPr lang="es-CO"/>
        </a:p>
      </dgm:t>
    </dgm:pt>
    <dgm:pt modelId="{8BA26FF5-48DB-4EB3-A12A-91BE35BFC919}" type="pres">
      <dgm:prSet presAssocID="{286B0AB3-9CAC-4093-9BD2-6A9BCE3AB80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76E4D90-12A9-4243-8BA5-4184DDD33E9A}" type="pres">
      <dgm:prSet presAssocID="{286B0AB3-9CAC-4093-9BD2-6A9BCE3AB80E}" presName="negativeSpace" presStyleCnt="0"/>
      <dgm:spPr/>
    </dgm:pt>
    <dgm:pt modelId="{E8B054BE-DAB5-43EC-8562-5078F60FFD6A}" type="pres">
      <dgm:prSet presAssocID="{286B0AB3-9CAC-4093-9BD2-6A9BCE3AB80E}" presName="childText" presStyleLbl="conFgAcc1" presStyleIdx="1" presStyleCnt="4">
        <dgm:presLayoutVars>
          <dgm:bulletEnabled val="1"/>
        </dgm:presLayoutVars>
      </dgm:prSet>
      <dgm:spPr/>
    </dgm:pt>
    <dgm:pt modelId="{7FF7646E-168D-4B0C-AC1A-30D7A2303C89}" type="pres">
      <dgm:prSet presAssocID="{A7566033-448C-47F8-9C0F-D2628D21A62C}" presName="spaceBetweenRectangles" presStyleCnt="0"/>
      <dgm:spPr/>
    </dgm:pt>
    <dgm:pt modelId="{131CAD1F-86B2-4F20-9A06-AE5D69B18C99}" type="pres">
      <dgm:prSet presAssocID="{DC14A769-369D-4DC1-9B82-93220FC83935}" presName="parentLin" presStyleCnt="0"/>
      <dgm:spPr/>
    </dgm:pt>
    <dgm:pt modelId="{051C07A5-9B33-4AB1-A82B-79049FD4599A}" type="pres">
      <dgm:prSet presAssocID="{DC14A769-369D-4DC1-9B82-93220FC83935}" presName="parentLeftMargin" presStyleLbl="node1" presStyleIdx="1" presStyleCnt="4"/>
      <dgm:spPr/>
      <dgm:t>
        <a:bodyPr/>
        <a:lstStyle/>
        <a:p>
          <a:endParaRPr lang="es-CO"/>
        </a:p>
      </dgm:t>
    </dgm:pt>
    <dgm:pt modelId="{91EFDF47-0D81-4CF0-876F-330BB500D9F3}" type="pres">
      <dgm:prSet presAssocID="{DC14A769-369D-4DC1-9B82-93220FC8393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AAFDA89-B068-4791-8815-AE701109A771}" type="pres">
      <dgm:prSet presAssocID="{DC14A769-369D-4DC1-9B82-93220FC83935}" presName="negativeSpace" presStyleCnt="0"/>
      <dgm:spPr/>
    </dgm:pt>
    <dgm:pt modelId="{FE8CAC7E-C905-40A6-8979-E380E4FE87FD}" type="pres">
      <dgm:prSet presAssocID="{DC14A769-369D-4DC1-9B82-93220FC83935}" presName="childText" presStyleLbl="conFgAcc1" presStyleIdx="2" presStyleCnt="4">
        <dgm:presLayoutVars>
          <dgm:bulletEnabled val="1"/>
        </dgm:presLayoutVars>
      </dgm:prSet>
      <dgm:spPr/>
    </dgm:pt>
    <dgm:pt modelId="{42CCA389-9D7F-4E6C-8D4F-0BDC69D89B33}" type="pres">
      <dgm:prSet presAssocID="{917807D8-4E9D-47A4-91D1-C91AC1F5F16D}" presName="spaceBetweenRectangles" presStyleCnt="0"/>
      <dgm:spPr/>
    </dgm:pt>
    <dgm:pt modelId="{9CD455D7-BF98-4589-B82D-BD9F7747199A}" type="pres">
      <dgm:prSet presAssocID="{8B4722E4-A1D7-4CE3-9E3E-F030EC2BC00B}" presName="parentLin" presStyleCnt="0"/>
      <dgm:spPr/>
    </dgm:pt>
    <dgm:pt modelId="{FA87A9A7-38FD-43C3-821D-8C4EB0B4E034}" type="pres">
      <dgm:prSet presAssocID="{8B4722E4-A1D7-4CE3-9E3E-F030EC2BC00B}" presName="parentLeftMargin" presStyleLbl="node1" presStyleIdx="2" presStyleCnt="4"/>
      <dgm:spPr/>
      <dgm:t>
        <a:bodyPr/>
        <a:lstStyle/>
        <a:p>
          <a:endParaRPr lang="es-CO"/>
        </a:p>
      </dgm:t>
    </dgm:pt>
    <dgm:pt modelId="{2F22B25A-8BF7-4758-B4FD-26708C371CEC}" type="pres">
      <dgm:prSet presAssocID="{8B4722E4-A1D7-4CE3-9E3E-F030EC2BC00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A0BB778-C67B-494B-9B79-7594CE356228}" type="pres">
      <dgm:prSet presAssocID="{8B4722E4-A1D7-4CE3-9E3E-F030EC2BC00B}" presName="negativeSpace" presStyleCnt="0"/>
      <dgm:spPr/>
    </dgm:pt>
    <dgm:pt modelId="{3759EE3E-ED77-4407-8956-CAC9016240DE}" type="pres">
      <dgm:prSet presAssocID="{8B4722E4-A1D7-4CE3-9E3E-F030EC2BC00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30F0577-DADE-4789-B2C1-40EF359181A3}" type="presOf" srcId="{8B4722E4-A1D7-4CE3-9E3E-F030EC2BC00B}" destId="{FA87A9A7-38FD-43C3-821D-8C4EB0B4E034}" srcOrd="0" destOrd="0" presId="urn:microsoft.com/office/officeart/2005/8/layout/list1"/>
    <dgm:cxn modelId="{F786F7A7-5F6C-4366-9947-42DDA45A4692}" type="presOf" srcId="{CDE5D4D5-28FC-44BF-B225-265153D95BFB}" destId="{811F13D4-8116-42B7-B37C-827C129B2F0E}" srcOrd="0" destOrd="0" presId="urn:microsoft.com/office/officeart/2005/8/layout/list1"/>
    <dgm:cxn modelId="{E5BCEBA3-D43C-44F6-8912-6B615FB8DB34}" type="presOf" srcId="{CDE5D4D5-28FC-44BF-B225-265153D95BFB}" destId="{EC7078B1-2C51-4B70-A58F-D36139E44FF2}" srcOrd="1" destOrd="0" presId="urn:microsoft.com/office/officeart/2005/8/layout/list1"/>
    <dgm:cxn modelId="{6C7762ED-7780-48E4-A53C-16E9114496D5}" type="presOf" srcId="{286B0AB3-9CAC-4093-9BD2-6A9BCE3AB80E}" destId="{8BA26FF5-48DB-4EB3-A12A-91BE35BFC919}" srcOrd="1" destOrd="0" presId="urn:microsoft.com/office/officeart/2005/8/layout/list1"/>
    <dgm:cxn modelId="{97C9F2BD-9418-4FA0-B2C1-B860D3EF8C1C}" type="presOf" srcId="{9520ED82-B7F9-42AD-8AD9-DC8F75BC5DE8}" destId="{9D8D4DF2-DDA6-47D5-84DC-14B27FA0DEC9}" srcOrd="0" destOrd="0" presId="urn:microsoft.com/office/officeart/2005/8/layout/list1"/>
    <dgm:cxn modelId="{379C2116-D67F-41E4-86C7-3D23E7D1C046}" type="presOf" srcId="{8B4722E4-A1D7-4CE3-9E3E-F030EC2BC00B}" destId="{2F22B25A-8BF7-4758-B4FD-26708C371CEC}" srcOrd="1" destOrd="0" presId="urn:microsoft.com/office/officeart/2005/8/layout/list1"/>
    <dgm:cxn modelId="{75E10C56-C86B-4023-B684-489E6BA2CA09}" type="presOf" srcId="{DC14A769-369D-4DC1-9B82-93220FC83935}" destId="{051C07A5-9B33-4AB1-A82B-79049FD4599A}" srcOrd="0" destOrd="0" presId="urn:microsoft.com/office/officeart/2005/8/layout/list1"/>
    <dgm:cxn modelId="{CEFD6130-25AA-4F65-B0D8-823C9B5A8CBD}" srcId="{9520ED82-B7F9-42AD-8AD9-DC8F75BC5DE8}" destId="{DC14A769-369D-4DC1-9B82-93220FC83935}" srcOrd="2" destOrd="0" parTransId="{A21D736B-F821-47AF-9AAB-2B57FD781416}" sibTransId="{917807D8-4E9D-47A4-91D1-C91AC1F5F16D}"/>
    <dgm:cxn modelId="{D031CDFF-0B6D-4864-9F49-3707643F4260}" type="presOf" srcId="{286B0AB3-9CAC-4093-9BD2-6A9BCE3AB80E}" destId="{9732B8A7-C995-40D0-977D-ADA703DC47B6}" srcOrd="0" destOrd="0" presId="urn:microsoft.com/office/officeart/2005/8/layout/list1"/>
    <dgm:cxn modelId="{612DA534-DF64-4C6C-9929-6FFA930A5028}" srcId="{9520ED82-B7F9-42AD-8AD9-DC8F75BC5DE8}" destId="{286B0AB3-9CAC-4093-9BD2-6A9BCE3AB80E}" srcOrd="1" destOrd="0" parTransId="{23571A4C-6742-4037-AE06-CAE8F58B6813}" sibTransId="{A7566033-448C-47F8-9C0F-D2628D21A62C}"/>
    <dgm:cxn modelId="{37E992D7-C46A-47C9-9886-F9FA4DD3B251}" srcId="{9520ED82-B7F9-42AD-8AD9-DC8F75BC5DE8}" destId="{CDE5D4D5-28FC-44BF-B225-265153D95BFB}" srcOrd="0" destOrd="0" parTransId="{7913CCA7-2E7B-43F3-93DC-BA9F687208F5}" sibTransId="{58FCBF7B-998E-48CD-A617-39413F720D49}"/>
    <dgm:cxn modelId="{84DD220C-01F1-49C1-9542-3CBEAAE86C17}" srcId="{9520ED82-B7F9-42AD-8AD9-DC8F75BC5DE8}" destId="{8B4722E4-A1D7-4CE3-9E3E-F030EC2BC00B}" srcOrd="3" destOrd="0" parTransId="{F7C62FB2-050A-452C-8D64-26C4C34A7702}" sibTransId="{BEFB9272-EF14-4F42-9ED4-5ECDCCEC7089}"/>
    <dgm:cxn modelId="{29E0C6E4-DF9F-44A5-9EB8-AD2989C3B7CB}" type="presOf" srcId="{DC14A769-369D-4DC1-9B82-93220FC83935}" destId="{91EFDF47-0D81-4CF0-876F-330BB500D9F3}" srcOrd="1" destOrd="0" presId="urn:microsoft.com/office/officeart/2005/8/layout/list1"/>
    <dgm:cxn modelId="{58498C62-8097-40FC-8BA3-2165D3715FF0}" type="presParOf" srcId="{9D8D4DF2-DDA6-47D5-84DC-14B27FA0DEC9}" destId="{A0F1F7A1-F335-4A7F-9E00-65C51062A0C1}" srcOrd="0" destOrd="0" presId="urn:microsoft.com/office/officeart/2005/8/layout/list1"/>
    <dgm:cxn modelId="{96A0112C-739C-4CC9-A91D-8BD3D1BC928C}" type="presParOf" srcId="{A0F1F7A1-F335-4A7F-9E00-65C51062A0C1}" destId="{811F13D4-8116-42B7-B37C-827C129B2F0E}" srcOrd="0" destOrd="0" presId="urn:microsoft.com/office/officeart/2005/8/layout/list1"/>
    <dgm:cxn modelId="{05F63BA9-DC63-4C9A-90AC-579E6EB59115}" type="presParOf" srcId="{A0F1F7A1-F335-4A7F-9E00-65C51062A0C1}" destId="{EC7078B1-2C51-4B70-A58F-D36139E44FF2}" srcOrd="1" destOrd="0" presId="urn:microsoft.com/office/officeart/2005/8/layout/list1"/>
    <dgm:cxn modelId="{268382BC-A841-413B-A4FA-CA2B19CD9DAA}" type="presParOf" srcId="{9D8D4DF2-DDA6-47D5-84DC-14B27FA0DEC9}" destId="{B65BDBF4-1C25-497C-B6EC-3C464852AB13}" srcOrd="1" destOrd="0" presId="urn:microsoft.com/office/officeart/2005/8/layout/list1"/>
    <dgm:cxn modelId="{777BDA92-6CB9-4358-BCF5-2F302BCE9ABC}" type="presParOf" srcId="{9D8D4DF2-DDA6-47D5-84DC-14B27FA0DEC9}" destId="{87B494D2-F115-46E1-9FA1-D0D405A4C471}" srcOrd="2" destOrd="0" presId="urn:microsoft.com/office/officeart/2005/8/layout/list1"/>
    <dgm:cxn modelId="{4080C746-68EA-470B-BF0B-193EC02373A1}" type="presParOf" srcId="{9D8D4DF2-DDA6-47D5-84DC-14B27FA0DEC9}" destId="{5741174E-89A5-432E-913D-5014D9CFA512}" srcOrd="3" destOrd="0" presId="urn:microsoft.com/office/officeart/2005/8/layout/list1"/>
    <dgm:cxn modelId="{2BC4C8FD-55C4-4847-8091-4737F1DA97CA}" type="presParOf" srcId="{9D8D4DF2-DDA6-47D5-84DC-14B27FA0DEC9}" destId="{62A40CB6-AB30-4B92-B7BA-E861A15D6294}" srcOrd="4" destOrd="0" presId="urn:microsoft.com/office/officeart/2005/8/layout/list1"/>
    <dgm:cxn modelId="{8621C655-4731-4D2A-9FC0-E03422109F5F}" type="presParOf" srcId="{62A40CB6-AB30-4B92-B7BA-E861A15D6294}" destId="{9732B8A7-C995-40D0-977D-ADA703DC47B6}" srcOrd="0" destOrd="0" presId="urn:microsoft.com/office/officeart/2005/8/layout/list1"/>
    <dgm:cxn modelId="{0CE852CA-E2AE-4801-965C-E6F71E74A0F6}" type="presParOf" srcId="{62A40CB6-AB30-4B92-B7BA-E861A15D6294}" destId="{8BA26FF5-48DB-4EB3-A12A-91BE35BFC919}" srcOrd="1" destOrd="0" presId="urn:microsoft.com/office/officeart/2005/8/layout/list1"/>
    <dgm:cxn modelId="{2368B248-AA93-4811-A583-4B66B2817FCF}" type="presParOf" srcId="{9D8D4DF2-DDA6-47D5-84DC-14B27FA0DEC9}" destId="{076E4D90-12A9-4243-8BA5-4184DDD33E9A}" srcOrd="5" destOrd="0" presId="urn:microsoft.com/office/officeart/2005/8/layout/list1"/>
    <dgm:cxn modelId="{466A614A-38F6-415B-8A27-DA39CBA0C997}" type="presParOf" srcId="{9D8D4DF2-DDA6-47D5-84DC-14B27FA0DEC9}" destId="{E8B054BE-DAB5-43EC-8562-5078F60FFD6A}" srcOrd="6" destOrd="0" presId="urn:microsoft.com/office/officeart/2005/8/layout/list1"/>
    <dgm:cxn modelId="{CF957789-1820-490B-BA4C-4EAD7CFE6D09}" type="presParOf" srcId="{9D8D4DF2-DDA6-47D5-84DC-14B27FA0DEC9}" destId="{7FF7646E-168D-4B0C-AC1A-30D7A2303C89}" srcOrd="7" destOrd="0" presId="urn:microsoft.com/office/officeart/2005/8/layout/list1"/>
    <dgm:cxn modelId="{C9D11A4B-D588-40FD-A2A4-3B134D78D311}" type="presParOf" srcId="{9D8D4DF2-DDA6-47D5-84DC-14B27FA0DEC9}" destId="{131CAD1F-86B2-4F20-9A06-AE5D69B18C99}" srcOrd="8" destOrd="0" presId="urn:microsoft.com/office/officeart/2005/8/layout/list1"/>
    <dgm:cxn modelId="{4F84C2BF-508C-41FC-95A4-38ED9A8A8EF0}" type="presParOf" srcId="{131CAD1F-86B2-4F20-9A06-AE5D69B18C99}" destId="{051C07A5-9B33-4AB1-A82B-79049FD4599A}" srcOrd="0" destOrd="0" presId="urn:microsoft.com/office/officeart/2005/8/layout/list1"/>
    <dgm:cxn modelId="{E948732D-C37A-4F3C-93FE-AEC27EA05068}" type="presParOf" srcId="{131CAD1F-86B2-4F20-9A06-AE5D69B18C99}" destId="{91EFDF47-0D81-4CF0-876F-330BB500D9F3}" srcOrd="1" destOrd="0" presId="urn:microsoft.com/office/officeart/2005/8/layout/list1"/>
    <dgm:cxn modelId="{D9162A95-04A1-41FE-B4AC-BB02DF2207F9}" type="presParOf" srcId="{9D8D4DF2-DDA6-47D5-84DC-14B27FA0DEC9}" destId="{6AAFDA89-B068-4791-8815-AE701109A771}" srcOrd="9" destOrd="0" presId="urn:microsoft.com/office/officeart/2005/8/layout/list1"/>
    <dgm:cxn modelId="{C7859BEA-1030-427A-87E8-841D24B61134}" type="presParOf" srcId="{9D8D4DF2-DDA6-47D5-84DC-14B27FA0DEC9}" destId="{FE8CAC7E-C905-40A6-8979-E380E4FE87FD}" srcOrd="10" destOrd="0" presId="urn:microsoft.com/office/officeart/2005/8/layout/list1"/>
    <dgm:cxn modelId="{A07897E0-D8F5-4EAD-A08F-57D397C9AF14}" type="presParOf" srcId="{9D8D4DF2-DDA6-47D5-84DC-14B27FA0DEC9}" destId="{42CCA389-9D7F-4E6C-8D4F-0BDC69D89B33}" srcOrd="11" destOrd="0" presId="urn:microsoft.com/office/officeart/2005/8/layout/list1"/>
    <dgm:cxn modelId="{355F875B-7A59-41FD-AE15-67169A68522C}" type="presParOf" srcId="{9D8D4DF2-DDA6-47D5-84DC-14B27FA0DEC9}" destId="{9CD455D7-BF98-4589-B82D-BD9F7747199A}" srcOrd="12" destOrd="0" presId="urn:microsoft.com/office/officeart/2005/8/layout/list1"/>
    <dgm:cxn modelId="{DF7E87D5-9822-49C0-94C5-5C6B97AC2B37}" type="presParOf" srcId="{9CD455D7-BF98-4589-B82D-BD9F7747199A}" destId="{FA87A9A7-38FD-43C3-821D-8C4EB0B4E034}" srcOrd="0" destOrd="0" presId="urn:microsoft.com/office/officeart/2005/8/layout/list1"/>
    <dgm:cxn modelId="{FAC0F556-CC30-49FF-B878-7E5449A9D5E2}" type="presParOf" srcId="{9CD455D7-BF98-4589-B82D-BD9F7747199A}" destId="{2F22B25A-8BF7-4758-B4FD-26708C371CEC}" srcOrd="1" destOrd="0" presId="urn:microsoft.com/office/officeart/2005/8/layout/list1"/>
    <dgm:cxn modelId="{B6AF2E64-DC47-4D7B-B429-4B18E27CDF66}" type="presParOf" srcId="{9D8D4DF2-DDA6-47D5-84DC-14B27FA0DEC9}" destId="{1A0BB778-C67B-494B-9B79-7594CE356228}" srcOrd="13" destOrd="0" presId="urn:microsoft.com/office/officeart/2005/8/layout/list1"/>
    <dgm:cxn modelId="{B75D15D4-608A-446D-ADB6-B1F8CFDE43E5}" type="presParOf" srcId="{9D8D4DF2-DDA6-47D5-84DC-14B27FA0DEC9}" destId="{3759EE3E-ED77-4407-8956-CAC9016240D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A67B7E-4483-4783-983C-F1DF10192787}" type="doc">
      <dgm:prSet loTypeId="urn:microsoft.com/office/officeart/2005/8/layout/orgChart1" loCatId="hierarchy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s-CO"/>
        </a:p>
      </dgm:t>
    </dgm:pt>
    <dgm:pt modelId="{48BC1118-8B73-4EA7-9C6B-3B06A24FF93A}">
      <dgm:prSet phldrT="[Texto]"/>
      <dgm:spPr>
        <a:solidFill>
          <a:srgbClr val="D64C00"/>
        </a:solidFill>
      </dgm:spPr>
      <dgm:t>
        <a:bodyPr/>
        <a:lstStyle/>
        <a:p>
          <a:r>
            <a:rPr lang="es-CO" dirty="0" smtClean="0"/>
            <a:t>ÓXIDOS</a:t>
          </a:r>
          <a:endParaRPr lang="es-CO" dirty="0"/>
        </a:p>
      </dgm:t>
    </dgm:pt>
    <dgm:pt modelId="{B59160D4-AC49-4DD2-A4CC-E7BBCC953421}" type="parTrans" cxnId="{1CA92DB4-5468-4177-8890-06D91A4D0E3D}">
      <dgm:prSet/>
      <dgm:spPr/>
      <dgm:t>
        <a:bodyPr/>
        <a:lstStyle/>
        <a:p>
          <a:endParaRPr lang="es-CO"/>
        </a:p>
      </dgm:t>
    </dgm:pt>
    <dgm:pt modelId="{73E2B7CA-3674-4CB4-81AD-B27C14A8BF8A}" type="sibTrans" cxnId="{1CA92DB4-5468-4177-8890-06D91A4D0E3D}">
      <dgm:prSet/>
      <dgm:spPr/>
      <dgm:t>
        <a:bodyPr/>
        <a:lstStyle/>
        <a:p>
          <a:endParaRPr lang="es-CO"/>
        </a:p>
      </dgm:t>
    </dgm:pt>
    <dgm:pt modelId="{3FD0084D-E422-449F-9A45-56A073D327AB}">
      <dgm:prSet phldrT="[Texto]"/>
      <dgm:spPr/>
      <dgm:t>
        <a:bodyPr/>
        <a:lstStyle/>
        <a:p>
          <a:r>
            <a:rPr lang="es-CO" dirty="0" smtClean="0"/>
            <a:t>BÁSICOS</a:t>
          </a:r>
          <a:endParaRPr lang="es-CO" dirty="0"/>
        </a:p>
      </dgm:t>
    </dgm:pt>
    <dgm:pt modelId="{5915EAFF-85CF-4C5F-899D-EDBE8D15FAA9}" type="parTrans" cxnId="{03C1E4F7-A376-47D7-8C96-A62C599053B4}">
      <dgm:prSet/>
      <dgm:spPr/>
      <dgm:t>
        <a:bodyPr/>
        <a:lstStyle/>
        <a:p>
          <a:endParaRPr lang="es-CO"/>
        </a:p>
      </dgm:t>
    </dgm:pt>
    <dgm:pt modelId="{245E7452-44D2-4CAE-A1FA-9F9D16B10E68}" type="sibTrans" cxnId="{03C1E4F7-A376-47D7-8C96-A62C599053B4}">
      <dgm:prSet/>
      <dgm:spPr/>
      <dgm:t>
        <a:bodyPr/>
        <a:lstStyle/>
        <a:p>
          <a:endParaRPr lang="es-CO"/>
        </a:p>
      </dgm:t>
    </dgm:pt>
    <dgm:pt modelId="{5F8C62CA-81A0-4873-8B3E-6C5E9AC96B91}">
      <dgm:prSet phldrT="[Texto]"/>
      <dgm:spPr/>
      <dgm:t>
        <a:bodyPr/>
        <a:lstStyle/>
        <a:p>
          <a:r>
            <a:rPr lang="es-CO" dirty="0" smtClean="0"/>
            <a:t>ÁCIDOS </a:t>
          </a:r>
          <a:endParaRPr lang="es-CO" dirty="0"/>
        </a:p>
      </dgm:t>
    </dgm:pt>
    <dgm:pt modelId="{7056B86F-8B22-4118-AA40-BD667FCF8B15}" type="parTrans" cxnId="{D8F8031D-97CE-49B7-8F20-DFA01596E65E}">
      <dgm:prSet/>
      <dgm:spPr/>
      <dgm:t>
        <a:bodyPr/>
        <a:lstStyle/>
        <a:p>
          <a:endParaRPr lang="es-CO"/>
        </a:p>
      </dgm:t>
    </dgm:pt>
    <dgm:pt modelId="{A1392AE5-720F-4699-8994-635D2547D713}" type="sibTrans" cxnId="{D8F8031D-97CE-49B7-8F20-DFA01596E65E}">
      <dgm:prSet/>
      <dgm:spPr/>
      <dgm:t>
        <a:bodyPr/>
        <a:lstStyle/>
        <a:p>
          <a:endParaRPr lang="es-CO"/>
        </a:p>
      </dgm:t>
    </dgm:pt>
    <dgm:pt modelId="{1ECE0BF5-469F-4943-AFE5-6849B5EFF90D}">
      <dgm:prSet/>
      <dgm:spPr/>
      <dgm:t>
        <a:bodyPr/>
        <a:lstStyle/>
        <a:p>
          <a:r>
            <a:rPr lang="es-CO" dirty="0" smtClean="0"/>
            <a:t>M+O</a:t>
          </a:r>
          <a:endParaRPr lang="es-CO" dirty="0"/>
        </a:p>
      </dgm:t>
    </dgm:pt>
    <dgm:pt modelId="{D4B46767-F141-4B86-BF50-B8FDE2584E13}" type="parTrans" cxnId="{F6D9CF60-B0A9-4A3C-9732-891D67F9C21E}">
      <dgm:prSet/>
      <dgm:spPr/>
      <dgm:t>
        <a:bodyPr/>
        <a:lstStyle/>
        <a:p>
          <a:endParaRPr lang="es-CO"/>
        </a:p>
      </dgm:t>
    </dgm:pt>
    <dgm:pt modelId="{C41871E0-8BD3-4F9C-A473-96EFF76A5684}" type="sibTrans" cxnId="{F6D9CF60-B0A9-4A3C-9732-891D67F9C21E}">
      <dgm:prSet/>
      <dgm:spPr/>
      <dgm:t>
        <a:bodyPr/>
        <a:lstStyle/>
        <a:p>
          <a:endParaRPr lang="es-CO"/>
        </a:p>
      </dgm:t>
    </dgm:pt>
    <dgm:pt modelId="{5DAC3E2A-0C51-4E65-99CD-7C92BB0A207C}">
      <dgm:prSet/>
      <dgm:spPr/>
      <dgm:t>
        <a:bodyPr/>
        <a:lstStyle/>
        <a:p>
          <a:r>
            <a:rPr lang="es-CO" dirty="0" err="1" smtClean="0"/>
            <a:t>Nm+O</a:t>
          </a:r>
          <a:endParaRPr lang="es-CO" dirty="0"/>
        </a:p>
      </dgm:t>
    </dgm:pt>
    <dgm:pt modelId="{259C127D-75DF-4AB1-ABFD-21A6C0BF8E66}" type="parTrans" cxnId="{01259FE3-92DB-49A3-979A-5D25FA3BF961}">
      <dgm:prSet/>
      <dgm:spPr/>
      <dgm:t>
        <a:bodyPr/>
        <a:lstStyle/>
        <a:p>
          <a:endParaRPr lang="es-CO"/>
        </a:p>
      </dgm:t>
    </dgm:pt>
    <dgm:pt modelId="{C1918C7A-52D4-424D-9C3E-831EDFF66F72}" type="sibTrans" cxnId="{01259FE3-92DB-49A3-979A-5D25FA3BF961}">
      <dgm:prSet/>
      <dgm:spPr/>
      <dgm:t>
        <a:bodyPr/>
        <a:lstStyle/>
        <a:p>
          <a:endParaRPr lang="es-CO"/>
        </a:p>
      </dgm:t>
    </dgm:pt>
    <dgm:pt modelId="{481BDA93-281E-4158-9120-743438013AF8}" type="pres">
      <dgm:prSet presAssocID="{FAA67B7E-4483-4783-983C-F1DF1019278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1DA7E98A-3203-4579-8690-B2E9B99EBE29}" type="pres">
      <dgm:prSet presAssocID="{48BC1118-8B73-4EA7-9C6B-3B06A24FF93A}" presName="hierRoot1" presStyleCnt="0">
        <dgm:presLayoutVars>
          <dgm:hierBranch val="init"/>
        </dgm:presLayoutVars>
      </dgm:prSet>
      <dgm:spPr/>
    </dgm:pt>
    <dgm:pt modelId="{76AFFCC3-C2E1-4D52-9E74-42B5741D90B3}" type="pres">
      <dgm:prSet presAssocID="{48BC1118-8B73-4EA7-9C6B-3B06A24FF93A}" presName="rootComposite1" presStyleCnt="0"/>
      <dgm:spPr/>
    </dgm:pt>
    <dgm:pt modelId="{9C2DE699-5DCF-46C5-BE8D-4C3894D6E7B5}" type="pres">
      <dgm:prSet presAssocID="{48BC1118-8B73-4EA7-9C6B-3B06A24FF93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3FA65B0-7516-4236-9765-A8F7A5B6EBEA}" type="pres">
      <dgm:prSet presAssocID="{48BC1118-8B73-4EA7-9C6B-3B06A24FF93A}" presName="rootConnector1" presStyleLbl="node1" presStyleIdx="0" presStyleCnt="0"/>
      <dgm:spPr/>
      <dgm:t>
        <a:bodyPr/>
        <a:lstStyle/>
        <a:p>
          <a:endParaRPr lang="es-CO"/>
        </a:p>
      </dgm:t>
    </dgm:pt>
    <dgm:pt modelId="{3661E3A1-D798-44C5-A23B-9ED64088775A}" type="pres">
      <dgm:prSet presAssocID="{48BC1118-8B73-4EA7-9C6B-3B06A24FF93A}" presName="hierChild2" presStyleCnt="0"/>
      <dgm:spPr/>
    </dgm:pt>
    <dgm:pt modelId="{A8F9AEC7-F70D-4DC1-9EE3-D46FA2737D74}" type="pres">
      <dgm:prSet presAssocID="{5915EAFF-85CF-4C5F-899D-EDBE8D15FAA9}" presName="Name37" presStyleLbl="parChTrans1D2" presStyleIdx="0" presStyleCnt="2"/>
      <dgm:spPr/>
      <dgm:t>
        <a:bodyPr/>
        <a:lstStyle/>
        <a:p>
          <a:endParaRPr lang="es-CO"/>
        </a:p>
      </dgm:t>
    </dgm:pt>
    <dgm:pt modelId="{A8886BB6-9A64-4133-A6BD-BD6D48B4B459}" type="pres">
      <dgm:prSet presAssocID="{3FD0084D-E422-449F-9A45-56A073D327AB}" presName="hierRoot2" presStyleCnt="0">
        <dgm:presLayoutVars>
          <dgm:hierBranch val="init"/>
        </dgm:presLayoutVars>
      </dgm:prSet>
      <dgm:spPr/>
    </dgm:pt>
    <dgm:pt modelId="{B58D8CFF-D0A8-4D2E-A26A-40CE3643D57C}" type="pres">
      <dgm:prSet presAssocID="{3FD0084D-E422-449F-9A45-56A073D327AB}" presName="rootComposite" presStyleCnt="0"/>
      <dgm:spPr/>
    </dgm:pt>
    <dgm:pt modelId="{07ADA112-AA3E-4949-BA24-96CE4D83CB49}" type="pres">
      <dgm:prSet presAssocID="{3FD0084D-E422-449F-9A45-56A073D327A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CB0E645-53F1-4C52-B080-FE0B4D484CAD}" type="pres">
      <dgm:prSet presAssocID="{3FD0084D-E422-449F-9A45-56A073D327AB}" presName="rootConnector" presStyleLbl="node2" presStyleIdx="0" presStyleCnt="2"/>
      <dgm:spPr/>
      <dgm:t>
        <a:bodyPr/>
        <a:lstStyle/>
        <a:p>
          <a:endParaRPr lang="es-CO"/>
        </a:p>
      </dgm:t>
    </dgm:pt>
    <dgm:pt modelId="{555D9222-3E29-4716-830C-EF4D4D919C80}" type="pres">
      <dgm:prSet presAssocID="{3FD0084D-E422-449F-9A45-56A073D327AB}" presName="hierChild4" presStyleCnt="0"/>
      <dgm:spPr/>
    </dgm:pt>
    <dgm:pt modelId="{71048AD2-F3A1-4A06-8500-8D2EF83C3AF8}" type="pres">
      <dgm:prSet presAssocID="{D4B46767-F141-4B86-BF50-B8FDE2584E13}" presName="Name37" presStyleLbl="parChTrans1D3" presStyleIdx="0" presStyleCnt="2"/>
      <dgm:spPr/>
      <dgm:t>
        <a:bodyPr/>
        <a:lstStyle/>
        <a:p>
          <a:endParaRPr lang="es-CO"/>
        </a:p>
      </dgm:t>
    </dgm:pt>
    <dgm:pt modelId="{4B679A97-A4B3-421A-920E-739A6C541590}" type="pres">
      <dgm:prSet presAssocID="{1ECE0BF5-469F-4943-AFE5-6849B5EFF90D}" presName="hierRoot2" presStyleCnt="0">
        <dgm:presLayoutVars>
          <dgm:hierBranch val="init"/>
        </dgm:presLayoutVars>
      </dgm:prSet>
      <dgm:spPr/>
    </dgm:pt>
    <dgm:pt modelId="{50DF841E-F463-45FC-8854-F3BF386F7738}" type="pres">
      <dgm:prSet presAssocID="{1ECE0BF5-469F-4943-AFE5-6849B5EFF90D}" presName="rootComposite" presStyleCnt="0"/>
      <dgm:spPr/>
    </dgm:pt>
    <dgm:pt modelId="{0A44BB87-E08D-4733-AA9F-BA62310A496C}" type="pres">
      <dgm:prSet presAssocID="{1ECE0BF5-469F-4943-AFE5-6849B5EFF90D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30DDF57-A56E-4F6A-A346-637F0CBC4632}" type="pres">
      <dgm:prSet presAssocID="{1ECE0BF5-469F-4943-AFE5-6849B5EFF90D}" presName="rootConnector" presStyleLbl="node3" presStyleIdx="0" presStyleCnt="2"/>
      <dgm:spPr/>
      <dgm:t>
        <a:bodyPr/>
        <a:lstStyle/>
        <a:p>
          <a:endParaRPr lang="es-CO"/>
        </a:p>
      </dgm:t>
    </dgm:pt>
    <dgm:pt modelId="{EE026199-CDB9-4170-9CE5-51F3D52E31E5}" type="pres">
      <dgm:prSet presAssocID="{1ECE0BF5-469F-4943-AFE5-6849B5EFF90D}" presName="hierChild4" presStyleCnt="0"/>
      <dgm:spPr/>
    </dgm:pt>
    <dgm:pt modelId="{EE20BCA6-30F5-408C-91AE-22CBF1362C0C}" type="pres">
      <dgm:prSet presAssocID="{1ECE0BF5-469F-4943-AFE5-6849B5EFF90D}" presName="hierChild5" presStyleCnt="0"/>
      <dgm:spPr/>
    </dgm:pt>
    <dgm:pt modelId="{30878E51-06D6-46A4-B478-F494742AEED1}" type="pres">
      <dgm:prSet presAssocID="{3FD0084D-E422-449F-9A45-56A073D327AB}" presName="hierChild5" presStyleCnt="0"/>
      <dgm:spPr/>
    </dgm:pt>
    <dgm:pt modelId="{84EF58BE-5567-4693-AE5D-9D44FAEEF0D8}" type="pres">
      <dgm:prSet presAssocID="{7056B86F-8B22-4118-AA40-BD667FCF8B15}" presName="Name37" presStyleLbl="parChTrans1D2" presStyleIdx="1" presStyleCnt="2"/>
      <dgm:spPr/>
      <dgm:t>
        <a:bodyPr/>
        <a:lstStyle/>
        <a:p>
          <a:endParaRPr lang="es-CO"/>
        </a:p>
      </dgm:t>
    </dgm:pt>
    <dgm:pt modelId="{87895EE8-A9E5-4DE5-A104-638393833B73}" type="pres">
      <dgm:prSet presAssocID="{5F8C62CA-81A0-4873-8B3E-6C5E9AC96B91}" presName="hierRoot2" presStyleCnt="0">
        <dgm:presLayoutVars>
          <dgm:hierBranch val="init"/>
        </dgm:presLayoutVars>
      </dgm:prSet>
      <dgm:spPr/>
    </dgm:pt>
    <dgm:pt modelId="{575A9693-C608-4F2B-8828-CF3C8B0C3886}" type="pres">
      <dgm:prSet presAssocID="{5F8C62CA-81A0-4873-8B3E-6C5E9AC96B91}" presName="rootComposite" presStyleCnt="0"/>
      <dgm:spPr/>
    </dgm:pt>
    <dgm:pt modelId="{0B893CBD-D274-4ECC-BC1B-85BF247047EB}" type="pres">
      <dgm:prSet presAssocID="{5F8C62CA-81A0-4873-8B3E-6C5E9AC96B91}" presName="rootText" presStyleLbl="node2" presStyleIdx="1" presStyleCnt="2" custLinFactNeighborX="1817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C883293-A291-46CE-B08A-54D47D4DE3F2}" type="pres">
      <dgm:prSet presAssocID="{5F8C62CA-81A0-4873-8B3E-6C5E9AC96B91}" presName="rootConnector" presStyleLbl="node2" presStyleIdx="1" presStyleCnt="2"/>
      <dgm:spPr/>
      <dgm:t>
        <a:bodyPr/>
        <a:lstStyle/>
        <a:p>
          <a:endParaRPr lang="es-CO"/>
        </a:p>
      </dgm:t>
    </dgm:pt>
    <dgm:pt modelId="{93EF8536-B828-4650-BCFD-C86EA7DDDEE9}" type="pres">
      <dgm:prSet presAssocID="{5F8C62CA-81A0-4873-8B3E-6C5E9AC96B91}" presName="hierChild4" presStyleCnt="0"/>
      <dgm:spPr/>
    </dgm:pt>
    <dgm:pt modelId="{6CB6A1A5-602B-4D4A-A18C-E760C663B936}" type="pres">
      <dgm:prSet presAssocID="{259C127D-75DF-4AB1-ABFD-21A6C0BF8E66}" presName="Name37" presStyleLbl="parChTrans1D3" presStyleIdx="1" presStyleCnt="2"/>
      <dgm:spPr/>
      <dgm:t>
        <a:bodyPr/>
        <a:lstStyle/>
        <a:p>
          <a:endParaRPr lang="es-CO"/>
        </a:p>
      </dgm:t>
    </dgm:pt>
    <dgm:pt modelId="{8848DEE5-017D-4647-8402-4E4609842BDF}" type="pres">
      <dgm:prSet presAssocID="{5DAC3E2A-0C51-4E65-99CD-7C92BB0A207C}" presName="hierRoot2" presStyleCnt="0">
        <dgm:presLayoutVars>
          <dgm:hierBranch val="init"/>
        </dgm:presLayoutVars>
      </dgm:prSet>
      <dgm:spPr/>
    </dgm:pt>
    <dgm:pt modelId="{728007EF-0547-4210-BFA0-67D5C45C1167}" type="pres">
      <dgm:prSet presAssocID="{5DAC3E2A-0C51-4E65-99CD-7C92BB0A207C}" presName="rootComposite" presStyleCnt="0"/>
      <dgm:spPr/>
    </dgm:pt>
    <dgm:pt modelId="{C7ABE2B0-8677-42DE-8279-F65F5AB2D955}" type="pres">
      <dgm:prSet presAssocID="{5DAC3E2A-0C51-4E65-99CD-7C92BB0A207C}" presName="rootText" presStyleLbl="node3" presStyleIdx="1" presStyleCnt="2" custLinFactNeighborX="20972" custLinFactNeighborY="-2796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4C72CE9-606A-480B-98C2-F0385D2FDEC9}" type="pres">
      <dgm:prSet presAssocID="{5DAC3E2A-0C51-4E65-99CD-7C92BB0A207C}" presName="rootConnector" presStyleLbl="node3" presStyleIdx="1" presStyleCnt="2"/>
      <dgm:spPr/>
      <dgm:t>
        <a:bodyPr/>
        <a:lstStyle/>
        <a:p>
          <a:endParaRPr lang="es-CO"/>
        </a:p>
      </dgm:t>
    </dgm:pt>
    <dgm:pt modelId="{CA861122-F4FE-49BC-9F93-592401D34749}" type="pres">
      <dgm:prSet presAssocID="{5DAC3E2A-0C51-4E65-99CD-7C92BB0A207C}" presName="hierChild4" presStyleCnt="0"/>
      <dgm:spPr/>
    </dgm:pt>
    <dgm:pt modelId="{A6F2D2FD-4902-4410-B423-AFC522E8848B}" type="pres">
      <dgm:prSet presAssocID="{5DAC3E2A-0C51-4E65-99CD-7C92BB0A207C}" presName="hierChild5" presStyleCnt="0"/>
      <dgm:spPr/>
    </dgm:pt>
    <dgm:pt modelId="{26154460-7C75-4E3C-9D91-C1A04310E10B}" type="pres">
      <dgm:prSet presAssocID="{5F8C62CA-81A0-4873-8B3E-6C5E9AC96B91}" presName="hierChild5" presStyleCnt="0"/>
      <dgm:spPr/>
    </dgm:pt>
    <dgm:pt modelId="{9B5A7AB6-CE2E-49F4-9B87-F03FAE63B77B}" type="pres">
      <dgm:prSet presAssocID="{48BC1118-8B73-4EA7-9C6B-3B06A24FF93A}" presName="hierChild3" presStyleCnt="0"/>
      <dgm:spPr/>
    </dgm:pt>
  </dgm:ptLst>
  <dgm:cxnLst>
    <dgm:cxn modelId="{D8F8031D-97CE-49B7-8F20-DFA01596E65E}" srcId="{48BC1118-8B73-4EA7-9C6B-3B06A24FF93A}" destId="{5F8C62CA-81A0-4873-8B3E-6C5E9AC96B91}" srcOrd="1" destOrd="0" parTransId="{7056B86F-8B22-4118-AA40-BD667FCF8B15}" sibTransId="{A1392AE5-720F-4699-8994-635D2547D713}"/>
    <dgm:cxn modelId="{03C1E4F7-A376-47D7-8C96-A62C599053B4}" srcId="{48BC1118-8B73-4EA7-9C6B-3B06A24FF93A}" destId="{3FD0084D-E422-449F-9A45-56A073D327AB}" srcOrd="0" destOrd="0" parTransId="{5915EAFF-85CF-4C5F-899D-EDBE8D15FAA9}" sibTransId="{245E7452-44D2-4CAE-A1FA-9F9D16B10E68}"/>
    <dgm:cxn modelId="{27ACF651-5CF6-4D47-BC3C-CD719BD4AB87}" type="presOf" srcId="{5DAC3E2A-0C51-4E65-99CD-7C92BB0A207C}" destId="{24C72CE9-606A-480B-98C2-F0385D2FDEC9}" srcOrd="1" destOrd="0" presId="urn:microsoft.com/office/officeart/2005/8/layout/orgChart1"/>
    <dgm:cxn modelId="{2F132412-B5EF-4FD2-AD72-0FBD7ADE5045}" type="presOf" srcId="{5F8C62CA-81A0-4873-8B3E-6C5E9AC96B91}" destId="{0B893CBD-D274-4ECC-BC1B-85BF247047EB}" srcOrd="0" destOrd="0" presId="urn:microsoft.com/office/officeart/2005/8/layout/orgChart1"/>
    <dgm:cxn modelId="{9B292BD8-3B7E-4A0C-BA0D-27BFD614A2B7}" type="presOf" srcId="{D4B46767-F141-4B86-BF50-B8FDE2584E13}" destId="{71048AD2-F3A1-4A06-8500-8D2EF83C3AF8}" srcOrd="0" destOrd="0" presId="urn:microsoft.com/office/officeart/2005/8/layout/orgChart1"/>
    <dgm:cxn modelId="{E5BB2783-9CBD-4A19-A8AE-947745F11829}" type="presOf" srcId="{259C127D-75DF-4AB1-ABFD-21A6C0BF8E66}" destId="{6CB6A1A5-602B-4D4A-A18C-E760C663B936}" srcOrd="0" destOrd="0" presId="urn:microsoft.com/office/officeart/2005/8/layout/orgChart1"/>
    <dgm:cxn modelId="{21B7C831-DDC0-4A56-A175-102753CC76CC}" type="presOf" srcId="{3FD0084D-E422-449F-9A45-56A073D327AB}" destId="{07ADA112-AA3E-4949-BA24-96CE4D83CB49}" srcOrd="0" destOrd="0" presId="urn:microsoft.com/office/officeart/2005/8/layout/orgChart1"/>
    <dgm:cxn modelId="{AAF405A6-1DB1-4B08-9546-EE6DED22D03C}" type="presOf" srcId="{48BC1118-8B73-4EA7-9C6B-3B06A24FF93A}" destId="{23FA65B0-7516-4236-9765-A8F7A5B6EBEA}" srcOrd="1" destOrd="0" presId="urn:microsoft.com/office/officeart/2005/8/layout/orgChart1"/>
    <dgm:cxn modelId="{9A231601-CA13-45F4-8798-CA4E656444F9}" type="presOf" srcId="{7056B86F-8B22-4118-AA40-BD667FCF8B15}" destId="{84EF58BE-5567-4693-AE5D-9D44FAEEF0D8}" srcOrd="0" destOrd="0" presId="urn:microsoft.com/office/officeart/2005/8/layout/orgChart1"/>
    <dgm:cxn modelId="{D445DEE0-E15A-4D5D-9716-2E6DFF636039}" type="presOf" srcId="{5915EAFF-85CF-4C5F-899D-EDBE8D15FAA9}" destId="{A8F9AEC7-F70D-4DC1-9EE3-D46FA2737D74}" srcOrd="0" destOrd="0" presId="urn:microsoft.com/office/officeart/2005/8/layout/orgChart1"/>
    <dgm:cxn modelId="{A9FD7099-9FAB-44BD-B690-734618468202}" type="presOf" srcId="{3FD0084D-E422-449F-9A45-56A073D327AB}" destId="{CCB0E645-53F1-4C52-B080-FE0B4D484CAD}" srcOrd="1" destOrd="0" presId="urn:microsoft.com/office/officeart/2005/8/layout/orgChart1"/>
    <dgm:cxn modelId="{1CA92DB4-5468-4177-8890-06D91A4D0E3D}" srcId="{FAA67B7E-4483-4783-983C-F1DF10192787}" destId="{48BC1118-8B73-4EA7-9C6B-3B06A24FF93A}" srcOrd="0" destOrd="0" parTransId="{B59160D4-AC49-4DD2-A4CC-E7BBCC953421}" sibTransId="{73E2B7CA-3674-4CB4-81AD-B27C14A8BF8A}"/>
    <dgm:cxn modelId="{5EACEA91-8D33-4CC0-B22C-0B6277E02369}" type="presOf" srcId="{FAA67B7E-4483-4783-983C-F1DF10192787}" destId="{481BDA93-281E-4158-9120-743438013AF8}" srcOrd="0" destOrd="0" presId="urn:microsoft.com/office/officeart/2005/8/layout/orgChart1"/>
    <dgm:cxn modelId="{F6D9CF60-B0A9-4A3C-9732-891D67F9C21E}" srcId="{3FD0084D-E422-449F-9A45-56A073D327AB}" destId="{1ECE0BF5-469F-4943-AFE5-6849B5EFF90D}" srcOrd="0" destOrd="0" parTransId="{D4B46767-F141-4B86-BF50-B8FDE2584E13}" sibTransId="{C41871E0-8BD3-4F9C-A473-96EFF76A5684}"/>
    <dgm:cxn modelId="{01259FE3-92DB-49A3-979A-5D25FA3BF961}" srcId="{5F8C62CA-81A0-4873-8B3E-6C5E9AC96B91}" destId="{5DAC3E2A-0C51-4E65-99CD-7C92BB0A207C}" srcOrd="0" destOrd="0" parTransId="{259C127D-75DF-4AB1-ABFD-21A6C0BF8E66}" sibTransId="{C1918C7A-52D4-424D-9C3E-831EDFF66F72}"/>
    <dgm:cxn modelId="{9EE5E5AD-83D1-4391-8A38-CA658B1E3A43}" type="presOf" srcId="{1ECE0BF5-469F-4943-AFE5-6849B5EFF90D}" destId="{0A44BB87-E08D-4733-AA9F-BA62310A496C}" srcOrd="0" destOrd="0" presId="urn:microsoft.com/office/officeart/2005/8/layout/orgChart1"/>
    <dgm:cxn modelId="{45A0FE42-4AF1-41E7-878E-2C90BE7E612D}" type="presOf" srcId="{1ECE0BF5-469F-4943-AFE5-6849B5EFF90D}" destId="{C30DDF57-A56E-4F6A-A346-637F0CBC4632}" srcOrd="1" destOrd="0" presId="urn:microsoft.com/office/officeart/2005/8/layout/orgChart1"/>
    <dgm:cxn modelId="{BC9B07FA-89E0-481A-BAF5-38BED91D72A7}" type="presOf" srcId="{48BC1118-8B73-4EA7-9C6B-3B06A24FF93A}" destId="{9C2DE699-5DCF-46C5-BE8D-4C3894D6E7B5}" srcOrd="0" destOrd="0" presId="urn:microsoft.com/office/officeart/2005/8/layout/orgChart1"/>
    <dgm:cxn modelId="{BC7D97B9-E45F-4A1C-882B-BC2144B7D916}" type="presOf" srcId="{5F8C62CA-81A0-4873-8B3E-6C5E9AC96B91}" destId="{2C883293-A291-46CE-B08A-54D47D4DE3F2}" srcOrd="1" destOrd="0" presId="urn:microsoft.com/office/officeart/2005/8/layout/orgChart1"/>
    <dgm:cxn modelId="{FE030017-0466-46DD-9586-DA1223D7528C}" type="presOf" srcId="{5DAC3E2A-0C51-4E65-99CD-7C92BB0A207C}" destId="{C7ABE2B0-8677-42DE-8279-F65F5AB2D955}" srcOrd="0" destOrd="0" presId="urn:microsoft.com/office/officeart/2005/8/layout/orgChart1"/>
    <dgm:cxn modelId="{76DB81AC-BBF7-47C2-A8C9-5066DD099942}" type="presParOf" srcId="{481BDA93-281E-4158-9120-743438013AF8}" destId="{1DA7E98A-3203-4579-8690-B2E9B99EBE29}" srcOrd="0" destOrd="0" presId="urn:microsoft.com/office/officeart/2005/8/layout/orgChart1"/>
    <dgm:cxn modelId="{F435F9C1-A56D-4535-B8CD-C06E264747ED}" type="presParOf" srcId="{1DA7E98A-3203-4579-8690-B2E9B99EBE29}" destId="{76AFFCC3-C2E1-4D52-9E74-42B5741D90B3}" srcOrd="0" destOrd="0" presId="urn:microsoft.com/office/officeart/2005/8/layout/orgChart1"/>
    <dgm:cxn modelId="{B48CEE7C-A65A-4D25-86D8-060597A66931}" type="presParOf" srcId="{76AFFCC3-C2E1-4D52-9E74-42B5741D90B3}" destId="{9C2DE699-5DCF-46C5-BE8D-4C3894D6E7B5}" srcOrd="0" destOrd="0" presId="urn:microsoft.com/office/officeart/2005/8/layout/orgChart1"/>
    <dgm:cxn modelId="{D7E56A71-B20B-4F5E-923B-6238368B39EF}" type="presParOf" srcId="{76AFFCC3-C2E1-4D52-9E74-42B5741D90B3}" destId="{23FA65B0-7516-4236-9765-A8F7A5B6EBEA}" srcOrd="1" destOrd="0" presId="urn:microsoft.com/office/officeart/2005/8/layout/orgChart1"/>
    <dgm:cxn modelId="{3351CBFB-BB58-4EA6-9521-B59D9171FA7A}" type="presParOf" srcId="{1DA7E98A-3203-4579-8690-B2E9B99EBE29}" destId="{3661E3A1-D798-44C5-A23B-9ED64088775A}" srcOrd="1" destOrd="0" presId="urn:microsoft.com/office/officeart/2005/8/layout/orgChart1"/>
    <dgm:cxn modelId="{0C9D4026-FEC4-4BB0-95A4-60912178436D}" type="presParOf" srcId="{3661E3A1-D798-44C5-A23B-9ED64088775A}" destId="{A8F9AEC7-F70D-4DC1-9EE3-D46FA2737D74}" srcOrd="0" destOrd="0" presId="urn:microsoft.com/office/officeart/2005/8/layout/orgChart1"/>
    <dgm:cxn modelId="{EF0545E1-A81A-423D-95D2-3EC1DFAB726D}" type="presParOf" srcId="{3661E3A1-D798-44C5-A23B-9ED64088775A}" destId="{A8886BB6-9A64-4133-A6BD-BD6D48B4B459}" srcOrd="1" destOrd="0" presId="urn:microsoft.com/office/officeart/2005/8/layout/orgChart1"/>
    <dgm:cxn modelId="{38746D99-F8EA-4184-B943-A949495341BC}" type="presParOf" srcId="{A8886BB6-9A64-4133-A6BD-BD6D48B4B459}" destId="{B58D8CFF-D0A8-4D2E-A26A-40CE3643D57C}" srcOrd="0" destOrd="0" presId="urn:microsoft.com/office/officeart/2005/8/layout/orgChart1"/>
    <dgm:cxn modelId="{C5696E29-6DE6-44FD-88BB-9534EDAD926C}" type="presParOf" srcId="{B58D8CFF-D0A8-4D2E-A26A-40CE3643D57C}" destId="{07ADA112-AA3E-4949-BA24-96CE4D83CB49}" srcOrd="0" destOrd="0" presId="urn:microsoft.com/office/officeart/2005/8/layout/orgChart1"/>
    <dgm:cxn modelId="{876B0183-DD1E-44DA-BC42-D8C5897D4C01}" type="presParOf" srcId="{B58D8CFF-D0A8-4D2E-A26A-40CE3643D57C}" destId="{CCB0E645-53F1-4C52-B080-FE0B4D484CAD}" srcOrd="1" destOrd="0" presId="urn:microsoft.com/office/officeart/2005/8/layout/orgChart1"/>
    <dgm:cxn modelId="{74551578-52CF-417A-84B2-8DB656329502}" type="presParOf" srcId="{A8886BB6-9A64-4133-A6BD-BD6D48B4B459}" destId="{555D9222-3E29-4716-830C-EF4D4D919C80}" srcOrd="1" destOrd="0" presId="urn:microsoft.com/office/officeart/2005/8/layout/orgChart1"/>
    <dgm:cxn modelId="{6B4270CE-C902-4C7F-A00E-072CEE4AB281}" type="presParOf" srcId="{555D9222-3E29-4716-830C-EF4D4D919C80}" destId="{71048AD2-F3A1-4A06-8500-8D2EF83C3AF8}" srcOrd="0" destOrd="0" presId="urn:microsoft.com/office/officeart/2005/8/layout/orgChart1"/>
    <dgm:cxn modelId="{47E8D1EC-0163-4C46-8B8D-EC8041C39DEF}" type="presParOf" srcId="{555D9222-3E29-4716-830C-EF4D4D919C80}" destId="{4B679A97-A4B3-421A-920E-739A6C541590}" srcOrd="1" destOrd="0" presId="urn:microsoft.com/office/officeart/2005/8/layout/orgChart1"/>
    <dgm:cxn modelId="{F726BCA5-430D-40AA-874E-CB012CDF4B43}" type="presParOf" srcId="{4B679A97-A4B3-421A-920E-739A6C541590}" destId="{50DF841E-F463-45FC-8854-F3BF386F7738}" srcOrd="0" destOrd="0" presId="urn:microsoft.com/office/officeart/2005/8/layout/orgChart1"/>
    <dgm:cxn modelId="{CB2593F4-8184-460C-A299-D500DA6422FB}" type="presParOf" srcId="{50DF841E-F463-45FC-8854-F3BF386F7738}" destId="{0A44BB87-E08D-4733-AA9F-BA62310A496C}" srcOrd="0" destOrd="0" presId="urn:microsoft.com/office/officeart/2005/8/layout/orgChart1"/>
    <dgm:cxn modelId="{C15425A6-1443-4377-BC5C-9B7BCC7DBBDA}" type="presParOf" srcId="{50DF841E-F463-45FC-8854-F3BF386F7738}" destId="{C30DDF57-A56E-4F6A-A346-637F0CBC4632}" srcOrd="1" destOrd="0" presId="urn:microsoft.com/office/officeart/2005/8/layout/orgChart1"/>
    <dgm:cxn modelId="{FFB6AEEB-EB3E-46A4-BDE0-6AA1F7FCD078}" type="presParOf" srcId="{4B679A97-A4B3-421A-920E-739A6C541590}" destId="{EE026199-CDB9-4170-9CE5-51F3D52E31E5}" srcOrd="1" destOrd="0" presId="urn:microsoft.com/office/officeart/2005/8/layout/orgChart1"/>
    <dgm:cxn modelId="{6AEFA3E2-5306-4CC4-9926-E7725B020055}" type="presParOf" srcId="{4B679A97-A4B3-421A-920E-739A6C541590}" destId="{EE20BCA6-30F5-408C-91AE-22CBF1362C0C}" srcOrd="2" destOrd="0" presId="urn:microsoft.com/office/officeart/2005/8/layout/orgChart1"/>
    <dgm:cxn modelId="{5A4DAF77-B388-4F11-A36A-0B6EFA4C52B4}" type="presParOf" srcId="{A8886BB6-9A64-4133-A6BD-BD6D48B4B459}" destId="{30878E51-06D6-46A4-B478-F494742AEED1}" srcOrd="2" destOrd="0" presId="urn:microsoft.com/office/officeart/2005/8/layout/orgChart1"/>
    <dgm:cxn modelId="{1B58BABE-C611-4A47-8416-CC7D50FA3208}" type="presParOf" srcId="{3661E3A1-D798-44C5-A23B-9ED64088775A}" destId="{84EF58BE-5567-4693-AE5D-9D44FAEEF0D8}" srcOrd="2" destOrd="0" presId="urn:microsoft.com/office/officeart/2005/8/layout/orgChart1"/>
    <dgm:cxn modelId="{5008C1E3-93F9-4BD7-A46E-5A42E57C3A92}" type="presParOf" srcId="{3661E3A1-D798-44C5-A23B-9ED64088775A}" destId="{87895EE8-A9E5-4DE5-A104-638393833B73}" srcOrd="3" destOrd="0" presId="urn:microsoft.com/office/officeart/2005/8/layout/orgChart1"/>
    <dgm:cxn modelId="{587A1364-3D9C-410C-BA52-B6AFCE598238}" type="presParOf" srcId="{87895EE8-A9E5-4DE5-A104-638393833B73}" destId="{575A9693-C608-4F2B-8828-CF3C8B0C3886}" srcOrd="0" destOrd="0" presId="urn:microsoft.com/office/officeart/2005/8/layout/orgChart1"/>
    <dgm:cxn modelId="{D9990BCA-E8D9-4BD7-A857-33045E360E92}" type="presParOf" srcId="{575A9693-C608-4F2B-8828-CF3C8B0C3886}" destId="{0B893CBD-D274-4ECC-BC1B-85BF247047EB}" srcOrd="0" destOrd="0" presId="urn:microsoft.com/office/officeart/2005/8/layout/orgChart1"/>
    <dgm:cxn modelId="{7289B2A3-9C6A-4389-B7FB-67A06BC72795}" type="presParOf" srcId="{575A9693-C608-4F2B-8828-CF3C8B0C3886}" destId="{2C883293-A291-46CE-B08A-54D47D4DE3F2}" srcOrd="1" destOrd="0" presId="urn:microsoft.com/office/officeart/2005/8/layout/orgChart1"/>
    <dgm:cxn modelId="{9B17420B-E5D1-4D89-B222-D46BFDFD4F40}" type="presParOf" srcId="{87895EE8-A9E5-4DE5-A104-638393833B73}" destId="{93EF8536-B828-4650-BCFD-C86EA7DDDEE9}" srcOrd="1" destOrd="0" presId="urn:microsoft.com/office/officeart/2005/8/layout/orgChart1"/>
    <dgm:cxn modelId="{3643B602-CEB4-4FBB-A57C-F703593ED014}" type="presParOf" srcId="{93EF8536-B828-4650-BCFD-C86EA7DDDEE9}" destId="{6CB6A1A5-602B-4D4A-A18C-E760C663B936}" srcOrd="0" destOrd="0" presId="urn:microsoft.com/office/officeart/2005/8/layout/orgChart1"/>
    <dgm:cxn modelId="{9A6999AD-23B3-4EA3-B128-EB60ED3C2E9F}" type="presParOf" srcId="{93EF8536-B828-4650-BCFD-C86EA7DDDEE9}" destId="{8848DEE5-017D-4647-8402-4E4609842BDF}" srcOrd="1" destOrd="0" presId="urn:microsoft.com/office/officeart/2005/8/layout/orgChart1"/>
    <dgm:cxn modelId="{47D6022C-F597-41D3-99F5-1AA5DC39E93D}" type="presParOf" srcId="{8848DEE5-017D-4647-8402-4E4609842BDF}" destId="{728007EF-0547-4210-BFA0-67D5C45C1167}" srcOrd="0" destOrd="0" presId="urn:microsoft.com/office/officeart/2005/8/layout/orgChart1"/>
    <dgm:cxn modelId="{A8D38F1E-A371-4EED-828E-3C5CED5A7F94}" type="presParOf" srcId="{728007EF-0547-4210-BFA0-67D5C45C1167}" destId="{C7ABE2B0-8677-42DE-8279-F65F5AB2D955}" srcOrd="0" destOrd="0" presId="urn:microsoft.com/office/officeart/2005/8/layout/orgChart1"/>
    <dgm:cxn modelId="{731F5508-8E11-4DF8-8EBE-5353680394FD}" type="presParOf" srcId="{728007EF-0547-4210-BFA0-67D5C45C1167}" destId="{24C72CE9-606A-480B-98C2-F0385D2FDEC9}" srcOrd="1" destOrd="0" presId="urn:microsoft.com/office/officeart/2005/8/layout/orgChart1"/>
    <dgm:cxn modelId="{EE5DF145-2DF2-47E7-8899-2C4A65DA67F9}" type="presParOf" srcId="{8848DEE5-017D-4647-8402-4E4609842BDF}" destId="{CA861122-F4FE-49BC-9F93-592401D34749}" srcOrd="1" destOrd="0" presId="urn:microsoft.com/office/officeart/2005/8/layout/orgChart1"/>
    <dgm:cxn modelId="{97B700B9-9988-4ECE-90B3-B8D3315D4D8F}" type="presParOf" srcId="{8848DEE5-017D-4647-8402-4E4609842BDF}" destId="{A6F2D2FD-4902-4410-B423-AFC522E8848B}" srcOrd="2" destOrd="0" presId="urn:microsoft.com/office/officeart/2005/8/layout/orgChart1"/>
    <dgm:cxn modelId="{BF04FC2E-CCBD-432C-9BCB-EFAE3FE2D178}" type="presParOf" srcId="{87895EE8-A9E5-4DE5-A104-638393833B73}" destId="{26154460-7C75-4E3C-9D91-C1A04310E10B}" srcOrd="2" destOrd="0" presId="urn:microsoft.com/office/officeart/2005/8/layout/orgChart1"/>
    <dgm:cxn modelId="{A070A9BB-AC8C-4D5B-AB65-201EDF6F6178}" type="presParOf" srcId="{1DA7E98A-3203-4579-8690-B2E9B99EBE29}" destId="{9B5A7AB6-CE2E-49F4-9B87-F03FAE63B7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9C717E-52BD-45D1-B72A-7B4A19553911}" type="doc">
      <dgm:prSet loTypeId="urn:microsoft.com/office/officeart/2005/8/layout/orgChart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FCEFAC54-5492-4213-9CF1-4E9156A81E21}">
      <dgm:prSet phldrT="[Texto]"/>
      <dgm:spPr>
        <a:solidFill>
          <a:srgbClr val="D64C00"/>
        </a:solidFill>
      </dgm:spPr>
      <dgm:t>
        <a:bodyPr/>
        <a:lstStyle/>
        <a:p>
          <a:r>
            <a:rPr lang="es-CO" dirty="0" smtClean="0"/>
            <a:t>NOMENCLATURA </a:t>
          </a:r>
          <a:endParaRPr lang="es-CO" dirty="0"/>
        </a:p>
      </dgm:t>
    </dgm:pt>
    <dgm:pt modelId="{EE6BF230-8330-4057-8B04-712F131FF187}" type="parTrans" cxnId="{29D4BC18-CA7E-48C7-AA7A-7CB75EBBAF04}">
      <dgm:prSet/>
      <dgm:spPr/>
      <dgm:t>
        <a:bodyPr/>
        <a:lstStyle/>
        <a:p>
          <a:endParaRPr lang="es-CO"/>
        </a:p>
      </dgm:t>
    </dgm:pt>
    <dgm:pt modelId="{716CBC7B-4471-4C5A-A85E-550CD49DC9D4}" type="sibTrans" cxnId="{29D4BC18-CA7E-48C7-AA7A-7CB75EBBAF04}">
      <dgm:prSet/>
      <dgm:spPr/>
      <dgm:t>
        <a:bodyPr/>
        <a:lstStyle/>
        <a:p>
          <a:endParaRPr lang="es-CO"/>
        </a:p>
      </dgm:t>
    </dgm:pt>
    <dgm:pt modelId="{DA478C94-6168-42C8-BE6D-A1F4EC8187FF}">
      <dgm:prSet phldrT="[Texto]"/>
      <dgm:spPr/>
      <dgm:t>
        <a:bodyPr/>
        <a:lstStyle/>
        <a:p>
          <a:r>
            <a:rPr lang="es-CO" dirty="0" smtClean="0"/>
            <a:t>SISTÉMICA </a:t>
          </a:r>
          <a:endParaRPr lang="es-CO" dirty="0"/>
        </a:p>
      </dgm:t>
    </dgm:pt>
    <dgm:pt modelId="{D3349F24-8803-4F61-8D57-132F11016CEF}" type="parTrans" cxnId="{64747565-F5F0-408F-B82F-870E1070820D}">
      <dgm:prSet/>
      <dgm:spPr/>
      <dgm:t>
        <a:bodyPr/>
        <a:lstStyle/>
        <a:p>
          <a:endParaRPr lang="es-CO"/>
        </a:p>
      </dgm:t>
    </dgm:pt>
    <dgm:pt modelId="{887ED0DB-D92D-4B78-97B1-E90652FACE65}" type="sibTrans" cxnId="{64747565-F5F0-408F-B82F-870E1070820D}">
      <dgm:prSet/>
      <dgm:spPr/>
      <dgm:t>
        <a:bodyPr/>
        <a:lstStyle/>
        <a:p>
          <a:endParaRPr lang="es-CO"/>
        </a:p>
      </dgm:t>
    </dgm:pt>
    <dgm:pt modelId="{A5B4DB18-8682-4E74-9AEB-9CBFC687C5D4}">
      <dgm:prSet phldrT="[Texto]"/>
      <dgm:spPr/>
      <dgm:t>
        <a:bodyPr/>
        <a:lstStyle/>
        <a:p>
          <a:r>
            <a:rPr lang="es-CO" dirty="0" smtClean="0"/>
            <a:t>TRADICIONAL  </a:t>
          </a:r>
          <a:endParaRPr lang="es-CO" dirty="0"/>
        </a:p>
      </dgm:t>
    </dgm:pt>
    <dgm:pt modelId="{6FE55DC5-647E-4C49-92BD-6F249E50688E}" type="parTrans" cxnId="{6AF3656B-CF44-418D-80E0-B48F1D714A61}">
      <dgm:prSet/>
      <dgm:spPr/>
      <dgm:t>
        <a:bodyPr/>
        <a:lstStyle/>
        <a:p>
          <a:endParaRPr lang="es-CO"/>
        </a:p>
      </dgm:t>
    </dgm:pt>
    <dgm:pt modelId="{6E5B2B9A-A912-4E2F-A2D5-727F000C37AF}" type="sibTrans" cxnId="{6AF3656B-CF44-418D-80E0-B48F1D714A61}">
      <dgm:prSet/>
      <dgm:spPr/>
      <dgm:t>
        <a:bodyPr/>
        <a:lstStyle/>
        <a:p>
          <a:endParaRPr lang="es-CO"/>
        </a:p>
      </dgm:t>
    </dgm:pt>
    <dgm:pt modelId="{AB98FDB9-2080-442C-9D53-3C599D07ECD8}">
      <dgm:prSet phldrT="[Texto]"/>
      <dgm:spPr/>
      <dgm:t>
        <a:bodyPr/>
        <a:lstStyle/>
        <a:p>
          <a:r>
            <a:rPr lang="es-CO" dirty="0" smtClean="0"/>
            <a:t>STOCK</a:t>
          </a:r>
        </a:p>
      </dgm:t>
    </dgm:pt>
    <dgm:pt modelId="{6E7B3D19-36B3-4272-ACBF-752C3B74B940}" type="sibTrans" cxnId="{453DB926-56C4-4EDD-AAAE-7F4277996474}">
      <dgm:prSet/>
      <dgm:spPr/>
      <dgm:t>
        <a:bodyPr/>
        <a:lstStyle/>
        <a:p>
          <a:endParaRPr lang="es-CO"/>
        </a:p>
      </dgm:t>
    </dgm:pt>
    <dgm:pt modelId="{E874C6EF-6914-440B-825F-CC1642EC67EA}" type="parTrans" cxnId="{453DB926-56C4-4EDD-AAAE-7F4277996474}">
      <dgm:prSet/>
      <dgm:spPr/>
      <dgm:t>
        <a:bodyPr/>
        <a:lstStyle/>
        <a:p>
          <a:endParaRPr lang="es-CO"/>
        </a:p>
      </dgm:t>
    </dgm:pt>
    <dgm:pt modelId="{4AD4229A-C90C-47C7-8512-4E83530B3730}" type="pres">
      <dgm:prSet presAssocID="{339C717E-52BD-45D1-B72A-7B4A195539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0D49C4A3-BCC1-4FF3-94C1-C516160D1036}" type="pres">
      <dgm:prSet presAssocID="{FCEFAC54-5492-4213-9CF1-4E9156A81E21}" presName="hierRoot1" presStyleCnt="0">
        <dgm:presLayoutVars>
          <dgm:hierBranch val="init"/>
        </dgm:presLayoutVars>
      </dgm:prSet>
      <dgm:spPr/>
    </dgm:pt>
    <dgm:pt modelId="{0231E699-C505-4426-B534-95311959295C}" type="pres">
      <dgm:prSet presAssocID="{FCEFAC54-5492-4213-9CF1-4E9156A81E21}" presName="rootComposite1" presStyleCnt="0"/>
      <dgm:spPr/>
    </dgm:pt>
    <dgm:pt modelId="{6FB890CF-9A00-4897-87D3-3A8A67DCDA8E}" type="pres">
      <dgm:prSet presAssocID="{FCEFAC54-5492-4213-9CF1-4E9156A81E21}" presName="rootText1" presStyleLbl="node0" presStyleIdx="0" presStyleCnt="1" custLinFactNeighborX="-1612" custLinFactNeighborY="-4030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9A4AB1AE-5590-40F8-80A4-81A6A099F2B8}" type="pres">
      <dgm:prSet presAssocID="{FCEFAC54-5492-4213-9CF1-4E9156A81E21}" presName="rootConnector1" presStyleLbl="node1" presStyleIdx="0" presStyleCnt="0"/>
      <dgm:spPr/>
      <dgm:t>
        <a:bodyPr/>
        <a:lstStyle/>
        <a:p>
          <a:endParaRPr lang="es-CO"/>
        </a:p>
      </dgm:t>
    </dgm:pt>
    <dgm:pt modelId="{658173A7-48A2-4011-988C-7A597044E486}" type="pres">
      <dgm:prSet presAssocID="{FCEFAC54-5492-4213-9CF1-4E9156A81E21}" presName="hierChild2" presStyleCnt="0"/>
      <dgm:spPr/>
    </dgm:pt>
    <dgm:pt modelId="{00541CC2-D97F-4B28-AF24-0A8FF868BC31}" type="pres">
      <dgm:prSet presAssocID="{D3349F24-8803-4F61-8D57-132F11016CEF}" presName="Name37" presStyleLbl="parChTrans1D2" presStyleIdx="0" presStyleCnt="3"/>
      <dgm:spPr/>
      <dgm:t>
        <a:bodyPr/>
        <a:lstStyle/>
        <a:p>
          <a:endParaRPr lang="es-CO"/>
        </a:p>
      </dgm:t>
    </dgm:pt>
    <dgm:pt modelId="{E4EB59B0-146C-4002-883F-1A1AAB662732}" type="pres">
      <dgm:prSet presAssocID="{DA478C94-6168-42C8-BE6D-A1F4EC8187FF}" presName="hierRoot2" presStyleCnt="0">
        <dgm:presLayoutVars>
          <dgm:hierBranch val="init"/>
        </dgm:presLayoutVars>
      </dgm:prSet>
      <dgm:spPr/>
    </dgm:pt>
    <dgm:pt modelId="{A0B9360F-73FA-449B-873A-1C54ECC2E7D4}" type="pres">
      <dgm:prSet presAssocID="{DA478C94-6168-42C8-BE6D-A1F4EC8187FF}" presName="rootComposite" presStyleCnt="0"/>
      <dgm:spPr/>
    </dgm:pt>
    <dgm:pt modelId="{6FE04F3D-2720-46CD-8093-0C01A23EBC9D}" type="pres">
      <dgm:prSet presAssocID="{DA478C94-6168-42C8-BE6D-A1F4EC8187FF}" presName="rootText" presStyleLbl="node2" presStyleIdx="0" presStyleCnt="3" custLinFactNeighborX="-1396" custLinFactNeighborY="-93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4D7F2A0-ADA1-41C3-BCC8-A93FA82679C8}" type="pres">
      <dgm:prSet presAssocID="{DA478C94-6168-42C8-BE6D-A1F4EC8187FF}" presName="rootConnector" presStyleLbl="node2" presStyleIdx="0" presStyleCnt="3"/>
      <dgm:spPr/>
      <dgm:t>
        <a:bodyPr/>
        <a:lstStyle/>
        <a:p>
          <a:endParaRPr lang="es-CO"/>
        </a:p>
      </dgm:t>
    </dgm:pt>
    <dgm:pt modelId="{C023B8AC-3016-4E0A-8D63-A0DF9DC969E2}" type="pres">
      <dgm:prSet presAssocID="{DA478C94-6168-42C8-BE6D-A1F4EC8187FF}" presName="hierChild4" presStyleCnt="0"/>
      <dgm:spPr/>
    </dgm:pt>
    <dgm:pt modelId="{FB24DE2A-7895-4CE0-A5F8-95309481CF32}" type="pres">
      <dgm:prSet presAssocID="{DA478C94-6168-42C8-BE6D-A1F4EC8187FF}" presName="hierChild5" presStyleCnt="0"/>
      <dgm:spPr/>
    </dgm:pt>
    <dgm:pt modelId="{BDA37E09-4B63-4713-B988-C7788B907CA7}" type="pres">
      <dgm:prSet presAssocID="{E874C6EF-6914-440B-825F-CC1642EC67EA}" presName="Name37" presStyleLbl="parChTrans1D2" presStyleIdx="1" presStyleCnt="3"/>
      <dgm:spPr/>
      <dgm:t>
        <a:bodyPr/>
        <a:lstStyle/>
        <a:p>
          <a:endParaRPr lang="es-CO"/>
        </a:p>
      </dgm:t>
    </dgm:pt>
    <dgm:pt modelId="{C9C19240-C0A8-458E-8BFC-2996313F418D}" type="pres">
      <dgm:prSet presAssocID="{AB98FDB9-2080-442C-9D53-3C599D07ECD8}" presName="hierRoot2" presStyleCnt="0">
        <dgm:presLayoutVars>
          <dgm:hierBranch val="init"/>
        </dgm:presLayoutVars>
      </dgm:prSet>
      <dgm:spPr/>
    </dgm:pt>
    <dgm:pt modelId="{9427A517-EBDD-41B5-80CA-F7E06AEACB89}" type="pres">
      <dgm:prSet presAssocID="{AB98FDB9-2080-442C-9D53-3C599D07ECD8}" presName="rootComposite" presStyleCnt="0"/>
      <dgm:spPr/>
    </dgm:pt>
    <dgm:pt modelId="{F34E0CF5-CECD-4909-97D9-13CEB67338C4}" type="pres">
      <dgm:prSet presAssocID="{AB98FDB9-2080-442C-9D53-3C599D07ECD8}" presName="rootText" presStyleLbl="node2" presStyleIdx="1" presStyleCnt="3" custLinFactNeighborX="-1396" custLinFactNeighborY="-93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9248677C-559B-4C0A-81F4-F5D73BF2E238}" type="pres">
      <dgm:prSet presAssocID="{AB98FDB9-2080-442C-9D53-3C599D07ECD8}" presName="rootConnector" presStyleLbl="node2" presStyleIdx="1" presStyleCnt="3"/>
      <dgm:spPr/>
      <dgm:t>
        <a:bodyPr/>
        <a:lstStyle/>
        <a:p>
          <a:endParaRPr lang="es-CO"/>
        </a:p>
      </dgm:t>
    </dgm:pt>
    <dgm:pt modelId="{FAC4EBC8-FE8D-47DC-B957-3850234D6AF2}" type="pres">
      <dgm:prSet presAssocID="{AB98FDB9-2080-442C-9D53-3C599D07ECD8}" presName="hierChild4" presStyleCnt="0"/>
      <dgm:spPr/>
    </dgm:pt>
    <dgm:pt modelId="{47CBE073-7C20-4DE6-AEBA-3EA259D913E9}" type="pres">
      <dgm:prSet presAssocID="{AB98FDB9-2080-442C-9D53-3C599D07ECD8}" presName="hierChild5" presStyleCnt="0"/>
      <dgm:spPr/>
    </dgm:pt>
    <dgm:pt modelId="{548C3C3C-BDF8-49E5-B3E4-875BE048F9B1}" type="pres">
      <dgm:prSet presAssocID="{6FE55DC5-647E-4C49-92BD-6F249E50688E}" presName="Name37" presStyleLbl="parChTrans1D2" presStyleIdx="2" presStyleCnt="3"/>
      <dgm:spPr/>
      <dgm:t>
        <a:bodyPr/>
        <a:lstStyle/>
        <a:p>
          <a:endParaRPr lang="es-CO"/>
        </a:p>
      </dgm:t>
    </dgm:pt>
    <dgm:pt modelId="{58FACBB8-40EA-4179-8712-0FF10B99A6F0}" type="pres">
      <dgm:prSet presAssocID="{A5B4DB18-8682-4E74-9AEB-9CBFC687C5D4}" presName="hierRoot2" presStyleCnt="0">
        <dgm:presLayoutVars>
          <dgm:hierBranch val="init"/>
        </dgm:presLayoutVars>
      </dgm:prSet>
      <dgm:spPr/>
    </dgm:pt>
    <dgm:pt modelId="{E2EE7EE2-6747-4C2F-A423-2C77FB0C5D13}" type="pres">
      <dgm:prSet presAssocID="{A5B4DB18-8682-4E74-9AEB-9CBFC687C5D4}" presName="rootComposite" presStyleCnt="0"/>
      <dgm:spPr/>
    </dgm:pt>
    <dgm:pt modelId="{E08078DE-124F-4E44-91A8-B3E113DB7055}" type="pres">
      <dgm:prSet presAssocID="{A5B4DB18-8682-4E74-9AEB-9CBFC687C5D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98A7E635-F319-4842-96FA-B38DD0D4894D}" type="pres">
      <dgm:prSet presAssocID="{A5B4DB18-8682-4E74-9AEB-9CBFC687C5D4}" presName="rootConnector" presStyleLbl="node2" presStyleIdx="2" presStyleCnt="3"/>
      <dgm:spPr/>
      <dgm:t>
        <a:bodyPr/>
        <a:lstStyle/>
        <a:p>
          <a:endParaRPr lang="es-CO"/>
        </a:p>
      </dgm:t>
    </dgm:pt>
    <dgm:pt modelId="{4D839117-C8BE-4EB6-9825-9A1513E30A06}" type="pres">
      <dgm:prSet presAssocID="{A5B4DB18-8682-4E74-9AEB-9CBFC687C5D4}" presName="hierChild4" presStyleCnt="0"/>
      <dgm:spPr/>
    </dgm:pt>
    <dgm:pt modelId="{3DF01229-D27B-4715-BE52-D776D2D6A301}" type="pres">
      <dgm:prSet presAssocID="{A5B4DB18-8682-4E74-9AEB-9CBFC687C5D4}" presName="hierChild5" presStyleCnt="0"/>
      <dgm:spPr/>
    </dgm:pt>
    <dgm:pt modelId="{F766791B-FF87-4C9C-AFF9-69292890C14B}" type="pres">
      <dgm:prSet presAssocID="{FCEFAC54-5492-4213-9CF1-4E9156A81E21}" presName="hierChild3" presStyleCnt="0"/>
      <dgm:spPr/>
    </dgm:pt>
  </dgm:ptLst>
  <dgm:cxnLst>
    <dgm:cxn modelId="{29D4BC18-CA7E-48C7-AA7A-7CB75EBBAF04}" srcId="{339C717E-52BD-45D1-B72A-7B4A19553911}" destId="{FCEFAC54-5492-4213-9CF1-4E9156A81E21}" srcOrd="0" destOrd="0" parTransId="{EE6BF230-8330-4057-8B04-712F131FF187}" sibTransId="{716CBC7B-4471-4C5A-A85E-550CD49DC9D4}"/>
    <dgm:cxn modelId="{588840DB-CBAE-4A3E-9CA6-59F4FC7B3AD9}" type="presOf" srcId="{6FE55DC5-647E-4C49-92BD-6F249E50688E}" destId="{548C3C3C-BDF8-49E5-B3E4-875BE048F9B1}" srcOrd="0" destOrd="0" presId="urn:microsoft.com/office/officeart/2005/8/layout/orgChart1"/>
    <dgm:cxn modelId="{D63BD115-E941-45E1-9F8B-D1C286F7889B}" type="presOf" srcId="{AB98FDB9-2080-442C-9D53-3C599D07ECD8}" destId="{F34E0CF5-CECD-4909-97D9-13CEB67338C4}" srcOrd="0" destOrd="0" presId="urn:microsoft.com/office/officeart/2005/8/layout/orgChart1"/>
    <dgm:cxn modelId="{6AF3656B-CF44-418D-80E0-B48F1D714A61}" srcId="{FCEFAC54-5492-4213-9CF1-4E9156A81E21}" destId="{A5B4DB18-8682-4E74-9AEB-9CBFC687C5D4}" srcOrd="2" destOrd="0" parTransId="{6FE55DC5-647E-4C49-92BD-6F249E50688E}" sibTransId="{6E5B2B9A-A912-4E2F-A2D5-727F000C37AF}"/>
    <dgm:cxn modelId="{59F94CE9-81C8-4789-9D51-448C5BEF838F}" type="presOf" srcId="{339C717E-52BD-45D1-B72A-7B4A19553911}" destId="{4AD4229A-C90C-47C7-8512-4E83530B3730}" srcOrd="0" destOrd="0" presId="urn:microsoft.com/office/officeart/2005/8/layout/orgChart1"/>
    <dgm:cxn modelId="{2EA2F160-8A42-478E-A311-D562B79EDD57}" type="presOf" srcId="{A5B4DB18-8682-4E74-9AEB-9CBFC687C5D4}" destId="{E08078DE-124F-4E44-91A8-B3E113DB7055}" srcOrd="0" destOrd="0" presId="urn:microsoft.com/office/officeart/2005/8/layout/orgChart1"/>
    <dgm:cxn modelId="{FA242B42-FA2C-4BA7-8F5B-EBAED37E87DE}" type="presOf" srcId="{AB98FDB9-2080-442C-9D53-3C599D07ECD8}" destId="{9248677C-559B-4C0A-81F4-F5D73BF2E238}" srcOrd="1" destOrd="0" presId="urn:microsoft.com/office/officeart/2005/8/layout/orgChart1"/>
    <dgm:cxn modelId="{453DB926-56C4-4EDD-AAAE-7F4277996474}" srcId="{FCEFAC54-5492-4213-9CF1-4E9156A81E21}" destId="{AB98FDB9-2080-442C-9D53-3C599D07ECD8}" srcOrd="1" destOrd="0" parTransId="{E874C6EF-6914-440B-825F-CC1642EC67EA}" sibTransId="{6E7B3D19-36B3-4272-ACBF-752C3B74B940}"/>
    <dgm:cxn modelId="{9E30FDC1-F339-4311-9ACB-2AD48D3EBFBD}" type="presOf" srcId="{FCEFAC54-5492-4213-9CF1-4E9156A81E21}" destId="{6FB890CF-9A00-4897-87D3-3A8A67DCDA8E}" srcOrd="0" destOrd="0" presId="urn:microsoft.com/office/officeart/2005/8/layout/orgChart1"/>
    <dgm:cxn modelId="{3CEED83F-6544-4EF9-9A9B-BD41AFC08470}" type="presOf" srcId="{FCEFAC54-5492-4213-9CF1-4E9156A81E21}" destId="{9A4AB1AE-5590-40F8-80A4-81A6A099F2B8}" srcOrd="1" destOrd="0" presId="urn:microsoft.com/office/officeart/2005/8/layout/orgChart1"/>
    <dgm:cxn modelId="{1BE376E2-FF45-4E5E-8053-DB33F6130E21}" type="presOf" srcId="{DA478C94-6168-42C8-BE6D-A1F4EC8187FF}" destId="{04D7F2A0-ADA1-41C3-BCC8-A93FA82679C8}" srcOrd="1" destOrd="0" presId="urn:microsoft.com/office/officeart/2005/8/layout/orgChart1"/>
    <dgm:cxn modelId="{64747565-F5F0-408F-B82F-870E1070820D}" srcId="{FCEFAC54-5492-4213-9CF1-4E9156A81E21}" destId="{DA478C94-6168-42C8-BE6D-A1F4EC8187FF}" srcOrd="0" destOrd="0" parTransId="{D3349F24-8803-4F61-8D57-132F11016CEF}" sibTransId="{887ED0DB-D92D-4B78-97B1-E90652FACE65}"/>
    <dgm:cxn modelId="{865F9581-3142-4E7E-9B19-0CC244E2ED31}" type="presOf" srcId="{E874C6EF-6914-440B-825F-CC1642EC67EA}" destId="{BDA37E09-4B63-4713-B988-C7788B907CA7}" srcOrd="0" destOrd="0" presId="urn:microsoft.com/office/officeart/2005/8/layout/orgChart1"/>
    <dgm:cxn modelId="{656B48C5-9EA3-4589-822A-76F2AC3595CD}" type="presOf" srcId="{D3349F24-8803-4F61-8D57-132F11016CEF}" destId="{00541CC2-D97F-4B28-AF24-0A8FF868BC31}" srcOrd="0" destOrd="0" presId="urn:microsoft.com/office/officeart/2005/8/layout/orgChart1"/>
    <dgm:cxn modelId="{61596870-90B8-4BB2-BB59-7FE4494E3902}" type="presOf" srcId="{DA478C94-6168-42C8-BE6D-A1F4EC8187FF}" destId="{6FE04F3D-2720-46CD-8093-0C01A23EBC9D}" srcOrd="0" destOrd="0" presId="urn:microsoft.com/office/officeart/2005/8/layout/orgChart1"/>
    <dgm:cxn modelId="{75019477-459C-454C-A36E-520CC03A892A}" type="presOf" srcId="{A5B4DB18-8682-4E74-9AEB-9CBFC687C5D4}" destId="{98A7E635-F319-4842-96FA-B38DD0D4894D}" srcOrd="1" destOrd="0" presId="urn:microsoft.com/office/officeart/2005/8/layout/orgChart1"/>
    <dgm:cxn modelId="{1DCA0A74-75D8-4A3C-AD6D-75E1A8CCE848}" type="presParOf" srcId="{4AD4229A-C90C-47C7-8512-4E83530B3730}" destId="{0D49C4A3-BCC1-4FF3-94C1-C516160D1036}" srcOrd="0" destOrd="0" presId="urn:microsoft.com/office/officeart/2005/8/layout/orgChart1"/>
    <dgm:cxn modelId="{418FBD19-3CDD-4F1B-9636-35C9B1FC2D3F}" type="presParOf" srcId="{0D49C4A3-BCC1-4FF3-94C1-C516160D1036}" destId="{0231E699-C505-4426-B534-95311959295C}" srcOrd="0" destOrd="0" presId="urn:microsoft.com/office/officeart/2005/8/layout/orgChart1"/>
    <dgm:cxn modelId="{C3938A6F-18D3-427C-8CC7-AF86A0837E36}" type="presParOf" srcId="{0231E699-C505-4426-B534-95311959295C}" destId="{6FB890CF-9A00-4897-87D3-3A8A67DCDA8E}" srcOrd="0" destOrd="0" presId="urn:microsoft.com/office/officeart/2005/8/layout/orgChart1"/>
    <dgm:cxn modelId="{BFBDF6A5-6AB3-4194-AF01-9F582A2AEC47}" type="presParOf" srcId="{0231E699-C505-4426-B534-95311959295C}" destId="{9A4AB1AE-5590-40F8-80A4-81A6A099F2B8}" srcOrd="1" destOrd="0" presId="urn:microsoft.com/office/officeart/2005/8/layout/orgChart1"/>
    <dgm:cxn modelId="{378E5FCD-3C3B-49BE-87D3-D6BC33BFCD54}" type="presParOf" srcId="{0D49C4A3-BCC1-4FF3-94C1-C516160D1036}" destId="{658173A7-48A2-4011-988C-7A597044E486}" srcOrd="1" destOrd="0" presId="urn:microsoft.com/office/officeart/2005/8/layout/orgChart1"/>
    <dgm:cxn modelId="{9F1762FC-8128-458C-9917-3021E9ABA579}" type="presParOf" srcId="{658173A7-48A2-4011-988C-7A597044E486}" destId="{00541CC2-D97F-4B28-AF24-0A8FF868BC31}" srcOrd="0" destOrd="0" presId="urn:microsoft.com/office/officeart/2005/8/layout/orgChart1"/>
    <dgm:cxn modelId="{E81E87BC-2952-4E93-9C1A-81EEAD6EEC92}" type="presParOf" srcId="{658173A7-48A2-4011-988C-7A597044E486}" destId="{E4EB59B0-146C-4002-883F-1A1AAB662732}" srcOrd="1" destOrd="0" presId="urn:microsoft.com/office/officeart/2005/8/layout/orgChart1"/>
    <dgm:cxn modelId="{4CA4A808-9C3C-472F-8C1E-0722449D8910}" type="presParOf" srcId="{E4EB59B0-146C-4002-883F-1A1AAB662732}" destId="{A0B9360F-73FA-449B-873A-1C54ECC2E7D4}" srcOrd="0" destOrd="0" presId="urn:microsoft.com/office/officeart/2005/8/layout/orgChart1"/>
    <dgm:cxn modelId="{1758C927-8528-43B1-8225-7FE444983818}" type="presParOf" srcId="{A0B9360F-73FA-449B-873A-1C54ECC2E7D4}" destId="{6FE04F3D-2720-46CD-8093-0C01A23EBC9D}" srcOrd="0" destOrd="0" presId="urn:microsoft.com/office/officeart/2005/8/layout/orgChart1"/>
    <dgm:cxn modelId="{6B6055A3-A77C-4DBF-9654-C4F9E36835D4}" type="presParOf" srcId="{A0B9360F-73FA-449B-873A-1C54ECC2E7D4}" destId="{04D7F2A0-ADA1-41C3-BCC8-A93FA82679C8}" srcOrd="1" destOrd="0" presId="urn:microsoft.com/office/officeart/2005/8/layout/orgChart1"/>
    <dgm:cxn modelId="{541617A7-A125-497B-9790-D5F26E4EC1E3}" type="presParOf" srcId="{E4EB59B0-146C-4002-883F-1A1AAB662732}" destId="{C023B8AC-3016-4E0A-8D63-A0DF9DC969E2}" srcOrd="1" destOrd="0" presId="urn:microsoft.com/office/officeart/2005/8/layout/orgChart1"/>
    <dgm:cxn modelId="{6D79EC78-FD8A-47CF-BD3C-D794C7B044B0}" type="presParOf" srcId="{E4EB59B0-146C-4002-883F-1A1AAB662732}" destId="{FB24DE2A-7895-4CE0-A5F8-95309481CF32}" srcOrd="2" destOrd="0" presId="urn:microsoft.com/office/officeart/2005/8/layout/orgChart1"/>
    <dgm:cxn modelId="{4A40BD8E-709B-4005-925E-2AB575B60437}" type="presParOf" srcId="{658173A7-48A2-4011-988C-7A597044E486}" destId="{BDA37E09-4B63-4713-B988-C7788B907CA7}" srcOrd="2" destOrd="0" presId="urn:microsoft.com/office/officeart/2005/8/layout/orgChart1"/>
    <dgm:cxn modelId="{946EA819-E20A-4B8C-9272-3C96BFD0791B}" type="presParOf" srcId="{658173A7-48A2-4011-988C-7A597044E486}" destId="{C9C19240-C0A8-458E-8BFC-2996313F418D}" srcOrd="3" destOrd="0" presId="urn:microsoft.com/office/officeart/2005/8/layout/orgChart1"/>
    <dgm:cxn modelId="{77AF0428-7888-4047-BDEC-2A1C080E41E4}" type="presParOf" srcId="{C9C19240-C0A8-458E-8BFC-2996313F418D}" destId="{9427A517-EBDD-41B5-80CA-F7E06AEACB89}" srcOrd="0" destOrd="0" presId="urn:microsoft.com/office/officeart/2005/8/layout/orgChart1"/>
    <dgm:cxn modelId="{6FF10AF7-FD16-4A90-9373-C824B7BA00D9}" type="presParOf" srcId="{9427A517-EBDD-41B5-80CA-F7E06AEACB89}" destId="{F34E0CF5-CECD-4909-97D9-13CEB67338C4}" srcOrd="0" destOrd="0" presId="urn:microsoft.com/office/officeart/2005/8/layout/orgChart1"/>
    <dgm:cxn modelId="{47165B0B-1725-4CEF-AE09-538572566957}" type="presParOf" srcId="{9427A517-EBDD-41B5-80CA-F7E06AEACB89}" destId="{9248677C-559B-4C0A-81F4-F5D73BF2E238}" srcOrd="1" destOrd="0" presId="urn:microsoft.com/office/officeart/2005/8/layout/orgChart1"/>
    <dgm:cxn modelId="{403C3E34-53C1-4A79-8E7B-A83491298444}" type="presParOf" srcId="{C9C19240-C0A8-458E-8BFC-2996313F418D}" destId="{FAC4EBC8-FE8D-47DC-B957-3850234D6AF2}" srcOrd="1" destOrd="0" presId="urn:microsoft.com/office/officeart/2005/8/layout/orgChart1"/>
    <dgm:cxn modelId="{B78F9B96-7A27-4ED7-9577-D686B3030D55}" type="presParOf" srcId="{C9C19240-C0A8-458E-8BFC-2996313F418D}" destId="{47CBE073-7C20-4DE6-AEBA-3EA259D913E9}" srcOrd="2" destOrd="0" presId="urn:microsoft.com/office/officeart/2005/8/layout/orgChart1"/>
    <dgm:cxn modelId="{87D8D198-A4C0-4FC7-8625-E75DB06D0F50}" type="presParOf" srcId="{658173A7-48A2-4011-988C-7A597044E486}" destId="{548C3C3C-BDF8-49E5-B3E4-875BE048F9B1}" srcOrd="4" destOrd="0" presId="urn:microsoft.com/office/officeart/2005/8/layout/orgChart1"/>
    <dgm:cxn modelId="{3CCDAD28-6554-4F71-9662-623A62650682}" type="presParOf" srcId="{658173A7-48A2-4011-988C-7A597044E486}" destId="{58FACBB8-40EA-4179-8712-0FF10B99A6F0}" srcOrd="5" destOrd="0" presId="urn:microsoft.com/office/officeart/2005/8/layout/orgChart1"/>
    <dgm:cxn modelId="{0DC7FE97-0D78-4EFB-A39F-BD18EBD5CFAE}" type="presParOf" srcId="{58FACBB8-40EA-4179-8712-0FF10B99A6F0}" destId="{E2EE7EE2-6747-4C2F-A423-2C77FB0C5D13}" srcOrd="0" destOrd="0" presId="urn:microsoft.com/office/officeart/2005/8/layout/orgChart1"/>
    <dgm:cxn modelId="{9A7A7072-709B-4815-9CA7-102047406F12}" type="presParOf" srcId="{E2EE7EE2-6747-4C2F-A423-2C77FB0C5D13}" destId="{E08078DE-124F-4E44-91A8-B3E113DB7055}" srcOrd="0" destOrd="0" presId="urn:microsoft.com/office/officeart/2005/8/layout/orgChart1"/>
    <dgm:cxn modelId="{7F037F9E-548D-4487-B6B0-4399862CC3F9}" type="presParOf" srcId="{E2EE7EE2-6747-4C2F-A423-2C77FB0C5D13}" destId="{98A7E635-F319-4842-96FA-B38DD0D4894D}" srcOrd="1" destOrd="0" presId="urn:microsoft.com/office/officeart/2005/8/layout/orgChart1"/>
    <dgm:cxn modelId="{87D47602-A6EB-4DCB-ACD0-442B98246730}" type="presParOf" srcId="{58FACBB8-40EA-4179-8712-0FF10B99A6F0}" destId="{4D839117-C8BE-4EB6-9825-9A1513E30A06}" srcOrd="1" destOrd="0" presId="urn:microsoft.com/office/officeart/2005/8/layout/orgChart1"/>
    <dgm:cxn modelId="{2D9F5942-0E99-4B14-9453-DCE69C327C7D}" type="presParOf" srcId="{58FACBB8-40EA-4179-8712-0FF10B99A6F0}" destId="{3DF01229-D27B-4715-BE52-D776D2D6A301}" srcOrd="2" destOrd="0" presId="urn:microsoft.com/office/officeart/2005/8/layout/orgChart1"/>
    <dgm:cxn modelId="{9DDF8E12-13DC-4A22-88DF-837CE664D9D3}" type="presParOf" srcId="{0D49C4A3-BCC1-4FF3-94C1-C516160D1036}" destId="{F766791B-FF87-4C9C-AFF9-69292890C14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E3F-E7A1-438A-8918-7A0DA4E9B022}" type="datetimeFigureOut">
              <a:rPr lang="es-CO" smtClean="0"/>
              <a:t>21/09/2017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1DC0-B020-436C-8D7B-452695E20E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860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E3F-E7A1-438A-8918-7A0DA4E9B022}" type="datetimeFigureOut">
              <a:rPr lang="es-CO" smtClean="0"/>
              <a:t>21/09/2017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1DC0-B020-436C-8D7B-452695E20E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00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E3F-E7A1-438A-8918-7A0DA4E9B022}" type="datetimeFigureOut">
              <a:rPr lang="es-CO" smtClean="0"/>
              <a:t>21/09/2017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1DC0-B020-436C-8D7B-452695E20E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94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E3F-E7A1-438A-8918-7A0DA4E9B022}" type="datetimeFigureOut">
              <a:rPr lang="es-CO" smtClean="0"/>
              <a:t>21/09/2017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1DC0-B020-436C-8D7B-452695E20E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601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E3F-E7A1-438A-8918-7A0DA4E9B022}" type="datetimeFigureOut">
              <a:rPr lang="es-CO" smtClean="0"/>
              <a:t>21/09/2017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1DC0-B020-436C-8D7B-452695E20E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089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E3F-E7A1-438A-8918-7A0DA4E9B022}" type="datetimeFigureOut">
              <a:rPr lang="es-CO" smtClean="0"/>
              <a:t>21/09/2017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1DC0-B020-436C-8D7B-452695E20E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97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E3F-E7A1-438A-8918-7A0DA4E9B022}" type="datetimeFigureOut">
              <a:rPr lang="es-CO" smtClean="0"/>
              <a:t>21/09/2017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1DC0-B020-436C-8D7B-452695E20E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0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E3F-E7A1-438A-8918-7A0DA4E9B022}" type="datetimeFigureOut">
              <a:rPr lang="es-CO" smtClean="0"/>
              <a:t>21/09/2017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1DC0-B020-436C-8D7B-452695E20E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747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E3F-E7A1-438A-8918-7A0DA4E9B022}" type="datetimeFigureOut">
              <a:rPr lang="es-CO" smtClean="0"/>
              <a:t>21/09/2017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1DC0-B020-436C-8D7B-452695E20E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91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E3F-E7A1-438A-8918-7A0DA4E9B022}" type="datetimeFigureOut">
              <a:rPr lang="es-CO" smtClean="0"/>
              <a:t>21/09/2017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1DC0-B020-436C-8D7B-452695E20E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600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5E3F-E7A1-438A-8918-7A0DA4E9B022}" type="datetimeFigureOut">
              <a:rPr lang="es-CO" smtClean="0"/>
              <a:t>21/09/2017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1DC0-B020-436C-8D7B-452695E20E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155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5E3F-E7A1-438A-8918-7A0DA4E9B022}" type="datetimeFigureOut">
              <a:rPr lang="es-CO" smtClean="0"/>
              <a:t>21/09/2017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1DC0-B020-436C-8D7B-452695E20E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036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207244"/>
            <a:ext cx="9144000" cy="2387600"/>
          </a:xfrm>
        </p:spPr>
        <p:txBody>
          <a:bodyPr>
            <a:noAutofit/>
          </a:bodyPr>
          <a:lstStyle/>
          <a:p>
            <a:r>
              <a:rPr lang="es-CO" sz="9600" b="1" dirty="0" smtClean="0">
                <a:solidFill>
                  <a:schemeClr val="bg1"/>
                </a:solidFill>
              </a:rPr>
              <a:t>ESTADOS DE OXIDACIÓN </a:t>
            </a:r>
            <a:endParaRPr lang="es-CO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4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11063" y="2461211"/>
            <a:ext cx="5281246" cy="1325563"/>
          </a:xfrm>
        </p:spPr>
        <p:txBody>
          <a:bodyPr>
            <a:noAutofit/>
          </a:bodyPr>
          <a:lstStyle/>
          <a:p>
            <a:pPr algn="ctr"/>
            <a:r>
              <a:rPr lang="es-CO" sz="9600" b="1" dirty="0" smtClean="0">
                <a:solidFill>
                  <a:schemeClr val="bg1"/>
                </a:solidFill>
              </a:rPr>
              <a:t>ÓXIDOS </a:t>
            </a:r>
            <a:endParaRPr lang="es-CO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AutoShape 2"/>
          <p:cNvSpPr>
            <a:spLocks noChangeArrowheads="1"/>
          </p:cNvSpPr>
          <p:nvPr/>
        </p:nvSpPr>
        <p:spPr bwMode="auto">
          <a:xfrm>
            <a:off x="1498606" y="1547813"/>
            <a:ext cx="3901055" cy="3929063"/>
          </a:xfrm>
          <a:prstGeom prst="flowChartDecision">
            <a:avLst/>
          </a:prstGeom>
          <a:solidFill>
            <a:srgbClr val="D64C00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bliqueTopLeft"/>
            <a:lightRig rig="threePt" dir="t"/>
          </a:scene3d>
          <a:sp3d>
            <a:bevelT/>
          </a:sp3d>
        </p:spPr>
        <p:txBody>
          <a:bodyPr wrap="none" anchor="ctr"/>
          <a:lstStyle>
            <a:lvl1pPr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3200" dirty="0">
                <a:solidFill>
                  <a:schemeClr val="bg1"/>
                </a:solidFill>
                <a:latin typeface="Arial" panose="020B0604020202020204" pitchFamily="34" charset="0"/>
              </a:rPr>
              <a:t>Elemento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3200" dirty="0">
                <a:solidFill>
                  <a:schemeClr val="bg1"/>
                </a:solidFill>
                <a:latin typeface="Arial" panose="020B0604020202020204" pitchFamily="34" charset="0"/>
              </a:rPr>
              <a:t>del sistema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3200" dirty="0">
                <a:solidFill>
                  <a:schemeClr val="bg1"/>
                </a:solidFill>
                <a:latin typeface="Arial" panose="020B0604020202020204" pitchFamily="34" charset="0"/>
              </a:rPr>
              <a:t>periódico</a:t>
            </a:r>
          </a:p>
        </p:txBody>
      </p:sp>
      <p:sp>
        <p:nvSpPr>
          <p:cNvPr id="175107" name="AutoShape 3"/>
          <p:cNvSpPr>
            <a:spLocks noChangeArrowheads="1"/>
          </p:cNvSpPr>
          <p:nvPr/>
        </p:nvSpPr>
        <p:spPr bwMode="auto">
          <a:xfrm>
            <a:off x="6110068" y="2708276"/>
            <a:ext cx="2008431" cy="1577975"/>
          </a:xfrm>
          <a:prstGeom prst="flowChartAlternateProcess">
            <a:avLst/>
          </a:prstGeom>
          <a:solidFill>
            <a:srgbClr val="D64C00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4000">
                <a:solidFill>
                  <a:schemeClr val="bg1"/>
                </a:solidFill>
                <a:latin typeface="Arial" panose="020B0604020202020204" pitchFamily="34" charset="0"/>
              </a:rPr>
              <a:t>oxígeno</a:t>
            </a:r>
          </a:p>
        </p:txBody>
      </p:sp>
      <p:sp>
        <p:nvSpPr>
          <p:cNvPr id="175108" name="AutoShape 4"/>
          <p:cNvSpPr>
            <a:spLocks noChangeArrowheads="1"/>
          </p:cNvSpPr>
          <p:nvPr/>
        </p:nvSpPr>
        <p:spPr bwMode="auto">
          <a:xfrm>
            <a:off x="9067150" y="2565401"/>
            <a:ext cx="1766890" cy="1720850"/>
          </a:xfrm>
          <a:prstGeom prst="flowChartDelay">
            <a:avLst/>
          </a:prstGeom>
          <a:solidFill>
            <a:srgbClr val="D64C00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>
            <a:lvl1pPr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4400">
                <a:solidFill>
                  <a:schemeClr val="bg1"/>
                </a:solidFill>
                <a:latin typeface="Arial" panose="020B0604020202020204" pitchFamily="34" charset="0"/>
              </a:rPr>
              <a:t>óxido</a:t>
            </a:r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5310188" y="2928938"/>
            <a:ext cx="792162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s-ES" sz="6600">
                <a:solidFill>
                  <a:srgbClr val="323232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8135751" y="2928938"/>
            <a:ext cx="79216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s-ES" sz="6600" dirty="0">
                <a:solidFill>
                  <a:srgbClr val="323232"/>
                </a:solidFill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8995995" y="5215265"/>
            <a:ext cx="758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66"/>
                </a:solidFill>
              </a:rPr>
              <a:t>N</a:t>
            </a:r>
            <a:r>
              <a:rPr lang="en-US" sz="2800" dirty="0" smtClean="0">
                <a:solidFill>
                  <a:srgbClr val="000066"/>
                </a:solidFill>
              </a:rPr>
              <a:t>O</a:t>
            </a:r>
            <a:endParaRPr lang="en-US" sz="2800" dirty="0">
              <a:solidFill>
                <a:srgbClr val="000066"/>
              </a:solidFill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4316414" y="5214939"/>
            <a:ext cx="579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66"/>
                </a:solidFill>
              </a:rPr>
              <a:t>N 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7024689" y="5214939"/>
            <a:ext cx="579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srgbClr val="000066"/>
                </a:solidFill>
              </a:rPr>
              <a:t>O 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524501" y="5000625"/>
            <a:ext cx="79216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s-ES" sz="6600">
                <a:solidFill>
                  <a:srgbClr val="323232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995471" y="4927600"/>
            <a:ext cx="79216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s-ES" sz="6600" dirty="0">
                <a:solidFill>
                  <a:srgbClr val="323232"/>
                </a:solidFill>
                <a:latin typeface="Arial" panose="020B06040202020202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01844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0"/>
    </mc:Choice>
    <mc:Fallback xmlns="">
      <p:transition spd="slow" advTm="14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055143461"/>
              </p:ext>
            </p:extLst>
          </p:nvPr>
        </p:nvGraphicFramePr>
        <p:xfrm>
          <a:off x="1026943" y="337626"/>
          <a:ext cx="10367888" cy="5800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59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003677267"/>
              </p:ext>
            </p:extLst>
          </p:nvPr>
        </p:nvGraphicFramePr>
        <p:xfrm>
          <a:off x="1429555" y="346178"/>
          <a:ext cx="946597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Flecha izquierda y derecha 8"/>
          <p:cNvSpPr/>
          <p:nvPr/>
        </p:nvSpPr>
        <p:spPr>
          <a:xfrm>
            <a:off x="5809786" y="4772722"/>
            <a:ext cx="4393580" cy="7471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NÚMERO DE OXIDACIÓN </a:t>
            </a:r>
            <a:endParaRPr lang="es-CO" dirty="0"/>
          </a:p>
        </p:txBody>
      </p:sp>
      <p:sp>
        <p:nvSpPr>
          <p:cNvPr id="10" name="Flecha abajo 9"/>
          <p:cNvSpPr/>
          <p:nvPr/>
        </p:nvSpPr>
        <p:spPr>
          <a:xfrm>
            <a:off x="1585672" y="4828478"/>
            <a:ext cx="2386361" cy="1382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NÚMERO DE ÁTOMOS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3001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708662" y="172355"/>
            <a:ext cx="4699357" cy="875860"/>
            <a:chOff x="0" y="2987033"/>
            <a:chExt cx="2767456" cy="1383728"/>
          </a:xfrm>
          <a:scene3d>
            <a:camera prst="orthographicFront"/>
            <a:lightRig rig="flat" dir="t"/>
          </a:scene3d>
        </p:grpSpPr>
        <p:sp>
          <p:nvSpPr>
            <p:cNvPr id="3" name="Rectángulo 2"/>
            <p:cNvSpPr/>
            <p:nvPr/>
          </p:nvSpPr>
          <p:spPr>
            <a:xfrm>
              <a:off x="0" y="2987033"/>
              <a:ext cx="2767456" cy="1383728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ángulo 3"/>
            <p:cNvSpPr/>
            <p:nvPr/>
          </p:nvSpPr>
          <p:spPr>
            <a:xfrm>
              <a:off x="0" y="2987033"/>
              <a:ext cx="2767456" cy="13837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3000" kern="1200" dirty="0" smtClean="0"/>
                <a:t>SISTÉMICA </a:t>
              </a:r>
              <a:endParaRPr lang="es-CO" sz="3000" kern="1200" dirty="0"/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8263053" y="1940312"/>
            <a:ext cx="1951463" cy="4031873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accent6">
                    <a:lumMod val="50000"/>
                  </a:schemeClr>
                </a:solidFill>
              </a:rPr>
              <a:t>Mono:1</a:t>
            </a:r>
          </a:p>
          <a:p>
            <a:r>
              <a:rPr lang="es-CO" sz="3200" b="1" dirty="0" smtClean="0">
                <a:solidFill>
                  <a:schemeClr val="accent6">
                    <a:lumMod val="50000"/>
                  </a:schemeClr>
                </a:solidFill>
              </a:rPr>
              <a:t>Di:2</a:t>
            </a:r>
          </a:p>
          <a:p>
            <a:r>
              <a:rPr lang="es-CO" sz="3200" b="1" dirty="0" smtClean="0">
                <a:solidFill>
                  <a:schemeClr val="accent6">
                    <a:lumMod val="50000"/>
                  </a:schemeClr>
                </a:solidFill>
              </a:rPr>
              <a:t>Tri:3</a:t>
            </a:r>
          </a:p>
          <a:p>
            <a:r>
              <a:rPr lang="es-CO" sz="3200" b="1" dirty="0" smtClean="0">
                <a:solidFill>
                  <a:schemeClr val="accent6">
                    <a:lumMod val="50000"/>
                  </a:schemeClr>
                </a:solidFill>
              </a:rPr>
              <a:t>Tetra: 4</a:t>
            </a:r>
          </a:p>
          <a:p>
            <a:r>
              <a:rPr lang="es-CO" sz="3200" b="1" dirty="0" err="1" smtClean="0">
                <a:solidFill>
                  <a:schemeClr val="accent6">
                    <a:lumMod val="50000"/>
                  </a:schemeClr>
                </a:solidFill>
              </a:rPr>
              <a:t>Penta</a:t>
            </a:r>
            <a:r>
              <a:rPr lang="es-CO" sz="3200" b="1" dirty="0" smtClean="0">
                <a:solidFill>
                  <a:schemeClr val="accent6">
                    <a:lumMod val="50000"/>
                  </a:schemeClr>
                </a:solidFill>
              </a:rPr>
              <a:t>: 5</a:t>
            </a:r>
          </a:p>
          <a:p>
            <a:r>
              <a:rPr lang="es-CO" sz="3200" b="1" dirty="0" err="1" smtClean="0">
                <a:solidFill>
                  <a:schemeClr val="accent6">
                    <a:lumMod val="50000"/>
                  </a:schemeClr>
                </a:solidFill>
              </a:rPr>
              <a:t>Hexa</a:t>
            </a:r>
            <a:r>
              <a:rPr lang="es-CO" sz="3200" b="1" dirty="0" smtClean="0">
                <a:solidFill>
                  <a:schemeClr val="accent6">
                    <a:lumMod val="50000"/>
                  </a:schemeClr>
                </a:solidFill>
              </a:rPr>
              <a:t>: 6</a:t>
            </a:r>
          </a:p>
          <a:p>
            <a:r>
              <a:rPr lang="es-CO" sz="3200" b="1" dirty="0" err="1" smtClean="0">
                <a:solidFill>
                  <a:schemeClr val="accent6">
                    <a:lumMod val="50000"/>
                  </a:schemeClr>
                </a:solidFill>
              </a:rPr>
              <a:t>Hepta</a:t>
            </a:r>
            <a:r>
              <a:rPr lang="es-CO" sz="3200" b="1" dirty="0" smtClean="0">
                <a:solidFill>
                  <a:schemeClr val="accent6">
                    <a:lumMod val="50000"/>
                  </a:schemeClr>
                </a:solidFill>
              </a:rPr>
              <a:t>: 7</a:t>
            </a:r>
          </a:p>
          <a:p>
            <a:r>
              <a:rPr lang="es-CO" sz="3200" b="1" dirty="0" err="1" smtClean="0">
                <a:solidFill>
                  <a:schemeClr val="accent6">
                    <a:lumMod val="50000"/>
                  </a:schemeClr>
                </a:solidFill>
              </a:rPr>
              <a:t>Octa</a:t>
            </a:r>
            <a:r>
              <a:rPr lang="es-CO" sz="3200" b="1" dirty="0" smtClean="0">
                <a:solidFill>
                  <a:schemeClr val="accent6">
                    <a:lumMod val="50000"/>
                  </a:schemeClr>
                </a:solidFill>
              </a:rPr>
              <a:t>: 8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825191" y="1572323"/>
            <a:ext cx="5954751" cy="1846659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800" dirty="0" smtClean="0"/>
              <a:t>Na</a:t>
            </a:r>
            <a:r>
              <a:rPr lang="es-CO" sz="4800" baseline="-25000" dirty="0" smtClean="0"/>
              <a:t>2</a:t>
            </a:r>
            <a:r>
              <a:rPr lang="es-CO" sz="4800" dirty="0" smtClean="0"/>
              <a:t>O</a:t>
            </a:r>
          </a:p>
          <a:p>
            <a:pPr algn="ctr"/>
            <a:r>
              <a:rPr lang="es-CO" sz="4800" dirty="0" err="1" smtClean="0">
                <a:solidFill>
                  <a:schemeClr val="accent6">
                    <a:lumMod val="75000"/>
                  </a:schemeClr>
                </a:solidFill>
              </a:rPr>
              <a:t>Mon</a:t>
            </a:r>
            <a:r>
              <a:rPr lang="es-CO" sz="4800" dirty="0" err="1" smtClean="0">
                <a:solidFill>
                  <a:srgbClr val="FF0000"/>
                </a:solidFill>
              </a:rPr>
              <a:t>oxido</a:t>
            </a:r>
            <a:r>
              <a:rPr lang="es-CO" sz="4800" dirty="0" smtClean="0"/>
              <a:t> de </a:t>
            </a:r>
            <a:r>
              <a:rPr lang="es-CO" sz="4800" dirty="0" err="1" smtClean="0">
                <a:solidFill>
                  <a:schemeClr val="accent6">
                    <a:lumMod val="75000"/>
                  </a:schemeClr>
                </a:solidFill>
              </a:rPr>
              <a:t>di</a:t>
            </a:r>
            <a:r>
              <a:rPr lang="es-CO" sz="4800" dirty="0" err="1" smtClean="0">
                <a:solidFill>
                  <a:srgbClr val="FF0000"/>
                </a:solidFill>
              </a:rPr>
              <a:t>sodio</a:t>
            </a:r>
            <a:endParaRPr lang="es-CO" sz="4800" dirty="0">
              <a:solidFill>
                <a:srgbClr val="FF0000"/>
              </a:solidFill>
            </a:endParaRPr>
          </a:p>
          <a:p>
            <a:pPr algn="ctr"/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865100" y="3811282"/>
            <a:ext cx="5914841" cy="1846659"/>
          </a:xfrm>
          <a:prstGeom prst="rect">
            <a:avLst/>
          </a:prstGeom>
          <a:pattFill prst="lgGrid">
            <a:fgClr>
              <a:schemeClr val="bg2"/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4800" dirty="0"/>
              <a:t>Fe</a:t>
            </a:r>
            <a:r>
              <a:rPr lang="es-CO" sz="4800" baseline="-25000" dirty="0"/>
              <a:t>2</a:t>
            </a:r>
            <a:r>
              <a:rPr lang="es-CO" sz="4800" dirty="0"/>
              <a:t>O</a:t>
            </a:r>
            <a:r>
              <a:rPr lang="es-CO" sz="4800" baseline="-25000" dirty="0"/>
              <a:t>3</a:t>
            </a:r>
            <a:endParaRPr lang="es-CO" sz="4800" dirty="0"/>
          </a:p>
          <a:p>
            <a:r>
              <a:rPr lang="es-CO" sz="4800" dirty="0" err="1"/>
              <a:t>CuO</a:t>
            </a:r>
            <a:endParaRPr lang="es-CO" sz="48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14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3721541" y="584479"/>
            <a:ext cx="4699357" cy="875860"/>
            <a:chOff x="0" y="2987033"/>
            <a:chExt cx="2767456" cy="1383728"/>
          </a:xfrm>
          <a:scene3d>
            <a:camera prst="orthographicFront"/>
            <a:lightRig rig="flat" dir="t"/>
          </a:scene3d>
        </p:grpSpPr>
        <p:sp>
          <p:nvSpPr>
            <p:cNvPr id="4" name="Rectángulo 3"/>
            <p:cNvSpPr/>
            <p:nvPr/>
          </p:nvSpPr>
          <p:spPr>
            <a:xfrm>
              <a:off x="0" y="2987033"/>
              <a:ext cx="2767456" cy="1383728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ángulo 4"/>
            <p:cNvSpPr/>
            <p:nvPr/>
          </p:nvSpPr>
          <p:spPr>
            <a:xfrm>
              <a:off x="0" y="2987033"/>
              <a:ext cx="2767456" cy="13837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3000" kern="1200" dirty="0" smtClean="0"/>
                <a:t>SISTÉMICA </a:t>
              </a:r>
              <a:endParaRPr lang="es-CO" sz="3000" kern="1200" dirty="0"/>
            </a:p>
          </p:txBody>
        </p:sp>
      </p:grpSp>
      <p:sp>
        <p:nvSpPr>
          <p:cNvPr id="6" name="CuadroTexto 5"/>
          <p:cNvSpPr txBox="1"/>
          <p:nvPr/>
        </p:nvSpPr>
        <p:spPr>
          <a:xfrm>
            <a:off x="1428952" y="2376114"/>
            <a:ext cx="5914841" cy="3785652"/>
          </a:xfrm>
          <a:prstGeom prst="rect">
            <a:avLst/>
          </a:prstGeom>
          <a:pattFill prst="lgGrid">
            <a:fgClr>
              <a:schemeClr val="bg2"/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4800" dirty="0" smtClean="0"/>
              <a:t>CO</a:t>
            </a:r>
            <a:r>
              <a:rPr lang="es-CO" sz="4800" baseline="-25000" dirty="0" smtClean="0"/>
              <a:t>2</a:t>
            </a:r>
            <a:endParaRPr lang="es-CO" sz="4800" dirty="0"/>
          </a:p>
          <a:p>
            <a:r>
              <a:rPr lang="es-CO" sz="4800" dirty="0" smtClean="0"/>
              <a:t>CO</a:t>
            </a:r>
          </a:p>
          <a:p>
            <a:r>
              <a:rPr lang="es-CO" sz="4800" dirty="0" smtClean="0"/>
              <a:t>P</a:t>
            </a:r>
            <a:r>
              <a:rPr lang="es-CO" sz="4800" baseline="-25000" dirty="0" smtClean="0"/>
              <a:t>2</a:t>
            </a:r>
            <a:r>
              <a:rPr lang="es-CO" sz="4800" dirty="0" smtClean="0"/>
              <a:t>O</a:t>
            </a:r>
            <a:r>
              <a:rPr lang="es-CO" sz="4800" baseline="-25000" dirty="0" smtClean="0"/>
              <a:t>5</a:t>
            </a:r>
            <a:endParaRPr lang="es-CO" sz="4800" dirty="0"/>
          </a:p>
          <a:p>
            <a:r>
              <a:rPr lang="es-CO" sz="4800" dirty="0" smtClean="0"/>
              <a:t>SO</a:t>
            </a:r>
            <a:r>
              <a:rPr lang="es-CO" sz="4800" baseline="-25000" dirty="0"/>
              <a:t>3</a:t>
            </a:r>
            <a:endParaRPr lang="es-CO" sz="4800" dirty="0"/>
          </a:p>
          <a:p>
            <a:r>
              <a:rPr lang="es-CO" sz="4800" dirty="0" smtClean="0"/>
              <a:t>Cl</a:t>
            </a:r>
            <a:r>
              <a:rPr lang="es-CO" sz="4800" baseline="-25000" dirty="0" smtClean="0"/>
              <a:t>2</a:t>
            </a:r>
            <a:r>
              <a:rPr lang="es-CO" sz="4800" dirty="0" smtClean="0"/>
              <a:t>O</a:t>
            </a:r>
            <a:endParaRPr lang="es-CO" sz="4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796834" y="1509226"/>
            <a:ext cx="2547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accent1">
                    <a:lumMod val="75000"/>
                  </a:schemeClr>
                </a:solidFill>
              </a:rPr>
              <a:t>NOMBRAR </a:t>
            </a:r>
            <a:endParaRPr lang="es-CO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7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613798" y="401899"/>
            <a:ext cx="3700208" cy="990803"/>
            <a:chOff x="3310623" y="2987033"/>
            <a:chExt cx="2767456" cy="1383728"/>
          </a:xfrm>
          <a:scene3d>
            <a:camera prst="orthographicFront"/>
            <a:lightRig rig="flat" dir="t"/>
          </a:scene3d>
        </p:grpSpPr>
        <p:sp>
          <p:nvSpPr>
            <p:cNvPr id="3" name="Rectángulo 2"/>
            <p:cNvSpPr/>
            <p:nvPr/>
          </p:nvSpPr>
          <p:spPr>
            <a:xfrm>
              <a:off x="3310623" y="2987033"/>
              <a:ext cx="2767456" cy="1383728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ángulo 3"/>
            <p:cNvSpPr/>
            <p:nvPr/>
          </p:nvSpPr>
          <p:spPr>
            <a:xfrm>
              <a:off x="3310623" y="2987033"/>
              <a:ext cx="2767456" cy="13837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3000" kern="1200" dirty="0" smtClean="0"/>
                <a:t>STOCK</a:t>
              </a:r>
            </a:p>
          </p:txBody>
        </p:sp>
      </p:grpSp>
      <p:sp>
        <p:nvSpPr>
          <p:cNvPr id="5" name="CuadroTexto 4"/>
          <p:cNvSpPr txBox="1"/>
          <p:nvPr/>
        </p:nvSpPr>
        <p:spPr>
          <a:xfrm>
            <a:off x="1346779" y="1482951"/>
            <a:ext cx="10234246" cy="58477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0070C0"/>
                </a:solidFill>
              </a:rPr>
              <a:t>Óxido de + Elemento (e. oxidación en romano del elemento)</a:t>
            </a:r>
            <a:endParaRPr lang="es-CO" sz="3200" dirty="0">
              <a:solidFill>
                <a:srgbClr val="0070C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52805" y="2360114"/>
            <a:ext cx="5954751" cy="1846659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4800" dirty="0" smtClean="0"/>
              <a:t>Na</a:t>
            </a:r>
            <a:r>
              <a:rPr lang="es-CO" sz="4800" baseline="-25000" dirty="0" smtClean="0"/>
              <a:t>2</a:t>
            </a:r>
            <a:r>
              <a:rPr lang="es-CO" sz="4800" dirty="0" smtClean="0"/>
              <a:t>O</a:t>
            </a:r>
          </a:p>
          <a:p>
            <a:pPr algn="ctr"/>
            <a:r>
              <a:rPr lang="es-CO" sz="4800" dirty="0" smtClean="0">
                <a:solidFill>
                  <a:srgbClr val="FF0000"/>
                </a:solidFill>
              </a:rPr>
              <a:t>Óxido de sodio (+I)</a:t>
            </a:r>
            <a:endParaRPr lang="es-CO" sz="4800" dirty="0">
              <a:solidFill>
                <a:srgbClr val="FF0000"/>
              </a:solidFill>
            </a:endParaRPr>
          </a:p>
          <a:p>
            <a:pPr algn="ctr"/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952805" y="4499161"/>
            <a:ext cx="5914841" cy="1846659"/>
          </a:xfrm>
          <a:prstGeom prst="rect">
            <a:avLst/>
          </a:prstGeom>
          <a:pattFill prst="lgGrid">
            <a:fgClr>
              <a:schemeClr val="bg2"/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4800" dirty="0"/>
              <a:t>Fe</a:t>
            </a:r>
            <a:r>
              <a:rPr lang="es-CO" sz="4800" baseline="-25000" dirty="0"/>
              <a:t>2</a:t>
            </a:r>
            <a:r>
              <a:rPr lang="es-CO" sz="4800" dirty="0"/>
              <a:t>O</a:t>
            </a:r>
            <a:r>
              <a:rPr lang="es-CO" sz="4800" baseline="-25000" dirty="0"/>
              <a:t>3</a:t>
            </a:r>
            <a:endParaRPr lang="es-CO" sz="4800" dirty="0"/>
          </a:p>
          <a:p>
            <a:r>
              <a:rPr lang="es-CO" sz="4800" dirty="0" smtClean="0"/>
              <a:t>Cl</a:t>
            </a:r>
            <a:r>
              <a:rPr lang="es-CO" sz="4800" baseline="-25000" dirty="0" smtClean="0"/>
              <a:t>2</a:t>
            </a:r>
            <a:r>
              <a:rPr lang="es-CO" sz="4800" dirty="0" smtClean="0"/>
              <a:t>O</a:t>
            </a:r>
            <a:r>
              <a:rPr lang="es-CO" sz="4800" baseline="-25000" dirty="0" smtClean="0"/>
              <a:t>5</a:t>
            </a:r>
            <a:endParaRPr lang="es-CO" sz="48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4347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613798" y="401899"/>
            <a:ext cx="3700208" cy="990803"/>
            <a:chOff x="3310623" y="2987033"/>
            <a:chExt cx="2767456" cy="1383728"/>
          </a:xfrm>
          <a:scene3d>
            <a:camera prst="orthographicFront"/>
            <a:lightRig rig="flat" dir="t"/>
          </a:scene3d>
        </p:grpSpPr>
        <p:sp>
          <p:nvSpPr>
            <p:cNvPr id="3" name="Rectángulo 2"/>
            <p:cNvSpPr/>
            <p:nvPr/>
          </p:nvSpPr>
          <p:spPr>
            <a:xfrm>
              <a:off x="3310623" y="2987033"/>
              <a:ext cx="2767456" cy="1383728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ángulo 3"/>
            <p:cNvSpPr/>
            <p:nvPr/>
          </p:nvSpPr>
          <p:spPr>
            <a:xfrm>
              <a:off x="3310623" y="2987033"/>
              <a:ext cx="2767456" cy="13837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3000" kern="1200" dirty="0" smtClean="0"/>
                <a:t>STOCK</a:t>
              </a:r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1387285" y="2324141"/>
            <a:ext cx="6009699" cy="3785652"/>
          </a:xfrm>
          <a:prstGeom prst="rect">
            <a:avLst/>
          </a:prstGeom>
          <a:pattFill prst="lgGrid">
            <a:fgClr>
              <a:schemeClr val="bg2"/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4800" dirty="0" smtClean="0"/>
              <a:t>K</a:t>
            </a:r>
            <a:r>
              <a:rPr lang="es-CO" sz="4800" baseline="-25000" dirty="0" smtClean="0"/>
              <a:t>2</a:t>
            </a:r>
            <a:r>
              <a:rPr lang="es-CO" sz="4800" dirty="0" smtClean="0"/>
              <a:t>O</a:t>
            </a:r>
            <a:endParaRPr lang="es-CO" sz="4800" dirty="0"/>
          </a:p>
          <a:p>
            <a:r>
              <a:rPr lang="es-CO" sz="4800" dirty="0" smtClean="0"/>
              <a:t>SO</a:t>
            </a:r>
            <a:r>
              <a:rPr lang="es-CO" sz="4800" baseline="-25000" dirty="0" smtClean="0"/>
              <a:t>3</a:t>
            </a:r>
          </a:p>
          <a:p>
            <a:r>
              <a:rPr lang="es-CO" sz="4800" dirty="0" err="1" smtClean="0"/>
              <a:t>FeO</a:t>
            </a:r>
            <a:endParaRPr lang="es-CO" sz="4800" dirty="0" smtClean="0"/>
          </a:p>
          <a:p>
            <a:r>
              <a:rPr lang="es-CO" sz="4800" dirty="0" smtClean="0"/>
              <a:t>Mn</a:t>
            </a:r>
            <a:r>
              <a:rPr lang="es-CO" sz="4800" baseline="-25000" dirty="0" smtClean="0"/>
              <a:t>2</a:t>
            </a:r>
            <a:r>
              <a:rPr lang="es-CO" sz="4800" dirty="0" smtClean="0"/>
              <a:t>O</a:t>
            </a:r>
            <a:r>
              <a:rPr lang="es-CO" sz="4800" baseline="-25000" dirty="0" smtClean="0"/>
              <a:t>7</a:t>
            </a:r>
          </a:p>
          <a:p>
            <a:r>
              <a:rPr lang="es-CO" sz="4800" dirty="0" smtClean="0"/>
              <a:t>NO</a:t>
            </a:r>
            <a:r>
              <a:rPr lang="es-CO" sz="4800" baseline="-25000" dirty="0" smtClean="0"/>
              <a:t>3</a:t>
            </a:r>
            <a:endParaRPr lang="es-CO" sz="4800" baseline="-25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927463" y="1468063"/>
            <a:ext cx="2547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accent1">
                    <a:lumMod val="75000"/>
                  </a:schemeClr>
                </a:solidFill>
              </a:rPr>
              <a:t>NOMBRAR </a:t>
            </a:r>
            <a:endParaRPr lang="es-CO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34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1121" t="54355" r="69111" b="11424"/>
          <a:stretch/>
        </p:blipFill>
        <p:spPr>
          <a:xfrm>
            <a:off x="638559" y="2069990"/>
            <a:ext cx="2312319" cy="4554869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4600546" y="242873"/>
            <a:ext cx="3700208" cy="990803"/>
            <a:chOff x="3310623" y="2987033"/>
            <a:chExt cx="2767456" cy="1383728"/>
          </a:xfrm>
          <a:scene3d>
            <a:camera prst="orthographicFront"/>
            <a:lightRig rig="flat" dir="t"/>
          </a:scene3d>
        </p:grpSpPr>
        <p:sp>
          <p:nvSpPr>
            <p:cNvPr id="4" name="Rectángulo 3"/>
            <p:cNvSpPr/>
            <p:nvPr/>
          </p:nvSpPr>
          <p:spPr>
            <a:xfrm>
              <a:off x="3310623" y="2987033"/>
              <a:ext cx="2767456" cy="1383728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ángulo 4"/>
            <p:cNvSpPr/>
            <p:nvPr/>
          </p:nvSpPr>
          <p:spPr>
            <a:xfrm>
              <a:off x="3310623" y="2987033"/>
              <a:ext cx="2767456" cy="13837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3000" kern="1200" dirty="0" smtClean="0"/>
                <a:t>STOCK</a:t>
              </a:r>
            </a:p>
          </p:txBody>
        </p:sp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30528" t="55363" r="35885" b="40157"/>
          <a:stretch/>
        </p:blipFill>
        <p:spPr>
          <a:xfrm>
            <a:off x="2835398" y="2202511"/>
            <a:ext cx="7951305" cy="596349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44583" y="1293185"/>
            <a:ext cx="2547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>
                <a:solidFill>
                  <a:schemeClr val="accent1">
                    <a:lumMod val="75000"/>
                  </a:schemeClr>
                </a:solidFill>
              </a:rPr>
              <a:t>COMPLETAR </a:t>
            </a:r>
            <a:endParaRPr lang="es-CO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8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1121" t="54355" r="34293" b="11424"/>
          <a:stretch/>
        </p:blipFill>
        <p:spPr>
          <a:xfrm>
            <a:off x="1280226" y="1561295"/>
            <a:ext cx="10555294" cy="45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702" y="1314181"/>
            <a:ext cx="10515600" cy="29013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altLang="es-CO" sz="4000" dirty="0" smtClean="0">
                <a:solidFill>
                  <a:schemeClr val="bg1"/>
                </a:solidFill>
              </a:rPr>
              <a:t>1-En los átomos aislados y neutros el estado de oxidación es cero (0). Es por ello que generalmente en sustancias en estado elemental los átomos están también en estado de oxidación igual a 0.</a:t>
            </a: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274948" y="4215540"/>
            <a:ext cx="4450598" cy="2355742"/>
          </a:xfrm>
          <a:prstGeom prst="rect">
            <a:avLst/>
          </a:prstGeom>
          <a:solidFill>
            <a:srgbClr val="A50021"/>
          </a:solidFill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0" dirty="0" smtClean="0"/>
              <a:t>Br</a:t>
            </a:r>
            <a:r>
              <a:rPr lang="es-CO" sz="6000" baseline="-25000" dirty="0" smtClean="0"/>
              <a:t>2 </a:t>
            </a:r>
            <a:r>
              <a:rPr lang="es-CO" sz="6000" dirty="0" smtClean="0"/>
              <a:t>  F</a:t>
            </a:r>
            <a:r>
              <a:rPr lang="es-CO" sz="6000" baseline="-25000" dirty="0" smtClean="0"/>
              <a:t>2    </a:t>
            </a:r>
            <a:r>
              <a:rPr lang="es-CO" sz="6000" dirty="0"/>
              <a:t>O</a:t>
            </a:r>
            <a:r>
              <a:rPr lang="es-CO" sz="6000" baseline="-25000" dirty="0"/>
              <a:t>2</a:t>
            </a:r>
            <a:endParaRPr lang="es-CO" sz="6000" dirty="0"/>
          </a:p>
          <a:p>
            <a:endParaRPr lang="es-CO" sz="6000" dirty="0"/>
          </a:p>
          <a:p>
            <a:r>
              <a:rPr lang="es-CO" sz="6000" baseline="-25000" dirty="0" smtClean="0"/>
              <a:t>     </a:t>
            </a:r>
            <a:r>
              <a:rPr lang="es-CO" sz="2400" baseline="-25000" dirty="0" smtClean="0"/>
              <a:t>   </a:t>
            </a:r>
            <a:endParaRPr lang="es-CO" sz="2400" dirty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327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777585" y="163754"/>
            <a:ext cx="3687146" cy="972715"/>
            <a:chOff x="6697879" y="2999916"/>
            <a:chExt cx="2767456" cy="1383728"/>
          </a:xfrm>
          <a:scene3d>
            <a:camera prst="orthographicFront"/>
            <a:lightRig rig="flat" dir="t"/>
          </a:scene3d>
        </p:grpSpPr>
        <p:sp>
          <p:nvSpPr>
            <p:cNvPr id="3" name="Rectángulo 2"/>
            <p:cNvSpPr/>
            <p:nvPr/>
          </p:nvSpPr>
          <p:spPr>
            <a:xfrm>
              <a:off x="6697879" y="2999916"/>
              <a:ext cx="2767456" cy="1383728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ángulo 3"/>
            <p:cNvSpPr/>
            <p:nvPr/>
          </p:nvSpPr>
          <p:spPr>
            <a:xfrm>
              <a:off x="6697879" y="2999916"/>
              <a:ext cx="2767456" cy="13837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3000" kern="1200" dirty="0" smtClean="0"/>
                <a:t>TRADICIONAL  </a:t>
              </a:r>
              <a:endParaRPr lang="es-CO" sz="3000" kern="1200" dirty="0"/>
            </a:p>
          </p:txBody>
        </p:sp>
      </p:grp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5197"/>
              </p:ext>
            </p:extLst>
          </p:nvPr>
        </p:nvGraphicFramePr>
        <p:xfrm>
          <a:off x="2609151" y="1397726"/>
          <a:ext cx="7412445" cy="525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815"/>
                <a:gridCol w="2470815"/>
                <a:gridCol w="2470815"/>
              </a:tblGrid>
              <a:tr h="1227908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Cantidad de estados</a:t>
                      </a:r>
                      <a:r>
                        <a:rPr lang="es-CO" sz="2400" baseline="0" dirty="0" smtClean="0"/>
                        <a:t> de oxidación 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Lugar de estado de oxidación 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Terminación 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err="1" smtClean="0"/>
                        <a:t>ico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</a:t>
                      </a:r>
                    </a:p>
                    <a:p>
                      <a:pPr algn="ctr"/>
                      <a:r>
                        <a:rPr lang="es-CO" sz="2400" dirty="0" smtClean="0"/>
                        <a:t>2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Oso</a:t>
                      </a:r>
                    </a:p>
                    <a:p>
                      <a:pPr algn="ctr"/>
                      <a:r>
                        <a:rPr lang="es-CO" sz="2400" dirty="0" err="1" smtClean="0"/>
                        <a:t>ico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3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</a:t>
                      </a:r>
                    </a:p>
                    <a:p>
                      <a:pPr algn="ctr"/>
                      <a:r>
                        <a:rPr lang="es-CO" sz="2400" dirty="0" smtClean="0"/>
                        <a:t>2</a:t>
                      </a:r>
                    </a:p>
                    <a:p>
                      <a:pPr algn="ctr"/>
                      <a:r>
                        <a:rPr lang="es-CO" sz="2400" dirty="0" smtClean="0"/>
                        <a:t>3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Hipo-oso</a:t>
                      </a:r>
                    </a:p>
                    <a:p>
                      <a:pPr algn="ctr"/>
                      <a:r>
                        <a:rPr lang="es-CO" sz="2400" dirty="0" smtClean="0"/>
                        <a:t>Oso</a:t>
                      </a:r>
                    </a:p>
                    <a:p>
                      <a:pPr algn="ctr"/>
                      <a:r>
                        <a:rPr lang="es-CO" sz="2400" dirty="0" err="1" smtClean="0"/>
                        <a:t>ico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4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</a:t>
                      </a:r>
                    </a:p>
                    <a:p>
                      <a:pPr algn="ctr"/>
                      <a:r>
                        <a:rPr lang="es-CO" sz="2400" dirty="0" smtClean="0"/>
                        <a:t>2</a:t>
                      </a:r>
                    </a:p>
                    <a:p>
                      <a:pPr algn="ctr"/>
                      <a:r>
                        <a:rPr lang="es-CO" sz="2400" dirty="0" smtClean="0"/>
                        <a:t>3</a:t>
                      </a:r>
                    </a:p>
                    <a:p>
                      <a:pPr algn="ctr"/>
                      <a:r>
                        <a:rPr lang="es-CO" sz="2400" dirty="0" smtClean="0"/>
                        <a:t>4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Hipo-oso</a:t>
                      </a:r>
                    </a:p>
                    <a:p>
                      <a:pPr algn="ctr"/>
                      <a:r>
                        <a:rPr lang="es-CO" sz="2400" dirty="0" smtClean="0"/>
                        <a:t>Oso</a:t>
                      </a:r>
                    </a:p>
                    <a:p>
                      <a:pPr algn="ctr"/>
                      <a:r>
                        <a:rPr lang="es-CO" sz="2400" dirty="0" err="1" smtClean="0"/>
                        <a:t>Ico</a:t>
                      </a:r>
                      <a:endParaRPr lang="es-CO" sz="2400" dirty="0" smtClean="0"/>
                    </a:p>
                    <a:p>
                      <a:pPr algn="ctr"/>
                      <a:r>
                        <a:rPr lang="es-CO" sz="2400" dirty="0" smtClean="0"/>
                        <a:t>Per-</a:t>
                      </a:r>
                      <a:r>
                        <a:rPr lang="es-CO" sz="2400" dirty="0" err="1" smtClean="0"/>
                        <a:t>ico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86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888263" y="622159"/>
            <a:ext cx="2965268" cy="773740"/>
            <a:chOff x="6697879" y="2999916"/>
            <a:chExt cx="2767456" cy="1383728"/>
          </a:xfrm>
          <a:scene3d>
            <a:camera prst="orthographicFront"/>
            <a:lightRig rig="flat" dir="t"/>
          </a:scene3d>
        </p:grpSpPr>
        <p:sp>
          <p:nvSpPr>
            <p:cNvPr id="3" name="Rectángulo 2"/>
            <p:cNvSpPr/>
            <p:nvPr/>
          </p:nvSpPr>
          <p:spPr>
            <a:xfrm>
              <a:off x="6697879" y="2999916"/>
              <a:ext cx="2767456" cy="1383728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ángulo 3"/>
            <p:cNvSpPr/>
            <p:nvPr/>
          </p:nvSpPr>
          <p:spPr>
            <a:xfrm>
              <a:off x="6697879" y="2999916"/>
              <a:ext cx="2767456" cy="13837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3000" kern="1200" dirty="0" smtClean="0"/>
                <a:t>TRADICIONAL  </a:t>
              </a:r>
              <a:endParaRPr lang="es-CO" sz="3000" kern="1200" dirty="0"/>
            </a:p>
          </p:txBody>
        </p:sp>
      </p:grp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74105"/>
              </p:ext>
            </p:extLst>
          </p:nvPr>
        </p:nvGraphicFramePr>
        <p:xfrm>
          <a:off x="6139543" y="1254034"/>
          <a:ext cx="5684727" cy="5603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4909"/>
                <a:gridCol w="1894909"/>
                <a:gridCol w="1894909"/>
              </a:tblGrid>
              <a:tr h="1580606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Cantidad de estados</a:t>
                      </a:r>
                      <a:r>
                        <a:rPr lang="es-CO" sz="2400" baseline="0" dirty="0" smtClean="0"/>
                        <a:t> de oxidación 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Lugar de estado de oxidación 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Terminación 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err="1" smtClean="0"/>
                        <a:t>ico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2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</a:t>
                      </a:r>
                    </a:p>
                    <a:p>
                      <a:pPr algn="ctr"/>
                      <a:r>
                        <a:rPr lang="es-CO" sz="2400" dirty="0" smtClean="0"/>
                        <a:t>2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Oso</a:t>
                      </a:r>
                    </a:p>
                    <a:p>
                      <a:pPr algn="ctr"/>
                      <a:r>
                        <a:rPr lang="es-CO" sz="2400" dirty="0" err="1" smtClean="0"/>
                        <a:t>ico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3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</a:t>
                      </a:r>
                    </a:p>
                    <a:p>
                      <a:pPr algn="ctr"/>
                      <a:r>
                        <a:rPr lang="es-CO" sz="2400" dirty="0" smtClean="0"/>
                        <a:t>2</a:t>
                      </a:r>
                    </a:p>
                    <a:p>
                      <a:pPr algn="ctr"/>
                      <a:r>
                        <a:rPr lang="es-CO" sz="2400" dirty="0" smtClean="0"/>
                        <a:t>3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Hipo-oso</a:t>
                      </a:r>
                    </a:p>
                    <a:p>
                      <a:pPr algn="ctr"/>
                      <a:r>
                        <a:rPr lang="es-CO" sz="2400" dirty="0" smtClean="0"/>
                        <a:t>Oso</a:t>
                      </a:r>
                    </a:p>
                    <a:p>
                      <a:pPr algn="ctr"/>
                      <a:r>
                        <a:rPr lang="es-CO" sz="2400" dirty="0" err="1" smtClean="0"/>
                        <a:t>ico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4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1</a:t>
                      </a:r>
                    </a:p>
                    <a:p>
                      <a:pPr algn="ctr"/>
                      <a:r>
                        <a:rPr lang="es-CO" sz="2400" dirty="0" smtClean="0"/>
                        <a:t>2</a:t>
                      </a:r>
                    </a:p>
                    <a:p>
                      <a:pPr algn="ctr"/>
                      <a:r>
                        <a:rPr lang="es-CO" sz="2400" dirty="0" smtClean="0"/>
                        <a:t>3</a:t>
                      </a:r>
                    </a:p>
                    <a:p>
                      <a:pPr algn="ctr"/>
                      <a:r>
                        <a:rPr lang="es-CO" sz="2400" dirty="0" smtClean="0"/>
                        <a:t>4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/>
                        <a:t>Hipo-oso</a:t>
                      </a:r>
                    </a:p>
                    <a:p>
                      <a:pPr algn="ctr"/>
                      <a:r>
                        <a:rPr lang="es-CO" sz="2400" dirty="0" smtClean="0"/>
                        <a:t>Oso</a:t>
                      </a:r>
                    </a:p>
                    <a:p>
                      <a:pPr algn="ctr"/>
                      <a:r>
                        <a:rPr lang="es-CO" sz="2400" dirty="0" err="1" smtClean="0"/>
                        <a:t>Ico</a:t>
                      </a:r>
                      <a:endParaRPr lang="es-CO" sz="2400" dirty="0" smtClean="0"/>
                    </a:p>
                    <a:p>
                      <a:pPr algn="ctr"/>
                      <a:r>
                        <a:rPr lang="es-CO" sz="2400" dirty="0" smtClean="0"/>
                        <a:t>Per-</a:t>
                      </a:r>
                      <a:r>
                        <a:rPr lang="es-CO" sz="2400" dirty="0" err="1" smtClean="0"/>
                        <a:t>ico</a:t>
                      </a:r>
                      <a:endParaRPr lang="es-CO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73442" y="188965"/>
            <a:ext cx="5297272" cy="58477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3200" dirty="0" smtClean="0">
                <a:solidFill>
                  <a:srgbClr val="0070C0"/>
                </a:solidFill>
              </a:rPr>
              <a:t>Óxido + </a:t>
            </a:r>
            <a:r>
              <a:rPr lang="es-CO" sz="3200" dirty="0" err="1" smtClean="0">
                <a:solidFill>
                  <a:srgbClr val="0070C0"/>
                </a:solidFill>
              </a:rPr>
              <a:t>pref</a:t>
            </a:r>
            <a:r>
              <a:rPr lang="es-CO" sz="3200" dirty="0" smtClean="0">
                <a:solidFill>
                  <a:srgbClr val="0070C0"/>
                </a:solidFill>
              </a:rPr>
              <a:t> +</a:t>
            </a:r>
            <a:r>
              <a:rPr lang="es-CO" sz="3200" dirty="0" err="1" smtClean="0">
                <a:solidFill>
                  <a:srgbClr val="0070C0"/>
                </a:solidFill>
              </a:rPr>
              <a:t>raíz+term</a:t>
            </a:r>
            <a:endParaRPr lang="es-CO" sz="3200" dirty="0">
              <a:solidFill>
                <a:srgbClr val="0070C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21340" y="867361"/>
            <a:ext cx="4247464" cy="3785652"/>
          </a:xfrm>
          <a:prstGeom prst="rect">
            <a:avLst/>
          </a:prstGeom>
          <a:pattFill prst="lgGrid">
            <a:fgClr>
              <a:schemeClr val="bg2"/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4800" dirty="0" smtClean="0"/>
              <a:t>Na</a:t>
            </a:r>
            <a:r>
              <a:rPr lang="es-CO" sz="4800" baseline="-25000" dirty="0" smtClean="0"/>
              <a:t>2</a:t>
            </a:r>
            <a:r>
              <a:rPr lang="es-CO" sz="4800" dirty="0" smtClean="0"/>
              <a:t>O</a:t>
            </a:r>
          </a:p>
          <a:p>
            <a:r>
              <a:rPr lang="es-CO" sz="4800" dirty="0" smtClean="0">
                <a:solidFill>
                  <a:srgbClr val="FF0000"/>
                </a:solidFill>
              </a:rPr>
              <a:t>Óxido sódico</a:t>
            </a:r>
            <a:endParaRPr lang="es-CO" sz="4800" dirty="0">
              <a:solidFill>
                <a:srgbClr val="FF0000"/>
              </a:solidFill>
            </a:endParaRPr>
          </a:p>
          <a:p>
            <a:r>
              <a:rPr lang="es-CO" sz="4800" dirty="0" smtClean="0"/>
              <a:t>Fe</a:t>
            </a:r>
            <a:r>
              <a:rPr lang="es-CO" sz="4800" baseline="-25000" dirty="0" smtClean="0"/>
              <a:t>2</a:t>
            </a:r>
            <a:r>
              <a:rPr lang="es-CO" sz="4800" dirty="0" smtClean="0"/>
              <a:t>O</a:t>
            </a:r>
            <a:r>
              <a:rPr lang="es-CO" sz="4800" baseline="-25000" dirty="0" smtClean="0"/>
              <a:t>3</a:t>
            </a:r>
            <a:endParaRPr lang="es-CO" sz="4800" dirty="0"/>
          </a:p>
          <a:p>
            <a:r>
              <a:rPr lang="es-CO" sz="4800" dirty="0" err="1" smtClean="0"/>
              <a:t>FeO</a:t>
            </a:r>
            <a:endParaRPr lang="es-CO" sz="4800" dirty="0" smtClean="0"/>
          </a:p>
          <a:p>
            <a:r>
              <a:rPr lang="es-CO" sz="4800" dirty="0" smtClean="0"/>
              <a:t>SO</a:t>
            </a:r>
            <a:r>
              <a:rPr lang="es-CO" sz="4800" baseline="-25000" dirty="0" smtClean="0"/>
              <a:t>3</a:t>
            </a:r>
            <a:endParaRPr lang="es-CO" sz="4800" dirty="0"/>
          </a:p>
        </p:txBody>
      </p:sp>
      <p:sp>
        <p:nvSpPr>
          <p:cNvPr id="8" name="CuadroTexto 7"/>
          <p:cNvSpPr txBox="1"/>
          <p:nvPr/>
        </p:nvSpPr>
        <p:spPr>
          <a:xfrm>
            <a:off x="921340" y="4892125"/>
            <a:ext cx="3640477" cy="1569660"/>
          </a:xfrm>
          <a:prstGeom prst="rect">
            <a:avLst/>
          </a:prstGeom>
          <a:pattFill prst="lgGrid">
            <a:fgClr>
              <a:schemeClr val="bg2"/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3200" dirty="0" err="1" smtClean="0"/>
              <a:t>Na</a:t>
            </a:r>
            <a:r>
              <a:rPr lang="es-CO" sz="3200" dirty="0" smtClean="0"/>
              <a:t>:+1             </a:t>
            </a:r>
            <a:r>
              <a:rPr lang="es-CO" sz="3200" dirty="0" err="1" smtClean="0">
                <a:solidFill>
                  <a:srgbClr val="FF0000"/>
                </a:solidFill>
              </a:rPr>
              <a:t>sodic</a:t>
            </a:r>
            <a:endParaRPr lang="es-CO" sz="3200" dirty="0">
              <a:solidFill>
                <a:srgbClr val="FF0000"/>
              </a:solidFill>
            </a:endParaRPr>
          </a:p>
          <a:p>
            <a:r>
              <a:rPr lang="es-CO" sz="3200" dirty="0" smtClean="0"/>
              <a:t>Fe:+2 +3         </a:t>
            </a:r>
            <a:r>
              <a:rPr lang="es-CO" sz="3200" dirty="0" err="1" smtClean="0">
                <a:solidFill>
                  <a:srgbClr val="FF0000"/>
                </a:solidFill>
              </a:rPr>
              <a:t>Ferr</a:t>
            </a:r>
            <a:endParaRPr lang="es-CO" sz="3200" dirty="0" smtClean="0">
              <a:solidFill>
                <a:srgbClr val="FF0000"/>
              </a:solidFill>
            </a:endParaRPr>
          </a:p>
          <a:p>
            <a:r>
              <a:rPr lang="es-CO" sz="3200" dirty="0" smtClean="0"/>
              <a:t>S: +2 +4 +6     </a:t>
            </a:r>
            <a:r>
              <a:rPr lang="es-CO" sz="3200" dirty="0" err="1" smtClean="0">
                <a:solidFill>
                  <a:srgbClr val="FF0000"/>
                </a:solidFill>
              </a:rPr>
              <a:t>sulfur</a:t>
            </a:r>
            <a:endParaRPr lang="es-C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698072" y="309528"/>
            <a:ext cx="3687146" cy="972715"/>
            <a:chOff x="6697879" y="2999916"/>
            <a:chExt cx="2767456" cy="1383728"/>
          </a:xfrm>
          <a:scene3d>
            <a:camera prst="orthographicFront"/>
            <a:lightRig rig="flat" dir="t"/>
          </a:scene3d>
        </p:grpSpPr>
        <p:sp>
          <p:nvSpPr>
            <p:cNvPr id="4" name="Rectángulo 3"/>
            <p:cNvSpPr/>
            <p:nvPr/>
          </p:nvSpPr>
          <p:spPr>
            <a:xfrm>
              <a:off x="6697879" y="2999916"/>
              <a:ext cx="2767456" cy="1383728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1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Rectángulo 4"/>
            <p:cNvSpPr/>
            <p:nvPr/>
          </p:nvSpPr>
          <p:spPr>
            <a:xfrm>
              <a:off x="6697879" y="2999916"/>
              <a:ext cx="2767456" cy="13837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3000" kern="1200" dirty="0" smtClean="0"/>
                <a:t>TRADICIONAL  </a:t>
              </a:r>
              <a:endParaRPr lang="es-CO" sz="3000" kern="1200" dirty="0"/>
            </a:p>
          </p:txBody>
        </p:sp>
      </p:grpSp>
      <p:sp>
        <p:nvSpPr>
          <p:cNvPr id="6" name="CuadroTexto 5"/>
          <p:cNvSpPr txBox="1"/>
          <p:nvPr/>
        </p:nvSpPr>
        <p:spPr>
          <a:xfrm>
            <a:off x="1042729" y="2160859"/>
            <a:ext cx="2879914" cy="1569660"/>
          </a:xfrm>
          <a:prstGeom prst="rect">
            <a:avLst/>
          </a:prstGeom>
          <a:pattFill prst="lgGrid">
            <a:fgClr>
              <a:schemeClr val="bg2"/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4800" dirty="0" smtClean="0"/>
              <a:t>Au</a:t>
            </a:r>
            <a:r>
              <a:rPr lang="es-CO" sz="4800" baseline="-25000" dirty="0" smtClean="0"/>
              <a:t>2</a:t>
            </a:r>
            <a:r>
              <a:rPr lang="es-CO" sz="4800" dirty="0" smtClean="0"/>
              <a:t>O                  </a:t>
            </a:r>
          </a:p>
          <a:p>
            <a:r>
              <a:rPr lang="es-CO" sz="4800" dirty="0" smtClean="0"/>
              <a:t>Au</a:t>
            </a:r>
            <a:r>
              <a:rPr lang="es-CO" sz="4800" baseline="-25000" dirty="0" smtClean="0"/>
              <a:t>2</a:t>
            </a:r>
            <a:r>
              <a:rPr lang="es-CO" sz="4800" dirty="0" smtClean="0"/>
              <a:t>O</a:t>
            </a:r>
            <a:r>
              <a:rPr lang="es-CO" sz="4800" baseline="-25000" dirty="0" smtClean="0"/>
              <a:t>3</a:t>
            </a:r>
            <a:endParaRPr lang="es-CO" sz="4800" baseline="-25000" dirty="0"/>
          </a:p>
        </p:txBody>
      </p:sp>
      <p:sp>
        <p:nvSpPr>
          <p:cNvPr id="7" name="CuadroTexto 6"/>
          <p:cNvSpPr txBox="1"/>
          <p:nvPr/>
        </p:nvSpPr>
        <p:spPr>
          <a:xfrm>
            <a:off x="8852053" y="2160859"/>
            <a:ext cx="2879914" cy="3046988"/>
          </a:xfrm>
          <a:prstGeom prst="rect">
            <a:avLst/>
          </a:prstGeom>
          <a:pattFill prst="lgGrid">
            <a:fgClr>
              <a:schemeClr val="bg2"/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4800" dirty="0" smtClean="0"/>
              <a:t>CL</a:t>
            </a:r>
            <a:r>
              <a:rPr lang="es-CO" sz="4800" baseline="-25000" dirty="0" smtClean="0"/>
              <a:t>2</a:t>
            </a:r>
            <a:r>
              <a:rPr lang="es-CO" sz="4800" dirty="0" smtClean="0"/>
              <a:t>O     </a:t>
            </a:r>
          </a:p>
          <a:p>
            <a:r>
              <a:rPr lang="es-CO" sz="4800" dirty="0" smtClean="0"/>
              <a:t>CL</a:t>
            </a:r>
            <a:r>
              <a:rPr lang="es-CO" sz="4800" baseline="-25000" dirty="0" smtClean="0"/>
              <a:t>2</a:t>
            </a:r>
            <a:r>
              <a:rPr lang="es-CO" sz="4800" dirty="0" smtClean="0"/>
              <a:t>O</a:t>
            </a:r>
            <a:r>
              <a:rPr lang="es-CO" sz="4800" baseline="-25000" dirty="0" smtClean="0"/>
              <a:t>3</a:t>
            </a:r>
          </a:p>
          <a:p>
            <a:r>
              <a:rPr lang="es-CO" sz="4800" dirty="0" smtClean="0"/>
              <a:t>CL</a:t>
            </a:r>
            <a:r>
              <a:rPr lang="es-CO" sz="4800" baseline="-25000" dirty="0" smtClean="0"/>
              <a:t>2</a:t>
            </a:r>
            <a:r>
              <a:rPr lang="es-CO" sz="4800" dirty="0" smtClean="0"/>
              <a:t>O</a:t>
            </a:r>
            <a:r>
              <a:rPr lang="es-CO" sz="4800" baseline="-25000" dirty="0" smtClean="0"/>
              <a:t>5</a:t>
            </a:r>
          </a:p>
          <a:p>
            <a:r>
              <a:rPr lang="es-CO" sz="4800" dirty="0" smtClean="0"/>
              <a:t>CL</a:t>
            </a:r>
            <a:r>
              <a:rPr lang="es-CO" sz="4800" baseline="-25000" dirty="0" smtClean="0"/>
              <a:t>2</a:t>
            </a:r>
            <a:r>
              <a:rPr lang="es-CO" sz="4800" dirty="0" smtClean="0"/>
              <a:t>O</a:t>
            </a:r>
            <a:r>
              <a:rPr lang="es-CO" sz="4800" baseline="-25000" dirty="0" smtClean="0"/>
              <a:t>7</a:t>
            </a:r>
            <a:endParaRPr lang="es-CO" sz="4800" baseline="-25000" dirty="0"/>
          </a:p>
        </p:txBody>
      </p:sp>
      <p:sp>
        <p:nvSpPr>
          <p:cNvPr id="8" name="CuadroTexto 7"/>
          <p:cNvSpPr txBox="1"/>
          <p:nvPr/>
        </p:nvSpPr>
        <p:spPr>
          <a:xfrm>
            <a:off x="4534677" y="2160859"/>
            <a:ext cx="2879914" cy="2308324"/>
          </a:xfrm>
          <a:prstGeom prst="rect">
            <a:avLst/>
          </a:prstGeom>
          <a:pattFill prst="lgGrid">
            <a:fgClr>
              <a:schemeClr val="bg2"/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4800" dirty="0" smtClean="0"/>
              <a:t>SO</a:t>
            </a:r>
            <a:r>
              <a:rPr lang="es-CO" sz="4800" baseline="-25000" dirty="0" smtClean="0"/>
              <a:t> </a:t>
            </a:r>
            <a:r>
              <a:rPr lang="es-CO" sz="4800" dirty="0" smtClean="0"/>
              <a:t>           </a:t>
            </a:r>
          </a:p>
          <a:p>
            <a:r>
              <a:rPr lang="es-CO" sz="4800" dirty="0" smtClean="0"/>
              <a:t>SO</a:t>
            </a:r>
            <a:r>
              <a:rPr lang="es-CO" sz="4800" baseline="-25000" dirty="0" smtClean="0"/>
              <a:t>2</a:t>
            </a:r>
            <a:r>
              <a:rPr lang="es-CO" sz="4800" dirty="0" smtClean="0"/>
              <a:t>      </a:t>
            </a:r>
          </a:p>
          <a:p>
            <a:r>
              <a:rPr lang="es-CO" sz="4800" dirty="0" smtClean="0"/>
              <a:t>SO</a:t>
            </a:r>
            <a:r>
              <a:rPr lang="es-CO" sz="4800" baseline="-25000" dirty="0" smtClean="0"/>
              <a:t>3</a:t>
            </a:r>
            <a:endParaRPr lang="es-CO" sz="4800" baseline="-25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042729" y="4340180"/>
            <a:ext cx="1146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 err="1" smtClean="0">
                <a:solidFill>
                  <a:srgbClr val="FF0000"/>
                </a:solidFill>
              </a:rPr>
              <a:t>Aur</a:t>
            </a:r>
            <a:endParaRPr lang="es-CO" sz="4800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698072" y="4932300"/>
            <a:ext cx="1792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 err="1" smtClean="0">
                <a:solidFill>
                  <a:srgbClr val="FF0000"/>
                </a:solidFill>
              </a:rPr>
              <a:t>sulfur</a:t>
            </a:r>
            <a:endParaRPr lang="es-CO" sz="4800" dirty="0">
              <a:solidFill>
                <a:srgbClr val="FF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9267925" y="5496824"/>
            <a:ext cx="1792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dirty="0" err="1" smtClean="0">
                <a:solidFill>
                  <a:srgbClr val="FF0000"/>
                </a:solidFill>
              </a:rPr>
              <a:t>clor</a:t>
            </a:r>
            <a:endParaRPr lang="es-CO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1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741974" y="511353"/>
            <a:ext cx="8280566" cy="5755422"/>
          </a:xfrm>
          <a:prstGeom prst="rect">
            <a:avLst/>
          </a:prstGeom>
          <a:pattFill prst="lgGrid">
            <a:fgClr>
              <a:schemeClr val="bg2"/>
            </a:fgClr>
            <a:bgClr>
              <a:schemeClr val="bg1"/>
            </a:bgClr>
          </a:patt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4800" baseline="-25000" dirty="0"/>
              <a:t>Monóxido de </a:t>
            </a:r>
            <a:r>
              <a:rPr lang="es-CO" sz="4800" baseline="-25000" dirty="0" err="1" smtClean="0"/>
              <a:t>monocobre</a:t>
            </a:r>
            <a:endParaRPr lang="es-CO" sz="4800" baseline="-25000" dirty="0" smtClean="0"/>
          </a:p>
          <a:p>
            <a:r>
              <a:rPr lang="es-CO" sz="4800" baseline="-25000" dirty="0" smtClean="0"/>
              <a:t>Dióxido </a:t>
            </a:r>
            <a:r>
              <a:rPr lang="es-CO" sz="4800" baseline="-25000" dirty="0"/>
              <a:t>de carbono </a:t>
            </a:r>
            <a:endParaRPr lang="es-CO" sz="4800" baseline="-25000" dirty="0" smtClean="0"/>
          </a:p>
          <a:p>
            <a:r>
              <a:rPr lang="es-CO" sz="4800" baseline="-25000" dirty="0" smtClean="0"/>
              <a:t>Trióxido de </a:t>
            </a:r>
            <a:r>
              <a:rPr lang="es-CO" sz="4800" baseline="-25000" dirty="0" err="1" smtClean="0"/>
              <a:t>dicloro</a:t>
            </a:r>
            <a:r>
              <a:rPr lang="es-CO" sz="4800" dirty="0" smtClean="0"/>
              <a:t> </a:t>
            </a:r>
          </a:p>
          <a:p>
            <a:endParaRPr lang="es-CO" sz="4800" baseline="-25000" dirty="0" smtClean="0"/>
          </a:p>
          <a:p>
            <a:r>
              <a:rPr lang="es-CO" sz="4800" baseline="-25000" dirty="0" smtClean="0"/>
              <a:t>Óxido </a:t>
            </a:r>
            <a:r>
              <a:rPr lang="es-CO" sz="4800" baseline="-25000" dirty="0"/>
              <a:t>de Nitrógeno (III)</a:t>
            </a:r>
          </a:p>
          <a:p>
            <a:r>
              <a:rPr lang="es-CO" sz="4800" baseline="-25000" dirty="0" smtClean="0"/>
              <a:t>Óxido de Manganeso (VI)</a:t>
            </a:r>
          </a:p>
          <a:p>
            <a:r>
              <a:rPr lang="es-CO" sz="4800" baseline="-25000" dirty="0" smtClean="0"/>
              <a:t>Óxido de Rutenio (VIII)</a:t>
            </a:r>
          </a:p>
          <a:p>
            <a:endParaRPr lang="es-CO" sz="4800" baseline="-25000" dirty="0"/>
          </a:p>
          <a:p>
            <a:r>
              <a:rPr lang="es-CO" sz="4800" baseline="-25000" dirty="0" smtClean="0"/>
              <a:t>Óxido hipocloroso</a:t>
            </a:r>
          </a:p>
          <a:p>
            <a:r>
              <a:rPr lang="es-CO" sz="4800" baseline="-25000" dirty="0" smtClean="0"/>
              <a:t>Óxido cúprico</a:t>
            </a:r>
          </a:p>
          <a:p>
            <a:r>
              <a:rPr lang="es-CO" sz="4800" baseline="-25000" dirty="0" smtClean="0"/>
              <a:t>Óxido cálcico</a:t>
            </a:r>
            <a:endParaRPr lang="es-CO" sz="4800" baseline="-25000" dirty="0"/>
          </a:p>
        </p:txBody>
      </p:sp>
    </p:spTree>
    <p:extLst>
      <p:ext uri="{BB962C8B-B14F-4D97-AF65-F5344CB8AC3E}">
        <p14:creationId xmlns:p14="http://schemas.microsoft.com/office/powerpoint/2010/main" val="16489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7F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511063" y="2461211"/>
            <a:ext cx="5281246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9600" b="1" dirty="0" smtClean="0">
                <a:solidFill>
                  <a:schemeClr val="bg1"/>
                </a:solidFill>
              </a:rPr>
              <a:t>ÁCIDOS</a:t>
            </a:r>
            <a:endParaRPr lang="es-CO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AutoShape 3"/>
          <p:cNvSpPr>
            <a:spLocks noChangeArrowheads="1"/>
          </p:cNvSpPr>
          <p:nvPr/>
        </p:nvSpPr>
        <p:spPr bwMode="auto">
          <a:xfrm>
            <a:off x="6096001" y="2708276"/>
            <a:ext cx="1927225" cy="1577975"/>
          </a:xfrm>
          <a:prstGeom prst="flowChartAlternateProcess">
            <a:avLst/>
          </a:prstGeom>
          <a:solidFill>
            <a:srgbClr val="317F3A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perspectiveRight"/>
            <a:lightRig rig="threePt" dir="t"/>
          </a:scene3d>
          <a:sp3d>
            <a:bevelT w="152400" h="50800" prst="softRound"/>
          </a:sp3d>
        </p:spPr>
        <p:txBody>
          <a:bodyPr wrap="none" anchor="ctr"/>
          <a:lstStyle>
            <a:lvl1pPr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4000" dirty="0" smtClean="0">
                <a:solidFill>
                  <a:schemeClr val="bg1"/>
                </a:solidFill>
                <a:latin typeface="Arial" panose="020B0604020202020204" pitchFamily="34" charset="0"/>
              </a:rPr>
              <a:t>O</a:t>
            </a:r>
            <a:endParaRPr lang="es-ES" sz="4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5108" name="AutoShape 4"/>
          <p:cNvSpPr>
            <a:spLocks noChangeArrowheads="1"/>
          </p:cNvSpPr>
          <p:nvPr/>
        </p:nvSpPr>
        <p:spPr bwMode="auto">
          <a:xfrm>
            <a:off x="8543925" y="2514600"/>
            <a:ext cx="2809876" cy="1771650"/>
          </a:xfrm>
          <a:prstGeom prst="flowChartDelay">
            <a:avLst/>
          </a:prstGeom>
          <a:solidFill>
            <a:srgbClr val="317F3A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perspectiveRight"/>
            <a:lightRig rig="threePt" dir="t"/>
          </a:scene3d>
          <a:sp3d>
            <a:bevelT w="152400" h="50800" prst="softRound"/>
          </a:sp3d>
        </p:spPr>
        <p:txBody>
          <a:bodyPr wrap="none" anchor="ctr"/>
          <a:lstStyle>
            <a:lvl1pPr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4400" dirty="0" smtClean="0">
                <a:solidFill>
                  <a:schemeClr val="bg1"/>
                </a:solidFill>
                <a:latin typeface="Arial" panose="020B0604020202020204" pitchFamily="34" charset="0"/>
              </a:rPr>
              <a:t>Ácido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4400" dirty="0" smtClean="0">
                <a:solidFill>
                  <a:schemeClr val="bg1"/>
                </a:solidFill>
                <a:latin typeface="Arial" panose="020B0604020202020204" pitchFamily="34" charset="0"/>
              </a:rPr>
              <a:t>oxácido</a:t>
            </a:r>
            <a:endParaRPr lang="es-ES" sz="4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5310188" y="2928938"/>
            <a:ext cx="792162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s-ES" sz="6600" dirty="0">
                <a:solidFill>
                  <a:srgbClr val="323232"/>
                </a:solidFill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7810501" y="2928938"/>
            <a:ext cx="79216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s-ES" sz="6600">
                <a:solidFill>
                  <a:srgbClr val="323232"/>
                </a:solidFill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38201" y="630238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/>
            <a:r>
              <a:rPr lang="es-CO" sz="4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ÁCIDOS OXÁCIDOS</a:t>
            </a:r>
            <a:endParaRPr lang="es-CO" sz="4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3563940" y="2708276"/>
            <a:ext cx="1927225" cy="1577975"/>
          </a:xfrm>
          <a:prstGeom prst="flowChartAlternateProcess">
            <a:avLst/>
          </a:prstGeom>
          <a:solidFill>
            <a:srgbClr val="317F3A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perspectiveRight"/>
            <a:lightRig rig="threePt" dir="t"/>
          </a:scene3d>
          <a:sp3d>
            <a:bevelT w="152400" h="50800" prst="softRound"/>
          </a:sp3d>
        </p:spPr>
        <p:txBody>
          <a:bodyPr wrap="none" anchor="ctr"/>
          <a:lstStyle>
            <a:lvl1pPr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4000" dirty="0" smtClean="0">
                <a:solidFill>
                  <a:schemeClr val="bg1"/>
                </a:solidFill>
                <a:latin typeface="Arial" panose="020B0604020202020204" pitchFamily="34" charset="0"/>
              </a:rPr>
              <a:t>NM</a:t>
            </a:r>
            <a:endParaRPr lang="es-ES" sz="4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1129510" y="2708276"/>
            <a:ext cx="1927225" cy="1577975"/>
          </a:xfrm>
          <a:prstGeom prst="flowChartAlternateProcess">
            <a:avLst/>
          </a:prstGeom>
          <a:solidFill>
            <a:srgbClr val="317F3A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perspectiveRight"/>
            <a:lightRig rig="threePt" dir="t"/>
          </a:scene3d>
          <a:sp3d>
            <a:bevelT w="152400" h="50800" prst="softRound"/>
          </a:sp3d>
        </p:spPr>
        <p:txBody>
          <a:bodyPr wrap="none" anchor="ctr"/>
          <a:lstStyle>
            <a:lvl1pPr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4000" dirty="0">
                <a:solidFill>
                  <a:schemeClr val="bg1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785279" y="2876550"/>
            <a:ext cx="792162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s-ES" sz="6600" dirty="0">
                <a:solidFill>
                  <a:srgbClr val="323232"/>
                </a:solidFill>
                <a:latin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36434062"/>
      </p:ext>
    </p:extLst>
  </p:cSld>
  <p:clrMapOvr>
    <a:masterClrMapping/>
  </p:clrMapOvr>
  <p:transition advTm="14000">
    <p:strips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40886" t="30175" r="33602" b="11219"/>
          <a:stretch/>
        </p:blipFill>
        <p:spPr>
          <a:xfrm>
            <a:off x="3518707" y="221416"/>
            <a:ext cx="5082368" cy="656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1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7F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6604" t="42469" r="28302" b="44167"/>
          <a:stretch/>
        </p:blipFill>
        <p:spPr>
          <a:xfrm>
            <a:off x="765568" y="2322774"/>
            <a:ext cx="10779290" cy="1244184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729538" y="3566958"/>
            <a:ext cx="38153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Ácido nítrico </a:t>
            </a:r>
            <a:endParaRPr lang="es-CO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9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7F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6604" t="55189" r="28302" b="31608"/>
          <a:stretch/>
        </p:blipFill>
        <p:spPr>
          <a:xfrm>
            <a:off x="865580" y="2578308"/>
            <a:ext cx="10779290" cy="122919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829550" y="3807502"/>
            <a:ext cx="38153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Ácido hipocloroso</a:t>
            </a:r>
            <a:endParaRPr lang="es-CO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7F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6604" t="67103" r="28302" b="24364"/>
          <a:stretch/>
        </p:blipFill>
        <p:spPr>
          <a:xfrm>
            <a:off x="1179905" y="2458855"/>
            <a:ext cx="10779290" cy="79447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143875" y="3253334"/>
            <a:ext cx="38153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Ácido carbónico </a:t>
            </a:r>
            <a:endParaRPr lang="es-CO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0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822702" y="1314181"/>
            <a:ext cx="10515600" cy="29013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altLang="es-CO" sz="4000" dirty="0" smtClean="0">
                <a:solidFill>
                  <a:schemeClr val="bg1"/>
                </a:solidFill>
              </a:rPr>
              <a:t>2-El estado de oxidación de átomos de hidrógeno en la mayoría de los compuestos , es 1+. En los átomos de oxigeno, es de -2</a:t>
            </a:r>
          </a:p>
          <a:p>
            <a:pPr marL="0" indent="0" algn="just">
              <a:buNone/>
            </a:pP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975102" y="1466581"/>
            <a:ext cx="10515600" cy="2901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79350" y="3533614"/>
            <a:ext cx="8555065" cy="2681206"/>
          </a:xfrm>
          <a:prstGeom prst="rect">
            <a:avLst/>
          </a:prstGeom>
          <a:solidFill>
            <a:srgbClr val="A50021"/>
          </a:solidFill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4400" dirty="0" smtClean="0"/>
              <a:t>Na</a:t>
            </a:r>
            <a:r>
              <a:rPr lang="es-CO" sz="4400" baseline="-25000" dirty="0" smtClean="0"/>
              <a:t>2</a:t>
            </a:r>
            <a:r>
              <a:rPr lang="es-CO" sz="4400" dirty="0" smtClean="0"/>
              <a:t>O                  H</a:t>
            </a:r>
            <a:r>
              <a:rPr lang="es-CO" sz="4400" baseline="-25000" dirty="0" smtClean="0"/>
              <a:t>2</a:t>
            </a:r>
            <a:r>
              <a:rPr lang="es-CO" sz="4400" dirty="0" smtClean="0"/>
              <a:t>SO</a:t>
            </a:r>
            <a:r>
              <a:rPr lang="es-CO" sz="4400" baseline="-25000" dirty="0" smtClean="0"/>
              <a:t>4                 </a:t>
            </a:r>
            <a:r>
              <a:rPr lang="es-CO" sz="4400" dirty="0"/>
              <a:t>Fe</a:t>
            </a:r>
            <a:r>
              <a:rPr lang="es-CO" sz="4400" baseline="-25000" dirty="0"/>
              <a:t>2</a:t>
            </a:r>
            <a:r>
              <a:rPr lang="es-CO" sz="4400" dirty="0"/>
              <a:t>O</a:t>
            </a:r>
            <a:r>
              <a:rPr lang="es-CO" sz="4400" baseline="-25000" dirty="0"/>
              <a:t>3</a:t>
            </a:r>
            <a:endParaRPr lang="es-CO" sz="4400" dirty="0"/>
          </a:p>
          <a:p>
            <a:r>
              <a:rPr lang="es-CO" sz="4400" dirty="0" err="1" smtClean="0"/>
              <a:t>HCl</a:t>
            </a:r>
            <a:r>
              <a:rPr lang="es-CO" sz="4400" dirty="0" smtClean="0"/>
              <a:t>                     H</a:t>
            </a:r>
            <a:r>
              <a:rPr lang="es-CO" sz="4400" baseline="-25000" dirty="0" smtClean="0"/>
              <a:t>3</a:t>
            </a:r>
            <a:r>
              <a:rPr lang="es-CO" sz="4400" dirty="0" smtClean="0"/>
              <a:t>PO</a:t>
            </a:r>
            <a:r>
              <a:rPr lang="es-CO" sz="4400" baseline="-25000" dirty="0" smtClean="0"/>
              <a:t>4</a:t>
            </a:r>
            <a:r>
              <a:rPr lang="es-CO" sz="4400" dirty="0" smtClean="0"/>
              <a:t>            </a:t>
            </a:r>
            <a:r>
              <a:rPr lang="es-CO" sz="4400" dirty="0" err="1" smtClean="0"/>
              <a:t>NaOH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41957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7F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6604" t="74671" r="28302" b="19211"/>
          <a:stretch/>
        </p:blipFill>
        <p:spPr>
          <a:xfrm>
            <a:off x="1122755" y="2706194"/>
            <a:ext cx="10779290" cy="56962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086725" y="3275820"/>
            <a:ext cx="38153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O" sz="2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Ácido Sulfúrico </a:t>
            </a:r>
            <a:endParaRPr lang="es-CO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AutoShape 4"/>
          <p:cNvSpPr>
            <a:spLocks noChangeArrowheads="1"/>
          </p:cNvSpPr>
          <p:nvPr/>
        </p:nvSpPr>
        <p:spPr bwMode="auto">
          <a:xfrm>
            <a:off x="8697702" y="2392343"/>
            <a:ext cx="2984687" cy="2236694"/>
          </a:xfrm>
          <a:prstGeom prst="flowChartDelay">
            <a:avLst/>
          </a:prstGeom>
          <a:solidFill>
            <a:srgbClr val="317F3A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perspectiveRight"/>
            <a:lightRig rig="threePt" dir="t"/>
          </a:scene3d>
          <a:sp3d>
            <a:bevelT/>
          </a:sp3d>
        </p:spPr>
        <p:txBody>
          <a:bodyPr wrap="none" anchor="ctr"/>
          <a:lstStyle>
            <a:lvl1pPr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4400" dirty="0" smtClean="0">
                <a:solidFill>
                  <a:schemeClr val="bg1"/>
                </a:solidFill>
                <a:latin typeface="Arial" panose="020B0604020202020204" pitchFamily="34" charset="0"/>
              </a:rPr>
              <a:t>Ácido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4400" dirty="0" smtClean="0">
                <a:solidFill>
                  <a:schemeClr val="bg1"/>
                </a:solidFill>
                <a:latin typeface="Arial" panose="020B0604020202020204" pitchFamily="34" charset="0"/>
              </a:rPr>
              <a:t>Hidrácido</a:t>
            </a:r>
            <a:endParaRPr lang="es-ES" sz="4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7810501" y="2928938"/>
            <a:ext cx="79216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s-ES" sz="6600" dirty="0">
                <a:solidFill>
                  <a:srgbClr val="323232"/>
                </a:solidFill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38201" y="630238"/>
            <a:ext cx="105156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pPr algn="ctr"/>
            <a:r>
              <a:rPr lang="es-CO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ÁCIDOS HIDRÁCIDOS</a:t>
            </a:r>
            <a:endParaRPr lang="es-CO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5539561" y="2514600"/>
            <a:ext cx="2047124" cy="1992181"/>
          </a:xfrm>
          <a:prstGeom prst="flowChartAlternateProcess">
            <a:avLst/>
          </a:prstGeom>
          <a:solidFill>
            <a:srgbClr val="317F3A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perspectiveRight"/>
            <a:lightRig rig="threePt" dir="t"/>
          </a:scene3d>
          <a:sp3d>
            <a:bevelT/>
          </a:sp3d>
        </p:spPr>
        <p:txBody>
          <a:bodyPr wrap="none" anchor="ctr"/>
          <a:lstStyle>
            <a:lvl1pPr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4000" dirty="0" smtClean="0">
                <a:solidFill>
                  <a:schemeClr val="bg1"/>
                </a:solidFill>
                <a:latin typeface="Arial" panose="020B0604020202020204" pitchFamily="34" charset="0"/>
              </a:rPr>
              <a:t>NM</a:t>
            </a:r>
            <a:endParaRPr lang="es-ES" sz="4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1981836" y="2514600"/>
            <a:ext cx="2047124" cy="1992181"/>
          </a:xfrm>
          <a:prstGeom prst="flowChartAlternateProcess">
            <a:avLst/>
          </a:prstGeom>
          <a:solidFill>
            <a:srgbClr val="317F3A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perspectiveRight"/>
            <a:lightRig rig="threePt" dir="t"/>
          </a:scene3d>
          <a:sp3d>
            <a:bevelT/>
          </a:sp3d>
        </p:spPr>
        <p:txBody>
          <a:bodyPr wrap="none" anchor="ctr"/>
          <a:lstStyle>
            <a:lvl1pPr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s-ES" sz="4000" dirty="0">
                <a:solidFill>
                  <a:schemeClr val="bg1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523583" y="2928938"/>
            <a:ext cx="792162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s-ES" sz="6600" dirty="0">
                <a:solidFill>
                  <a:srgbClr val="323232"/>
                </a:solidFill>
                <a:latin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2043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000"/>
    </mc:Choice>
    <mc:Fallback xmlns="">
      <p:transition advTm="14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190" t="47592" r="26919" b="14498"/>
          <a:stretch/>
        </p:blipFill>
        <p:spPr>
          <a:xfrm>
            <a:off x="688492" y="644577"/>
            <a:ext cx="10988846" cy="47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0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798" t="29355" r="82767" b="27818"/>
          <a:stretch/>
        </p:blipFill>
        <p:spPr>
          <a:xfrm>
            <a:off x="4212939" y="1600199"/>
            <a:ext cx="1487773" cy="481488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7427" t="29355" r="37059" b="27818"/>
          <a:stretch/>
        </p:blipFill>
        <p:spPr>
          <a:xfrm>
            <a:off x="5543550" y="1600200"/>
            <a:ext cx="3934787" cy="481488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37141" r="26920" b="55892"/>
          <a:stretch/>
        </p:blipFill>
        <p:spPr>
          <a:xfrm>
            <a:off x="0" y="408479"/>
            <a:ext cx="12192000" cy="7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8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05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384156" y="4526022"/>
            <a:ext cx="7392692" cy="1604322"/>
          </a:xfrm>
          <a:prstGeom prst="rect">
            <a:avLst/>
          </a:prstGeom>
          <a:solidFill>
            <a:srgbClr val="A50021"/>
          </a:solidFill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4800" dirty="0" smtClean="0"/>
              <a:t>     H</a:t>
            </a:r>
            <a:r>
              <a:rPr lang="es-CO" sz="4800" baseline="-25000" dirty="0" smtClean="0"/>
              <a:t>2</a:t>
            </a:r>
            <a:r>
              <a:rPr lang="es-CO" sz="4800" dirty="0" smtClean="0"/>
              <a:t>O                      </a:t>
            </a:r>
            <a:r>
              <a:rPr lang="es-CO" sz="4800" dirty="0"/>
              <a:t>(OH</a:t>
            </a:r>
            <a:r>
              <a:rPr lang="es-CO" sz="4800" dirty="0" smtClean="0"/>
              <a:t>)</a:t>
            </a:r>
            <a:r>
              <a:rPr lang="es-CO" sz="4800" baseline="30000" dirty="0" smtClean="0"/>
              <a:t>-</a:t>
            </a:r>
            <a:endParaRPr lang="es-CO" sz="4800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22702" y="1314181"/>
            <a:ext cx="10515600" cy="29013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altLang="es-CO" sz="4000" dirty="0" smtClean="0">
                <a:solidFill>
                  <a:schemeClr val="bg1"/>
                </a:solidFill>
              </a:rPr>
              <a:t>3-La suma algebraica de los estados de oxidación en una molécula neutra siempre es igual a cero, mientras que en un </a:t>
            </a:r>
            <a:r>
              <a:rPr lang="es-MX" altLang="es-CO" sz="4000" dirty="0" err="1" smtClean="0">
                <a:solidFill>
                  <a:schemeClr val="bg1"/>
                </a:solidFill>
              </a:rPr>
              <a:t>ión</a:t>
            </a:r>
            <a:r>
              <a:rPr lang="es-MX" altLang="es-CO" sz="4000" dirty="0" smtClean="0">
                <a:solidFill>
                  <a:schemeClr val="bg1"/>
                </a:solidFill>
              </a:rPr>
              <a:t> </a:t>
            </a:r>
            <a:r>
              <a:rPr lang="es-MX" altLang="es-CO" sz="4000" dirty="0" err="1" smtClean="0">
                <a:solidFill>
                  <a:schemeClr val="bg1"/>
                </a:solidFill>
              </a:rPr>
              <a:t>poliatómico</a:t>
            </a:r>
            <a:r>
              <a:rPr lang="es-MX" altLang="es-CO" sz="4000" dirty="0" smtClean="0">
                <a:solidFill>
                  <a:schemeClr val="bg1"/>
                </a:solidFill>
              </a:rPr>
              <a:t> es igual a la carga del </a:t>
            </a:r>
            <a:r>
              <a:rPr lang="es-MX" altLang="es-CO" sz="4000" dirty="0" err="1" smtClean="0">
                <a:solidFill>
                  <a:schemeClr val="bg1"/>
                </a:solidFill>
              </a:rPr>
              <a:t>Ión</a:t>
            </a:r>
            <a:r>
              <a:rPr lang="es-MX" altLang="es-CO" sz="4000" dirty="0" smtClean="0">
                <a:solidFill>
                  <a:schemeClr val="bg1"/>
                </a:solidFill>
              </a:rPr>
              <a:t> </a:t>
            </a:r>
            <a:endParaRPr lang="es-CO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5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24000" y="975360"/>
            <a:ext cx="7985760" cy="4149144"/>
          </a:xfrm>
          <a:prstGeom prst="rect">
            <a:avLst/>
          </a:prstGeom>
          <a:solidFill>
            <a:srgbClr val="A50021"/>
          </a:solidFill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4800" dirty="0" smtClean="0"/>
              <a:t> </a:t>
            </a:r>
            <a:endParaRPr lang="es-CO" sz="4800" dirty="0"/>
          </a:p>
          <a:p>
            <a:r>
              <a:rPr lang="es-CO" sz="4800" dirty="0" err="1" smtClean="0"/>
              <a:t>NaOH</a:t>
            </a:r>
            <a:r>
              <a:rPr lang="es-CO" sz="4800" dirty="0" smtClean="0"/>
              <a:t>                 Fe</a:t>
            </a:r>
            <a:r>
              <a:rPr lang="es-CO" sz="4800" baseline="-25000" dirty="0" smtClean="0"/>
              <a:t>2</a:t>
            </a:r>
            <a:r>
              <a:rPr lang="es-CO" sz="4800" dirty="0" smtClean="0"/>
              <a:t>O</a:t>
            </a:r>
            <a:r>
              <a:rPr lang="es-CO" sz="4800" baseline="-25000" dirty="0" smtClean="0"/>
              <a:t>3</a:t>
            </a:r>
            <a:endParaRPr lang="es-CO" sz="4800" dirty="0"/>
          </a:p>
          <a:p>
            <a:r>
              <a:rPr lang="es-CO" sz="4800" dirty="0" smtClean="0"/>
              <a:t>H</a:t>
            </a:r>
            <a:r>
              <a:rPr lang="es-CO" sz="4800" baseline="-25000" dirty="0" smtClean="0"/>
              <a:t>2</a:t>
            </a:r>
            <a:r>
              <a:rPr lang="es-CO" sz="4800" dirty="0" smtClean="0"/>
              <a:t>SO</a:t>
            </a:r>
            <a:r>
              <a:rPr lang="es-CO" sz="4800" baseline="-25000" dirty="0" smtClean="0"/>
              <a:t>4</a:t>
            </a:r>
            <a:r>
              <a:rPr lang="es-CO" sz="4800" dirty="0" smtClean="0"/>
              <a:t>                 H</a:t>
            </a:r>
            <a:r>
              <a:rPr lang="es-CO" sz="4800" baseline="-25000" dirty="0" smtClean="0"/>
              <a:t>3</a:t>
            </a:r>
            <a:r>
              <a:rPr lang="es-CO" sz="4800" dirty="0" smtClean="0"/>
              <a:t>PO</a:t>
            </a:r>
            <a:r>
              <a:rPr lang="es-CO" sz="4800" baseline="-25000" dirty="0" smtClean="0"/>
              <a:t>4</a:t>
            </a:r>
            <a:endParaRPr lang="es-CO" sz="4800" dirty="0"/>
          </a:p>
          <a:p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25298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822702" y="1314181"/>
            <a:ext cx="10515600" cy="290135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CO" sz="4000" dirty="0" smtClean="0">
                <a:solidFill>
                  <a:schemeClr val="bg1"/>
                </a:solidFill>
              </a:rPr>
              <a:t>ESTRATEGIA</a:t>
            </a:r>
          </a:p>
          <a:p>
            <a:pPr marL="0" indent="0" algn="just">
              <a:buNone/>
            </a:pPr>
            <a:endParaRPr lang="es-CO" sz="4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CO" sz="4000" dirty="0" smtClean="0">
                <a:solidFill>
                  <a:schemeClr val="bg1"/>
                </a:solidFill>
              </a:rPr>
              <a:t>                                         +               -</a:t>
            </a:r>
          </a:p>
          <a:p>
            <a:pPr marL="0" indent="0" algn="ctr">
              <a:buNone/>
            </a:pPr>
            <a:r>
              <a:rPr lang="es-CO" sz="8800" dirty="0" smtClean="0">
                <a:solidFill>
                  <a:schemeClr val="bg1"/>
                </a:solidFill>
              </a:rPr>
              <a:t>Na</a:t>
            </a:r>
            <a:r>
              <a:rPr lang="es-CO" sz="8800" baseline="-25000" dirty="0" smtClean="0">
                <a:solidFill>
                  <a:schemeClr val="bg1"/>
                </a:solidFill>
              </a:rPr>
              <a:t>2   </a:t>
            </a:r>
            <a:r>
              <a:rPr lang="es-CO" sz="8800" dirty="0" smtClean="0">
                <a:solidFill>
                  <a:schemeClr val="bg1"/>
                </a:solidFill>
              </a:rPr>
              <a:t>O</a:t>
            </a:r>
          </a:p>
          <a:p>
            <a:pPr marL="0" indent="0" algn="just">
              <a:buNone/>
            </a:pPr>
            <a:endParaRPr lang="es-CO" sz="4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CO" sz="4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CO" sz="4000" dirty="0">
              <a:solidFill>
                <a:schemeClr val="bg1"/>
              </a:solidFill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 flipV="1">
            <a:off x="5293217" y="4316712"/>
            <a:ext cx="1996225" cy="119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 flipH="1" flipV="1">
            <a:off x="5589431" y="4316713"/>
            <a:ext cx="2137893" cy="1197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6478073" y="3090930"/>
            <a:ext cx="0" cy="101743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1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822702" y="1314181"/>
            <a:ext cx="10515600" cy="29013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4000" dirty="0" smtClean="0">
                <a:solidFill>
                  <a:schemeClr val="bg1"/>
                </a:solidFill>
              </a:rPr>
              <a:t>REGLA AUXILIAR</a:t>
            </a:r>
          </a:p>
          <a:p>
            <a:pPr marL="0" indent="0" algn="just">
              <a:buNone/>
            </a:pPr>
            <a:r>
              <a:rPr lang="es-CO" sz="4000" dirty="0" smtClean="0">
                <a:solidFill>
                  <a:schemeClr val="bg1"/>
                </a:solidFill>
              </a:rPr>
              <a:t>Los elementos del grupo I siempre tienen estado de oxidación +1, y los del grupo I </a:t>
            </a:r>
            <a:r>
              <a:rPr lang="es-CO" sz="4000" dirty="0" err="1" smtClean="0">
                <a:solidFill>
                  <a:schemeClr val="bg1"/>
                </a:solidFill>
              </a:rPr>
              <a:t>I</a:t>
            </a:r>
            <a:r>
              <a:rPr lang="es-CO" sz="4000" dirty="0" smtClean="0">
                <a:solidFill>
                  <a:schemeClr val="bg1"/>
                </a:solidFill>
              </a:rPr>
              <a:t>  tiene +2</a:t>
            </a:r>
            <a:endParaRPr lang="es-CO" sz="4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s-CO" sz="4000" dirty="0" smtClean="0">
                <a:solidFill>
                  <a:schemeClr val="bg1"/>
                </a:solidFill>
              </a:rPr>
              <a:t>                                       </a:t>
            </a:r>
            <a:endParaRPr lang="es-CO" sz="4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CO" sz="4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CO" sz="400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3566159"/>
            <a:ext cx="1477328" cy="306742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674050" y="4194358"/>
            <a:ext cx="7392692" cy="1604322"/>
          </a:xfrm>
          <a:prstGeom prst="rect">
            <a:avLst/>
          </a:prstGeom>
          <a:solidFill>
            <a:srgbClr val="A50021"/>
          </a:solidFill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4800" dirty="0" smtClean="0"/>
              <a:t>     MgCl</a:t>
            </a:r>
            <a:r>
              <a:rPr lang="es-CO" sz="4800" baseline="-25000" dirty="0" smtClean="0"/>
              <a:t>2</a:t>
            </a:r>
            <a:r>
              <a:rPr lang="es-CO" sz="4800" dirty="0" smtClean="0"/>
              <a:t>     Na</a:t>
            </a:r>
            <a:r>
              <a:rPr lang="es-CO" sz="4800" baseline="-25000" dirty="0" smtClean="0"/>
              <a:t>2</a:t>
            </a:r>
            <a:r>
              <a:rPr lang="es-CO" sz="4800" dirty="0" smtClean="0"/>
              <a:t>O      Na</a:t>
            </a:r>
            <a:r>
              <a:rPr lang="es-CO" sz="4800" baseline="-25000" dirty="0" smtClean="0"/>
              <a:t>2</a:t>
            </a:r>
            <a:r>
              <a:rPr lang="es-CO" sz="4800" dirty="0" smtClean="0"/>
              <a:t>(SO</a:t>
            </a:r>
            <a:r>
              <a:rPr lang="es-CO" sz="4800" baseline="-25000" dirty="0" smtClean="0"/>
              <a:t>4</a:t>
            </a:r>
            <a:r>
              <a:rPr lang="es-CO" sz="4800" dirty="0" smtClean="0"/>
              <a:t>)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270312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00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822702" y="1314181"/>
            <a:ext cx="10515600" cy="29013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4000" dirty="0" smtClean="0">
                <a:solidFill>
                  <a:schemeClr val="bg1"/>
                </a:solidFill>
              </a:rPr>
              <a:t>RESPONDE</a:t>
            </a:r>
            <a:endParaRPr lang="es-CO" sz="4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CO" sz="4000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CO" sz="4000" dirty="0">
              <a:solidFill>
                <a:schemeClr val="bg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252578" y="2212297"/>
            <a:ext cx="4138564" cy="2652621"/>
          </a:xfrm>
          <a:prstGeom prst="rect">
            <a:avLst/>
          </a:prstGeom>
          <a:solidFill>
            <a:srgbClr val="A50021"/>
          </a:solidFill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4800" dirty="0"/>
              <a:t>Mn</a:t>
            </a:r>
            <a:r>
              <a:rPr lang="es-CO" sz="4800" baseline="-25000" dirty="0"/>
              <a:t>2</a:t>
            </a:r>
            <a:r>
              <a:rPr lang="es-CO" sz="4800" dirty="0"/>
              <a:t>O</a:t>
            </a:r>
            <a:r>
              <a:rPr lang="es-CO" sz="4800" baseline="-25000" dirty="0"/>
              <a:t>7</a:t>
            </a:r>
            <a:endParaRPr lang="es-CO" sz="4800" dirty="0"/>
          </a:p>
          <a:p>
            <a:r>
              <a:rPr lang="es-CO" sz="4800" dirty="0"/>
              <a:t>KMnO</a:t>
            </a:r>
            <a:r>
              <a:rPr lang="es-CO" sz="4800" baseline="-25000" dirty="0"/>
              <a:t>4</a:t>
            </a:r>
            <a:endParaRPr lang="es-CO" sz="4800" dirty="0"/>
          </a:p>
          <a:p>
            <a:r>
              <a:rPr lang="es-CO" sz="4800" dirty="0" smtClean="0"/>
              <a:t>H</a:t>
            </a:r>
            <a:r>
              <a:rPr lang="es-CO" sz="4800" baseline="-25000" dirty="0" smtClean="0"/>
              <a:t>2</a:t>
            </a:r>
            <a:r>
              <a:rPr lang="es-CO" sz="4800" dirty="0" smtClean="0"/>
              <a:t>SO</a:t>
            </a:r>
            <a:r>
              <a:rPr lang="es-CO" sz="4800" baseline="-25000" dirty="0" smtClean="0"/>
              <a:t>3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13648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8020" y="500063"/>
            <a:ext cx="5775960" cy="962978"/>
          </a:xfrm>
        </p:spPr>
        <p:txBody>
          <a:bodyPr/>
          <a:lstStyle/>
          <a:p>
            <a:pPr algn="ctr"/>
            <a:r>
              <a:rPr lang="es-CO" b="1" dirty="0" smtClean="0"/>
              <a:t>FUNCIONES QUÍMICAS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3420" y="1463041"/>
            <a:ext cx="10805160" cy="1222375"/>
          </a:xfrm>
        </p:spPr>
        <p:txBody>
          <a:bodyPr/>
          <a:lstStyle/>
          <a:p>
            <a:pPr marL="0" indent="0" algn="just">
              <a:buNone/>
            </a:pPr>
            <a:r>
              <a:rPr lang="es-CO" i="1" dirty="0" smtClean="0">
                <a:latin typeface="Arial" panose="020B0604020202020204" pitchFamily="34" charset="0"/>
                <a:cs typeface="Arial" panose="020B0604020202020204" pitchFamily="34" charset="0"/>
              </a:rPr>
              <a:t>Grupo de sustancias que poseen características químicas similares ya sea de composición, reacción o estructura </a:t>
            </a:r>
            <a:endParaRPr lang="es-CO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786149892"/>
              </p:ext>
            </p:extLst>
          </p:nvPr>
        </p:nvGraphicFramePr>
        <p:xfrm>
          <a:off x="2285218" y="2685416"/>
          <a:ext cx="8128000" cy="3659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91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452</Words>
  <Application>Microsoft Office PowerPoint</Application>
  <PresentationFormat>Panorámica</PresentationFormat>
  <Paragraphs>201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Comic Sans MS</vt:lpstr>
      <vt:lpstr>Tema de Office</vt:lpstr>
      <vt:lpstr>ESTADOS DE OXIDACIÓN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FUNCIONES QUÍMICAS</vt:lpstr>
      <vt:lpstr>ÓXIDOS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ESTADOS DE OXIDACIÓN</dc:title>
  <dc:creator>cindy yuliana marroquin munza</dc:creator>
  <cp:lastModifiedBy>cindy yuliana marroquin munza</cp:lastModifiedBy>
  <cp:revision>44</cp:revision>
  <dcterms:created xsi:type="dcterms:W3CDTF">2017-09-12T23:41:10Z</dcterms:created>
  <dcterms:modified xsi:type="dcterms:W3CDTF">2017-09-21T13:38:09Z</dcterms:modified>
</cp:coreProperties>
</file>